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7"/>
  </p:notesMasterIdLst>
  <p:sldIdLst>
    <p:sldId id="287" r:id="rId2"/>
    <p:sldId id="259" r:id="rId3"/>
    <p:sldId id="260" r:id="rId4"/>
    <p:sldId id="271" r:id="rId5"/>
    <p:sldId id="272" r:id="rId6"/>
    <p:sldId id="268" r:id="rId7"/>
    <p:sldId id="277" r:id="rId8"/>
    <p:sldId id="279" r:id="rId9"/>
    <p:sldId id="269" r:id="rId10"/>
    <p:sldId id="270" r:id="rId11"/>
    <p:sldId id="266" r:id="rId12"/>
    <p:sldId id="263" r:id="rId13"/>
    <p:sldId id="280" r:id="rId14"/>
    <p:sldId id="273" r:id="rId15"/>
    <p:sldId id="261" r:id="rId16"/>
    <p:sldId id="265" r:id="rId17"/>
    <p:sldId id="278" r:id="rId18"/>
    <p:sldId id="267" r:id="rId19"/>
    <p:sldId id="281" r:id="rId20"/>
    <p:sldId id="264" r:id="rId21"/>
    <p:sldId id="262" r:id="rId22"/>
    <p:sldId id="274" r:id="rId23"/>
    <p:sldId id="275" r:id="rId24"/>
    <p:sldId id="276" r:id="rId25"/>
    <p:sldId id="282" r:id="rId26"/>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AA11"/>
    <a:srgbClr val="F34020"/>
    <a:srgbClr val="EB2D1E"/>
    <a:srgbClr val="F5F5F5"/>
    <a:srgbClr val="F8F8F8"/>
    <a:srgbClr val="F3F3F3"/>
    <a:srgbClr val="FAFAFA"/>
    <a:srgbClr val="F1F1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84" d="100"/>
          <a:sy n="84" d="100"/>
        </p:scale>
        <p:origin x="378" y="84"/>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5F94EA-5688-4FEA-9ADF-B6A181947A35}"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073E7D-005B-40FA-BA74-142CD851F01B}"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9073E7D-005B-40FA-BA74-142CD851F01B}"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4CAA79-63ED-4D4C-97FF-23192032DF93}"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07BE5F-40B3-4EA7-8AD7-8D1ABAFCB6B6}"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655941D-49DC-4EE6-A2EA-ACB1A97A2AC8}"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073E7D-005B-40FA-BA74-142CD851F01B}"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4CAA79-63ED-4D4C-97FF-23192032DF93}"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655941D-49DC-4EE6-A2EA-ACB1A97A2AC8}"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07BE5F-40B3-4EA7-8AD7-8D1ABAFCB6B6}"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9F7401-6E7D-4CE3-89B6-86741D8BF9B5}"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E8F154-D10B-4217-8098-E9B94BCC3F26}"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073E7D-005B-40FA-BA74-142CD851F01B}"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073E7D-005B-40FA-BA74-142CD851F01B}"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307BE5F-40B3-4EA7-8AD7-8D1ABAFCB6B6}"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655941D-49DC-4EE6-A2EA-ACB1A97A2AC8}"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53DB7F-D4F4-4AE4-B28C-F74E3E8373DA}"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53DB7F-D4F4-4AE4-B28C-F74E3E8373DA}"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53DB7F-D4F4-4AE4-B28C-F74E3E8373DA}"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073E7D-005B-40FA-BA74-142CD851F01B}"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073E7D-005B-40FA-BA74-142CD851F01B}"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4CAA79-63ED-4D4C-97FF-23192032DF93}"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4CAA79-63ED-4D4C-97FF-23192032DF93}"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E8F154-D10B-4217-8098-E9B94BCC3F26}"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53DB7F-D4F4-4AE4-B28C-F74E3E8373DA}"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073E7D-005B-40FA-BA74-142CD851F01B}"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E8F154-D10B-4217-8098-E9B94BCC3F26}"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a:extLst>
              <a:ext uri="{28A0092B-C50C-407E-A947-70E740481C1C}">
                <a14:useLocalDpi xmlns:a14="http://schemas.microsoft.com/office/drawing/2010/main" val="0"/>
              </a:ext>
            </a:extLst>
          </a:blip>
          <a:srcRect l="3214" r="5476" b="17169"/>
          <a:stretch>
            <a:fillRect/>
          </a:stretch>
        </p:blipFill>
        <p:spPr>
          <a:xfrm>
            <a:off x="1" y="1654411"/>
            <a:ext cx="12192000" cy="520358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4407512" y="2425700"/>
            <a:ext cx="3352188" cy="1917700"/>
          </a:xfrm>
          <a:custGeom>
            <a:avLst/>
            <a:gdLst>
              <a:gd name="connsiteX0" fmla="*/ 0 w 3352188"/>
              <a:gd name="connsiteY0" fmla="*/ 0 h 1917700"/>
              <a:gd name="connsiteX1" fmla="*/ 3352188 w 3352188"/>
              <a:gd name="connsiteY1" fmla="*/ 0 h 1917700"/>
              <a:gd name="connsiteX2" fmla="*/ 3352188 w 3352188"/>
              <a:gd name="connsiteY2" fmla="*/ 1917700 h 1917700"/>
              <a:gd name="connsiteX3" fmla="*/ 0 w 3352188"/>
              <a:gd name="connsiteY3" fmla="*/ 1917700 h 1917700"/>
            </a:gdLst>
            <a:ahLst/>
            <a:cxnLst>
              <a:cxn ang="0">
                <a:pos x="connsiteX0" y="connsiteY0"/>
              </a:cxn>
              <a:cxn ang="0">
                <a:pos x="connsiteX1" y="connsiteY1"/>
              </a:cxn>
              <a:cxn ang="0">
                <a:pos x="connsiteX2" y="connsiteY2"/>
              </a:cxn>
              <a:cxn ang="0">
                <a:pos x="connsiteX3" y="connsiteY3"/>
              </a:cxn>
            </a:cxnLst>
            <a:rect l="l" t="t" r="r" b="b"/>
            <a:pathLst>
              <a:path w="3352188" h="1917700">
                <a:moveTo>
                  <a:pt x="0" y="0"/>
                </a:moveTo>
                <a:lnTo>
                  <a:pt x="3352188" y="0"/>
                </a:lnTo>
                <a:lnTo>
                  <a:pt x="3352188" y="1917700"/>
                </a:lnTo>
                <a:lnTo>
                  <a:pt x="0" y="1917700"/>
                </a:lnTo>
                <a:close/>
              </a:path>
            </a:pathLst>
          </a:custGeom>
          <a:ln>
            <a:solidFill>
              <a:schemeClr val="tx1"/>
            </a:solidFill>
          </a:ln>
        </p:spPr>
        <p:txBody>
          <a:bodyPr wrap="square">
            <a:noAutofit/>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9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0" y="1810259"/>
            <a:ext cx="4550500" cy="3595494"/>
          </a:xfrm>
          <a:custGeom>
            <a:avLst/>
            <a:gdLst>
              <a:gd name="connsiteX0" fmla="*/ 0 w 4550500"/>
              <a:gd name="connsiteY0" fmla="*/ 0 h 3595494"/>
              <a:gd name="connsiteX1" fmla="*/ 4550500 w 4550500"/>
              <a:gd name="connsiteY1" fmla="*/ 0 h 3595494"/>
              <a:gd name="connsiteX2" fmla="*/ 4550500 w 4550500"/>
              <a:gd name="connsiteY2" fmla="*/ 3595494 h 3595494"/>
              <a:gd name="connsiteX3" fmla="*/ 0 w 4550500"/>
              <a:gd name="connsiteY3" fmla="*/ 3595494 h 3595494"/>
            </a:gdLst>
            <a:ahLst/>
            <a:cxnLst>
              <a:cxn ang="0">
                <a:pos x="connsiteX0" y="connsiteY0"/>
              </a:cxn>
              <a:cxn ang="0">
                <a:pos x="connsiteX1" y="connsiteY1"/>
              </a:cxn>
              <a:cxn ang="0">
                <a:pos x="connsiteX2" y="connsiteY2"/>
              </a:cxn>
              <a:cxn ang="0">
                <a:pos x="connsiteX3" y="connsiteY3"/>
              </a:cxn>
            </a:cxnLst>
            <a:rect l="l" t="t" r="r" b="b"/>
            <a:pathLst>
              <a:path w="4550500" h="3595494">
                <a:moveTo>
                  <a:pt x="0" y="0"/>
                </a:moveTo>
                <a:lnTo>
                  <a:pt x="4550500" y="0"/>
                </a:lnTo>
                <a:lnTo>
                  <a:pt x="4550500" y="3595494"/>
                </a:lnTo>
                <a:lnTo>
                  <a:pt x="0" y="3595494"/>
                </a:ln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4599089" y="1810261"/>
            <a:ext cx="1922847" cy="1774131"/>
          </a:xfrm>
          <a:custGeom>
            <a:avLst/>
            <a:gdLst>
              <a:gd name="connsiteX0" fmla="*/ 0 w 1922847"/>
              <a:gd name="connsiteY0" fmla="*/ 0 h 1774131"/>
              <a:gd name="connsiteX1" fmla="*/ 1922847 w 1922847"/>
              <a:gd name="connsiteY1" fmla="*/ 0 h 1774131"/>
              <a:gd name="connsiteX2" fmla="*/ 1922847 w 1922847"/>
              <a:gd name="connsiteY2" fmla="*/ 1774131 h 1774131"/>
              <a:gd name="connsiteX3" fmla="*/ 0 w 1922847"/>
              <a:gd name="connsiteY3" fmla="*/ 1774131 h 1774131"/>
            </a:gdLst>
            <a:ahLst/>
            <a:cxnLst>
              <a:cxn ang="0">
                <a:pos x="connsiteX0" y="connsiteY0"/>
              </a:cxn>
              <a:cxn ang="0">
                <a:pos x="connsiteX1" y="connsiteY1"/>
              </a:cxn>
              <a:cxn ang="0">
                <a:pos x="connsiteX2" y="connsiteY2"/>
              </a:cxn>
              <a:cxn ang="0">
                <a:pos x="connsiteX3" y="connsiteY3"/>
              </a:cxn>
            </a:cxnLst>
            <a:rect l="l" t="t" r="r" b="b"/>
            <a:pathLst>
              <a:path w="1922847" h="1774131">
                <a:moveTo>
                  <a:pt x="0" y="0"/>
                </a:moveTo>
                <a:lnTo>
                  <a:pt x="1922847" y="0"/>
                </a:lnTo>
                <a:lnTo>
                  <a:pt x="1922847" y="1774131"/>
                </a:lnTo>
                <a:lnTo>
                  <a:pt x="0" y="1774131"/>
                </a:lnTo>
                <a:close/>
              </a:path>
            </a:pathLst>
          </a:custGeom>
        </p:spPr>
        <p:txBody>
          <a:bodyPr wrap="square">
            <a:noAutofit/>
          </a:bodyPr>
          <a:lstStyle/>
          <a:p>
            <a:endParaRPr lang="zh-CN" altLang="en-US"/>
          </a:p>
        </p:txBody>
      </p:sp>
      <p:sp>
        <p:nvSpPr>
          <p:cNvPr id="15" name="图片占位符 14"/>
          <p:cNvSpPr>
            <a:spLocks noGrp="1"/>
          </p:cNvSpPr>
          <p:nvPr>
            <p:ph type="pic" sz="quarter" idx="12"/>
          </p:nvPr>
        </p:nvSpPr>
        <p:spPr>
          <a:xfrm>
            <a:off x="6570521" y="3631624"/>
            <a:ext cx="1922847" cy="1774131"/>
          </a:xfrm>
          <a:custGeom>
            <a:avLst/>
            <a:gdLst>
              <a:gd name="connsiteX0" fmla="*/ 0 w 1922847"/>
              <a:gd name="connsiteY0" fmla="*/ 0 h 1774131"/>
              <a:gd name="connsiteX1" fmla="*/ 1922847 w 1922847"/>
              <a:gd name="connsiteY1" fmla="*/ 0 h 1774131"/>
              <a:gd name="connsiteX2" fmla="*/ 1922847 w 1922847"/>
              <a:gd name="connsiteY2" fmla="*/ 1774131 h 1774131"/>
              <a:gd name="connsiteX3" fmla="*/ 0 w 1922847"/>
              <a:gd name="connsiteY3" fmla="*/ 1774131 h 1774131"/>
            </a:gdLst>
            <a:ahLst/>
            <a:cxnLst>
              <a:cxn ang="0">
                <a:pos x="connsiteX0" y="connsiteY0"/>
              </a:cxn>
              <a:cxn ang="0">
                <a:pos x="connsiteX1" y="connsiteY1"/>
              </a:cxn>
              <a:cxn ang="0">
                <a:pos x="connsiteX2" y="connsiteY2"/>
              </a:cxn>
              <a:cxn ang="0">
                <a:pos x="connsiteX3" y="connsiteY3"/>
              </a:cxn>
            </a:cxnLst>
            <a:rect l="l" t="t" r="r" b="b"/>
            <a:pathLst>
              <a:path w="1922847" h="1774131">
                <a:moveTo>
                  <a:pt x="0" y="0"/>
                </a:moveTo>
                <a:lnTo>
                  <a:pt x="1922847" y="0"/>
                </a:lnTo>
                <a:lnTo>
                  <a:pt x="1922847" y="1774131"/>
                </a:lnTo>
                <a:lnTo>
                  <a:pt x="0" y="1774131"/>
                </a:lnTo>
                <a:close/>
              </a:path>
            </a:pathLst>
          </a:custGeom>
        </p:spPr>
        <p:txBody>
          <a:bodyPr wrap="square">
            <a:noAutofit/>
          </a:bodyPr>
          <a:lstStyle/>
          <a:p>
            <a:endParaRPr lang="zh-CN" altLang="en-US"/>
          </a:p>
        </p:txBody>
      </p:sp>
      <p:sp>
        <p:nvSpPr>
          <p:cNvPr id="14" name="图片占位符 13"/>
          <p:cNvSpPr>
            <a:spLocks noGrp="1"/>
          </p:cNvSpPr>
          <p:nvPr>
            <p:ph type="pic" sz="quarter" idx="13"/>
          </p:nvPr>
        </p:nvSpPr>
        <p:spPr>
          <a:xfrm>
            <a:off x="8541954" y="1810261"/>
            <a:ext cx="1922847" cy="1774131"/>
          </a:xfrm>
          <a:custGeom>
            <a:avLst/>
            <a:gdLst>
              <a:gd name="connsiteX0" fmla="*/ 0 w 1922847"/>
              <a:gd name="connsiteY0" fmla="*/ 0 h 1774131"/>
              <a:gd name="connsiteX1" fmla="*/ 1922847 w 1922847"/>
              <a:gd name="connsiteY1" fmla="*/ 0 h 1774131"/>
              <a:gd name="connsiteX2" fmla="*/ 1922847 w 1922847"/>
              <a:gd name="connsiteY2" fmla="*/ 1774131 h 1774131"/>
              <a:gd name="connsiteX3" fmla="*/ 0 w 1922847"/>
              <a:gd name="connsiteY3" fmla="*/ 1774131 h 1774131"/>
            </a:gdLst>
            <a:ahLst/>
            <a:cxnLst>
              <a:cxn ang="0">
                <a:pos x="connsiteX0" y="connsiteY0"/>
              </a:cxn>
              <a:cxn ang="0">
                <a:pos x="connsiteX1" y="connsiteY1"/>
              </a:cxn>
              <a:cxn ang="0">
                <a:pos x="connsiteX2" y="connsiteY2"/>
              </a:cxn>
              <a:cxn ang="0">
                <a:pos x="connsiteX3" y="connsiteY3"/>
              </a:cxn>
            </a:cxnLst>
            <a:rect l="l" t="t" r="r" b="b"/>
            <a:pathLst>
              <a:path w="1922847" h="1774131">
                <a:moveTo>
                  <a:pt x="0" y="0"/>
                </a:moveTo>
                <a:lnTo>
                  <a:pt x="1922847" y="0"/>
                </a:lnTo>
                <a:lnTo>
                  <a:pt x="1922847" y="1774131"/>
                </a:lnTo>
                <a:lnTo>
                  <a:pt x="0" y="1774131"/>
                </a:ln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7" name="灯片编号占位符 1"/>
          <p:cNvSpPr>
            <a:spLocks noGrp="1"/>
          </p:cNvSpPr>
          <p:nvPr>
            <p:ph type="sldNum" sz="quarter" idx="4"/>
          </p:nvPr>
        </p:nvSpPr>
        <p:spPr>
          <a:xfrm>
            <a:off x="11799600" y="6492875"/>
            <a:ext cx="392400" cy="365125"/>
          </a:xfrm>
          <a:prstGeom prst="rect">
            <a:avLst/>
          </a:prstGeom>
        </p:spPr>
        <p:txBody>
          <a:bodyPr vert="horz" lIns="91440" tIns="45720" rIns="91440" bIns="45720" rtlCol="0" anchor="ctr"/>
          <a:lstStyle>
            <a:lvl1pPr algn="ctr">
              <a:defRPr sz="1000">
                <a:solidFill>
                  <a:schemeClr val="bg1"/>
                </a:solidFill>
                <a:latin typeface="+mn-lt"/>
              </a:defRPr>
            </a:lvl1pPr>
          </a:lstStyle>
          <a:p>
            <a:fld id="{B8795048-91B6-49DA-A9A5-3C4B5CC254B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自定义版式">
    <p:spTree>
      <p:nvGrpSpPr>
        <p:cNvPr id="1" name=""/>
        <p:cNvGrpSpPr/>
        <p:nvPr/>
      </p:nvGrpSpPr>
      <p:grpSpPr>
        <a:xfrm>
          <a:off x="0" y="0"/>
          <a:ext cx="0" cy="0"/>
          <a:chOff x="0" y="0"/>
          <a:chExt cx="0" cy="0"/>
        </a:xfrm>
      </p:grpSpPr>
      <p:sp>
        <p:nvSpPr>
          <p:cNvPr id="11" name="图片占位符 10"/>
          <p:cNvSpPr>
            <a:spLocks noGrp="1"/>
          </p:cNvSpPr>
          <p:nvPr>
            <p:ph type="pic" sz="quarter" idx="11"/>
          </p:nvPr>
        </p:nvSpPr>
        <p:spPr>
          <a:xfrm>
            <a:off x="4562941" y="1583027"/>
            <a:ext cx="3099495" cy="1901537"/>
          </a:xfrm>
          <a:custGeom>
            <a:avLst/>
            <a:gdLst>
              <a:gd name="connsiteX0" fmla="*/ 0 w 3099495"/>
              <a:gd name="connsiteY0" fmla="*/ 0 h 1901537"/>
              <a:gd name="connsiteX1" fmla="*/ 3099495 w 3099495"/>
              <a:gd name="connsiteY1" fmla="*/ 0 h 1901537"/>
              <a:gd name="connsiteX2" fmla="*/ 3099495 w 3099495"/>
              <a:gd name="connsiteY2" fmla="*/ 1901537 h 1901537"/>
              <a:gd name="connsiteX3" fmla="*/ 0 w 3099495"/>
              <a:gd name="connsiteY3" fmla="*/ 1901537 h 1901537"/>
            </a:gdLst>
            <a:ahLst/>
            <a:cxnLst>
              <a:cxn ang="0">
                <a:pos x="connsiteX0" y="connsiteY0"/>
              </a:cxn>
              <a:cxn ang="0">
                <a:pos x="connsiteX1" y="connsiteY1"/>
              </a:cxn>
              <a:cxn ang="0">
                <a:pos x="connsiteX2" y="connsiteY2"/>
              </a:cxn>
              <a:cxn ang="0">
                <a:pos x="connsiteX3" y="connsiteY3"/>
              </a:cxn>
            </a:cxnLst>
            <a:rect l="l" t="t" r="r" b="b"/>
            <a:pathLst>
              <a:path w="3099495" h="1901537">
                <a:moveTo>
                  <a:pt x="0" y="0"/>
                </a:moveTo>
                <a:lnTo>
                  <a:pt x="3099495" y="0"/>
                </a:lnTo>
                <a:lnTo>
                  <a:pt x="3099495" y="1901537"/>
                </a:lnTo>
                <a:lnTo>
                  <a:pt x="0" y="1901537"/>
                </a:ln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874714" y="3824289"/>
            <a:ext cx="3099495" cy="1901537"/>
          </a:xfrm>
          <a:custGeom>
            <a:avLst/>
            <a:gdLst>
              <a:gd name="connsiteX0" fmla="*/ 0 w 3099495"/>
              <a:gd name="connsiteY0" fmla="*/ 0 h 1901537"/>
              <a:gd name="connsiteX1" fmla="*/ 3099495 w 3099495"/>
              <a:gd name="connsiteY1" fmla="*/ 0 h 1901537"/>
              <a:gd name="connsiteX2" fmla="*/ 3099495 w 3099495"/>
              <a:gd name="connsiteY2" fmla="*/ 1901537 h 1901537"/>
              <a:gd name="connsiteX3" fmla="*/ 0 w 3099495"/>
              <a:gd name="connsiteY3" fmla="*/ 1901537 h 1901537"/>
            </a:gdLst>
            <a:ahLst/>
            <a:cxnLst>
              <a:cxn ang="0">
                <a:pos x="connsiteX0" y="connsiteY0"/>
              </a:cxn>
              <a:cxn ang="0">
                <a:pos x="connsiteX1" y="connsiteY1"/>
              </a:cxn>
              <a:cxn ang="0">
                <a:pos x="connsiteX2" y="connsiteY2"/>
              </a:cxn>
              <a:cxn ang="0">
                <a:pos x="connsiteX3" y="connsiteY3"/>
              </a:cxn>
            </a:cxnLst>
            <a:rect l="l" t="t" r="r" b="b"/>
            <a:pathLst>
              <a:path w="3099495" h="1901537">
                <a:moveTo>
                  <a:pt x="0" y="0"/>
                </a:moveTo>
                <a:lnTo>
                  <a:pt x="3099495" y="0"/>
                </a:lnTo>
                <a:lnTo>
                  <a:pt x="3099495" y="1901537"/>
                </a:lnTo>
                <a:lnTo>
                  <a:pt x="0" y="1901537"/>
                </a:lnTo>
                <a:close/>
              </a:path>
            </a:pathLst>
          </a:custGeom>
        </p:spPr>
        <p:txBody>
          <a:bodyPr wrap="square">
            <a:noAutofit/>
          </a:bodyPr>
          <a:lstStyle/>
          <a:p>
            <a:endParaRPr lang="zh-CN" altLang="en-US"/>
          </a:p>
        </p:txBody>
      </p:sp>
      <p:sp>
        <p:nvSpPr>
          <p:cNvPr id="13" name="图片占位符 12"/>
          <p:cNvSpPr>
            <a:spLocks noGrp="1"/>
          </p:cNvSpPr>
          <p:nvPr>
            <p:ph type="pic" sz="quarter" idx="13"/>
          </p:nvPr>
        </p:nvSpPr>
        <p:spPr>
          <a:xfrm>
            <a:off x="8217794" y="3824289"/>
            <a:ext cx="3099495" cy="1901537"/>
          </a:xfrm>
          <a:custGeom>
            <a:avLst/>
            <a:gdLst>
              <a:gd name="connsiteX0" fmla="*/ 0 w 3099495"/>
              <a:gd name="connsiteY0" fmla="*/ 0 h 1901537"/>
              <a:gd name="connsiteX1" fmla="*/ 3099495 w 3099495"/>
              <a:gd name="connsiteY1" fmla="*/ 0 h 1901537"/>
              <a:gd name="connsiteX2" fmla="*/ 3099495 w 3099495"/>
              <a:gd name="connsiteY2" fmla="*/ 1901537 h 1901537"/>
              <a:gd name="connsiteX3" fmla="*/ 0 w 3099495"/>
              <a:gd name="connsiteY3" fmla="*/ 1901537 h 1901537"/>
            </a:gdLst>
            <a:ahLst/>
            <a:cxnLst>
              <a:cxn ang="0">
                <a:pos x="connsiteX0" y="connsiteY0"/>
              </a:cxn>
              <a:cxn ang="0">
                <a:pos x="connsiteX1" y="connsiteY1"/>
              </a:cxn>
              <a:cxn ang="0">
                <a:pos x="connsiteX2" y="connsiteY2"/>
              </a:cxn>
              <a:cxn ang="0">
                <a:pos x="connsiteX3" y="connsiteY3"/>
              </a:cxn>
            </a:cxnLst>
            <a:rect l="l" t="t" r="r" b="b"/>
            <a:pathLst>
              <a:path w="3099495" h="1901537">
                <a:moveTo>
                  <a:pt x="0" y="0"/>
                </a:moveTo>
                <a:lnTo>
                  <a:pt x="3099495" y="0"/>
                </a:lnTo>
                <a:lnTo>
                  <a:pt x="3099495" y="1901537"/>
                </a:lnTo>
                <a:lnTo>
                  <a:pt x="0" y="1901537"/>
                </a:lnTo>
                <a:close/>
              </a:path>
            </a:pathLst>
          </a:custGeom>
        </p:spPr>
        <p:txBody>
          <a:bodyPr wrap="square">
            <a:noAutofit/>
          </a:bodyPr>
          <a:lstStyle/>
          <a:p>
            <a:endParaRPr lang="zh-CN" altLang="en-US"/>
          </a:p>
        </p:txBody>
      </p:sp>
      <p:sp>
        <p:nvSpPr>
          <p:cNvPr id="3" name="灯片编号占位符 2"/>
          <p:cNvSpPr>
            <a:spLocks noGrp="1"/>
          </p:cNvSpPr>
          <p:nvPr>
            <p:ph type="sldNum" sz="quarter" idx="10"/>
          </p:nvPr>
        </p:nvSpPr>
        <p:spPr/>
        <p:txBody>
          <a:bodyPr/>
          <a:lstStyle/>
          <a:p>
            <a:fld id="{B8795048-91B6-49DA-A9A5-3C4B5CC254B5}"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8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2874202" y="4186424"/>
            <a:ext cx="1445384" cy="1445383"/>
          </a:xfrm>
          <a:custGeom>
            <a:avLst/>
            <a:gdLst>
              <a:gd name="connsiteX0" fmla="*/ 0 w 1445384"/>
              <a:gd name="connsiteY0" fmla="*/ 0 h 1445383"/>
              <a:gd name="connsiteX1" fmla="*/ 1445384 w 1445384"/>
              <a:gd name="connsiteY1" fmla="*/ 0 h 1445383"/>
              <a:gd name="connsiteX2" fmla="*/ 1445384 w 1445384"/>
              <a:gd name="connsiteY2" fmla="*/ 1445383 h 1445383"/>
              <a:gd name="connsiteX3" fmla="*/ 0 w 1445384"/>
              <a:gd name="connsiteY3" fmla="*/ 1445383 h 1445383"/>
            </a:gdLst>
            <a:ahLst/>
            <a:cxnLst>
              <a:cxn ang="0">
                <a:pos x="connsiteX0" y="connsiteY0"/>
              </a:cxn>
              <a:cxn ang="0">
                <a:pos x="connsiteX1" y="connsiteY1"/>
              </a:cxn>
              <a:cxn ang="0">
                <a:pos x="connsiteX2" y="connsiteY2"/>
              </a:cxn>
              <a:cxn ang="0">
                <a:pos x="connsiteX3" y="connsiteY3"/>
              </a:cxn>
            </a:cxnLst>
            <a:rect l="l" t="t" r="r" b="b"/>
            <a:pathLst>
              <a:path w="1445384" h="1445383">
                <a:moveTo>
                  <a:pt x="0" y="0"/>
                </a:moveTo>
                <a:lnTo>
                  <a:pt x="1445384" y="0"/>
                </a:lnTo>
                <a:lnTo>
                  <a:pt x="1445384" y="1445383"/>
                </a:lnTo>
                <a:lnTo>
                  <a:pt x="0" y="1445383"/>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7745414" y="2032001"/>
            <a:ext cx="1445384" cy="1445383"/>
          </a:xfrm>
          <a:custGeom>
            <a:avLst/>
            <a:gdLst>
              <a:gd name="connsiteX0" fmla="*/ 0 w 1445384"/>
              <a:gd name="connsiteY0" fmla="*/ 0 h 1445383"/>
              <a:gd name="connsiteX1" fmla="*/ 1445384 w 1445384"/>
              <a:gd name="connsiteY1" fmla="*/ 0 h 1445383"/>
              <a:gd name="connsiteX2" fmla="*/ 1445384 w 1445384"/>
              <a:gd name="connsiteY2" fmla="*/ 1445383 h 1445383"/>
              <a:gd name="connsiteX3" fmla="*/ 0 w 1445384"/>
              <a:gd name="connsiteY3" fmla="*/ 1445383 h 1445383"/>
            </a:gdLst>
            <a:ahLst/>
            <a:cxnLst>
              <a:cxn ang="0">
                <a:pos x="connsiteX0" y="connsiteY0"/>
              </a:cxn>
              <a:cxn ang="0">
                <a:pos x="connsiteX1" y="connsiteY1"/>
              </a:cxn>
              <a:cxn ang="0">
                <a:pos x="connsiteX2" y="connsiteY2"/>
              </a:cxn>
              <a:cxn ang="0">
                <a:pos x="connsiteX3" y="connsiteY3"/>
              </a:cxn>
            </a:cxnLst>
            <a:rect l="l" t="t" r="r" b="b"/>
            <a:pathLst>
              <a:path w="1445384" h="1445383">
                <a:moveTo>
                  <a:pt x="0" y="0"/>
                </a:moveTo>
                <a:lnTo>
                  <a:pt x="1445384" y="0"/>
                </a:lnTo>
                <a:lnTo>
                  <a:pt x="1445384" y="1445383"/>
                </a:lnTo>
                <a:lnTo>
                  <a:pt x="0" y="1445383"/>
                </a:ln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874713" y="1814287"/>
            <a:ext cx="1494970" cy="1494968"/>
          </a:xfrm>
          <a:custGeom>
            <a:avLst/>
            <a:gdLst>
              <a:gd name="connsiteX0" fmla="*/ 747485 w 1494970"/>
              <a:gd name="connsiteY0" fmla="*/ 0 h 1494968"/>
              <a:gd name="connsiteX1" fmla="*/ 1494970 w 1494970"/>
              <a:gd name="connsiteY1" fmla="*/ 747484 h 1494968"/>
              <a:gd name="connsiteX2" fmla="*/ 747485 w 1494970"/>
              <a:gd name="connsiteY2" fmla="*/ 1494968 h 1494968"/>
              <a:gd name="connsiteX3" fmla="*/ 0 w 1494970"/>
              <a:gd name="connsiteY3" fmla="*/ 747484 h 1494968"/>
              <a:gd name="connsiteX4" fmla="*/ 747485 w 1494970"/>
              <a:gd name="connsiteY4" fmla="*/ 0 h 1494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4970" h="1494968">
                <a:moveTo>
                  <a:pt x="747485" y="0"/>
                </a:moveTo>
                <a:cubicBezTo>
                  <a:pt x="1160310" y="0"/>
                  <a:pt x="1494970" y="334660"/>
                  <a:pt x="1494970" y="747484"/>
                </a:cubicBezTo>
                <a:cubicBezTo>
                  <a:pt x="1494970" y="1160308"/>
                  <a:pt x="1160310" y="1494968"/>
                  <a:pt x="747485" y="1494968"/>
                </a:cubicBezTo>
                <a:cubicBezTo>
                  <a:pt x="334660" y="1494968"/>
                  <a:pt x="0" y="1160308"/>
                  <a:pt x="0" y="747484"/>
                </a:cubicBezTo>
                <a:cubicBezTo>
                  <a:pt x="0" y="334660"/>
                  <a:pt x="334660" y="0"/>
                  <a:pt x="747485" y="0"/>
                </a:cubicBez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874713" y="4093030"/>
            <a:ext cx="1494970" cy="1494968"/>
          </a:xfrm>
          <a:custGeom>
            <a:avLst/>
            <a:gdLst>
              <a:gd name="connsiteX0" fmla="*/ 747485 w 1494970"/>
              <a:gd name="connsiteY0" fmla="*/ 0 h 1494968"/>
              <a:gd name="connsiteX1" fmla="*/ 1494970 w 1494970"/>
              <a:gd name="connsiteY1" fmla="*/ 747484 h 1494968"/>
              <a:gd name="connsiteX2" fmla="*/ 747485 w 1494970"/>
              <a:gd name="connsiteY2" fmla="*/ 1494968 h 1494968"/>
              <a:gd name="connsiteX3" fmla="*/ 0 w 1494970"/>
              <a:gd name="connsiteY3" fmla="*/ 747484 h 1494968"/>
              <a:gd name="connsiteX4" fmla="*/ 747485 w 1494970"/>
              <a:gd name="connsiteY4" fmla="*/ 0 h 1494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4970" h="1494968">
                <a:moveTo>
                  <a:pt x="747485" y="0"/>
                </a:moveTo>
                <a:cubicBezTo>
                  <a:pt x="1160310" y="0"/>
                  <a:pt x="1494970" y="334660"/>
                  <a:pt x="1494970" y="747484"/>
                </a:cubicBezTo>
                <a:cubicBezTo>
                  <a:pt x="1494970" y="1160308"/>
                  <a:pt x="1160310" y="1494968"/>
                  <a:pt x="747485" y="1494968"/>
                </a:cubicBezTo>
                <a:cubicBezTo>
                  <a:pt x="334660" y="1494968"/>
                  <a:pt x="0" y="1160308"/>
                  <a:pt x="0" y="747484"/>
                </a:cubicBezTo>
                <a:cubicBezTo>
                  <a:pt x="0" y="334660"/>
                  <a:pt x="334660" y="0"/>
                  <a:pt x="747485" y="0"/>
                </a:cubicBez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6096000" y="1814287"/>
            <a:ext cx="1494970" cy="1494968"/>
          </a:xfrm>
          <a:custGeom>
            <a:avLst/>
            <a:gdLst>
              <a:gd name="connsiteX0" fmla="*/ 747485 w 1494970"/>
              <a:gd name="connsiteY0" fmla="*/ 0 h 1494968"/>
              <a:gd name="connsiteX1" fmla="*/ 1494970 w 1494970"/>
              <a:gd name="connsiteY1" fmla="*/ 747484 h 1494968"/>
              <a:gd name="connsiteX2" fmla="*/ 747485 w 1494970"/>
              <a:gd name="connsiteY2" fmla="*/ 1494968 h 1494968"/>
              <a:gd name="connsiteX3" fmla="*/ 0 w 1494970"/>
              <a:gd name="connsiteY3" fmla="*/ 747484 h 1494968"/>
              <a:gd name="connsiteX4" fmla="*/ 747485 w 1494970"/>
              <a:gd name="connsiteY4" fmla="*/ 0 h 1494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4970" h="1494968">
                <a:moveTo>
                  <a:pt x="747485" y="0"/>
                </a:moveTo>
                <a:cubicBezTo>
                  <a:pt x="1160310" y="0"/>
                  <a:pt x="1494970" y="334660"/>
                  <a:pt x="1494970" y="747484"/>
                </a:cubicBezTo>
                <a:cubicBezTo>
                  <a:pt x="1494970" y="1160308"/>
                  <a:pt x="1160310" y="1494968"/>
                  <a:pt x="747485" y="1494968"/>
                </a:cubicBezTo>
                <a:cubicBezTo>
                  <a:pt x="334660" y="1494968"/>
                  <a:pt x="0" y="1160308"/>
                  <a:pt x="0" y="747484"/>
                </a:cubicBezTo>
                <a:cubicBezTo>
                  <a:pt x="0" y="334660"/>
                  <a:pt x="334660" y="0"/>
                  <a:pt x="747485" y="0"/>
                </a:cubicBez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6096000" y="4093030"/>
            <a:ext cx="1494970" cy="1494968"/>
          </a:xfrm>
          <a:custGeom>
            <a:avLst/>
            <a:gdLst>
              <a:gd name="connsiteX0" fmla="*/ 747485 w 1494970"/>
              <a:gd name="connsiteY0" fmla="*/ 0 h 1494968"/>
              <a:gd name="connsiteX1" fmla="*/ 1494970 w 1494970"/>
              <a:gd name="connsiteY1" fmla="*/ 747484 h 1494968"/>
              <a:gd name="connsiteX2" fmla="*/ 747485 w 1494970"/>
              <a:gd name="connsiteY2" fmla="*/ 1494968 h 1494968"/>
              <a:gd name="connsiteX3" fmla="*/ 0 w 1494970"/>
              <a:gd name="connsiteY3" fmla="*/ 747484 h 1494968"/>
              <a:gd name="connsiteX4" fmla="*/ 747485 w 1494970"/>
              <a:gd name="connsiteY4" fmla="*/ 0 h 1494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4970" h="1494968">
                <a:moveTo>
                  <a:pt x="747485" y="0"/>
                </a:moveTo>
                <a:cubicBezTo>
                  <a:pt x="1160310" y="0"/>
                  <a:pt x="1494970" y="334660"/>
                  <a:pt x="1494970" y="747484"/>
                </a:cubicBezTo>
                <a:cubicBezTo>
                  <a:pt x="1494970" y="1160308"/>
                  <a:pt x="1160310" y="1494968"/>
                  <a:pt x="747485" y="1494968"/>
                </a:cubicBezTo>
                <a:cubicBezTo>
                  <a:pt x="334660" y="1494968"/>
                  <a:pt x="0" y="1160308"/>
                  <a:pt x="0" y="747484"/>
                </a:cubicBezTo>
                <a:cubicBezTo>
                  <a:pt x="0" y="334660"/>
                  <a:pt x="334660" y="0"/>
                  <a:pt x="747485" y="0"/>
                </a:cubicBez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0_自定义版式">
    <p:spTree>
      <p:nvGrpSpPr>
        <p:cNvPr id="1" name=""/>
        <p:cNvGrpSpPr/>
        <p:nvPr/>
      </p:nvGrpSpPr>
      <p:grpSpPr>
        <a:xfrm>
          <a:off x="0" y="0"/>
          <a:ext cx="0" cy="0"/>
          <a:chOff x="0" y="0"/>
          <a:chExt cx="0" cy="0"/>
        </a:xfrm>
      </p:grpSpPr>
      <p:sp>
        <p:nvSpPr>
          <p:cNvPr id="19" name="图片占位符 18"/>
          <p:cNvSpPr>
            <a:spLocks noGrp="1"/>
          </p:cNvSpPr>
          <p:nvPr>
            <p:ph type="pic" sz="quarter" idx="13"/>
          </p:nvPr>
        </p:nvSpPr>
        <p:spPr>
          <a:xfrm>
            <a:off x="977902" y="3968255"/>
            <a:ext cx="3203695" cy="2044083"/>
          </a:xfrm>
          <a:custGeom>
            <a:avLst/>
            <a:gdLst>
              <a:gd name="connsiteX0" fmla="*/ 0 w 3203695"/>
              <a:gd name="connsiteY0" fmla="*/ 0 h 2044083"/>
              <a:gd name="connsiteX1" fmla="*/ 3203695 w 3203695"/>
              <a:gd name="connsiteY1" fmla="*/ 0 h 2044083"/>
              <a:gd name="connsiteX2" fmla="*/ 3203695 w 3203695"/>
              <a:gd name="connsiteY2" fmla="*/ 2044083 h 2044083"/>
              <a:gd name="connsiteX3" fmla="*/ 0 w 3203695"/>
              <a:gd name="connsiteY3" fmla="*/ 2044083 h 2044083"/>
            </a:gdLst>
            <a:ahLst/>
            <a:cxnLst>
              <a:cxn ang="0">
                <a:pos x="connsiteX0" y="connsiteY0"/>
              </a:cxn>
              <a:cxn ang="0">
                <a:pos x="connsiteX1" y="connsiteY1"/>
              </a:cxn>
              <a:cxn ang="0">
                <a:pos x="connsiteX2" y="connsiteY2"/>
              </a:cxn>
              <a:cxn ang="0">
                <a:pos x="connsiteX3" y="connsiteY3"/>
              </a:cxn>
            </a:cxnLst>
            <a:rect l="l" t="t" r="r" b="b"/>
            <a:pathLst>
              <a:path w="3203695" h="2044083">
                <a:moveTo>
                  <a:pt x="0" y="0"/>
                </a:moveTo>
                <a:lnTo>
                  <a:pt x="3203695" y="0"/>
                </a:lnTo>
                <a:lnTo>
                  <a:pt x="3203695" y="2044083"/>
                </a:lnTo>
                <a:lnTo>
                  <a:pt x="0" y="2044083"/>
                </a:lnTo>
                <a:close/>
              </a:path>
            </a:pathLst>
          </a:custGeom>
        </p:spPr>
        <p:txBody>
          <a:bodyPr wrap="square">
            <a:noAutofit/>
          </a:bodyPr>
          <a:lstStyle/>
          <a:p>
            <a:endParaRPr lang="zh-CN" altLang="en-US"/>
          </a:p>
        </p:txBody>
      </p:sp>
      <p:sp>
        <p:nvSpPr>
          <p:cNvPr id="20" name="图片占位符 19"/>
          <p:cNvSpPr>
            <a:spLocks noGrp="1"/>
          </p:cNvSpPr>
          <p:nvPr>
            <p:ph type="pic" sz="quarter" idx="14"/>
          </p:nvPr>
        </p:nvSpPr>
        <p:spPr>
          <a:xfrm>
            <a:off x="4536618" y="3968255"/>
            <a:ext cx="3203695" cy="2044083"/>
          </a:xfrm>
          <a:custGeom>
            <a:avLst/>
            <a:gdLst>
              <a:gd name="connsiteX0" fmla="*/ 0 w 3203695"/>
              <a:gd name="connsiteY0" fmla="*/ 0 h 2044083"/>
              <a:gd name="connsiteX1" fmla="*/ 3203695 w 3203695"/>
              <a:gd name="connsiteY1" fmla="*/ 0 h 2044083"/>
              <a:gd name="connsiteX2" fmla="*/ 3203695 w 3203695"/>
              <a:gd name="connsiteY2" fmla="*/ 2044083 h 2044083"/>
              <a:gd name="connsiteX3" fmla="*/ 0 w 3203695"/>
              <a:gd name="connsiteY3" fmla="*/ 2044083 h 2044083"/>
            </a:gdLst>
            <a:ahLst/>
            <a:cxnLst>
              <a:cxn ang="0">
                <a:pos x="connsiteX0" y="connsiteY0"/>
              </a:cxn>
              <a:cxn ang="0">
                <a:pos x="connsiteX1" y="connsiteY1"/>
              </a:cxn>
              <a:cxn ang="0">
                <a:pos x="connsiteX2" y="connsiteY2"/>
              </a:cxn>
              <a:cxn ang="0">
                <a:pos x="connsiteX3" y="connsiteY3"/>
              </a:cxn>
            </a:cxnLst>
            <a:rect l="l" t="t" r="r" b="b"/>
            <a:pathLst>
              <a:path w="3203695" h="2044083">
                <a:moveTo>
                  <a:pt x="0" y="0"/>
                </a:moveTo>
                <a:lnTo>
                  <a:pt x="3203695" y="0"/>
                </a:lnTo>
                <a:lnTo>
                  <a:pt x="3203695" y="2044083"/>
                </a:lnTo>
                <a:lnTo>
                  <a:pt x="0" y="2044083"/>
                </a:lnTo>
                <a:close/>
              </a:path>
            </a:pathLst>
          </a:custGeom>
        </p:spPr>
        <p:txBody>
          <a:bodyPr wrap="square">
            <a:noAutofit/>
          </a:bodyPr>
          <a:lstStyle/>
          <a:p>
            <a:endParaRPr lang="zh-CN" altLang="en-US"/>
          </a:p>
        </p:txBody>
      </p:sp>
      <p:sp>
        <p:nvSpPr>
          <p:cNvPr id="21" name="图片占位符 20"/>
          <p:cNvSpPr>
            <a:spLocks noGrp="1"/>
          </p:cNvSpPr>
          <p:nvPr>
            <p:ph type="pic" sz="quarter" idx="15"/>
          </p:nvPr>
        </p:nvSpPr>
        <p:spPr>
          <a:xfrm>
            <a:off x="8113595" y="3968255"/>
            <a:ext cx="3203695" cy="2044083"/>
          </a:xfrm>
          <a:custGeom>
            <a:avLst/>
            <a:gdLst>
              <a:gd name="connsiteX0" fmla="*/ 0 w 3203695"/>
              <a:gd name="connsiteY0" fmla="*/ 0 h 2044083"/>
              <a:gd name="connsiteX1" fmla="*/ 3203695 w 3203695"/>
              <a:gd name="connsiteY1" fmla="*/ 0 h 2044083"/>
              <a:gd name="connsiteX2" fmla="*/ 3203695 w 3203695"/>
              <a:gd name="connsiteY2" fmla="*/ 2044083 h 2044083"/>
              <a:gd name="connsiteX3" fmla="*/ 0 w 3203695"/>
              <a:gd name="connsiteY3" fmla="*/ 2044083 h 2044083"/>
            </a:gdLst>
            <a:ahLst/>
            <a:cxnLst>
              <a:cxn ang="0">
                <a:pos x="connsiteX0" y="connsiteY0"/>
              </a:cxn>
              <a:cxn ang="0">
                <a:pos x="connsiteX1" y="connsiteY1"/>
              </a:cxn>
              <a:cxn ang="0">
                <a:pos x="connsiteX2" y="connsiteY2"/>
              </a:cxn>
              <a:cxn ang="0">
                <a:pos x="connsiteX3" y="connsiteY3"/>
              </a:cxn>
            </a:cxnLst>
            <a:rect l="l" t="t" r="r" b="b"/>
            <a:pathLst>
              <a:path w="3203695" h="2044083">
                <a:moveTo>
                  <a:pt x="0" y="0"/>
                </a:moveTo>
                <a:lnTo>
                  <a:pt x="3203695" y="0"/>
                </a:lnTo>
                <a:lnTo>
                  <a:pt x="3203695" y="2044083"/>
                </a:lnTo>
                <a:lnTo>
                  <a:pt x="0" y="2044083"/>
                </a:lnTo>
                <a:close/>
              </a:path>
            </a:pathLst>
          </a:custGeom>
        </p:spPr>
        <p:txBody>
          <a:bodyPr wrap="square">
            <a:noAutofit/>
          </a:bodyPr>
          <a:lstStyle/>
          <a:p>
            <a:endParaRPr lang="zh-CN" altLang="en-US"/>
          </a:p>
        </p:txBody>
      </p:sp>
      <p:sp>
        <p:nvSpPr>
          <p:cNvPr id="16" name="图片占位符 15"/>
          <p:cNvSpPr>
            <a:spLocks noGrp="1"/>
          </p:cNvSpPr>
          <p:nvPr>
            <p:ph type="pic" sz="quarter" idx="10"/>
          </p:nvPr>
        </p:nvSpPr>
        <p:spPr>
          <a:xfrm>
            <a:off x="977902" y="1554482"/>
            <a:ext cx="3203695" cy="2044083"/>
          </a:xfrm>
          <a:custGeom>
            <a:avLst/>
            <a:gdLst>
              <a:gd name="connsiteX0" fmla="*/ 0 w 3203695"/>
              <a:gd name="connsiteY0" fmla="*/ 0 h 2044083"/>
              <a:gd name="connsiteX1" fmla="*/ 3203695 w 3203695"/>
              <a:gd name="connsiteY1" fmla="*/ 0 h 2044083"/>
              <a:gd name="connsiteX2" fmla="*/ 3203695 w 3203695"/>
              <a:gd name="connsiteY2" fmla="*/ 2044083 h 2044083"/>
              <a:gd name="connsiteX3" fmla="*/ 0 w 3203695"/>
              <a:gd name="connsiteY3" fmla="*/ 2044083 h 2044083"/>
            </a:gdLst>
            <a:ahLst/>
            <a:cxnLst>
              <a:cxn ang="0">
                <a:pos x="connsiteX0" y="connsiteY0"/>
              </a:cxn>
              <a:cxn ang="0">
                <a:pos x="connsiteX1" y="connsiteY1"/>
              </a:cxn>
              <a:cxn ang="0">
                <a:pos x="connsiteX2" y="connsiteY2"/>
              </a:cxn>
              <a:cxn ang="0">
                <a:pos x="connsiteX3" y="connsiteY3"/>
              </a:cxn>
            </a:cxnLst>
            <a:rect l="l" t="t" r="r" b="b"/>
            <a:pathLst>
              <a:path w="3203695" h="2044083">
                <a:moveTo>
                  <a:pt x="0" y="0"/>
                </a:moveTo>
                <a:lnTo>
                  <a:pt x="3203695" y="0"/>
                </a:lnTo>
                <a:lnTo>
                  <a:pt x="3203695" y="2044083"/>
                </a:lnTo>
                <a:lnTo>
                  <a:pt x="0" y="2044083"/>
                </a:lnTo>
                <a:close/>
              </a:path>
            </a:pathLst>
          </a:custGeom>
        </p:spPr>
        <p:txBody>
          <a:bodyPr wrap="square">
            <a:noAutofit/>
          </a:bodyPr>
          <a:lstStyle/>
          <a:p>
            <a:endParaRPr lang="zh-CN" altLang="en-US"/>
          </a:p>
        </p:txBody>
      </p:sp>
      <p:sp>
        <p:nvSpPr>
          <p:cNvPr id="17" name="图片占位符 16"/>
          <p:cNvSpPr>
            <a:spLocks noGrp="1"/>
          </p:cNvSpPr>
          <p:nvPr>
            <p:ph type="pic" sz="quarter" idx="11"/>
          </p:nvPr>
        </p:nvSpPr>
        <p:spPr>
          <a:xfrm>
            <a:off x="4536618" y="1554482"/>
            <a:ext cx="3203695" cy="2044083"/>
          </a:xfrm>
          <a:custGeom>
            <a:avLst/>
            <a:gdLst>
              <a:gd name="connsiteX0" fmla="*/ 0 w 3203695"/>
              <a:gd name="connsiteY0" fmla="*/ 0 h 2044083"/>
              <a:gd name="connsiteX1" fmla="*/ 3203695 w 3203695"/>
              <a:gd name="connsiteY1" fmla="*/ 0 h 2044083"/>
              <a:gd name="connsiteX2" fmla="*/ 3203695 w 3203695"/>
              <a:gd name="connsiteY2" fmla="*/ 2044083 h 2044083"/>
              <a:gd name="connsiteX3" fmla="*/ 0 w 3203695"/>
              <a:gd name="connsiteY3" fmla="*/ 2044083 h 2044083"/>
            </a:gdLst>
            <a:ahLst/>
            <a:cxnLst>
              <a:cxn ang="0">
                <a:pos x="connsiteX0" y="connsiteY0"/>
              </a:cxn>
              <a:cxn ang="0">
                <a:pos x="connsiteX1" y="connsiteY1"/>
              </a:cxn>
              <a:cxn ang="0">
                <a:pos x="connsiteX2" y="connsiteY2"/>
              </a:cxn>
              <a:cxn ang="0">
                <a:pos x="connsiteX3" y="connsiteY3"/>
              </a:cxn>
            </a:cxnLst>
            <a:rect l="l" t="t" r="r" b="b"/>
            <a:pathLst>
              <a:path w="3203695" h="2044083">
                <a:moveTo>
                  <a:pt x="0" y="0"/>
                </a:moveTo>
                <a:lnTo>
                  <a:pt x="3203695" y="0"/>
                </a:lnTo>
                <a:lnTo>
                  <a:pt x="3203695" y="2044083"/>
                </a:lnTo>
                <a:lnTo>
                  <a:pt x="0" y="2044083"/>
                </a:lnTo>
                <a:close/>
              </a:path>
            </a:pathLst>
          </a:custGeom>
        </p:spPr>
        <p:txBody>
          <a:bodyPr wrap="square">
            <a:noAutofit/>
          </a:bodyPr>
          <a:lstStyle/>
          <a:p>
            <a:endParaRPr lang="zh-CN" altLang="en-US"/>
          </a:p>
        </p:txBody>
      </p:sp>
      <p:sp>
        <p:nvSpPr>
          <p:cNvPr id="18" name="图片占位符 17"/>
          <p:cNvSpPr>
            <a:spLocks noGrp="1"/>
          </p:cNvSpPr>
          <p:nvPr>
            <p:ph type="pic" sz="quarter" idx="12"/>
          </p:nvPr>
        </p:nvSpPr>
        <p:spPr>
          <a:xfrm>
            <a:off x="8113595" y="1554482"/>
            <a:ext cx="3203695" cy="2044083"/>
          </a:xfrm>
          <a:custGeom>
            <a:avLst/>
            <a:gdLst>
              <a:gd name="connsiteX0" fmla="*/ 0 w 3203695"/>
              <a:gd name="connsiteY0" fmla="*/ 0 h 2044083"/>
              <a:gd name="connsiteX1" fmla="*/ 3203695 w 3203695"/>
              <a:gd name="connsiteY1" fmla="*/ 0 h 2044083"/>
              <a:gd name="connsiteX2" fmla="*/ 3203695 w 3203695"/>
              <a:gd name="connsiteY2" fmla="*/ 2044083 h 2044083"/>
              <a:gd name="connsiteX3" fmla="*/ 0 w 3203695"/>
              <a:gd name="connsiteY3" fmla="*/ 2044083 h 2044083"/>
            </a:gdLst>
            <a:ahLst/>
            <a:cxnLst>
              <a:cxn ang="0">
                <a:pos x="connsiteX0" y="connsiteY0"/>
              </a:cxn>
              <a:cxn ang="0">
                <a:pos x="connsiteX1" y="connsiteY1"/>
              </a:cxn>
              <a:cxn ang="0">
                <a:pos x="connsiteX2" y="connsiteY2"/>
              </a:cxn>
              <a:cxn ang="0">
                <a:pos x="connsiteX3" y="connsiteY3"/>
              </a:cxn>
            </a:cxnLst>
            <a:rect l="l" t="t" r="r" b="b"/>
            <a:pathLst>
              <a:path w="3203695" h="2044083">
                <a:moveTo>
                  <a:pt x="0" y="0"/>
                </a:moveTo>
                <a:lnTo>
                  <a:pt x="3203695" y="0"/>
                </a:lnTo>
                <a:lnTo>
                  <a:pt x="3203695" y="2044083"/>
                </a:lnTo>
                <a:lnTo>
                  <a:pt x="0" y="2044083"/>
                </a:ln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sp>
        <p:nvSpPr>
          <p:cNvPr id="12" name="图片占位符 11"/>
          <p:cNvSpPr>
            <a:spLocks noGrp="1"/>
          </p:cNvSpPr>
          <p:nvPr>
            <p:ph type="pic" sz="quarter" idx="11"/>
          </p:nvPr>
        </p:nvSpPr>
        <p:spPr>
          <a:xfrm>
            <a:off x="1943202" y="3313436"/>
            <a:ext cx="1390620" cy="1194142"/>
          </a:xfrm>
          <a:custGeom>
            <a:avLst/>
            <a:gdLst>
              <a:gd name="connsiteX0" fmla="*/ 298536 w 1390620"/>
              <a:gd name="connsiteY0" fmla="*/ 0 h 1194142"/>
              <a:gd name="connsiteX1" fmla="*/ 1092085 w 1390620"/>
              <a:gd name="connsiteY1" fmla="*/ 0 h 1194142"/>
              <a:gd name="connsiteX2" fmla="*/ 1390620 w 1390620"/>
              <a:gd name="connsiteY2" fmla="*/ 597071 h 1194142"/>
              <a:gd name="connsiteX3" fmla="*/ 1092085 w 1390620"/>
              <a:gd name="connsiteY3" fmla="*/ 1194142 h 1194142"/>
              <a:gd name="connsiteX4" fmla="*/ 298536 w 1390620"/>
              <a:gd name="connsiteY4" fmla="*/ 1194142 h 1194142"/>
              <a:gd name="connsiteX5" fmla="*/ 0 w 1390620"/>
              <a:gd name="connsiteY5" fmla="*/ 597071 h 119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0620" h="1194142">
                <a:moveTo>
                  <a:pt x="298536" y="0"/>
                </a:moveTo>
                <a:lnTo>
                  <a:pt x="1092085" y="0"/>
                </a:lnTo>
                <a:lnTo>
                  <a:pt x="1390620" y="597071"/>
                </a:lnTo>
                <a:lnTo>
                  <a:pt x="1092085" y="1194142"/>
                </a:lnTo>
                <a:lnTo>
                  <a:pt x="298536" y="1194142"/>
                </a:lnTo>
                <a:lnTo>
                  <a:pt x="0" y="597071"/>
                </a:ln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4295653" y="3313436"/>
            <a:ext cx="1390620" cy="1194142"/>
          </a:xfrm>
          <a:custGeom>
            <a:avLst/>
            <a:gdLst>
              <a:gd name="connsiteX0" fmla="*/ 298536 w 1390620"/>
              <a:gd name="connsiteY0" fmla="*/ 0 h 1194142"/>
              <a:gd name="connsiteX1" fmla="*/ 1092085 w 1390620"/>
              <a:gd name="connsiteY1" fmla="*/ 0 h 1194142"/>
              <a:gd name="connsiteX2" fmla="*/ 1390620 w 1390620"/>
              <a:gd name="connsiteY2" fmla="*/ 597071 h 1194142"/>
              <a:gd name="connsiteX3" fmla="*/ 1092085 w 1390620"/>
              <a:gd name="connsiteY3" fmla="*/ 1194142 h 1194142"/>
              <a:gd name="connsiteX4" fmla="*/ 298536 w 1390620"/>
              <a:gd name="connsiteY4" fmla="*/ 1194142 h 1194142"/>
              <a:gd name="connsiteX5" fmla="*/ 0 w 1390620"/>
              <a:gd name="connsiteY5" fmla="*/ 597071 h 119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0620" h="1194142">
                <a:moveTo>
                  <a:pt x="298536" y="0"/>
                </a:moveTo>
                <a:lnTo>
                  <a:pt x="1092085" y="0"/>
                </a:lnTo>
                <a:lnTo>
                  <a:pt x="1390620" y="597071"/>
                </a:lnTo>
                <a:lnTo>
                  <a:pt x="1092085" y="1194142"/>
                </a:lnTo>
                <a:lnTo>
                  <a:pt x="298536" y="1194142"/>
                </a:lnTo>
                <a:lnTo>
                  <a:pt x="0" y="597071"/>
                </a:lnTo>
                <a:close/>
              </a:path>
            </a:pathLst>
          </a:custGeom>
        </p:spPr>
        <p:txBody>
          <a:bodyPr wrap="square">
            <a:noAutofit/>
          </a:bodyPr>
          <a:lstStyle/>
          <a:p>
            <a:endParaRPr lang="zh-CN" altLang="en-US"/>
          </a:p>
        </p:txBody>
      </p:sp>
      <p:sp>
        <p:nvSpPr>
          <p:cNvPr id="14" name="图片占位符 13"/>
          <p:cNvSpPr>
            <a:spLocks noGrp="1"/>
          </p:cNvSpPr>
          <p:nvPr>
            <p:ph type="pic" sz="quarter" idx="13"/>
          </p:nvPr>
        </p:nvSpPr>
        <p:spPr>
          <a:xfrm>
            <a:off x="6648105" y="3313436"/>
            <a:ext cx="1390620" cy="1194142"/>
          </a:xfrm>
          <a:custGeom>
            <a:avLst/>
            <a:gdLst>
              <a:gd name="connsiteX0" fmla="*/ 298536 w 1390620"/>
              <a:gd name="connsiteY0" fmla="*/ 0 h 1194142"/>
              <a:gd name="connsiteX1" fmla="*/ 1092085 w 1390620"/>
              <a:gd name="connsiteY1" fmla="*/ 0 h 1194142"/>
              <a:gd name="connsiteX2" fmla="*/ 1390620 w 1390620"/>
              <a:gd name="connsiteY2" fmla="*/ 597071 h 1194142"/>
              <a:gd name="connsiteX3" fmla="*/ 1092085 w 1390620"/>
              <a:gd name="connsiteY3" fmla="*/ 1194142 h 1194142"/>
              <a:gd name="connsiteX4" fmla="*/ 298536 w 1390620"/>
              <a:gd name="connsiteY4" fmla="*/ 1194142 h 1194142"/>
              <a:gd name="connsiteX5" fmla="*/ 0 w 1390620"/>
              <a:gd name="connsiteY5" fmla="*/ 597071 h 119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0620" h="1194142">
                <a:moveTo>
                  <a:pt x="298536" y="0"/>
                </a:moveTo>
                <a:lnTo>
                  <a:pt x="1092085" y="0"/>
                </a:lnTo>
                <a:lnTo>
                  <a:pt x="1390620" y="597071"/>
                </a:lnTo>
                <a:lnTo>
                  <a:pt x="1092085" y="1194142"/>
                </a:lnTo>
                <a:lnTo>
                  <a:pt x="298536" y="1194142"/>
                </a:lnTo>
                <a:lnTo>
                  <a:pt x="0" y="597071"/>
                </a:lnTo>
                <a:close/>
              </a:path>
            </a:pathLst>
          </a:custGeom>
        </p:spPr>
        <p:txBody>
          <a:bodyPr wrap="square">
            <a:noAutofit/>
          </a:bodyPr>
          <a:lstStyle/>
          <a:p>
            <a:endParaRPr lang="zh-CN" altLang="en-US"/>
          </a:p>
        </p:txBody>
      </p:sp>
      <p:sp>
        <p:nvSpPr>
          <p:cNvPr id="15" name="图片占位符 14"/>
          <p:cNvSpPr>
            <a:spLocks noGrp="1"/>
          </p:cNvSpPr>
          <p:nvPr>
            <p:ph type="pic" sz="quarter" idx="14"/>
          </p:nvPr>
        </p:nvSpPr>
        <p:spPr>
          <a:xfrm>
            <a:off x="9000555" y="3313436"/>
            <a:ext cx="1390620" cy="1194142"/>
          </a:xfrm>
          <a:custGeom>
            <a:avLst/>
            <a:gdLst>
              <a:gd name="connsiteX0" fmla="*/ 298536 w 1390620"/>
              <a:gd name="connsiteY0" fmla="*/ 0 h 1194142"/>
              <a:gd name="connsiteX1" fmla="*/ 1092085 w 1390620"/>
              <a:gd name="connsiteY1" fmla="*/ 0 h 1194142"/>
              <a:gd name="connsiteX2" fmla="*/ 1390620 w 1390620"/>
              <a:gd name="connsiteY2" fmla="*/ 597071 h 1194142"/>
              <a:gd name="connsiteX3" fmla="*/ 1092085 w 1390620"/>
              <a:gd name="connsiteY3" fmla="*/ 1194142 h 1194142"/>
              <a:gd name="connsiteX4" fmla="*/ 298536 w 1390620"/>
              <a:gd name="connsiteY4" fmla="*/ 1194142 h 1194142"/>
              <a:gd name="connsiteX5" fmla="*/ 0 w 1390620"/>
              <a:gd name="connsiteY5" fmla="*/ 597071 h 119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0620" h="1194142">
                <a:moveTo>
                  <a:pt x="298536" y="0"/>
                </a:moveTo>
                <a:lnTo>
                  <a:pt x="1092085" y="0"/>
                </a:lnTo>
                <a:lnTo>
                  <a:pt x="1390620" y="597071"/>
                </a:lnTo>
                <a:lnTo>
                  <a:pt x="1092085" y="1194142"/>
                </a:lnTo>
                <a:lnTo>
                  <a:pt x="298536" y="1194142"/>
                </a:lnTo>
                <a:lnTo>
                  <a:pt x="0" y="597071"/>
                </a:ln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5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874713" y="1592796"/>
            <a:ext cx="4523842" cy="4523842"/>
          </a:xfrm>
          <a:custGeom>
            <a:avLst/>
            <a:gdLst>
              <a:gd name="connsiteX0" fmla="*/ 0 w 4523842"/>
              <a:gd name="connsiteY0" fmla="*/ 0 h 4523842"/>
              <a:gd name="connsiteX1" fmla="*/ 4523842 w 4523842"/>
              <a:gd name="connsiteY1" fmla="*/ 0 h 4523842"/>
              <a:gd name="connsiteX2" fmla="*/ 4523842 w 4523842"/>
              <a:gd name="connsiteY2" fmla="*/ 4523842 h 4523842"/>
              <a:gd name="connsiteX3" fmla="*/ 0 w 4523842"/>
              <a:gd name="connsiteY3" fmla="*/ 4523842 h 4523842"/>
            </a:gdLst>
            <a:ahLst/>
            <a:cxnLst>
              <a:cxn ang="0">
                <a:pos x="connsiteX0" y="connsiteY0"/>
              </a:cxn>
              <a:cxn ang="0">
                <a:pos x="connsiteX1" y="connsiteY1"/>
              </a:cxn>
              <a:cxn ang="0">
                <a:pos x="connsiteX2" y="connsiteY2"/>
              </a:cxn>
              <a:cxn ang="0">
                <a:pos x="connsiteX3" y="connsiteY3"/>
              </a:cxn>
            </a:cxnLst>
            <a:rect l="l" t="t" r="r" b="b"/>
            <a:pathLst>
              <a:path w="4523842" h="4523842">
                <a:moveTo>
                  <a:pt x="0" y="0"/>
                </a:moveTo>
                <a:lnTo>
                  <a:pt x="4523842" y="0"/>
                </a:lnTo>
                <a:lnTo>
                  <a:pt x="4523842" y="4523842"/>
                </a:lnTo>
                <a:lnTo>
                  <a:pt x="0" y="4523842"/>
                </a:ln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2114768" y="2366759"/>
            <a:ext cx="2845204" cy="2845206"/>
          </a:xfrm>
          <a:custGeom>
            <a:avLst/>
            <a:gdLst>
              <a:gd name="connsiteX0" fmla="*/ 1422602 w 2845204"/>
              <a:gd name="connsiteY0" fmla="*/ 0 h 2845206"/>
              <a:gd name="connsiteX1" fmla="*/ 2845204 w 2845204"/>
              <a:gd name="connsiteY1" fmla="*/ 1422603 h 2845206"/>
              <a:gd name="connsiteX2" fmla="*/ 1422602 w 2845204"/>
              <a:gd name="connsiteY2" fmla="*/ 2845206 h 2845206"/>
              <a:gd name="connsiteX3" fmla="*/ 0 w 2845204"/>
              <a:gd name="connsiteY3" fmla="*/ 1422603 h 2845206"/>
              <a:gd name="connsiteX4" fmla="*/ 1422602 w 2845204"/>
              <a:gd name="connsiteY4" fmla="*/ 0 h 2845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5204" h="2845206">
                <a:moveTo>
                  <a:pt x="1422602" y="0"/>
                </a:moveTo>
                <a:cubicBezTo>
                  <a:pt x="2208283" y="0"/>
                  <a:pt x="2845204" y="636921"/>
                  <a:pt x="2845204" y="1422603"/>
                </a:cubicBezTo>
                <a:cubicBezTo>
                  <a:pt x="2845204" y="2208285"/>
                  <a:pt x="2208283" y="2845206"/>
                  <a:pt x="1422602" y="2845206"/>
                </a:cubicBezTo>
                <a:cubicBezTo>
                  <a:pt x="636921" y="2845206"/>
                  <a:pt x="0" y="2208285"/>
                  <a:pt x="0" y="1422603"/>
                </a:cubicBezTo>
                <a:cubicBezTo>
                  <a:pt x="0" y="636921"/>
                  <a:pt x="636921" y="0"/>
                  <a:pt x="1422602" y="0"/>
                </a:cubicBez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15">
            <a:extLst>
              <a:ext uri="{28A0092B-C50C-407E-A947-70E740481C1C}">
                <a14:useLocalDpi xmlns:a14="http://schemas.microsoft.com/office/drawing/2010/main" val="0"/>
              </a:ext>
            </a:extLst>
          </a:blip>
          <a:srcRect b="20042"/>
          <a:stretch>
            <a:fillRect/>
          </a:stretch>
        </p:blipFill>
        <p:spPr>
          <a:xfrm>
            <a:off x="1"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3.png"/><Relationship Id="rId7"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 Id="rId9"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openxmlformats.org/officeDocument/2006/relationships/image" Target="../media/image3.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任意多边形 11"/>
          <p:cNvSpPr/>
          <p:nvPr/>
        </p:nvSpPr>
        <p:spPr>
          <a:xfrm>
            <a:off x="977900" y="1179513"/>
            <a:ext cx="1435100" cy="2757487"/>
          </a:xfrm>
          <a:custGeom>
            <a:avLst/>
            <a:gdLst>
              <a:gd name="connsiteX0" fmla="*/ 0 w 1435100"/>
              <a:gd name="connsiteY0" fmla="*/ 0 h 2757487"/>
              <a:gd name="connsiteX1" fmla="*/ 1435100 w 1435100"/>
              <a:gd name="connsiteY1" fmla="*/ 0 h 2757487"/>
              <a:gd name="connsiteX2" fmla="*/ 1435100 w 1435100"/>
              <a:gd name="connsiteY2" fmla="*/ 496887 h 2757487"/>
              <a:gd name="connsiteX3" fmla="*/ 1352094 w 1435100"/>
              <a:gd name="connsiteY3" fmla="*/ 496887 h 2757487"/>
              <a:gd name="connsiteX4" fmla="*/ 1352094 w 1435100"/>
              <a:gd name="connsiteY4" fmla="*/ 83006 h 2757487"/>
              <a:gd name="connsiteX5" fmla="*/ 83006 w 1435100"/>
              <a:gd name="connsiteY5" fmla="*/ 83006 h 2757487"/>
              <a:gd name="connsiteX6" fmla="*/ 83006 w 1435100"/>
              <a:gd name="connsiteY6" fmla="*/ 2674481 h 2757487"/>
              <a:gd name="connsiteX7" fmla="*/ 1352094 w 1435100"/>
              <a:gd name="connsiteY7" fmla="*/ 2674481 h 2757487"/>
              <a:gd name="connsiteX8" fmla="*/ 1352094 w 1435100"/>
              <a:gd name="connsiteY8" fmla="*/ 2260540 h 2757487"/>
              <a:gd name="connsiteX9" fmla="*/ 1435100 w 1435100"/>
              <a:gd name="connsiteY9" fmla="*/ 2260540 h 2757487"/>
              <a:gd name="connsiteX10" fmla="*/ 1435100 w 1435100"/>
              <a:gd name="connsiteY10" fmla="*/ 2757487 h 2757487"/>
              <a:gd name="connsiteX11" fmla="*/ 0 w 1435100"/>
              <a:gd name="connsiteY11" fmla="*/ 2757487 h 2757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5100" h="2757487">
                <a:moveTo>
                  <a:pt x="0" y="0"/>
                </a:moveTo>
                <a:lnTo>
                  <a:pt x="1435100" y="0"/>
                </a:lnTo>
                <a:lnTo>
                  <a:pt x="1435100" y="496887"/>
                </a:lnTo>
                <a:lnTo>
                  <a:pt x="1352094" y="496887"/>
                </a:lnTo>
                <a:lnTo>
                  <a:pt x="1352094" y="83006"/>
                </a:lnTo>
                <a:lnTo>
                  <a:pt x="83006" y="83006"/>
                </a:lnTo>
                <a:lnTo>
                  <a:pt x="83006" y="2674481"/>
                </a:lnTo>
                <a:lnTo>
                  <a:pt x="1352094" y="2674481"/>
                </a:lnTo>
                <a:lnTo>
                  <a:pt x="1352094" y="2260540"/>
                </a:lnTo>
                <a:lnTo>
                  <a:pt x="1435100" y="2260540"/>
                </a:lnTo>
                <a:lnTo>
                  <a:pt x="1435100" y="2757487"/>
                </a:lnTo>
                <a:lnTo>
                  <a:pt x="0" y="2757487"/>
                </a:lnTo>
                <a:close/>
              </a:path>
            </a:pathLst>
          </a:cu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9" name="文本框 8"/>
          <p:cNvSpPr txBox="1"/>
          <p:nvPr/>
        </p:nvSpPr>
        <p:spPr>
          <a:xfrm>
            <a:off x="1445116" y="1816159"/>
            <a:ext cx="5109091" cy="830997"/>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微软雅黑" panose="020B0503020204020204" charset="-122"/>
                <a:cs typeface="+mn-cs"/>
              </a:rPr>
              <a:t>商务低多边形模板</a:t>
            </a:r>
          </a:p>
        </p:txBody>
      </p:sp>
      <p:sp>
        <p:nvSpPr>
          <p:cNvPr id="10" name="文本框 9"/>
          <p:cNvSpPr txBox="1"/>
          <p:nvPr/>
        </p:nvSpPr>
        <p:spPr>
          <a:xfrm>
            <a:off x="1445116" y="2697956"/>
            <a:ext cx="6416184" cy="584775"/>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0" i="1"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微软雅黑" panose="020B0503020204020204" charset="-122"/>
                <a:cs typeface="+mn-cs"/>
              </a:rPr>
              <a:t>The user can demonstrate on a projector or computer or print the it into a film to be used in a wider field</a:t>
            </a:r>
          </a:p>
        </p:txBody>
      </p:sp>
      <p:grpSp>
        <p:nvGrpSpPr>
          <p:cNvPr id="13" name="组合 12"/>
          <p:cNvGrpSpPr/>
          <p:nvPr/>
        </p:nvGrpSpPr>
        <p:grpSpPr>
          <a:xfrm>
            <a:off x="2869058" y="3484044"/>
            <a:ext cx="2102991" cy="376756"/>
            <a:chOff x="8931239" y="4779393"/>
            <a:chExt cx="2102991" cy="376756"/>
          </a:xfrm>
        </p:grpSpPr>
        <p:sp>
          <p:nvSpPr>
            <p:cNvPr id="14" name="文本框 13"/>
            <p:cNvSpPr txBox="1"/>
            <p:nvPr/>
          </p:nvSpPr>
          <p:spPr>
            <a:xfrm>
              <a:off x="9270999" y="4798494"/>
              <a:ext cx="1763231" cy="337185"/>
            </a:xfrm>
            <a:prstGeom prst="rect">
              <a:avLst/>
            </a:prstGeom>
            <a:noFill/>
          </p:spPr>
          <p:txBody>
            <a:bodyPr wrap="square" rtlCol="0">
              <a:spAutoFit/>
              <a:scene3d>
                <a:camera prst="orthographicFront"/>
                <a:lightRig rig="threePt" dir="t"/>
              </a:scene3d>
              <a:sp3d contourW="12700"/>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a:ln>
                    <a:noFill/>
                  </a:ln>
                  <a:solidFill>
                    <a:prstClr val="black">
                      <a:lumMod val="65000"/>
                      <a:lumOff val="35000"/>
                    </a:prstClr>
                  </a:solidFill>
                  <a:effectLst/>
                  <a:uLnTx/>
                  <a:uFillTx/>
                  <a:latin typeface="Century Gothic" panose="020B0502020202020204" pitchFamily="34" charset="0"/>
                  <a:ea typeface="微软雅黑" panose="020B0503020204020204" charset="-122"/>
                  <a:cs typeface="+mn-cs"/>
                </a:rPr>
                <a:t>汇报人：</a:t>
              </a:r>
              <a:r>
                <a:rPr kumimoji="0" lang="en-US" altLang="zh-CN" sz="1600" b="0" i="0" u="none" strike="noStrike" kern="1200" cap="none" spc="0" normalizeH="0" baseline="0" noProof="0">
                  <a:ln>
                    <a:noFill/>
                  </a:ln>
                  <a:solidFill>
                    <a:prstClr val="black">
                      <a:lumMod val="65000"/>
                      <a:lumOff val="35000"/>
                    </a:prstClr>
                  </a:solidFill>
                  <a:effectLst/>
                  <a:uLnTx/>
                  <a:uFillTx/>
                  <a:latin typeface="Century Gothic" panose="020B0502020202020204" pitchFamily="34" charset="0"/>
                  <a:ea typeface="微软雅黑" panose="020B0503020204020204" charset="-122"/>
                  <a:cs typeface="+mn-cs"/>
                </a:rPr>
                <a:t>xiazaii</a:t>
              </a:r>
              <a:endParaRPr kumimoji="0" lang="zh-CN" altLang="en-US" sz="16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微软雅黑" panose="020B0503020204020204" charset="-122"/>
                <a:cs typeface="+mn-cs"/>
              </a:endParaRPr>
            </a:p>
          </p:txBody>
        </p:sp>
        <p:sp>
          <p:nvSpPr>
            <p:cNvPr id="15" name="圆角矩形 14"/>
            <p:cNvSpPr/>
            <p:nvPr/>
          </p:nvSpPr>
          <p:spPr>
            <a:xfrm rot="2700000">
              <a:off x="8931239" y="4779393"/>
              <a:ext cx="376756" cy="37675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6" name="椭圆 14"/>
            <p:cNvSpPr/>
            <p:nvPr/>
          </p:nvSpPr>
          <p:spPr>
            <a:xfrm>
              <a:off x="9032842" y="4871950"/>
              <a:ext cx="173551" cy="191642"/>
            </a:xfrm>
            <a:custGeom>
              <a:avLst/>
              <a:gdLst>
                <a:gd name="T0" fmla="*/ 4679 w 5850"/>
                <a:gd name="T1" fmla="*/ 4350 h 6469"/>
                <a:gd name="T2" fmla="*/ 3615 w 5850"/>
                <a:gd name="T3" fmla="*/ 3289 h 6469"/>
                <a:gd name="T4" fmla="*/ 3638 w 5850"/>
                <a:gd name="T5" fmla="*/ 3151 h 6469"/>
                <a:gd name="T6" fmla="*/ 3969 w 5850"/>
                <a:gd name="T7" fmla="*/ 2500 h 6469"/>
                <a:gd name="T8" fmla="*/ 4273 w 5850"/>
                <a:gd name="T9" fmla="*/ 1950 h 6469"/>
                <a:gd name="T10" fmla="*/ 4154 w 5850"/>
                <a:gd name="T11" fmla="*/ 1678 h 6469"/>
                <a:gd name="T12" fmla="*/ 4238 w 5850"/>
                <a:gd name="T13" fmla="*/ 1107 h 6469"/>
                <a:gd name="T14" fmla="*/ 2940 w 5850"/>
                <a:gd name="T15" fmla="*/ 0 h 6469"/>
                <a:gd name="T16" fmla="*/ 2925 w 5850"/>
                <a:gd name="T17" fmla="*/ 0 h 6469"/>
                <a:gd name="T18" fmla="*/ 2911 w 5850"/>
                <a:gd name="T19" fmla="*/ 0 h 6469"/>
                <a:gd name="T20" fmla="*/ 1612 w 5850"/>
                <a:gd name="T21" fmla="*/ 1107 h 6469"/>
                <a:gd name="T22" fmla="*/ 1696 w 5850"/>
                <a:gd name="T23" fmla="*/ 1678 h 6469"/>
                <a:gd name="T24" fmla="*/ 1578 w 5850"/>
                <a:gd name="T25" fmla="*/ 1950 h 6469"/>
                <a:gd name="T26" fmla="*/ 1881 w 5850"/>
                <a:gd name="T27" fmla="*/ 2500 h 6469"/>
                <a:gd name="T28" fmla="*/ 2213 w 5850"/>
                <a:gd name="T29" fmla="*/ 3151 h 6469"/>
                <a:gd name="T30" fmla="*/ 2235 w 5850"/>
                <a:gd name="T31" fmla="*/ 3289 h 6469"/>
                <a:gd name="T32" fmla="*/ 1172 w 5850"/>
                <a:gd name="T33" fmla="*/ 4350 h 6469"/>
                <a:gd name="T34" fmla="*/ 0 w 5850"/>
                <a:gd name="T35" fmla="*/ 5141 h 6469"/>
                <a:gd name="T36" fmla="*/ 0 w 5850"/>
                <a:gd name="T37" fmla="*/ 6469 h 6469"/>
                <a:gd name="T38" fmla="*/ 2923 w 5850"/>
                <a:gd name="T39" fmla="*/ 6469 h 6469"/>
                <a:gd name="T40" fmla="*/ 2927 w 5850"/>
                <a:gd name="T41" fmla="*/ 6469 h 6469"/>
                <a:gd name="T42" fmla="*/ 5850 w 5850"/>
                <a:gd name="T43" fmla="*/ 6469 h 6469"/>
                <a:gd name="T44" fmla="*/ 5850 w 5850"/>
                <a:gd name="T45" fmla="*/ 5141 h 6469"/>
                <a:gd name="T46" fmla="*/ 4679 w 5850"/>
                <a:gd name="T47" fmla="*/ 4350 h 6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50" h="6469">
                  <a:moveTo>
                    <a:pt x="4679" y="4350"/>
                  </a:moveTo>
                  <a:cubicBezTo>
                    <a:pt x="3873" y="4059"/>
                    <a:pt x="3615" y="3814"/>
                    <a:pt x="3615" y="3289"/>
                  </a:cubicBezTo>
                  <a:cubicBezTo>
                    <a:pt x="3615" y="3231"/>
                    <a:pt x="3624" y="3187"/>
                    <a:pt x="3638" y="3151"/>
                  </a:cubicBezTo>
                  <a:cubicBezTo>
                    <a:pt x="3701" y="2989"/>
                    <a:pt x="3881" y="2971"/>
                    <a:pt x="3969" y="2500"/>
                  </a:cubicBezTo>
                  <a:cubicBezTo>
                    <a:pt x="4014" y="2260"/>
                    <a:pt x="4231" y="2496"/>
                    <a:pt x="4273" y="1950"/>
                  </a:cubicBezTo>
                  <a:cubicBezTo>
                    <a:pt x="4273" y="1732"/>
                    <a:pt x="4154" y="1678"/>
                    <a:pt x="4154" y="1678"/>
                  </a:cubicBezTo>
                  <a:cubicBezTo>
                    <a:pt x="4154" y="1678"/>
                    <a:pt x="4215" y="1355"/>
                    <a:pt x="4238" y="1107"/>
                  </a:cubicBezTo>
                  <a:cubicBezTo>
                    <a:pt x="4268" y="798"/>
                    <a:pt x="4058" y="0"/>
                    <a:pt x="2940" y="0"/>
                  </a:cubicBezTo>
                  <a:cubicBezTo>
                    <a:pt x="2935" y="0"/>
                    <a:pt x="2930" y="0"/>
                    <a:pt x="2925" y="0"/>
                  </a:cubicBezTo>
                  <a:cubicBezTo>
                    <a:pt x="2921" y="0"/>
                    <a:pt x="2916" y="0"/>
                    <a:pt x="2911" y="0"/>
                  </a:cubicBezTo>
                  <a:cubicBezTo>
                    <a:pt x="1793" y="0"/>
                    <a:pt x="1583" y="798"/>
                    <a:pt x="1612" y="1107"/>
                  </a:cubicBezTo>
                  <a:cubicBezTo>
                    <a:pt x="1636" y="1355"/>
                    <a:pt x="1696" y="1678"/>
                    <a:pt x="1696" y="1678"/>
                  </a:cubicBezTo>
                  <a:cubicBezTo>
                    <a:pt x="1696" y="1678"/>
                    <a:pt x="1578" y="1732"/>
                    <a:pt x="1578" y="1950"/>
                  </a:cubicBezTo>
                  <a:cubicBezTo>
                    <a:pt x="1619" y="2496"/>
                    <a:pt x="1837" y="2260"/>
                    <a:pt x="1881" y="2500"/>
                  </a:cubicBezTo>
                  <a:cubicBezTo>
                    <a:pt x="1970" y="2971"/>
                    <a:pt x="2150" y="2989"/>
                    <a:pt x="2213" y="3151"/>
                  </a:cubicBezTo>
                  <a:cubicBezTo>
                    <a:pt x="2227" y="3187"/>
                    <a:pt x="2235" y="3231"/>
                    <a:pt x="2235" y="3289"/>
                  </a:cubicBezTo>
                  <a:cubicBezTo>
                    <a:pt x="2235" y="3814"/>
                    <a:pt x="1978" y="4059"/>
                    <a:pt x="1172" y="4350"/>
                  </a:cubicBezTo>
                  <a:cubicBezTo>
                    <a:pt x="364" y="4641"/>
                    <a:pt x="0" y="4938"/>
                    <a:pt x="0" y="5141"/>
                  </a:cubicBezTo>
                  <a:lnTo>
                    <a:pt x="0" y="6469"/>
                  </a:lnTo>
                  <a:lnTo>
                    <a:pt x="2923" y="6469"/>
                  </a:lnTo>
                  <a:lnTo>
                    <a:pt x="2927" y="6469"/>
                  </a:lnTo>
                  <a:lnTo>
                    <a:pt x="5850" y="6469"/>
                  </a:lnTo>
                  <a:lnTo>
                    <a:pt x="5850" y="5141"/>
                  </a:lnTo>
                  <a:cubicBezTo>
                    <a:pt x="5850" y="4938"/>
                    <a:pt x="5487" y="4641"/>
                    <a:pt x="4679" y="435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sp>
        <p:nvSpPr>
          <p:cNvPr id="17" name="文本框 16"/>
          <p:cNvSpPr txBox="1"/>
          <p:nvPr/>
        </p:nvSpPr>
        <p:spPr>
          <a:xfrm>
            <a:off x="10340010" y="517432"/>
            <a:ext cx="1306013" cy="290303"/>
          </a:xfrm>
          <a:custGeom>
            <a:avLst/>
            <a:gdLst/>
            <a:ahLst/>
            <a:cxnLst/>
            <a:rect l="l" t="t" r="r" b="b"/>
            <a:pathLst>
              <a:path w="1306013" h="290303">
                <a:moveTo>
                  <a:pt x="1222553" y="47150"/>
                </a:moveTo>
                <a:cubicBezTo>
                  <a:pt x="1218768" y="47150"/>
                  <a:pt x="1215871" y="48613"/>
                  <a:pt x="1213863" y="51538"/>
                </a:cubicBezTo>
                <a:cubicBezTo>
                  <a:pt x="1211856" y="54464"/>
                  <a:pt x="1210852" y="63097"/>
                  <a:pt x="1210852" y="77437"/>
                </a:cubicBezTo>
                <a:lnTo>
                  <a:pt x="1210852" y="207531"/>
                </a:lnTo>
                <a:cubicBezTo>
                  <a:pt x="1210852" y="223707"/>
                  <a:pt x="1211511" y="233688"/>
                  <a:pt x="1212831" y="237474"/>
                </a:cubicBezTo>
                <a:cubicBezTo>
                  <a:pt x="1214150" y="241259"/>
                  <a:pt x="1217219" y="243152"/>
                  <a:pt x="1222037" y="243152"/>
                </a:cubicBezTo>
                <a:cubicBezTo>
                  <a:pt x="1226970" y="243152"/>
                  <a:pt x="1230125" y="240973"/>
                  <a:pt x="1231502" y="236613"/>
                </a:cubicBezTo>
                <a:cubicBezTo>
                  <a:pt x="1232878" y="232254"/>
                  <a:pt x="1233567" y="221871"/>
                  <a:pt x="1233567" y="205466"/>
                </a:cubicBezTo>
                <a:lnTo>
                  <a:pt x="1233567" y="77437"/>
                </a:lnTo>
                <a:cubicBezTo>
                  <a:pt x="1233567" y="64473"/>
                  <a:pt x="1232850" y="56185"/>
                  <a:pt x="1231416" y="52571"/>
                </a:cubicBezTo>
                <a:cubicBezTo>
                  <a:pt x="1229982" y="48957"/>
                  <a:pt x="1227028" y="47150"/>
                  <a:pt x="1222553" y="47150"/>
                </a:cubicBezTo>
                <a:close/>
                <a:moveTo>
                  <a:pt x="841553" y="47150"/>
                </a:moveTo>
                <a:cubicBezTo>
                  <a:pt x="837768" y="47150"/>
                  <a:pt x="834871" y="48613"/>
                  <a:pt x="832863" y="51538"/>
                </a:cubicBezTo>
                <a:cubicBezTo>
                  <a:pt x="830856" y="54464"/>
                  <a:pt x="829852" y="63097"/>
                  <a:pt x="829852" y="77437"/>
                </a:cubicBezTo>
                <a:lnTo>
                  <a:pt x="829852" y="207531"/>
                </a:lnTo>
                <a:cubicBezTo>
                  <a:pt x="829852" y="223707"/>
                  <a:pt x="830511" y="233688"/>
                  <a:pt x="831831" y="237474"/>
                </a:cubicBezTo>
                <a:cubicBezTo>
                  <a:pt x="833150" y="241259"/>
                  <a:pt x="836219" y="243152"/>
                  <a:pt x="841037" y="243152"/>
                </a:cubicBezTo>
                <a:cubicBezTo>
                  <a:pt x="845970" y="243152"/>
                  <a:pt x="849125" y="240973"/>
                  <a:pt x="850502" y="236613"/>
                </a:cubicBezTo>
                <a:cubicBezTo>
                  <a:pt x="851878" y="232254"/>
                  <a:pt x="852567" y="221871"/>
                  <a:pt x="852567" y="205466"/>
                </a:cubicBezTo>
                <a:lnTo>
                  <a:pt x="852567" y="77437"/>
                </a:lnTo>
                <a:cubicBezTo>
                  <a:pt x="852567" y="64473"/>
                  <a:pt x="851850" y="56185"/>
                  <a:pt x="850416" y="52571"/>
                </a:cubicBezTo>
                <a:cubicBezTo>
                  <a:pt x="848982" y="48957"/>
                  <a:pt x="846028" y="47150"/>
                  <a:pt x="841553" y="47150"/>
                </a:cubicBezTo>
                <a:close/>
                <a:moveTo>
                  <a:pt x="270053" y="47150"/>
                </a:moveTo>
                <a:cubicBezTo>
                  <a:pt x="266268" y="47150"/>
                  <a:pt x="263371" y="48613"/>
                  <a:pt x="261363" y="51538"/>
                </a:cubicBezTo>
                <a:cubicBezTo>
                  <a:pt x="259356" y="54464"/>
                  <a:pt x="258352" y="63097"/>
                  <a:pt x="258352" y="77437"/>
                </a:cubicBezTo>
                <a:lnTo>
                  <a:pt x="258352" y="207531"/>
                </a:lnTo>
                <a:cubicBezTo>
                  <a:pt x="258352" y="223707"/>
                  <a:pt x="259011" y="233688"/>
                  <a:pt x="260331" y="237474"/>
                </a:cubicBezTo>
                <a:cubicBezTo>
                  <a:pt x="261650" y="241259"/>
                  <a:pt x="264719" y="243152"/>
                  <a:pt x="269537" y="243152"/>
                </a:cubicBezTo>
                <a:cubicBezTo>
                  <a:pt x="274470" y="243152"/>
                  <a:pt x="277625" y="240973"/>
                  <a:pt x="279002" y="236613"/>
                </a:cubicBezTo>
                <a:cubicBezTo>
                  <a:pt x="280378" y="232254"/>
                  <a:pt x="281067" y="221871"/>
                  <a:pt x="281067" y="205466"/>
                </a:cubicBezTo>
                <a:lnTo>
                  <a:pt x="281067" y="77437"/>
                </a:lnTo>
                <a:cubicBezTo>
                  <a:pt x="281067" y="64473"/>
                  <a:pt x="280350" y="56185"/>
                  <a:pt x="278916" y="52571"/>
                </a:cubicBezTo>
                <a:cubicBezTo>
                  <a:pt x="277482" y="48957"/>
                  <a:pt x="274527" y="47150"/>
                  <a:pt x="270053" y="47150"/>
                </a:cubicBezTo>
                <a:close/>
                <a:moveTo>
                  <a:pt x="635645" y="5850"/>
                </a:moveTo>
                <a:lnTo>
                  <a:pt x="708092" y="5850"/>
                </a:lnTo>
                <a:lnTo>
                  <a:pt x="708092" y="228697"/>
                </a:lnTo>
                <a:lnTo>
                  <a:pt x="752145" y="228697"/>
                </a:lnTo>
                <a:lnTo>
                  <a:pt x="752145" y="284452"/>
                </a:lnTo>
                <a:lnTo>
                  <a:pt x="635645" y="284452"/>
                </a:lnTo>
                <a:close/>
                <a:moveTo>
                  <a:pt x="377437" y="5850"/>
                </a:moveTo>
                <a:lnTo>
                  <a:pt x="449884" y="5850"/>
                </a:lnTo>
                <a:lnTo>
                  <a:pt x="449884" y="214759"/>
                </a:lnTo>
                <a:cubicBezTo>
                  <a:pt x="449884" y="226919"/>
                  <a:pt x="450544" y="234692"/>
                  <a:pt x="451863" y="238076"/>
                </a:cubicBezTo>
                <a:cubicBezTo>
                  <a:pt x="453182" y="241460"/>
                  <a:pt x="455850" y="243152"/>
                  <a:pt x="459865" y="243152"/>
                </a:cubicBezTo>
                <a:cubicBezTo>
                  <a:pt x="464454" y="243152"/>
                  <a:pt x="467408" y="241288"/>
                  <a:pt x="468727" y="237560"/>
                </a:cubicBezTo>
                <a:cubicBezTo>
                  <a:pt x="470047" y="233831"/>
                  <a:pt x="470706" y="225026"/>
                  <a:pt x="470706" y="211145"/>
                </a:cubicBezTo>
                <a:lnTo>
                  <a:pt x="470706" y="5850"/>
                </a:lnTo>
                <a:lnTo>
                  <a:pt x="543153" y="5850"/>
                </a:lnTo>
                <a:lnTo>
                  <a:pt x="543153" y="192044"/>
                </a:lnTo>
                <a:cubicBezTo>
                  <a:pt x="543153" y="213153"/>
                  <a:pt x="542465" y="227980"/>
                  <a:pt x="541088" y="236527"/>
                </a:cubicBezTo>
                <a:cubicBezTo>
                  <a:pt x="539711" y="245074"/>
                  <a:pt x="535639" y="253850"/>
                  <a:pt x="528870" y="262856"/>
                </a:cubicBezTo>
                <a:cubicBezTo>
                  <a:pt x="522102" y="271861"/>
                  <a:pt x="513182" y="278687"/>
                  <a:pt x="502111" y="283334"/>
                </a:cubicBezTo>
                <a:cubicBezTo>
                  <a:pt x="491041" y="287980"/>
                  <a:pt x="477991" y="290303"/>
                  <a:pt x="462962" y="290303"/>
                </a:cubicBezTo>
                <a:cubicBezTo>
                  <a:pt x="446328" y="290303"/>
                  <a:pt x="431643" y="287550"/>
                  <a:pt x="418909" y="282043"/>
                </a:cubicBezTo>
                <a:cubicBezTo>
                  <a:pt x="406175" y="276536"/>
                  <a:pt x="396653" y="269366"/>
                  <a:pt x="390344" y="260533"/>
                </a:cubicBezTo>
                <a:cubicBezTo>
                  <a:pt x="384034" y="251699"/>
                  <a:pt x="380306" y="242378"/>
                  <a:pt x="379158" y="232569"/>
                </a:cubicBezTo>
                <a:cubicBezTo>
                  <a:pt x="378011" y="222760"/>
                  <a:pt x="377437" y="202139"/>
                  <a:pt x="377437" y="170705"/>
                </a:cubicBezTo>
                <a:close/>
                <a:moveTo>
                  <a:pt x="0" y="5850"/>
                </a:moveTo>
                <a:lnTo>
                  <a:pt x="66553" y="5850"/>
                </a:lnTo>
                <a:cubicBezTo>
                  <a:pt x="76953" y="60230"/>
                  <a:pt x="82818" y="96827"/>
                  <a:pt x="84148" y="115639"/>
                </a:cubicBezTo>
                <a:cubicBezTo>
                  <a:pt x="88164" y="85914"/>
                  <a:pt x="94889" y="49317"/>
                  <a:pt x="104325" y="5850"/>
                </a:cubicBezTo>
                <a:lnTo>
                  <a:pt x="170878" y="5850"/>
                </a:lnTo>
                <a:lnTo>
                  <a:pt x="118049" y="183612"/>
                </a:lnTo>
                <a:lnTo>
                  <a:pt x="118049" y="284452"/>
                </a:lnTo>
                <a:lnTo>
                  <a:pt x="50936" y="284452"/>
                </a:lnTo>
                <a:lnTo>
                  <a:pt x="50936" y="183612"/>
                </a:lnTo>
                <a:close/>
                <a:moveTo>
                  <a:pt x="1222209" y="0"/>
                </a:moveTo>
                <a:cubicBezTo>
                  <a:pt x="1237123" y="0"/>
                  <a:pt x="1250517" y="2437"/>
                  <a:pt x="1262390" y="7313"/>
                </a:cubicBezTo>
                <a:cubicBezTo>
                  <a:pt x="1274264" y="12189"/>
                  <a:pt x="1283815" y="19502"/>
                  <a:pt x="1291042" y="29254"/>
                </a:cubicBezTo>
                <a:cubicBezTo>
                  <a:pt x="1298270" y="39005"/>
                  <a:pt x="1302572" y="49617"/>
                  <a:pt x="1303948" y="61089"/>
                </a:cubicBezTo>
                <a:cubicBezTo>
                  <a:pt x="1305325" y="72561"/>
                  <a:pt x="1306013" y="92637"/>
                  <a:pt x="1306013" y="121318"/>
                </a:cubicBezTo>
                <a:lnTo>
                  <a:pt x="1306013" y="168985"/>
                </a:lnTo>
                <a:cubicBezTo>
                  <a:pt x="1306013" y="196977"/>
                  <a:pt x="1305354" y="216795"/>
                  <a:pt x="1304034" y="228439"/>
                </a:cubicBezTo>
                <a:cubicBezTo>
                  <a:pt x="1302715" y="240083"/>
                  <a:pt x="1298585" y="250724"/>
                  <a:pt x="1291644" y="260360"/>
                </a:cubicBezTo>
                <a:cubicBezTo>
                  <a:pt x="1284704" y="269997"/>
                  <a:pt x="1275325" y="277397"/>
                  <a:pt x="1263509" y="282559"/>
                </a:cubicBezTo>
                <a:cubicBezTo>
                  <a:pt x="1251693" y="287722"/>
                  <a:pt x="1237926" y="290303"/>
                  <a:pt x="1222209" y="290303"/>
                </a:cubicBezTo>
                <a:cubicBezTo>
                  <a:pt x="1207295" y="290303"/>
                  <a:pt x="1193902" y="287865"/>
                  <a:pt x="1182028" y="282989"/>
                </a:cubicBezTo>
                <a:cubicBezTo>
                  <a:pt x="1170154" y="278114"/>
                  <a:pt x="1160604" y="270800"/>
                  <a:pt x="1153376" y="261049"/>
                </a:cubicBezTo>
                <a:cubicBezTo>
                  <a:pt x="1146149" y="251297"/>
                  <a:pt x="1141847" y="240686"/>
                  <a:pt x="1140470" y="229214"/>
                </a:cubicBezTo>
                <a:cubicBezTo>
                  <a:pt x="1139093" y="217741"/>
                  <a:pt x="1138405" y="197665"/>
                  <a:pt x="1138405" y="168985"/>
                </a:cubicBezTo>
                <a:lnTo>
                  <a:pt x="1138405" y="121318"/>
                </a:lnTo>
                <a:cubicBezTo>
                  <a:pt x="1138405" y="93326"/>
                  <a:pt x="1139065" y="73508"/>
                  <a:pt x="1140384" y="61863"/>
                </a:cubicBezTo>
                <a:cubicBezTo>
                  <a:pt x="1141703" y="50219"/>
                  <a:pt x="1145833" y="39579"/>
                  <a:pt x="1152774" y="29942"/>
                </a:cubicBezTo>
                <a:cubicBezTo>
                  <a:pt x="1159715" y="20305"/>
                  <a:pt x="1169093" y="12906"/>
                  <a:pt x="1180909" y="7743"/>
                </a:cubicBezTo>
                <a:cubicBezTo>
                  <a:pt x="1192726" y="2581"/>
                  <a:pt x="1206492" y="0"/>
                  <a:pt x="1222209" y="0"/>
                </a:cubicBezTo>
                <a:close/>
                <a:moveTo>
                  <a:pt x="1029644" y="0"/>
                </a:moveTo>
                <a:cubicBezTo>
                  <a:pt x="1050868" y="0"/>
                  <a:pt x="1068478" y="4359"/>
                  <a:pt x="1082474" y="13078"/>
                </a:cubicBezTo>
                <a:cubicBezTo>
                  <a:pt x="1096470" y="21797"/>
                  <a:pt x="1105590" y="32150"/>
                  <a:pt x="1109835" y="44139"/>
                </a:cubicBezTo>
                <a:cubicBezTo>
                  <a:pt x="1114079" y="56127"/>
                  <a:pt x="1116202" y="73536"/>
                  <a:pt x="1116202" y="96366"/>
                </a:cubicBezTo>
                <a:lnTo>
                  <a:pt x="1116202" y="108412"/>
                </a:lnTo>
                <a:lnTo>
                  <a:pt x="1043755" y="108412"/>
                </a:lnTo>
                <a:lnTo>
                  <a:pt x="1043755" y="83115"/>
                </a:lnTo>
                <a:cubicBezTo>
                  <a:pt x="1043755" y="67169"/>
                  <a:pt x="1043067" y="57188"/>
                  <a:pt x="1041690" y="53173"/>
                </a:cubicBezTo>
                <a:cubicBezTo>
                  <a:pt x="1040313" y="49158"/>
                  <a:pt x="1037044" y="47150"/>
                  <a:pt x="1031881" y="47150"/>
                </a:cubicBezTo>
                <a:cubicBezTo>
                  <a:pt x="1027407" y="47150"/>
                  <a:pt x="1024367" y="48871"/>
                  <a:pt x="1022761" y="52313"/>
                </a:cubicBezTo>
                <a:cubicBezTo>
                  <a:pt x="1021155" y="55754"/>
                  <a:pt x="1020352" y="64588"/>
                  <a:pt x="1020352" y="78813"/>
                </a:cubicBezTo>
                <a:lnTo>
                  <a:pt x="1020352" y="212522"/>
                </a:lnTo>
                <a:cubicBezTo>
                  <a:pt x="1020352" y="225026"/>
                  <a:pt x="1021155" y="233257"/>
                  <a:pt x="1022761" y="237215"/>
                </a:cubicBezTo>
                <a:cubicBezTo>
                  <a:pt x="1024367" y="241173"/>
                  <a:pt x="1027579" y="243152"/>
                  <a:pt x="1032398" y="243152"/>
                </a:cubicBezTo>
                <a:cubicBezTo>
                  <a:pt x="1037675" y="243152"/>
                  <a:pt x="1041260" y="240915"/>
                  <a:pt x="1043153" y="236441"/>
                </a:cubicBezTo>
                <a:cubicBezTo>
                  <a:pt x="1045046" y="231967"/>
                  <a:pt x="1045992" y="223248"/>
                  <a:pt x="1045992" y="210284"/>
                </a:cubicBezTo>
                <a:lnTo>
                  <a:pt x="1045992" y="177245"/>
                </a:lnTo>
                <a:lnTo>
                  <a:pt x="1031365" y="177245"/>
                </a:lnTo>
                <a:lnTo>
                  <a:pt x="1031365" y="134912"/>
                </a:lnTo>
                <a:lnTo>
                  <a:pt x="1116202" y="134912"/>
                </a:lnTo>
                <a:lnTo>
                  <a:pt x="1116202" y="284452"/>
                </a:lnTo>
                <a:lnTo>
                  <a:pt x="1070675" y="284452"/>
                </a:lnTo>
                <a:lnTo>
                  <a:pt x="1063975" y="264490"/>
                </a:lnTo>
                <a:cubicBezTo>
                  <a:pt x="1059038" y="273095"/>
                  <a:pt x="1052810" y="279548"/>
                  <a:pt x="1045290" y="283850"/>
                </a:cubicBezTo>
                <a:cubicBezTo>
                  <a:pt x="1037771" y="288152"/>
                  <a:pt x="1028902" y="290303"/>
                  <a:pt x="1018685" y="290303"/>
                </a:cubicBezTo>
                <a:cubicBezTo>
                  <a:pt x="1006513" y="290303"/>
                  <a:pt x="995118" y="287349"/>
                  <a:pt x="984499" y="281441"/>
                </a:cubicBezTo>
                <a:cubicBezTo>
                  <a:pt x="973880" y="275532"/>
                  <a:pt x="965815" y="268219"/>
                  <a:pt x="960304" y="259500"/>
                </a:cubicBezTo>
                <a:cubicBezTo>
                  <a:pt x="954793" y="250781"/>
                  <a:pt x="951349" y="241632"/>
                  <a:pt x="949971" y="232053"/>
                </a:cubicBezTo>
                <a:cubicBezTo>
                  <a:pt x="948594" y="222474"/>
                  <a:pt x="947905" y="208105"/>
                  <a:pt x="947905" y="188946"/>
                </a:cubicBezTo>
                <a:lnTo>
                  <a:pt x="947905" y="106175"/>
                </a:lnTo>
                <a:cubicBezTo>
                  <a:pt x="947905" y="79559"/>
                  <a:pt x="949339" y="60229"/>
                  <a:pt x="952207" y="48183"/>
                </a:cubicBezTo>
                <a:cubicBezTo>
                  <a:pt x="955075" y="36137"/>
                  <a:pt x="963306" y="25095"/>
                  <a:pt x="976901" y="15057"/>
                </a:cubicBezTo>
                <a:cubicBezTo>
                  <a:pt x="990495" y="5019"/>
                  <a:pt x="1008076" y="0"/>
                  <a:pt x="1029644" y="0"/>
                </a:cubicBezTo>
                <a:close/>
                <a:moveTo>
                  <a:pt x="841209" y="0"/>
                </a:moveTo>
                <a:cubicBezTo>
                  <a:pt x="856123" y="0"/>
                  <a:pt x="869517" y="2437"/>
                  <a:pt x="881390" y="7313"/>
                </a:cubicBezTo>
                <a:cubicBezTo>
                  <a:pt x="893264" y="12189"/>
                  <a:pt x="902815" y="19502"/>
                  <a:pt x="910042" y="29254"/>
                </a:cubicBezTo>
                <a:cubicBezTo>
                  <a:pt x="917270" y="39005"/>
                  <a:pt x="921572" y="49617"/>
                  <a:pt x="922948" y="61089"/>
                </a:cubicBezTo>
                <a:cubicBezTo>
                  <a:pt x="924325" y="72561"/>
                  <a:pt x="925013" y="92637"/>
                  <a:pt x="925013" y="121318"/>
                </a:cubicBezTo>
                <a:lnTo>
                  <a:pt x="925013" y="168985"/>
                </a:lnTo>
                <a:cubicBezTo>
                  <a:pt x="925013" y="196977"/>
                  <a:pt x="924354" y="216795"/>
                  <a:pt x="923034" y="228439"/>
                </a:cubicBezTo>
                <a:cubicBezTo>
                  <a:pt x="921715" y="240083"/>
                  <a:pt x="917585" y="250724"/>
                  <a:pt x="910644" y="260360"/>
                </a:cubicBezTo>
                <a:cubicBezTo>
                  <a:pt x="903704" y="269997"/>
                  <a:pt x="894325" y="277397"/>
                  <a:pt x="882509" y="282559"/>
                </a:cubicBezTo>
                <a:cubicBezTo>
                  <a:pt x="870693" y="287722"/>
                  <a:pt x="856926" y="290303"/>
                  <a:pt x="841209" y="290303"/>
                </a:cubicBezTo>
                <a:cubicBezTo>
                  <a:pt x="826295" y="290303"/>
                  <a:pt x="812902" y="287865"/>
                  <a:pt x="801028" y="282989"/>
                </a:cubicBezTo>
                <a:cubicBezTo>
                  <a:pt x="789154" y="278114"/>
                  <a:pt x="779604" y="270800"/>
                  <a:pt x="772376" y="261049"/>
                </a:cubicBezTo>
                <a:cubicBezTo>
                  <a:pt x="765149" y="251297"/>
                  <a:pt x="760847" y="240686"/>
                  <a:pt x="759470" y="229214"/>
                </a:cubicBezTo>
                <a:cubicBezTo>
                  <a:pt x="758093" y="217741"/>
                  <a:pt x="757405" y="197665"/>
                  <a:pt x="757405" y="168985"/>
                </a:cubicBezTo>
                <a:lnTo>
                  <a:pt x="757405" y="121318"/>
                </a:lnTo>
                <a:cubicBezTo>
                  <a:pt x="757405" y="93326"/>
                  <a:pt x="758065" y="73508"/>
                  <a:pt x="759384" y="61863"/>
                </a:cubicBezTo>
                <a:cubicBezTo>
                  <a:pt x="760703" y="50219"/>
                  <a:pt x="764833" y="39579"/>
                  <a:pt x="771774" y="29942"/>
                </a:cubicBezTo>
                <a:cubicBezTo>
                  <a:pt x="778714" y="20305"/>
                  <a:pt x="788093" y="12906"/>
                  <a:pt x="799909" y="7743"/>
                </a:cubicBezTo>
                <a:cubicBezTo>
                  <a:pt x="811726" y="2581"/>
                  <a:pt x="825492" y="0"/>
                  <a:pt x="841209" y="0"/>
                </a:cubicBezTo>
                <a:close/>
                <a:moveTo>
                  <a:pt x="269709" y="0"/>
                </a:moveTo>
                <a:cubicBezTo>
                  <a:pt x="284623" y="0"/>
                  <a:pt x="298017" y="2437"/>
                  <a:pt x="309890" y="7313"/>
                </a:cubicBezTo>
                <a:cubicBezTo>
                  <a:pt x="321764" y="12189"/>
                  <a:pt x="331315" y="19502"/>
                  <a:pt x="338542" y="29254"/>
                </a:cubicBezTo>
                <a:cubicBezTo>
                  <a:pt x="345770" y="39005"/>
                  <a:pt x="350072" y="49617"/>
                  <a:pt x="351448" y="61089"/>
                </a:cubicBezTo>
                <a:cubicBezTo>
                  <a:pt x="352825" y="72561"/>
                  <a:pt x="353513" y="92637"/>
                  <a:pt x="353513" y="121318"/>
                </a:cubicBezTo>
                <a:lnTo>
                  <a:pt x="353513" y="168985"/>
                </a:lnTo>
                <a:cubicBezTo>
                  <a:pt x="353513" y="196977"/>
                  <a:pt x="352854" y="216795"/>
                  <a:pt x="351534" y="228439"/>
                </a:cubicBezTo>
                <a:cubicBezTo>
                  <a:pt x="350215" y="240083"/>
                  <a:pt x="346085" y="250724"/>
                  <a:pt x="339144" y="260360"/>
                </a:cubicBezTo>
                <a:cubicBezTo>
                  <a:pt x="332204" y="269997"/>
                  <a:pt x="322825" y="277397"/>
                  <a:pt x="311009" y="282559"/>
                </a:cubicBezTo>
                <a:cubicBezTo>
                  <a:pt x="299193" y="287722"/>
                  <a:pt x="285426" y="290303"/>
                  <a:pt x="269709" y="290303"/>
                </a:cubicBezTo>
                <a:cubicBezTo>
                  <a:pt x="254795" y="290303"/>
                  <a:pt x="241402" y="287865"/>
                  <a:pt x="229528" y="282989"/>
                </a:cubicBezTo>
                <a:cubicBezTo>
                  <a:pt x="217654" y="278114"/>
                  <a:pt x="208104" y="270800"/>
                  <a:pt x="200876" y="261049"/>
                </a:cubicBezTo>
                <a:cubicBezTo>
                  <a:pt x="193649" y="251297"/>
                  <a:pt x="189347" y="240686"/>
                  <a:pt x="187970" y="229214"/>
                </a:cubicBezTo>
                <a:cubicBezTo>
                  <a:pt x="186593" y="217741"/>
                  <a:pt x="185905" y="197665"/>
                  <a:pt x="185905" y="168985"/>
                </a:cubicBezTo>
                <a:lnTo>
                  <a:pt x="185905" y="121318"/>
                </a:lnTo>
                <a:cubicBezTo>
                  <a:pt x="185905" y="93326"/>
                  <a:pt x="186565" y="73508"/>
                  <a:pt x="187884" y="61863"/>
                </a:cubicBezTo>
                <a:cubicBezTo>
                  <a:pt x="189203" y="50219"/>
                  <a:pt x="193333" y="39579"/>
                  <a:pt x="200274" y="29942"/>
                </a:cubicBezTo>
                <a:cubicBezTo>
                  <a:pt x="207214" y="20305"/>
                  <a:pt x="216593" y="12906"/>
                  <a:pt x="228409" y="7743"/>
                </a:cubicBezTo>
                <a:cubicBezTo>
                  <a:pt x="240226" y="2581"/>
                  <a:pt x="253992" y="0"/>
                  <a:pt x="269709" y="0"/>
                </a:cubicBezTo>
                <a:close/>
              </a:path>
            </a:pathLst>
          </a:custGeom>
          <a:gradFill>
            <a:gsLst>
              <a:gs pos="0">
                <a:schemeClr val="accent1"/>
              </a:gs>
              <a:gs pos="100000">
                <a:schemeClr val="accent2"/>
              </a:gs>
            </a:gsLst>
            <a:lin ang="2700000" scaled="1"/>
          </a:gradFill>
          <a:ln>
            <a:noFill/>
          </a:ln>
          <a:effectLst/>
        </p:spPr>
        <p:txBody>
          <a:bodyPr rot="0" spcFirstLastPara="0" vertOverflow="overflow" horzOverflow="overflow" vert="horz" wrap="square" lIns="91440" tIns="45720" rIns="91440" bIns="45720" numCol="1" spcCol="0" rtlCol="0" fromWordArt="0" anchor="t" anchorCtr="0" forceAA="0" compatLnSpc="1">
            <a:noAutofit/>
            <a:scene3d>
              <a:camera prst="orthographicFront"/>
              <a:lightRig rig="threePt" dir="t"/>
            </a:scene3d>
            <a:sp3d contourW="12700"/>
          </a:bodyPr>
          <a:lstStyle>
            <a:defPPr>
              <a:defRPr lang="zh-CN"/>
            </a:defPPr>
            <a:lvl1pPr algn="ctr">
              <a:defRPr sz="6600" b="1">
                <a:gradFill>
                  <a:gsLst>
                    <a:gs pos="0">
                      <a:srgbClr val="00C8AF"/>
                    </a:gs>
                    <a:gs pos="100000">
                      <a:srgbClr val="006FBB"/>
                    </a:gs>
                  </a:gsLst>
                  <a:lin ang="8100000" scaled="1"/>
                </a:gra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dirty="0">
              <a:ln>
                <a:noFill/>
              </a:ln>
              <a:gradFill>
                <a:gsLst>
                  <a:gs pos="0">
                    <a:srgbClr val="00C8AF"/>
                  </a:gs>
                  <a:gs pos="100000">
                    <a:srgbClr val="006FBB"/>
                  </a:gs>
                </a:gsLst>
                <a:lin ang="8100000" scaled="1"/>
              </a:gradFill>
              <a:effectLst/>
              <a:uLnTx/>
              <a:uFillTx/>
              <a:latin typeface="Impact" panose="020B0806030902050204" pitchFamily="34" charset="0"/>
              <a:ea typeface="微软雅黑" panose="020B0503020204020204" charset="-122"/>
              <a:cs typeface="+mn-cs"/>
            </a:endParaRPr>
          </a:p>
        </p:txBody>
      </p:sp>
      <p:sp>
        <p:nvSpPr>
          <p:cNvPr id="18" name="文本框 17"/>
          <p:cNvSpPr txBox="1"/>
          <p:nvPr/>
        </p:nvSpPr>
        <p:spPr>
          <a:xfrm>
            <a:off x="9939419" y="6248400"/>
            <a:ext cx="1547348" cy="276999"/>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rPr>
              <a:t>WWW.YPPPT.COM</a:t>
            </a:r>
            <a:endParaRPr kumimoji="0" lang="zh-CN" altLang="en-US" sz="120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anim calcmode="lin" valueType="num">
                                      <p:cBhvr>
                                        <p:cTn id="8" dur="2000" fill="hold"/>
                                        <p:tgtEl>
                                          <p:spTgt spid="17"/>
                                        </p:tgtEl>
                                        <p:attrNameLst>
                                          <p:attrName>ppt_w</p:attrName>
                                        </p:attrNameLst>
                                      </p:cBhvr>
                                      <p:tavLst>
                                        <p:tav tm="0" fmla="#ppt_w*sin(2.5*pi*$)">
                                          <p:val>
                                            <p:fltVal val="0"/>
                                          </p:val>
                                        </p:tav>
                                        <p:tav tm="100000">
                                          <p:val>
                                            <p:fltVal val="1"/>
                                          </p:val>
                                        </p:tav>
                                      </p:tavLst>
                                    </p:anim>
                                    <p:anim calcmode="lin" valueType="num">
                                      <p:cBhvr>
                                        <p:cTn id="9" dur="2000" fill="hold"/>
                                        <p:tgtEl>
                                          <p:spTgt spid="17"/>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2" presetClass="entr" presetSubtype="8"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par>
                          <p:cTn id="15" fill="hold">
                            <p:stCondLst>
                              <p:cond delay="2500"/>
                            </p:stCondLst>
                            <p:childTnLst>
                              <p:par>
                                <p:cTn id="16" presetID="12" presetClass="entr" presetSubtype="8"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p:tgtEl>
                                          <p:spTgt spid="9"/>
                                        </p:tgtEl>
                                        <p:attrNameLst>
                                          <p:attrName>ppt_x</p:attrName>
                                        </p:attrNameLst>
                                      </p:cBhvr>
                                      <p:tavLst>
                                        <p:tav tm="0">
                                          <p:val>
                                            <p:strVal val="#ppt_x-#ppt_w*1.125000"/>
                                          </p:val>
                                        </p:tav>
                                        <p:tav tm="100000">
                                          <p:val>
                                            <p:strVal val="#ppt_x"/>
                                          </p:val>
                                        </p:tav>
                                      </p:tavLst>
                                    </p:anim>
                                    <p:animEffect transition="in" filter="wipe(right)">
                                      <p:cBhvr>
                                        <p:cTn id="19" dur="500"/>
                                        <p:tgtEl>
                                          <p:spTgt spid="9"/>
                                        </p:tgtEl>
                                      </p:cBhvr>
                                    </p:animEffect>
                                  </p:childTnLst>
                                </p:cTn>
                              </p:par>
                            </p:childTnLst>
                          </p:cTn>
                        </p:par>
                        <p:par>
                          <p:cTn id="20" fill="hold">
                            <p:stCondLst>
                              <p:cond delay="3000"/>
                            </p:stCondLst>
                            <p:childTnLst>
                              <p:par>
                                <p:cTn id="21" presetID="14" presetClass="entr" presetSubtype="1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randombar(horizontal)">
                                      <p:cBhvr>
                                        <p:cTn id="23" dur="500"/>
                                        <p:tgtEl>
                                          <p:spTgt spid="10"/>
                                        </p:tgtEl>
                                      </p:cBhvr>
                                    </p:animEffect>
                                  </p:childTnLst>
                                </p:cTn>
                              </p:par>
                            </p:childTnLst>
                          </p:cTn>
                        </p:par>
                        <p:par>
                          <p:cTn id="24" fill="hold">
                            <p:stCondLst>
                              <p:cond delay="3500"/>
                            </p:stCondLst>
                            <p:childTnLst>
                              <p:par>
                                <p:cTn id="25" presetID="42" presetClass="entr" presetSubtype="0"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10" presetClass="entr" presetSubtype="0"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p:bldP spid="10" grpId="0"/>
      <p:bldP spid="17" grpId="0" animBg="1"/>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p:cNvSpPr/>
          <p:nvPr/>
        </p:nvSpPr>
        <p:spPr>
          <a:xfrm flipH="1">
            <a:off x="1639415" y="1891407"/>
            <a:ext cx="3795911" cy="3795911"/>
          </a:xfrm>
          <a:prstGeom prst="ellipse">
            <a:avLst/>
          </a:prstGeom>
          <a:noFill/>
          <a:ln w="19050">
            <a:solidFill>
              <a:schemeClr val="bg2">
                <a:lumMod val="75000"/>
                <a:alpha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34" name="组合 33"/>
          <p:cNvGrpSpPr/>
          <p:nvPr/>
        </p:nvGrpSpPr>
        <p:grpSpPr>
          <a:xfrm>
            <a:off x="4847518" y="2219884"/>
            <a:ext cx="759868" cy="759866"/>
            <a:chOff x="4764331" y="2165271"/>
            <a:chExt cx="869091" cy="869091"/>
          </a:xfrm>
        </p:grpSpPr>
        <p:sp>
          <p:nvSpPr>
            <p:cNvPr id="23" name="圆角矩形 22"/>
            <p:cNvSpPr/>
            <p:nvPr/>
          </p:nvSpPr>
          <p:spPr>
            <a:xfrm rot="2700000" flipH="1" flipV="1">
              <a:off x="4764331" y="2165271"/>
              <a:ext cx="869091" cy="869091"/>
            </a:xfrm>
            <a:prstGeom prst="roundRect">
              <a:avLst/>
            </a:prstGeom>
            <a:solidFill>
              <a:schemeClr val="accent1"/>
            </a:solidFill>
            <a:ln w="57150">
              <a:solidFill>
                <a:schemeClr val="bg1"/>
              </a:solidFill>
            </a:ln>
            <a:effectLst>
              <a:outerShdw blurRad="38100" dist="381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4" name="任意多边形: 形状 24"/>
            <p:cNvSpPr/>
            <p:nvPr/>
          </p:nvSpPr>
          <p:spPr>
            <a:xfrm flipH="1">
              <a:off x="5034478" y="2455780"/>
              <a:ext cx="328796" cy="288074"/>
            </a:xfrm>
            <a:custGeom>
              <a:avLst/>
              <a:gdLst/>
              <a:ahLst/>
              <a:cxnLst/>
              <a:rect l="0" t="0" r="0" b="0"/>
              <a:pathLst>
                <a:path w="120000" h="120000" extrusionOk="0">
                  <a:moveTo>
                    <a:pt x="117009" y="65310"/>
                  </a:moveTo>
                  <a:lnTo>
                    <a:pt x="117009" y="65310"/>
                  </a:lnTo>
                  <a:lnTo>
                    <a:pt x="117009" y="65310"/>
                  </a:lnTo>
                  <a:cubicBezTo>
                    <a:pt x="61993" y="91073"/>
                    <a:pt x="61993" y="91073"/>
                    <a:pt x="61993" y="91073"/>
                  </a:cubicBezTo>
                  <a:lnTo>
                    <a:pt x="61993" y="91073"/>
                  </a:lnTo>
                  <a:lnTo>
                    <a:pt x="61993" y="91073"/>
                  </a:lnTo>
                  <a:lnTo>
                    <a:pt x="61993" y="91073"/>
                  </a:lnTo>
                  <a:cubicBezTo>
                    <a:pt x="61993" y="92655"/>
                    <a:pt x="60598" y="92655"/>
                    <a:pt x="60598" y="92655"/>
                  </a:cubicBezTo>
                  <a:cubicBezTo>
                    <a:pt x="59202" y="92655"/>
                    <a:pt x="59202" y="92655"/>
                    <a:pt x="57807" y="91073"/>
                  </a:cubicBezTo>
                  <a:lnTo>
                    <a:pt x="57807" y="91073"/>
                  </a:lnTo>
                  <a:lnTo>
                    <a:pt x="57807" y="91073"/>
                  </a:lnTo>
                  <a:lnTo>
                    <a:pt x="57807" y="91073"/>
                  </a:lnTo>
                  <a:cubicBezTo>
                    <a:pt x="2990" y="65310"/>
                    <a:pt x="2990" y="65310"/>
                    <a:pt x="2990" y="65310"/>
                  </a:cubicBezTo>
                  <a:lnTo>
                    <a:pt x="2990" y="65310"/>
                  </a:lnTo>
                  <a:cubicBezTo>
                    <a:pt x="1395" y="65310"/>
                    <a:pt x="0" y="62146"/>
                    <a:pt x="0" y="60564"/>
                  </a:cubicBezTo>
                  <a:cubicBezTo>
                    <a:pt x="0" y="55819"/>
                    <a:pt x="2990" y="54237"/>
                    <a:pt x="5780" y="54237"/>
                  </a:cubicBezTo>
                  <a:cubicBezTo>
                    <a:pt x="7176" y="54237"/>
                    <a:pt x="7176" y="54237"/>
                    <a:pt x="8571" y="54237"/>
                  </a:cubicBezTo>
                  <a:lnTo>
                    <a:pt x="8571" y="54237"/>
                  </a:lnTo>
                  <a:lnTo>
                    <a:pt x="8571" y="54237"/>
                  </a:lnTo>
                  <a:lnTo>
                    <a:pt x="8571" y="54237"/>
                  </a:lnTo>
                  <a:cubicBezTo>
                    <a:pt x="60598" y="78192"/>
                    <a:pt x="60598" y="78192"/>
                    <a:pt x="60598" y="78192"/>
                  </a:cubicBezTo>
                  <a:cubicBezTo>
                    <a:pt x="112823" y="54237"/>
                    <a:pt x="112823" y="54237"/>
                    <a:pt x="112823" y="54237"/>
                  </a:cubicBezTo>
                  <a:lnTo>
                    <a:pt x="112823" y="54237"/>
                  </a:lnTo>
                  <a:lnTo>
                    <a:pt x="112823" y="54237"/>
                  </a:lnTo>
                  <a:lnTo>
                    <a:pt x="112823" y="54237"/>
                  </a:lnTo>
                  <a:lnTo>
                    <a:pt x="114219" y="54237"/>
                  </a:lnTo>
                  <a:cubicBezTo>
                    <a:pt x="118405" y="54237"/>
                    <a:pt x="119800" y="55819"/>
                    <a:pt x="119800" y="60564"/>
                  </a:cubicBezTo>
                  <a:cubicBezTo>
                    <a:pt x="119800" y="62146"/>
                    <a:pt x="118405" y="65310"/>
                    <a:pt x="117009" y="65310"/>
                  </a:cubicBezTo>
                  <a:close/>
                  <a:moveTo>
                    <a:pt x="117009" y="38192"/>
                  </a:moveTo>
                  <a:lnTo>
                    <a:pt x="117009" y="38192"/>
                  </a:lnTo>
                  <a:lnTo>
                    <a:pt x="117009" y="38192"/>
                  </a:lnTo>
                  <a:cubicBezTo>
                    <a:pt x="61993" y="63728"/>
                    <a:pt x="61993" y="63728"/>
                    <a:pt x="61993" y="63728"/>
                  </a:cubicBezTo>
                  <a:lnTo>
                    <a:pt x="61993" y="63728"/>
                  </a:lnTo>
                  <a:lnTo>
                    <a:pt x="61993" y="63728"/>
                  </a:lnTo>
                  <a:lnTo>
                    <a:pt x="61993" y="63728"/>
                  </a:lnTo>
                  <a:lnTo>
                    <a:pt x="60598" y="63728"/>
                  </a:lnTo>
                  <a:cubicBezTo>
                    <a:pt x="59202" y="63728"/>
                    <a:pt x="59202" y="63728"/>
                    <a:pt x="57807" y="63728"/>
                  </a:cubicBezTo>
                  <a:lnTo>
                    <a:pt x="57807" y="63728"/>
                  </a:lnTo>
                  <a:lnTo>
                    <a:pt x="57807" y="63728"/>
                  </a:lnTo>
                  <a:lnTo>
                    <a:pt x="57807" y="63728"/>
                  </a:lnTo>
                  <a:cubicBezTo>
                    <a:pt x="2990" y="38192"/>
                    <a:pt x="2990" y="38192"/>
                    <a:pt x="2990" y="38192"/>
                  </a:cubicBezTo>
                  <a:lnTo>
                    <a:pt x="2990" y="38192"/>
                  </a:lnTo>
                  <a:cubicBezTo>
                    <a:pt x="1395" y="36610"/>
                    <a:pt x="0" y="35028"/>
                    <a:pt x="0" y="31864"/>
                  </a:cubicBezTo>
                  <a:cubicBezTo>
                    <a:pt x="0" y="30282"/>
                    <a:pt x="1395" y="27118"/>
                    <a:pt x="2990" y="27118"/>
                  </a:cubicBezTo>
                  <a:lnTo>
                    <a:pt x="2990" y="27118"/>
                  </a:lnTo>
                  <a:cubicBezTo>
                    <a:pt x="57807" y="1581"/>
                    <a:pt x="57807" y="1581"/>
                    <a:pt x="57807" y="1581"/>
                  </a:cubicBezTo>
                  <a:lnTo>
                    <a:pt x="57807" y="1581"/>
                  </a:lnTo>
                  <a:lnTo>
                    <a:pt x="57807" y="1581"/>
                  </a:lnTo>
                  <a:lnTo>
                    <a:pt x="57807" y="1581"/>
                  </a:lnTo>
                  <a:cubicBezTo>
                    <a:pt x="59202" y="0"/>
                    <a:pt x="59202" y="0"/>
                    <a:pt x="60598" y="0"/>
                  </a:cubicBezTo>
                  <a:cubicBezTo>
                    <a:pt x="60598" y="0"/>
                    <a:pt x="61993" y="0"/>
                    <a:pt x="61993" y="1581"/>
                  </a:cubicBezTo>
                  <a:lnTo>
                    <a:pt x="61993" y="1581"/>
                  </a:lnTo>
                  <a:lnTo>
                    <a:pt x="61993" y="1581"/>
                  </a:lnTo>
                  <a:lnTo>
                    <a:pt x="61993" y="1581"/>
                  </a:lnTo>
                  <a:cubicBezTo>
                    <a:pt x="117009" y="27118"/>
                    <a:pt x="117009" y="27118"/>
                    <a:pt x="117009" y="27118"/>
                  </a:cubicBezTo>
                  <a:lnTo>
                    <a:pt x="117009" y="27118"/>
                  </a:lnTo>
                  <a:cubicBezTo>
                    <a:pt x="118405" y="27118"/>
                    <a:pt x="119800" y="30282"/>
                    <a:pt x="119800" y="31864"/>
                  </a:cubicBezTo>
                  <a:cubicBezTo>
                    <a:pt x="119800" y="35028"/>
                    <a:pt x="118405" y="36610"/>
                    <a:pt x="117009" y="38192"/>
                  </a:cubicBezTo>
                  <a:close/>
                  <a:moveTo>
                    <a:pt x="5780" y="81355"/>
                  </a:moveTo>
                  <a:lnTo>
                    <a:pt x="5780" y="81355"/>
                  </a:lnTo>
                  <a:cubicBezTo>
                    <a:pt x="7176" y="81355"/>
                    <a:pt x="7176" y="81355"/>
                    <a:pt x="8571" y="81355"/>
                  </a:cubicBezTo>
                  <a:lnTo>
                    <a:pt x="8571" y="81355"/>
                  </a:lnTo>
                  <a:lnTo>
                    <a:pt x="8571" y="81355"/>
                  </a:lnTo>
                  <a:lnTo>
                    <a:pt x="8571" y="81355"/>
                  </a:lnTo>
                  <a:cubicBezTo>
                    <a:pt x="60598" y="106892"/>
                    <a:pt x="60598" y="106892"/>
                    <a:pt x="60598" y="106892"/>
                  </a:cubicBezTo>
                  <a:cubicBezTo>
                    <a:pt x="112823" y="81355"/>
                    <a:pt x="112823" y="81355"/>
                    <a:pt x="112823" y="81355"/>
                  </a:cubicBezTo>
                  <a:lnTo>
                    <a:pt x="112823" y="81355"/>
                  </a:lnTo>
                  <a:lnTo>
                    <a:pt x="112823" y="81355"/>
                  </a:lnTo>
                  <a:lnTo>
                    <a:pt x="112823" y="81355"/>
                  </a:lnTo>
                  <a:lnTo>
                    <a:pt x="114219" y="81355"/>
                  </a:lnTo>
                  <a:cubicBezTo>
                    <a:pt x="118405" y="81355"/>
                    <a:pt x="119800" y="84519"/>
                    <a:pt x="119800" y="87683"/>
                  </a:cubicBezTo>
                  <a:cubicBezTo>
                    <a:pt x="119800" y="91073"/>
                    <a:pt x="118405" y="92655"/>
                    <a:pt x="117009" y="94237"/>
                  </a:cubicBezTo>
                  <a:lnTo>
                    <a:pt x="117009" y="94237"/>
                  </a:lnTo>
                  <a:cubicBezTo>
                    <a:pt x="61993" y="119774"/>
                    <a:pt x="61993" y="119774"/>
                    <a:pt x="61993" y="119774"/>
                  </a:cubicBezTo>
                  <a:lnTo>
                    <a:pt x="61993" y="119774"/>
                  </a:lnTo>
                  <a:lnTo>
                    <a:pt x="61993" y="119774"/>
                  </a:lnTo>
                  <a:lnTo>
                    <a:pt x="61993" y="119774"/>
                  </a:lnTo>
                  <a:lnTo>
                    <a:pt x="60598" y="119774"/>
                  </a:lnTo>
                  <a:cubicBezTo>
                    <a:pt x="59202" y="119774"/>
                    <a:pt x="59202" y="119774"/>
                    <a:pt x="57807" y="119774"/>
                  </a:cubicBezTo>
                  <a:lnTo>
                    <a:pt x="57807" y="119774"/>
                  </a:lnTo>
                  <a:lnTo>
                    <a:pt x="57807" y="119774"/>
                  </a:lnTo>
                  <a:lnTo>
                    <a:pt x="57807" y="119774"/>
                  </a:lnTo>
                  <a:cubicBezTo>
                    <a:pt x="2990" y="94237"/>
                    <a:pt x="2990" y="94237"/>
                    <a:pt x="2990" y="94237"/>
                  </a:cubicBezTo>
                  <a:lnTo>
                    <a:pt x="2990" y="94237"/>
                  </a:lnTo>
                  <a:cubicBezTo>
                    <a:pt x="1395" y="92655"/>
                    <a:pt x="0" y="91073"/>
                    <a:pt x="0" y="87683"/>
                  </a:cubicBezTo>
                  <a:cubicBezTo>
                    <a:pt x="0" y="84519"/>
                    <a:pt x="2990" y="81355"/>
                    <a:pt x="5780" y="81355"/>
                  </a:cubicBezTo>
                  <a:close/>
                </a:path>
              </a:pathLst>
            </a:custGeom>
            <a:solidFill>
              <a:schemeClr val="bg1"/>
            </a:solidFill>
            <a:ln>
              <a:noFill/>
            </a:ln>
          </p:spPr>
          <p:txBody>
            <a:bodyPr anchor="ctr"/>
            <a:lstStyle/>
            <a:p>
              <a:pPr algn="ctr"/>
              <a:endParaRPr/>
            </a:p>
          </p:txBody>
        </p:sp>
      </p:grpSp>
      <p:grpSp>
        <p:nvGrpSpPr>
          <p:cNvPr id="36" name="组合 35"/>
          <p:cNvGrpSpPr/>
          <p:nvPr/>
        </p:nvGrpSpPr>
        <p:grpSpPr>
          <a:xfrm>
            <a:off x="4828905" y="4675910"/>
            <a:ext cx="759868" cy="759866"/>
            <a:chOff x="4745718" y="4621297"/>
            <a:chExt cx="869091" cy="869091"/>
          </a:xfrm>
        </p:grpSpPr>
        <p:sp>
          <p:nvSpPr>
            <p:cNvPr id="21" name="圆角矩形 20"/>
            <p:cNvSpPr/>
            <p:nvPr/>
          </p:nvSpPr>
          <p:spPr>
            <a:xfrm rot="2700000" flipH="1" flipV="1">
              <a:off x="4745718" y="4621297"/>
              <a:ext cx="869091" cy="869091"/>
            </a:xfrm>
            <a:prstGeom prst="roundRect">
              <a:avLst/>
            </a:prstGeom>
            <a:solidFill>
              <a:schemeClr val="tx1">
                <a:lumMod val="50000"/>
                <a:lumOff val="50000"/>
              </a:schemeClr>
            </a:solidFill>
            <a:ln w="57150">
              <a:solidFill>
                <a:schemeClr val="bg1"/>
              </a:solidFill>
            </a:ln>
            <a:effectLst>
              <a:outerShdw blurRad="38100" dist="381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2" name="任意多边形: 形状 22"/>
            <p:cNvSpPr/>
            <p:nvPr/>
          </p:nvSpPr>
          <p:spPr>
            <a:xfrm flipH="1">
              <a:off x="5015862" y="4893803"/>
              <a:ext cx="328802" cy="324080"/>
            </a:xfrm>
            <a:custGeom>
              <a:avLst/>
              <a:gdLst/>
              <a:ahLst/>
              <a:cxnLst/>
              <a:rect l="0" t="0" r="0" b="0"/>
              <a:pathLst>
                <a:path w="120000" h="120000" extrusionOk="0">
                  <a:moveTo>
                    <a:pt x="105647" y="48605"/>
                  </a:moveTo>
                  <a:lnTo>
                    <a:pt x="105647" y="48605"/>
                  </a:lnTo>
                  <a:cubicBezTo>
                    <a:pt x="104252" y="50016"/>
                    <a:pt x="104252" y="58487"/>
                    <a:pt x="114219" y="64134"/>
                  </a:cubicBezTo>
                  <a:cubicBezTo>
                    <a:pt x="114219" y="64134"/>
                    <a:pt x="100066" y="66957"/>
                    <a:pt x="90299" y="54252"/>
                  </a:cubicBezTo>
                  <a:cubicBezTo>
                    <a:pt x="87308" y="54252"/>
                    <a:pt x="84518" y="55663"/>
                    <a:pt x="81727" y="55663"/>
                  </a:cubicBezTo>
                  <a:cubicBezTo>
                    <a:pt x="60598" y="55663"/>
                    <a:pt x="47840" y="42756"/>
                    <a:pt x="47840" y="27226"/>
                  </a:cubicBezTo>
                  <a:cubicBezTo>
                    <a:pt x="47840" y="12907"/>
                    <a:pt x="60598" y="0"/>
                    <a:pt x="81727" y="0"/>
                  </a:cubicBezTo>
                  <a:cubicBezTo>
                    <a:pt x="102857" y="0"/>
                    <a:pt x="119800" y="12907"/>
                    <a:pt x="119800" y="27226"/>
                  </a:cubicBezTo>
                  <a:cubicBezTo>
                    <a:pt x="119800" y="35697"/>
                    <a:pt x="114219" y="44168"/>
                    <a:pt x="105647" y="48605"/>
                  </a:cubicBezTo>
                  <a:close/>
                  <a:moveTo>
                    <a:pt x="40863" y="30050"/>
                  </a:moveTo>
                  <a:lnTo>
                    <a:pt x="40863" y="30050"/>
                  </a:lnTo>
                  <a:cubicBezTo>
                    <a:pt x="42259" y="46991"/>
                    <a:pt x="56411" y="61310"/>
                    <a:pt x="78936" y="62722"/>
                  </a:cubicBezTo>
                  <a:cubicBezTo>
                    <a:pt x="81727" y="62722"/>
                    <a:pt x="84518" y="62722"/>
                    <a:pt x="87308" y="61310"/>
                  </a:cubicBezTo>
                  <a:lnTo>
                    <a:pt x="87308" y="61310"/>
                  </a:lnTo>
                  <a:lnTo>
                    <a:pt x="87308" y="61310"/>
                  </a:lnTo>
                  <a:cubicBezTo>
                    <a:pt x="94485" y="68369"/>
                    <a:pt x="102857" y="69983"/>
                    <a:pt x="107043" y="69983"/>
                  </a:cubicBezTo>
                  <a:cubicBezTo>
                    <a:pt x="102857" y="88537"/>
                    <a:pt x="84518" y="102655"/>
                    <a:pt x="56411" y="102655"/>
                  </a:cubicBezTo>
                  <a:cubicBezTo>
                    <a:pt x="53621" y="102655"/>
                    <a:pt x="49435" y="101243"/>
                    <a:pt x="45049" y="99831"/>
                  </a:cubicBezTo>
                  <a:cubicBezTo>
                    <a:pt x="31096" y="119798"/>
                    <a:pt x="7176" y="115563"/>
                    <a:pt x="7176" y="115563"/>
                  </a:cubicBezTo>
                  <a:cubicBezTo>
                    <a:pt x="23920" y="108302"/>
                    <a:pt x="23920" y="94184"/>
                    <a:pt x="19734" y="92773"/>
                  </a:cubicBezTo>
                  <a:cubicBezTo>
                    <a:pt x="7176" y="85512"/>
                    <a:pt x="0" y="72806"/>
                    <a:pt x="0" y="59899"/>
                  </a:cubicBezTo>
                  <a:cubicBezTo>
                    <a:pt x="0" y="39932"/>
                    <a:pt x="18338" y="22789"/>
                    <a:pt x="43654" y="18554"/>
                  </a:cubicBezTo>
                  <a:cubicBezTo>
                    <a:pt x="42259" y="22789"/>
                    <a:pt x="40863" y="25815"/>
                    <a:pt x="40863" y="30050"/>
                  </a:cubicBezTo>
                  <a:close/>
                </a:path>
              </a:pathLst>
            </a:custGeom>
            <a:solidFill>
              <a:schemeClr val="bg1"/>
            </a:solidFill>
            <a:ln>
              <a:noFill/>
            </a:ln>
          </p:spPr>
          <p:txBody>
            <a:bodyPr anchor="ctr"/>
            <a:lstStyle/>
            <a:p>
              <a:pPr algn="ctr"/>
              <a:endParaRPr/>
            </a:p>
          </p:txBody>
        </p:sp>
      </p:grpSp>
      <p:grpSp>
        <p:nvGrpSpPr>
          <p:cNvPr id="35" name="组合 34"/>
          <p:cNvGrpSpPr/>
          <p:nvPr/>
        </p:nvGrpSpPr>
        <p:grpSpPr>
          <a:xfrm>
            <a:off x="5082305" y="3433911"/>
            <a:ext cx="759868" cy="759866"/>
            <a:chOff x="4999118" y="3354817"/>
            <a:chExt cx="869091" cy="869091"/>
          </a:xfrm>
        </p:grpSpPr>
        <p:sp>
          <p:nvSpPr>
            <p:cNvPr id="13" name="圆角矩形 12"/>
            <p:cNvSpPr/>
            <p:nvPr/>
          </p:nvSpPr>
          <p:spPr>
            <a:xfrm rot="2700000" flipH="1" flipV="1">
              <a:off x="4999118" y="3354817"/>
              <a:ext cx="869091" cy="869091"/>
            </a:xfrm>
            <a:prstGeom prst="roundRect">
              <a:avLst/>
            </a:prstGeom>
            <a:solidFill>
              <a:schemeClr val="accent4"/>
            </a:solidFill>
            <a:ln w="57150">
              <a:solidFill>
                <a:schemeClr val="bg1"/>
              </a:solidFill>
            </a:ln>
            <a:effectLst>
              <a:outerShdw blurRad="38100" dist="381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4" name="任意多边形: 形状 41"/>
            <p:cNvSpPr/>
            <p:nvPr/>
          </p:nvSpPr>
          <p:spPr>
            <a:xfrm flipH="1">
              <a:off x="5307662" y="3634942"/>
              <a:ext cx="252002" cy="308842"/>
            </a:xfrm>
            <a:custGeom>
              <a:avLst/>
              <a:gdLst/>
              <a:ahLst/>
              <a:cxnLst/>
              <a:rect l="0" t="0" r="0" b="0"/>
              <a:pathLst>
                <a:path w="120000" h="120000" extrusionOk="0">
                  <a:moveTo>
                    <a:pt x="112868" y="119800"/>
                  </a:moveTo>
                  <a:lnTo>
                    <a:pt x="112868" y="119800"/>
                  </a:lnTo>
                  <a:cubicBezTo>
                    <a:pt x="6885" y="119800"/>
                    <a:pt x="6885" y="119800"/>
                    <a:pt x="6885" y="119800"/>
                  </a:cubicBezTo>
                  <a:cubicBezTo>
                    <a:pt x="1721" y="119800"/>
                    <a:pt x="0" y="117004"/>
                    <a:pt x="0" y="114209"/>
                  </a:cubicBezTo>
                  <a:cubicBezTo>
                    <a:pt x="0" y="64891"/>
                    <a:pt x="0" y="64891"/>
                    <a:pt x="0" y="64891"/>
                  </a:cubicBezTo>
                  <a:cubicBezTo>
                    <a:pt x="0" y="62096"/>
                    <a:pt x="1721" y="59101"/>
                    <a:pt x="6885" y="59101"/>
                  </a:cubicBezTo>
                  <a:cubicBezTo>
                    <a:pt x="17213" y="59101"/>
                    <a:pt x="17213" y="59101"/>
                    <a:pt x="17213" y="59101"/>
                  </a:cubicBezTo>
                  <a:cubicBezTo>
                    <a:pt x="17213" y="33743"/>
                    <a:pt x="17213" y="33743"/>
                    <a:pt x="17213" y="33743"/>
                  </a:cubicBezTo>
                  <a:cubicBezTo>
                    <a:pt x="17213" y="13976"/>
                    <a:pt x="36393" y="0"/>
                    <a:pt x="59016" y="0"/>
                  </a:cubicBezTo>
                  <a:cubicBezTo>
                    <a:pt x="83360" y="0"/>
                    <a:pt x="100573" y="13976"/>
                    <a:pt x="100573" y="33743"/>
                  </a:cubicBezTo>
                  <a:cubicBezTo>
                    <a:pt x="100573" y="36539"/>
                    <a:pt x="98852" y="39534"/>
                    <a:pt x="93688" y="39534"/>
                  </a:cubicBezTo>
                  <a:cubicBezTo>
                    <a:pt x="90245" y="39534"/>
                    <a:pt x="86803" y="36539"/>
                    <a:pt x="86803" y="33743"/>
                  </a:cubicBezTo>
                  <a:cubicBezTo>
                    <a:pt x="86803" y="21164"/>
                    <a:pt x="74754" y="11181"/>
                    <a:pt x="59016" y="11181"/>
                  </a:cubicBezTo>
                  <a:cubicBezTo>
                    <a:pt x="43278" y="11181"/>
                    <a:pt x="31229" y="21164"/>
                    <a:pt x="31229" y="33743"/>
                  </a:cubicBezTo>
                  <a:cubicBezTo>
                    <a:pt x="31229" y="59101"/>
                    <a:pt x="31229" y="59101"/>
                    <a:pt x="31229" y="59101"/>
                  </a:cubicBezTo>
                  <a:cubicBezTo>
                    <a:pt x="86803" y="59101"/>
                    <a:pt x="86803" y="59101"/>
                    <a:pt x="86803" y="59101"/>
                  </a:cubicBezTo>
                  <a:cubicBezTo>
                    <a:pt x="100573" y="59101"/>
                    <a:pt x="100573" y="59101"/>
                    <a:pt x="100573" y="59101"/>
                  </a:cubicBezTo>
                  <a:cubicBezTo>
                    <a:pt x="112868" y="59101"/>
                    <a:pt x="112868" y="59101"/>
                    <a:pt x="112868" y="59101"/>
                  </a:cubicBezTo>
                  <a:cubicBezTo>
                    <a:pt x="116311" y="59101"/>
                    <a:pt x="119754" y="62096"/>
                    <a:pt x="119754" y="64891"/>
                  </a:cubicBezTo>
                  <a:cubicBezTo>
                    <a:pt x="119754" y="114209"/>
                    <a:pt x="119754" y="114209"/>
                    <a:pt x="119754" y="114209"/>
                  </a:cubicBezTo>
                  <a:cubicBezTo>
                    <a:pt x="119754" y="117004"/>
                    <a:pt x="116311" y="119800"/>
                    <a:pt x="112868" y="119800"/>
                  </a:cubicBezTo>
                  <a:close/>
                  <a:moveTo>
                    <a:pt x="59016" y="70482"/>
                  </a:moveTo>
                  <a:lnTo>
                    <a:pt x="59016" y="70482"/>
                  </a:lnTo>
                  <a:cubicBezTo>
                    <a:pt x="52131" y="70482"/>
                    <a:pt x="45000" y="76073"/>
                    <a:pt x="45000" y="81863"/>
                  </a:cubicBezTo>
                  <a:cubicBezTo>
                    <a:pt x="45000" y="86056"/>
                    <a:pt x="48688" y="90249"/>
                    <a:pt x="52131" y="91647"/>
                  </a:cubicBezTo>
                  <a:cubicBezTo>
                    <a:pt x="52131" y="103028"/>
                    <a:pt x="52131" y="103028"/>
                    <a:pt x="52131" y="103028"/>
                  </a:cubicBezTo>
                  <a:cubicBezTo>
                    <a:pt x="52131" y="105823"/>
                    <a:pt x="55573" y="108618"/>
                    <a:pt x="59016" y="108618"/>
                  </a:cubicBezTo>
                  <a:cubicBezTo>
                    <a:pt x="64180" y="108618"/>
                    <a:pt x="65901" y="105823"/>
                    <a:pt x="65901" y="103028"/>
                  </a:cubicBezTo>
                  <a:cubicBezTo>
                    <a:pt x="65901" y="91647"/>
                    <a:pt x="65901" y="91647"/>
                    <a:pt x="65901" y="91647"/>
                  </a:cubicBezTo>
                  <a:cubicBezTo>
                    <a:pt x="71065" y="90249"/>
                    <a:pt x="72786" y="86056"/>
                    <a:pt x="72786" y="81863"/>
                  </a:cubicBezTo>
                  <a:cubicBezTo>
                    <a:pt x="72786" y="76073"/>
                    <a:pt x="67622" y="70482"/>
                    <a:pt x="59016" y="70482"/>
                  </a:cubicBezTo>
                  <a:close/>
                </a:path>
              </a:pathLst>
            </a:custGeom>
            <a:solidFill>
              <a:schemeClr val="bg1"/>
            </a:solidFill>
            <a:ln>
              <a:noFill/>
            </a:ln>
          </p:spPr>
          <p:txBody>
            <a:bodyPr anchor="ctr"/>
            <a:lstStyle/>
            <a:p>
              <a:pPr algn="ctr"/>
              <a:endParaRPr/>
            </a:p>
          </p:txBody>
        </p:sp>
      </p:grpSp>
      <p:pic>
        <p:nvPicPr>
          <p:cNvPr id="45" name="图片占位符 44"/>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6662" r="16662"/>
          <a:stretch>
            <a:fillRect/>
          </a:stretch>
        </p:blipFill>
        <p:spPr/>
      </p:pic>
      <p:grpSp>
        <p:nvGrpSpPr>
          <p:cNvPr id="46" name="组合 45"/>
          <p:cNvGrpSpPr/>
          <p:nvPr/>
        </p:nvGrpSpPr>
        <p:grpSpPr>
          <a:xfrm>
            <a:off x="5784694" y="2121681"/>
            <a:ext cx="4719637" cy="962022"/>
            <a:chOff x="874712" y="3325188"/>
            <a:chExt cx="4719637" cy="962022"/>
          </a:xfrm>
        </p:grpSpPr>
        <p:sp>
          <p:nvSpPr>
            <p:cNvPr id="47" name="矩形 46"/>
            <p:cNvSpPr/>
            <p:nvPr/>
          </p:nvSpPr>
          <p:spPr>
            <a:xfrm>
              <a:off x="874712" y="3677812"/>
              <a:ext cx="4719637"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65000"/>
                      <a:lumOff val="35000"/>
                    </a:schemeClr>
                  </a:solidFill>
                </a:rPr>
                <a:t>用户可以在投影仪或者计算机上进行演示也可以将演示文稿打印出来制作成胶片以便应用到更广泛的领域中</a:t>
              </a:r>
            </a:p>
          </p:txBody>
        </p:sp>
        <p:sp>
          <p:nvSpPr>
            <p:cNvPr id="48" name="矩形 47"/>
            <p:cNvSpPr/>
            <p:nvPr/>
          </p:nvSpPr>
          <p:spPr>
            <a:xfrm>
              <a:off x="874713" y="3325188"/>
              <a:ext cx="2241974" cy="401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75000"/>
                      <a:lumOff val="25000"/>
                    </a:schemeClr>
                  </a:solidFill>
                </a:rPr>
                <a:t>标题文字添加</a:t>
              </a:r>
            </a:p>
          </p:txBody>
        </p:sp>
      </p:grpSp>
      <p:grpSp>
        <p:nvGrpSpPr>
          <p:cNvPr id="49" name="组合 48"/>
          <p:cNvGrpSpPr/>
          <p:nvPr/>
        </p:nvGrpSpPr>
        <p:grpSpPr>
          <a:xfrm>
            <a:off x="5784694" y="4570161"/>
            <a:ext cx="4719637" cy="962022"/>
            <a:chOff x="874712" y="3325188"/>
            <a:chExt cx="4719637" cy="962022"/>
          </a:xfrm>
        </p:grpSpPr>
        <p:sp>
          <p:nvSpPr>
            <p:cNvPr id="50" name="矩形 49"/>
            <p:cNvSpPr/>
            <p:nvPr/>
          </p:nvSpPr>
          <p:spPr>
            <a:xfrm>
              <a:off x="874712" y="3677812"/>
              <a:ext cx="4719637"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65000"/>
                      <a:lumOff val="35000"/>
                    </a:schemeClr>
                  </a:solidFill>
                </a:rPr>
                <a:t>用户可以在投影仪或者计算机上进行演示也可以将演示文稿打印出来制作成胶片以便应用到更广泛的领域中</a:t>
              </a:r>
            </a:p>
          </p:txBody>
        </p:sp>
        <p:sp>
          <p:nvSpPr>
            <p:cNvPr id="51" name="矩形 50"/>
            <p:cNvSpPr/>
            <p:nvPr/>
          </p:nvSpPr>
          <p:spPr>
            <a:xfrm>
              <a:off x="874713" y="3325188"/>
              <a:ext cx="2241974" cy="401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75000"/>
                      <a:lumOff val="25000"/>
                    </a:schemeClr>
                  </a:solidFill>
                </a:rPr>
                <a:t>标题文字添加</a:t>
              </a:r>
            </a:p>
          </p:txBody>
        </p:sp>
      </p:grpSp>
      <p:grpSp>
        <p:nvGrpSpPr>
          <p:cNvPr id="52" name="组合 51"/>
          <p:cNvGrpSpPr/>
          <p:nvPr/>
        </p:nvGrpSpPr>
        <p:grpSpPr>
          <a:xfrm>
            <a:off x="6055222" y="3345921"/>
            <a:ext cx="4719637" cy="962022"/>
            <a:chOff x="874712" y="3325188"/>
            <a:chExt cx="4719637" cy="962022"/>
          </a:xfrm>
        </p:grpSpPr>
        <p:sp>
          <p:nvSpPr>
            <p:cNvPr id="53" name="矩形 52"/>
            <p:cNvSpPr/>
            <p:nvPr/>
          </p:nvSpPr>
          <p:spPr>
            <a:xfrm>
              <a:off x="874712" y="3677812"/>
              <a:ext cx="4719637"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65000"/>
                      <a:lumOff val="35000"/>
                    </a:schemeClr>
                  </a:solidFill>
                </a:rPr>
                <a:t>用户可以在投影仪或者计算机上进行演示也可以将演示文稿打印出来制作成胶片以便应用到更广泛的领域中</a:t>
              </a:r>
            </a:p>
          </p:txBody>
        </p:sp>
        <p:sp>
          <p:nvSpPr>
            <p:cNvPr id="54" name="矩形 53"/>
            <p:cNvSpPr/>
            <p:nvPr/>
          </p:nvSpPr>
          <p:spPr>
            <a:xfrm>
              <a:off x="874713" y="3325188"/>
              <a:ext cx="2241974" cy="401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75000"/>
                      <a:lumOff val="25000"/>
                    </a:schemeClr>
                  </a:solidFill>
                </a:rPr>
                <a:t>标题文字添加</a:t>
              </a:r>
            </a:p>
          </p:txBody>
        </p:sp>
      </p:grpSp>
      <p:pic>
        <p:nvPicPr>
          <p:cNvPr id="44" name="图片 43"/>
          <p:cNvPicPr>
            <a:picLocks noChangeAspect="1"/>
          </p:cNvPicPr>
          <p:nvPr/>
        </p:nvPicPr>
        <p:blipFill rotWithShape="1">
          <a:blip r:embed="rId4">
            <a:extLst>
              <a:ext uri="{28A0092B-C50C-407E-A947-70E740481C1C}">
                <a14:useLocalDpi xmlns:a14="http://schemas.microsoft.com/office/drawing/2010/main" val="0"/>
              </a:ext>
            </a:extLst>
          </a:blip>
          <a:srcRect l="5689" t="7719"/>
          <a:stretch>
            <a:fillRect/>
          </a:stretch>
        </p:blipFill>
        <p:spPr>
          <a:xfrm>
            <a:off x="2" y="1"/>
            <a:ext cx="2304976" cy="1268412"/>
          </a:xfrm>
          <a:prstGeom prst="rect">
            <a:avLst/>
          </a:prstGeom>
        </p:spPr>
      </p:pic>
      <p:pic>
        <p:nvPicPr>
          <p:cNvPr id="55" name="图片 54"/>
          <p:cNvPicPr>
            <a:picLocks noChangeAspect="1"/>
          </p:cNvPicPr>
          <p:nvPr/>
        </p:nvPicPr>
        <p:blipFill rotWithShape="1">
          <a:blip r:embed="rId4">
            <a:extLst>
              <a:ext uri="{28A0092B-C50C-407E-A947-70E740481C1C}">
                <a14:useLocalDpi xmlns:a14="http://schemas.microsoft.com/office/drawing/2010/main" val="0"/>
              </a:ext>
            </a:extLst>
          </a:blip>
          <a:srcRect l="5689" t="7719"/>
          <a:stretch>
            <a:fillRect/>
          </a:stretch>
        </p:blipFill>
        <p:spPr>
          <a:xfrm rot="10800000">
            <a:off x="8297197" y="4714717"/>
            <a:ext cx="3894803" cy="2143282"/>
          </a:xfrm>
          <a:prstGeom prst="rect">
            <a:avLst/>
          </a:prstGeom>
        </p:spPr>
      </p:pic>
      <p:grpSp>
        <p:nvGrpSpPr>
          <p:cNvPr id="2" name="组合 1"/>
          <p:cNvGrpSpPr/>
          <p:nvPr/>
        </p:nvGrpSpPr>
        <p:grpSpPr>
          <a:xfrm>
            <a:off x="1195529" y="485297"/>
            <a:ext cx="3780202" cy="770416"/>
            <a:chOff x="1949291" y="371073"/>
            <a:chExt cx="3780202" cy="770416"/>
          </a:xfrm>
        </p:grpSpPr>
        <p:sp>
          <p:nvSpPr>
            <p:cNvPr id="56" name="文本框 55"/>
            <p:cNvSpPr txBox="1"/>
            <p:nvPr/>
          </p:nvSpPr>
          <p:spPr>
            <a:xfrm>
              <a:off x="1949291" y="371073"/>
              <a:ext cx="3057247"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75000"/>
                      <a:lumOff val="25000"/>
                    </a:schemeClr>
                  </a:solidFill>
                  <a:latin typeface="Century Gothic" panose="020B0502020202020204" pitchFamily="34" charset="0"/>
                </a:rPr>
                <a:t>章节标题</a:t>
              </a:r>
              <a:r>
                <a:rPr lang="zh-CN" altLang="en-US" sz="2800" b="1" dirty="0">
                  <a:solidFill>
                    <a:schemeClr val="accent1"/>
                  </a:solidFill>
                  <a:latin typeface="Century Gothic" panose="020B0502020202020204" pitchFamily="34" charset="0"/>
                </a:rPr>
                <a:t>文字添加</a:t>
              </a:r>
            </a:p>
          </p:txBody>
        </p:sp>
        <p:sp>
          <p:nvSpPr>
            <p:cNvPr id="57" name="文本框 56"/>
            <p:cNvSpPr txBox="1"/>
            <p:nvPr/>
          </p:nvSpPr>
          <p:spPr>
            <a:xfrm>
              <a:off x="1949291" y="833712"/>
              <a:ext cx="3780202" cy="307777"/>
            </a:xfrm>
            <a:prstGeom prst="rect">
              <a:avLst/>
            </a:prstGeom>
            <a:noFill/>
          </p:spPr>
          <p:txBody>
            <a:bodyPr wrap="none" rtlCol="0">
              <a:spAutoFit/>
              <a:scene3d>
                <a:camera prst="orthographicFront"/>
                <a:lightRig rig="threePt" dir="t"/>
              </a:scene3d>
              <a:sp3d contourW="12700"/>
            </a:bodyPr>
            <a:lstStyle/>
            <a:p>
              <a:r>
                <a:rPr lang="en-US" altLang="zh-CN" sz="1400" dirty="0">
                  <a:solidFill>
                    <a:schemeClr val="bg1">
                      <a:lumMod val="50000"/>
                    </a:schemeClr>
                  </a:solidFill>
                  <a:latin typeface="Century Gothic" panose="020B0502020202020204" pitchFamily="34" charset="0"/>
                </a:rPr>
                <a:t>ZHANG JIE BIAO TI WEN ZI TIAN JIA CI CHU</a:t>
              </a:r>
              <a:endParaRPr lang="zh-CN" altLang="en-US" sz="1400" dirty="0">
                <a:solidFill>
                  <a:schemeClr val="bg1">
                    <a:lumMod val="50000"/>
                  </a:schemeClr>
                </a:solidFill>
                <a:latin typeface="Century Gothic" panose="020B0502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34"/>
                                        </p:tgtEl>
                                        <p:attrNameLst>
                                          <p:attrName>style.visibility</p:attrName>
                                        </p:attrNameLst>
                                      </p:cBhvr>
                                      <p:to>
                                        <p:strVal val="visible"/>
                                      </p:to>
                                    </p:set>
                                    <p:anim calcmode="lin" valueType="num">
                                      <p:cBhvr>
                                        <p:cTn id="18" dur="500" fill="hold"/>
                                        <p:tgtEl>
                                          <p:spTgt spid="34"/>
                                        </p:tgtEl>
                                        <p:attrNameLst>
                                          <p:attrName>ppt_w</p:attrName>
                                        </p:attrNameLst>
                                      </p:cBhvr>
                                      <p:tavLst>
                                        <p:tav tm="0">
                                          <p:val>
                                            <p:fltVal val="0"/>
                                          </p:val>
                                        </p:tav>
                                        <p:tav tm="100000">
                                          <p:val>
                                            <p:strVal val="#ppt_w"/>
                                          </p:val>
                                        </p:tav>
                                      </p:tavLst>
                                    </p:anim>
                                    <p:anim calcmode="lin" valueType="num">
                                      <p:cBhvr>
                                        <p:cTn id="19" dur="500" fill="hold"/>
                                        <p:tgtEl>
                                          <p:spTgt spid="34"/>
                                        </p:tgtEl>
                                        <p:attrNameLst>
                                          <p:attrName>ppt_h</p:attrName>
                                        </p:attrNameLst>
                                      </p:cBhvr>
                                      <p:tavLst>
                                        <p:tav tm="0">
                                          <p:val>
                                            <p:fltVal val="0"/>
                                          </p:val>
                                        </p:tav>
                                        <p:tav tm="100000">
                                          <p:val>
                                            <p:strVal val="#ppt_h"/>
                                          </p:val>
                                        </p:tav>
                                      </p:tavLst>
                                    </p:anim>
                                    <p:animEffect transition="in" filter="fade">
                                      <p:cBhvr>
                                        <p:cTn id="20" dur="500"/>
                                        <p:tgtEl>
                                          <p:spTgt spid="34"/>
                                        </p:tgtEl>
                                      </p:cBhvr>
                                    </p:animEffect>
                                  </p:childTnLst>
                                </p:cTn>
                              </p:par>
                              <p:par>
                                <p:cTn id="21" presetID="53" presetClass="entr" presetSubtype="16"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p:cTn id="23" dur="500" fill="hold"/>
                                        <p:tgtEl>
                                          <p:spTgt spid="36"/>
                                        </p:tgtEl>
                                        <p:attrNameLst>
                                          <p:attrName>ppt_w</p:attrName>
                                        </p:attrNameLst>
                                      </p:cBhvr>
                                      <p:tavLst>
                                        <p:tav tm="0">
                                          <p:val>
                                            <p:fltVal val="0"/>
                                          </p:val>
                                        </p:tav>
                                        <p:tav tm="100000">
                                          <p:val>
                                            <p:strVal val="#ppt_w"/>
                                          </p:val>
                                        </p:tav>
                                      </p:tavLst>
                                    </p:anim>
                                    <p:anim calcmode="lin" valueType="num">
                                      <p:cBhvr>
                                        <p:cTn id="24" dur="500" fill="hold"/>
                                        <p:tgtEl>
                                          <p:spTgt spid="36"/>
                                        </p:tgtEl>
                                        <p:attrNameLst>
                                          <p:attrName>ppt_h</p:attrName>
                                        </p:attrNameLst>
                                      </p:cBhvr>
                                      <p:tavLst>
                                        <p:tav tm="0">
                                          <p:val>
                                            <p:fltVal val="0"/>
                                          </p:val>
                                        </p:tav>
                                        <p:tav tm="100000">
                                          <p:val>
                                            <p:strVal val="#ppt_h"/>
                                          </p:val>
                                        </p:tav>
                                      </p:tavLst>
                                    </p:anim>
                                    <p:animEffect transition="in" filter="fade">
                                      <p:cBhvr>
                                        <p:cTn id="25" dur="500"/>
                                        <p:tgtEl>
                                          <p:spTgt spid="36"/>
                                        </p:tgtEl>
                                      </p:cBhvr>
                                    </p:animEffect>
                                  </p:childTnLst>
                                </p:cTn>
                              </p:par>
                              <p:par>
                                <p:cTn id="26" presetID="53" presetClass="entr" presetSubtype="16" fill="hold" nodeType="withEffect">
                                  <p:stCondLst>
                                    <p:cond delay="0"/>
                                  </p:stCondLst>
                                  <p:childTnLst>
                                    <p:set>
                                      <p:cBhvr>
                                        <p:cTn id="27" dur="1" fill="hold">
                                          <p:stCondLst>
                                            <p:cond delay="0"/>
                                          </p:stCondLst>
                                        </p:cTn>
                                        <p:tgtEl>
                                          <p:spTgt spid="35"/>
                                        </p:tgtEl>
                                        <p:attrNameLst>
                                          <p:attrName>style.visibility</p:attrName>
                                        </p:attrNameLst>
                                      </p:cBhvr>
                                      <p:to>
                                        <p:strVal val="visible"/>
                                      </p:to>
                                    </p:set>
                                    <p:anim calcmode="lin" valueType="num">
                                      <p:cBhvr>
                                        <p:cTn id="28" dur="500" fill="hold"/>
                                        <p:tgtEl>
                                          <p:spTgt spid="35"/>
                                        </p:tgtEl>
                                        <p:attrNameLst>
                                          <p:attrName>ppt_w</p:attrName>
                                        </p:attrNameLst>
                                      </p:cBhvr>
                                      <p:tavLst>
                                        <p:tav tm="0">
                                          <p:val>
                                            <p:fltVal val="0"/>
                                          </p:val>
                                        </p:tav>
                                        <p:tav tm="100000">
                                          <p:val>
                                            <p:strVal val="#ppt_w"/>
                                          </p:val>
                                        </p:tav>
                                      </p:tavLst>
                                    </p:anim>
                                    <p:anim calcmode="lin" valueType="num">
                                      <p:cBhvr>
                                        <p:cTn id="29" dur="500" fill="hold"/>
                                        <p:tgtEl>
                                          <p:spTgt spid="35"/>
                                        </p:tgtEl>
                                        <p:attrNameLst>
                                          <p:attrName>ppt_h</p:attrName>
                                        </p:attrNameLst>
                                      </p:cBhvr>
                                      <p:tavLst>
                                        <p:tav tm="0">
                                          <p:val>
                                            <p:fltVal val="0"/>
                                          </p:val>
                                        </p:tav>
                                        <p:tav tm="100000">
                                          <p:val>
                                            <p:strVal val="#ppt_h"/>
                                          </p:val>
                                        </p:tav>
                                      </p:tavLst>
                                    </p:anim>
                                    <p:animEffect transition="in" filter="fade">
                                      <p:cBhvr>
                                        <p:cTn id="30" dur="500"/>
                                        <p:tgtEl>
                                          <p:spTgt spid="35"/>
                                        </p:tgtEl>
                                      </p:cBhvr>
                                    </p:animEffect>
                                  </p:childTnLst>
                                </p:cTn>
                              </p:par>
                            </p:childTnLst>
                          </p:cTn>
                        </p:par>
                        <p:par>
                          <p:cTn id="31" fill="hold">
                            <p:stCondLst>
                              <p:cond delay="1000"/>
                            </p:stCondLst>
                            <p:childTnLst>
                              <p:par>
                                <p:cTn id="32" presetID="22" presetClass="entr" presetSubtype="8" fill="hold" nodeType="after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wipe(left)">
                                      <p:cBhvr>
                                        <p:cTn id="34" dur="500"/>
                                        <p:tgtEl>
                                          <p:spTgt spid="46"/>
                                        </p:tgtEl>
                                      </p:cBhvr>
                                    </p:animEffect>
                                  </p:childTnLst>
                                </p:cTn>
                              </p:par>
                            </p:childTnLst>
                          </p:cTn>
                        </p:par>
                        <p:par>
                          <p:cTn id="35" fill="hold">
                            <p:stCondLst>
                              <p:cond delay="1500"/>
                            </p:stCondLst>
                            <p:childTnLst>
                              <p:par>
                                <p:cTn id="36" presetID="22" presetClass="entr" presetSubtype="8" fill="hold"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left)">
                                      <p:cBhvr>
                                        <p:cTn id="38" dur="500"/>
                                        <p:tgtEl>
                                          <p:spTgt spid="52"/>
                                        </p:tgtEl>
                                      </p:cBhvr>
                                    </p:animEffect>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49"/>
                                        </p:tgtEl>
                                        <p:attrNameLst>
                                          <p:attrName>style.visibility</p:attrName>
                                        </p:attrNameLst>
                                      </p:cBhvr>
                                      <p:to>
                                        <p:strVal val="visible"/>
                                      </p:to>
                                    </p:set>
                                    <p:animEffect transition="in" filter="wipe(left)">
                                      <p:cBhvr>
                                        <p:cTn id="4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图片占位符 71"/>
          <p:cNvPicPr>
            <a:picLocks noGrp="1" noChangeAspect="1"/>
          </p:cNvPicPr>
          <p:nvPr>
            <p:ph type="pic" sz="quarter" idx="4294967295"/>
          </p:nvPr>
        </p:nvPicPr>
        <p:blipFill>
          <a:blip r:embed="rId3" cstate="print">
            <a:extLst>
              <a:ext uri="{28A0092B-C50C-407E-A947-70E740481C1C}">
                <a14:useLocalDpi xmlns:a14="http://schemas.microsoft.com/office/drawing/2010/main" val="0"/>
              </a:ext>
            </a:extLst>
          </a:blip>
          <a:srcRect l="16656" r="16656"/>
          <a:stretch>
            <a:fillRect/>
          </a:stretch>
        </p:blipFill>
        <p:spPr>
          <a:xfrm>
            <a:off x="1521950" y="1901372"/>
            <a:ext cx="1735942" cy="1735940"/>
          </a:xfrm>
          <a:custGeom>
            <a:avLst/>
            <a:gdLst>
              <a:gd name="connsiteX0" fmla="*/ 747485 w 1494970"/>
              <a:gd name="connsiteY0" fmla="*/ 0 h 1494968"/>
              <a:gd name="connsiteX1" fmla="*/ 1494970 w 1494970"/>
              <a:gd name="connsiteY1" fmla="*/ 747484 h 1494968"/>
              <a:gd name="connsiteX2" fmla="*/ 747485 w 1494970"/>
              <a:gd name="connsiteY2" fmla="*/ 1494968 h 1494968"/>
              <a:gd name="connsiteX3" fmla="*/ 0 w 1494970"/>
              <a:gd name="connsiteY3" fmla="*/ 747484 h 1494968"/>
              <a:gd name="connsiteX4" fmla="*/ 747485 w 1494970"/>
              <a:gd name="connsiteY4" fmla="*/ 0 h 1494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4970" h="1494968">
                <a:moveTo>
                  <a:pt x="747485" y="0"/>
                </a:moveTo>
                <a:cubicBezTo>
                  <a:pt x="1160310" y="0"/>
                  <a:pt x="1494970" y="334660"/>
                  <a:pt x="1494970" y="747484"/>
                </a:cubicBezTo>
                <a:cubicBezTo>
                  <a:pt x="1494970" y="1160308"/>
                  <a:pt x="1160310" y="1494968"/>
                  <a:pt x="747485" y="1494968"/>
                </a:cubicBezTo>
                <a:cubicBezTo>
                  <a:pt x="334660" y="1494968"/>
                  <a:pt x="0" y="1160308"/>
                  <a:pt x="0" y="747484"/>
                </a:cubicBezTo>
                <a:cubicBezTo>
                  <a:pt x="0" y="334660"/>
                  <a:pt x="334660" y="0"/>
                  <a:pt x="747485" y="0"/>
                </a:cubicBezTo>
                <a:close/>
              </a:path>
            </a:pathLst>
          </a:custGeom>
          <a:ln w="28575">
            <a:solidFill>
              <a:schemeClr val="accent1"/>
            </a:solidFill>
          </a:ln>
          <a:effectLst>
            <a:outerShdw blurRad="254000" dist="38100" dir="2700000" algn="tl" rotWithShape="0">
              <a:prstClr val="black">
                <a:alpha val="40000"/>
              </a:prstClr>
            </a:outerShdw>
          </a:effectLst>
        </p:spPr>
      </p:pic>
      <p:pic>
        <p:nvPicPr>
          <p:cNvPr id="73" name="图片占位符 72"/>
          <p:cNvPicPr>
            <a:picLocks noGrp="1" noChangeAspect="1"/>
          </p:cNvPicPr>
          <p:nvPr>
            <p:ph type="pic" sz="quarter" idx="4294967295"/>
          </p:nvPr>
        </p:nvPicPr>
        <p:blipFill>
          <a:blip r:embed="rId4" cstate="print">
            <a:extLst>
              <a:ext uri="{28A0092B-C50C-407E-A947-70E740481C1C}">
                <a14:useLocalDpi xmlns:a14="http://schemas.microsoft.com/office/drawing/2010/main" val="0"/>
              </a:ext>
            </a:extLst>
          </a:blip>
          <a:srcRect l="16690" r="16690"/>
          <a:stretch>
            <a:fillRect/>
          </a:stretch>
        </p:blipFill>
        <p:spPr>
          <a:xfrm>
            <a:off x="4002454" y="1903086"/>
            <a:ext cx="1735942" cy="1734098"/>
          </a:xfrm>
          <a:custGeom>
            <a:avLst/>
            <a:gdLst>
              <a:gd name="connsiteX0" fmla="*/ 747485 w 1494970"/>
              <a:gd name="connsiteY0" fmla="*/ 0 h 1494968"/>
              <a:gd name="connsiteX1" fmla="*/ 1494970 w 1494970"/>
              <a:gd name="connsiteY1" fmla="*/ 747484 h 1494968"/>
              <a:gd name="connsiteX2" fmla="*/ 747485 w 1494970"/>
              <a:gd name="connsiteY2" fmla="*/ 1494968 h 1494968"/>
              <a:gd name="connsiteX3" fmla="*/ 0 w 1494970"/>
              <a:gd name="connsiteY3" fmla="*/ 747484 h 1494968"/>
              <a:gd name="connsiteX4" fmla="*/ 747485 w 1494970"/>
              <a:gd name="connsiteY4" fmla="*/ 0 h 1494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4970" h="1494968">
                <a:moveTo>
                  <a:pt x="747485" y="0"/>
                </a:moveTo>
                <a:cubicBezTo>
                  <a:pt x="1160310" y="0"/>
                  <a:pt x="1494970" y="334660"/>
                  <a:pt x="1494970" y="747484"/>
                </a:cubicBezTo>
                <a:cubicBezTo>
                  <a:pt x="1494970" y="1160308"/>
                  <a:pt x="1160310" y="1494968"/>
                  <a:pt x="747485" y="1494968"/>
                </a:cubicBezTo>
                <a:cubicBezTo>
                  <a:pt x="334660" y="1494968"/>
                  <a:pt x="0" y="1160308"/>
                  <a:pt x="0" y="747484"/>
                </a:cubicBezTo>
                <a:cubicBezTo>
                  <a:pt x="0" y="334660"/>
                  <a:pt x="334660" y="0"/>
                  <a:pt x="747485" y="0"/>
                </a:cubicBezTo>
                <a:close/>
              </a:path>
            </a:pathLst>
          </a:custGeom>
          <a:ln w="28575">
            <a:solidFill>
              <a:schemeClr val="accent2"/>
            </a:solidFill>
          </a:ln>
          <a:effectLst>
            <a:outerShdw blurRad="254000" dist="38100" dir="2700000" algn="tl" rotWithShape="0">
              <a:prstClr val="black">
                <a:alpha val="40000"/>
              </a:prstClr>
            </a:outerShdw>
          </a:effectLst>
        </p:spPr>
      </p:pic>
      <p:pic>
        <p:nvPicPr>
          <p:cNvPr id="74" name="图片占位符 73"/>
          <p:cNvPicPr>
            <a:picLocks noGrp="1" noChangeAspect="1"/>
          </p:cNvPicPr>
          <p:nvPr>
            <p:ph type="pic" sz="quarter" idx="4294967295"/>
          </p:nvPr>
        </p:nvPicPr>
        <p:blipFill>
          <a:blip r:embed="rId5" cstate="print">
            <a:extLst>
              <a:ext uri="{28A0092B-C50C-407E-A947-70E740481C1C}">
                <a14:useLocalDpi xmlns:a14="http://schemas.microsoft.com/office/drawing/2010/main" val="0"/>
              </a:ext>
            </a:extLst>
          </a:blip>
          <a:srcRect l="27023" r="27023"/>
          <a:stretch>
            <a:fillRect/>
          </a:stretch>
        </p:blipFill>
        <p:spPr>
          <a:xfrm>
            <a:off x="8952364" y="1902959"/>
            <a:ext cx="1735942" cy="1735940"/>
          </a:xfrm>
          <a:custGeom>
            <a:avLst/>
            <a:gdLst>
              <a:gd name="connsiteX0" fmla="*/ 747485 w 1494970"/>
              <a:gd name="connsiteY0" fmla="*/ 0 h 1494968"/>
              <a:gd name="connsiteX1" fmla="*/ 1494970 w 1494970"/>
              <a:gd name="connsiteY1" fmla="*/ 747484 h 1494968"/>
              <a:gd name="connsiteX2" fmla="*/ 747485 w 1494970"/>
              <a:gd name="connsiteY2" fmla="*/ 1494968 h 1494968"/>
              <a:gd name="connsiteX3" fmla="*/ 0 w 1494970"/>
              <a:gd name="connsiteY3" fmla="*/ 747484 h 1494968"/>
              <a:gd name="connsiteX4" fmla="*/ 747485 w 1494970"/>
              <a:gd name="connsiteY4" fmla="*/ 0 h 1494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4970" h="1494968">
                <a:moveTo>
                  <a:pt x="747485" y="0"/>
                </a:moveTo>
                <a:cubicBezTo>
                  <a:pt x="1160310" y="0"/>
                  <a:pt x="1494970" y="334660"/>
                  <a:pt x="1494970" y="747484"/>
                </a:cubicBezTo>
                <a:cubicBezTo>
                  <a:pt x="1494970" y="1160308"/>
                  <a:pt x="1160310" y="1494968"/>
                  <a:pt x="747485" y="1494968"/>
                </a:cubicBezTo>
                <a:cubicBezTo>
                  <a:pt x="334660" y="1494968"/>
                  <a:pt x="0" y="1160308"/>
                  <a:pt x="0" y="747484"/>
                </a:cubicBezTo>
                <a:cubicBezTo>
                  <a:pt x="0" y="334660"/>
                  <a:pt x="334660" y="0"/>
                  <a:pt x="747485" y="0"/>
                </a:cubicBezTo>
                <a:close/>
              </a:path>
            </a:pathLst>
          </a:custGeom>
          <a:ln w="28575">
            <a:solidFill>
              <a:schemeClr val="accent2"/>
            </a:solidFill>
          </a:ln>
          <a:effectLst>
            <a:outerShdw blurRad="254000" dist="38100" dir="2700000" algn="tl" rotWithShape="0">
              <a:prstClr val="black">
                <a:alpha val="40000"/>
              </a:prstClr>
            </a:outerShdw>
          </a:effectLst>
        </p:spPr>
      </p:pic>
      <p:pic>
        <p:nvPicPr>
          <p:cNvPr id="75" name="图片占位符 74"/>
          <p:cNvPicPr>
            <a:picLocks noGrp="1" noChangeAspect="1"/>
          </p:cNvPicPr>
          <p:nvPr>
            <p:ph type="pic" sz="quarter" idx="4294967295"/>
          </p:nvPr>
        </p:nvPicPr>
        <p:blipFill>
          <a:blip r:embed="rId6" cstate="print">
            <a:extLst>
              <a:ext uri="{28A0092B-C50C-407E-A947-70E740481C1C}">
                <a14:useLocalDpi xmlns:a14="http://schemas.microsoft.com/office/drawing/2010/main" val="0"/>
              </a:ext>
            </a:extLst>
          </a:blip>
          <a:srcRect l="16690" r="16690"/>
          <a:stretch>
            <a:fillRect/>
          </a:stretch>
        </p:blipFill>
        <p:spPr>
          <a:xfrm>
            <a:off x="6477409" y="1903086"/>
            <a:ext cx="1735942" cy="1734098"/>
          </a:xfrm>
          <a:custGeom>
            <a:avLst/>
            <a:gdLst>
              <a:gd name="connsiteX0" fmla="*/ 747485 w 1494970"/>
              <a:gd name="connsiteY0" fmla="*/ 0 h 1494968"/>
              <a:gd name="connsiteX1" fmla="*/ 1494970 w 1494970"/>
              <a:gd name="connsiteY1" fmla="*/ 747484 h 1494968"/>
              <a:gd name="connsiteX2" fmla="*/ 747485 w 1494970"/>
              <a:gd name="connsiteY2" fmla="*/ 1494968 h 1494968"/>
              <a:gd name="connsiteX3" fmla="*/ 0 w 1494970"/>
              <a:gd name="connsiteY3" fmla="*/ 747484 h 1494968"/>
              <a:gd name="connsiteX4" fmla="*/ 747485 w 1494970"/>
              <a:gd name="connsiteY4" fmla="*/ 0 h 1494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4970" h="1494968">
                <a:moveTo>
                  <a:pt x="747485" y="0"/>
                </a:moveTo>
                <a:cubicBezTo>
                  <a:pt x="1160310" y="0"/>
                  <a:pt x="1494970" y="334660"/>
                  <a:pt x="1494970" y="747484"/>
                </a:cubicBezTo>
                <a:cubicBezTo>
                  <a:pt x="1494970" y="1160308"/>
                  <a:pt x="1160310" y="1494968"/>
                  <a:pt x="747485" y="1494968"/>
                </a:cubicBezTo>
                <a:cubicBezTo>
                  <a:pt x="334660" y="1494968"/>
                  <a:pt x="0" y="1160308"/>
                  <a:pt x="0" y="747484"/>
                </a:cubicBezTo>
                <a:cubicBezTo>
                  <a:pt x="0" y="334660"/>
                  <a:pt x="334660" y="0"/>
                  <a:pt x="747485" y="0"/>
                </a:cubicBezTo>
                <a:close/>
              </a:path>
            </a:pathLst>
          </a:custGeom>
          <a:ln w="28575">
            <a:solidFill>
              <a:schemeClr val="accent1"/>
            </a:solidFill>
          </a:ln>
          <a:effectLst>
            <a:outerShdw blurRad="254000" dist="38100" dir="2700000" algn="tl" rotWithShape="0">
              <a:prstClr val="black">
                <a:alpha val="40000"/>
              </a:prstClr>
            </a:outerShdw>
          </a:effectLst>
        </p:spPr>
      </p:pic>
      <p:sp>
        <p:nvSpPr>
          <p:cNvPr id="4" name="Freeform 11"/>
          <p:cNvSpPr>
            <a:spLocks noEditPoints="1"/>
          </p:cNvSpPr>
          <p:nvPr/>
        </p:nvSpPr>
        <p:spPr bwMode="auto">
          <a:xfrm>
            <a:off x="1697923" y="2077345"/>
            <a:ext cx="1383994" cy="1383993"/>
          </a:xfrm>
          <a:custGeom>
            <a:avLst/>
            <a:gdLst>
              <a:gd name="T0" fmla="*/ 627 w 1254"/>
              <a:gd name="T1" fmla="*/ 1254 h 1254"/>
              <a:gd name="T2" fmla="*/ 0 w 1254"/>
              <a:gd name="T3" fmla="*/ 627 h 1254"/>
              <a:gd name="T4" fmla="*/ 627 w 1254"/>
              <a:gd name="T5" fmla="*/ 0 h 1254"/>
              <a:gd name="T6" fmla="*/ 1254 w 1254"/>
              <a:gd name="T7" fmla="*/ 627 h 1254"/>
              <a:gd name="T8" fmla="*/ 627 w 1254"/>
              <a:gd name="T9" fmla="*/ 1254 h 1254"/>
              <a:gd name="T10" fmla="*/ 1213 w 1254"/>
              <a:gd name="T11" fmla="*/ 627 h 1254"/>
              <a:gd name="T12" fmla="*/ 627 w 1254"/>
              <a:gd name="T13" fmla="*/ 41 h 1254"/>
              <a:gd name="T14" fmla="*/ 40 w 1254"/>
              <a:gd name="T15" fmla="*/ 627 h 1254"/>
              <a:gd name="T16" fmla="*/ 627 w 1254"/>
              <a:gd name="T17" fmla="*/ 1214 h 1254"/>
              <a:gd name="T18" fmla="*/ 1213 w 1254"/>
              <a:gd name="T19" fmla="*/ 627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4" h="1254">
                <a:moveTo>
                  <a:pt x="627" y="1254"/>
                </a:moveTo>
                <a:cubicBezTo>
                  <a:pt x="280" y="1254"/>
                  <a:pt x="0" y="974"/>
                  <a:pt x="0" y="627"/>
                </a:cubicBezTo>
                <a:cubicBezTo>
                  <a:pt x="0" y="281"/>
                  <a:pt x="280" y="0"/>
                  <a:pt x="627" y="0"/>
                </a:cubicBezTo>
                <a:cubicBezTo>
                  <a:pt x="973" y="0"/>
                  <a:pt x="1254" y="281"/>
                  <a:pt x="1254" y="627"/>
                </a:cubicBezTo>
                <a:cubicBezTo>
                  <a:pt x="1254" y="974"/>
                  <a:pt x="973" y="1254"/>
                  <a:pt x="627" y="1254"/>
                </a:cubicBezTo>
                <a:close/>
                <a:moveTo>
                  <a:pt x="1213" y="627"/>
                </a:moveTo>
                <a:cubicBezTo>
                  <a:pt x="1213" y="304"/>
                  <a:pt x="950" y="41"/>
                  <a:pt x="627" y="41"/>
                </a:cubicBezTo>
                <a:cubicBezTo>
                  <a:pt x="303" y="41"/>
                  <a:pt x="40" y="304"/>
                  <a:pt x="40" y="627"/>
                </a:cubicBezTo>
                <a:cubicBezTo>
                  <a:pt x="40" y="951"/>
                  <a:pt x="303" y="1214"/>
                  <a:pt x="627" y="1214"/>
                </a:cubicBezTo>
                <a:cubicBezTo>
                  <a:pt x="950" y="1214"/>
                  <a:pt x="1213" y="951"/>
                  <a:pt x="1213" y="627"/>
                </a:cubicBezTo>
                <a:close/>
              </a:path>
            </a:pathLst>
          </a:custGeom>
          <a:solidFill>
            <a:schemeClr val="bg1">
              <a:lumMod val="95000"/>
            </a:schemeClr>
          </a:solidFill>
          <a:ln w="9525">
            <a:noFill/>
            <a:round/>
          </a:ln>
        </p:spPr>
        <p:txBody>
          <a:bodyPr vert="horz" wrap="square" lIns="91440" tIns="45720" rIns="91440" bIns="45720" numCol="1" anchor="t" anchorCtr="0" compatLnSpc="1"/>
          <a:lstStyle/>
          <a:p>
            <a:endParaRPr lang="zh-CN" altLang="en-US">
              <a:solidFill>
                <a:prstClr val="black"/>
              </a:solidFill>
            </a:endParaRPr>
          </a:p>
        </p:txBody>
      </p:sp>
      <p:sp>
        <p:nvSpPr>
          <p:cNvPr id="7" name="Freeform 11"/>
          <p:cNvSpPr>
            <a:spLocks noEditPoints="1"/>
          </p:cNvSpPr>
          <p:nvPr/>
        </p:nvSpPr>
        <p:spPr bwMode="auto">
          <a:xfrm>
            <a:off x="4178427" y="2078139"/>
            <a:ext cx="1383994" cy="1383993"/>
          </a:xfrm>
          <a:custGeom>
            <a:avLst/>
            <a:gdLst>
              <a:gd name="T0" fmla="*/ 627 w 1254"/>
              <a:gd name="T1" fmla="*/ 1254 h 1254"/>
              <a:gd name="T2" fmla="*/ 0 w 1254"/>
              <a:gd name="T3" fmla="*/ 627 h 1254"/>
              <a:gd name="T4" fmla="*/ 627 w 1254"/>
              <a:gd name="T5" fmla="*/ 0 h 1254"/>
              <a:gd name="T6" fmla="*/ 1254 w 1254"/>
              <a:gd name="T7" fmla="*/ 627 h 1254"/>
              <a:gd name="T8" fmla="*/ 627 w 1254"/>
              <a:gd name="T9" fmla="*/ 1254 h 1254"/>
              <a:gd name="T10" fmla="*/ 1213 w 1254"/>
              <a:gd name="T11" fmla="*/ 627 h 1254"/>
              <a:gd name="T12" fmla="*/ 627 w 1254"/>
              <a:gd name="T13" fmla="*/ 41 h 1254"/>
              <a:gd name="T14" fmla="*/ 40 w 1254"/>
              <a:gd name="T15" fmla="*/ 627 h 1254"/>
              <a:gd name="T16" fmla="*/ 627 w 1254"/>
              <a:gd name="T17" fmla="*/ 1214 h 1254"/>
              <a:gd name="T18" fmla="*/ 1213 w 1254"/>
              <a:gd name="T19" fmla="*/ 627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4" h="1254">
                <a:moveTo>
                  <a:pt x="627" y="1254"/>
                </a:moveTo>
                <a:cubicBezTo>
                  <a:pt x="280" y="1254"/>
                  <a:pt x="0" y="974"/>
                  <a:pt x="0" y="627"/>
                </a:cubicBezTo>
                <a:cubicBezTo>
                  <a:pt x="0" y="281"/>
                  <a:pt x="280" y="0"/>
                  <a:pt x="627" y="0"/>
                </a:cubicBezTo>
                <a:cubicBezTo>
                  <a:pt x="973" y="0"/>
                  <a:pt x="1254" y="281"/>
                  <a:pt x="1254" y="627"/>
                </a:cubicBezTo>
                <a:cubicBezTo>
                  <a:pt x="1254" y="974"/>
                  <a:pt x="973" y="1254"/>
                  <a:pt x="627" y="1254"/>
                </a:cubicBezTo>
                <a:close/>
                <a:moveTo>
                  <a:pt x="1213" y="627"/>
                </a:moveTo>
                <a:cubicBezTo>
                  <a:pt x="1213" y="304"/>
                  <a:pt x="950" y="41"/>
                  <a:pt x="627" y="41"/>
                </a:cubicBezTo>
                <a:cubicBezTo>
                  <a:pt x="303" y="41"/>
                  <a:pt x="40" y="304"/>
                  <a:pt x="40" y="627"/>
                </a:cubicBezTo>
                <a:cubicBezTo>
                  <a:pt x="40" y="951"/>
                  <a:pt x="303" y="1214"/>
                  <a:pt x="627" y="1214"/>
                </a:cubicBezTo>
                <a:cubicBezTo>
                  <a:pt x="950" y="1214"/>
                  <a:pt x="1213" y="951"/>
                  <a:pt x="1213" y="627"/>
                </a:cubicBezTo>
                <a:close/>
              </a:path>
            </a:pathLst>
          </a:custGeom>
          <a:solidFill>
            <a:schemeClr val="bg1"/>
          </a:solidFill>
          <a:ln w="9525">
            <a:noFill/>
            <a:round/>
          </a:ln>
        </p:spPr>
        <p:txBody>
          <a:bodyPr vert="horz" wrap="square" lIns="91440" tIns="45720" rIns="91440" bIns="45720" numCol="1" anchor="t" anchorCtr="0" compatLnSpc="1"/>
          <a:lstStyle/>
          <a:p>
            <a:endParaRPr lang="zh-CN" altLang="en-US">
              <a:solidFill>
                <a:prstClr val="black"/>
              </a:solidFill>
            </a:endParaRPr>
          </a:p>
        </p:txBody>
      </p:sp>
      <p:sp>
        <p:nvSpPr>
          <p:cNvPr id="10" name="Freeform 11"/>
          <p:cNvSpPr>
            <a:spLocks noEditPoints="1"/>
          </p:cNvSpPr>
          <p:nvPr/>
        </p:nvSpPr>
        <p:spPr bwMode="auto">
          <a:xfrm>
            <a:off x="6653382" y="2078139"/>
            <a:ext cx="1383994" cy="1383993"/>
          </a:xfrm>
          <a:custGeom>
            <a:avLst/>
            <a:gdLst>
              <a:gd name="T0" fmla="*/ 627 w 1254"/>
              <a:gd name="T1" fmla="*/ 1254 h 1254"/>
              <a:gd name="T2" fmla="*/ 0 w 1254"/>
              <a:gd name="T3" fmla="*/ 627 h 1254"/>
              <a:gd name="T4" fmla="*/ 627 w 1254"/>
              <a:gd name="T5" fmla="*/ 0 h 1254"/>
              <a:gd name="T6" fmla="*/ 1254 w 1254"/>
              <a:gd name="T7" fmla="*/ 627 h 1254"/>
              <a:gd name="T8" fmla="*/ 627 w 1254"/>
              <a:gd name="T9" fmla="*/ 1254 h 1254"/>
              <a:gd name="T10" fmla="*/ 1213 w 1254"/>
              <a:gd name="T11" fmla="*/ 627 h 1254"/>
              <a:gd name="T12" fmla="*/ 627 w 1254"/>
              <a:gd name="T13" fmla="*/ 41 h 1254"/>
              <a:gd name="T14" fmla="*/ 40 w 1254"/>
              <a:gd name="T15" fmla="*/ 627 h 1254"/>
              <a:gd name="T16" fmla="*/ 627 w 1254"/>
              <a:gd name="T17" fmla="*/ 1214 h 1254"/>
              <a:gd name="T18" fmla="*/ 1213 w 1254"/>
              <a:gd name="T19" fmla="*/ 627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4" h="1254">
                <a:moveTo>
                  <a:pt x="627" y="1254"/>
                </a:moveTo>
                <a:cubicBezTo>
                  <a:pt x="280" y="1254"/>
                  <a:pt x="0" y="974"/>
                  <a:pt x="0" y="627"/>
                </a:cubicBezTo>
                <a:cubicBezTo>
                  <a:pt x="0" y="281"/>
                  <a:pt x="280" y="0"/>
                  <a:pt x="627" y="0"/>
                </a:cubicBezTo>
                <a:cubicBezTo>
                  <a:pt x="973" y="0"/>
                  <a:pt x="1254" y="281"/>
                  <a:pt x="1254" y="627"/>
                </a:cubicBezTo>
                <a:cubicBezTo>
                  <a:pt x="1254" y="974"/>
                  <a:pt x="973" y="1254"/>
                  <a:pt x="627" y="1254"/>
                </a:cubicBezTo>
                <a:close/>
                <a:moveTo>
                  <a:pt x="1213" y="627"/>
                </a:moveTo>
                <a:cubicBezTo>
                  <a:pt x="1213" y="304"/>
                  <a:pt x="950" y="41"/>
                  <a:pt x="627" y="41"/>
                </a:cubicBezTo>
                <a:cubicBezTo>
                  <a:pt x="303" y="41"/>
                  <a:pt x="40" y="304"/>
                  <a:pt x="40" y="627"/>
                </a:cubicBezTo>
                <a:cubicBezTo>
                  <a:pt x="40" y="951"/>
                  <a:pt x="303" y="1214"/>
                  <a:pt x="627" y="1214"/>
                </a:cubicBezTo>
                <a:cubicBezTo>
                  <a:pt x="950" y="1214"/>
                  <a:pt x="1213" y="951"/>
                  <a:pt x="1213" y="627"/>
                </a:cubicBezTo>
                <a:close/>
              </a:path>
            </a:pathLst>
          </a:custGeom>
          <a:solidFill>
            <a:schemeClr val="bg1"/>
          </a:solidFill>
          <a:ln w="9525">
            <a:noFill/>
            <a:round/>
          </a:ln>
        </p:spPr>
        <p:txBody>
          <a:bodyPr vert="horz" wrap="square" lIns="91440" tIns="45720" rIns="91440" bIns="45720" numCol="1" anchor="t" anchorCtr="0" compatLnSpc="1"/>
          <a:lstStyle/>
          <a:p>
            <a:endParaRPr lang="zh-CN" altLang="en-US">
              <a:solidFill>
                <a:prstClr val="black"/>
              </a:solidFill>
            </a:endParaRPr>
          </a:p>
        </p:txBody>
      </p:sp>
      <p:sp>
        <p:nvSpPr>
          <p:cNvPr id="13" name="Freeform 11"/>
          <p:cNvSpPr>
            <a:spLocks noEditPoints="1"/>
          </p:cNvSpPr>
          <p:nvPr/>
        </p:nvSpPr>
        <p:spPr bwMode="auto">
          <a:xfrm>
            <a:off x="9128337" y="2078932"/>
            <a:ext cx="1383994" cy="1383993"/>
          </a:xfrm>
          <a:custGeom>
            <a:avLst/>
            <a:gdLst>
              <a:gd name="T0" fmla="*/ 627 w 1254"/>
              <a:gd name="T1" fmla="*/ 1254 h 1254"/>
              <a:gd name="T2" fmla="*/ 0 w 1254"/>
              <a:gd name="T3" fmla="*/ 627 h 1254"/>
              <a:gd name="T4" fmla="*/ 627 w 1254"/>
              <a:gd name="T5" fmla="*/ 0 h 1254"/>
              <a:gd name="T6" fmla="*/ 1254 w 1254"/>
              <a:gd name="T7" fmla="*/ 627 h 1254"/>
              <a:gd name="T8" fmla="*/ 627 w 1254"/>
              <a:gd name="T9" fmla="*/ 1254 h 1254"/>
              <a:gd name="T10" fmla="*/ 1213 w 1254"/>
              <a:gd name="T11" fmla="*/ 627 h 1254"/>
              <a:gd name="T12" fmla="*/ 627 w 1254"/>
              <a:gd name="T13" fmla="*/ 41 h 1254"/>
              <a:gd name="T14" fmla="*/ 40 w 1254"/>
              <a:gd name="T15" fmla="*/ 627 h 1254"/>
              <a:gd name="T16" fmla="*/ 627 w 1254"/>
              <a:gd name="T17" fmla="*/ 1214 h 1254"/>
              <a:gd name="T18" fmla="*/ 1213 w 1254"/>
              <a:gd name="T19" fmla="*/ 627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4" h="1254">
                <a:moveTo>
                  <a:pt x="627" y="1254"/>
                </a:moveTo>
                <a:cubicBezTo>
                  <a:pt x="280" y="1254"/>
                  <a:pt x="0" y="974"/>
                  <a:pt x="0" y="627"/>
                </a:cubicBezTo>
                <a:cubicBezTo>
                  <a:pt x="0" y="281"/>
                  <a:pt x="280" y="0"/>
                  <a:pt x="627" y="0"/>
                </a:cubicBezTo>
                <a:cubicBezTo>
                  <a:pt x="973" y="0"/>
                  <a:pt x="1254" y="281"/>
                  <a:pt x="1254" y="627"/>
                </a:cubicBezTo>
                <a:cubicBezTo>
                  <a:pt x="1254" y="974"/>
                  <a:pt x="973" y="1254"/>
                  <a:pt x="627" y="1254"/>
                </a:cubicBezTo>
                <a:close/>
                <a:moveTo>
                  <a:pt x="1213" y="627"/>
                </a:moveTo>
                <a:cubicBezTo>
                  <a:pt x="1213" y="304"/>
                  <a:pt x="950" y="41"/>
                  <a:pt x="627" y="41"/>
                </a:cubicBezTo>
                <a:cubicBezTo>
                  <a:pt x="303" y="41"/>
                  <a:pt x="40" y="304"/>
                  <a:pt x="40" y="627"/>
                </a:cubicBezTo>
                <a:cubicBezTo>
                  <a:pt x="40" y="951"/>
                  <a:pt x="303" y="1214"/>
                  <a:pt x="627" y="1214"/>
                </a:cubicBezTo>
                <a:cubicBezTo>
                  <a:pt x="950" y="1214"/>
                  <a:pt x="1213" y="951"/>
                  <a:pt x="1213" y="627"/>
                </a:cubicBezTo>
                <a:close/>
              </a:path>
            </a:pathLst>
          </a:custGeom>
          <a:solidFill>
            <a:schemeClr val="bg1"/>
          </a:solidFill>
          <a:ln w="9525">
            <a:noFill/>
            <a:round/>
          </a:ln>
        </p:spPr>
        <p:txBody>
          <a:bodyPr vert="horz" wrap="square" lIns="91440" tIns="45720" rIns="91440" bIns="45720" numCol="1" anchor="t" anchorCtr="0" compatLnSpc="1"/>
          <a:lstStyle/>
          <a:p>
            <a:endParaRPr lang="zh-CN" altLang="en-US">
              <a:solidFill>
                <a:prstClr val="black"/>
              </a:solidFill>
            </a:endParaRPr>
          </a:p>
        </p:txBody>
      </p:sp>
      <p:sp>
        <p:nvSpPr>
          <p:cNvPr id="58" name="矩形 57"/>
          <p:cNvSpPr/>
          <p:nvPr/>
        </p:nvSpPr>
        <p:spPr>
          <a:xfrm>
            <a:off x="1591889" y="4587256"/>
            <a:ext cx="9012612" cy="1061829"/>
          </a:xfrm>
          <a:prstGeom prst="rect">
            <a:avLst/>
          </a:prstGeom>
        </p:spPr>
        <p:txBody>
          <a:bodyPr wrap="square">
            <a:spAutoFit/>
            <a:scene3d>
              <a:camera prst="orthographicFront"/>
              <a:lightRig rig="threePt" dir="t"/>
            </a:scene3d>
            <a:sp3d contourW="12700"/>
          </a:bodyPr>
          <a:lstStyle/>
          <a:p>
            <a:pPr>
              <a:lnSpc>
                <a:spcPct val="150000"/>
              </a:lnSpc>
            </a:pPr>
            <a:r>
              <a:rPr lang="zh-CN" altLang="en-US" sz="1400" dirty="0">
                <a:solidFill>
                  <a:schemeClr val="tx1">
                    <a:lumMod val="65000"/>
                    <a:lumOff val="35000"/>
                  </a:schemeClr>
                </a:solidFill>
              </a:rPr>
              <a:t>用户可以在投影仪或者计算机上进行演示也可以将演示文稿打印出来制作成用户可以在投影仪或者计算机上进行演示也可以将演示文稿打印投影仪或者计算机上进行演示也可制作成胶片以便应用到更广泛的领域中胶片以便应用到更广泛的领域中用户可以在投影仪出来制作成胶片以便应用到更广泛的领域中</a:t>
            </a:r>
          </a:p>
        </p:txBody>
      </p:sp>
      <p:sp>
        <p:nvSpPr>
          <p:cNvPr id="59" name="矩形 58"/>
          <p:cNvSpPr/>
          <p:nvPr/>
        </p:nvSpPr>
        <p:spPr>
          <a:xfrm>
            <a:off x="1268934" y="3883315"/>
            <a:ext cx="2241974" cy="4247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75000"/>
                    <a:lumOff val="25000"/>
                  </a:schemeClr>
                </a:solidFill>
              </a:rPr>
              <a:t>标题文字添加</a:t>
            </a:r>
          </a:p>
        </p:txBody>
      </p:sp>
      <p:sp>
        <p:nvSpPr>
          <p:cNvPr id="60" name="矩形 59"/>
          <p:cNvSpPr/>
          <p:nvPr/>
        </p:nvSpPr>
        <p:spPr>
          <a:xfrm>
            <a:off x="3749438" y="3883315"/>
            <a:ext cx="2241974" cy="4247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75000"/>
                    <a:lumOff val="25000"/>
                  </a:schemeClr>
                </a:solidFill>
              </a:rPr>
              <a:t>标题文字添加</a:t>
            </a:r>
          </a:p>
        </p:txBody>
      </p:sp>
      <p:sp>
        <p:nvSpPr>
          <p:cNvPr id="61" name="矩形 60"/>
          <p:cNvSpPr/>
          <p:nvPr/>
        </p:nvSpPr>
        <p:spPr>
          <a:xfrm>
            <a:off x="6224393" y="3883315"/>
            <a:ext cx="2241974" cy="4247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75000"/>
                    <a:lumOff val="25000"/>
                  </a:schemeClr>
                </a:solidFill>
              </a:rPr>
              <a:t>标题文字添加</a:t>
            </a:r>
          </a:p>
        </p:txBody>
      </p:sp>
      <p:sp>
        <p:nvSpPr>
          <p:cNvPr id="62" name="矩形 61"/>
          <p:cNvSpPr/>
          <p:nvPr/>
        </p:nvSpPr>
        <p:spPr>
          <a:xfrm>
            <a:off x="8699348" y="3883315"/>
            <a:ext cx="2241974" cy="4247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75000"/>
                    <a:lumOff val="25000"/>
                  </a:schemeClr>
                </a:solidFill>
              </a:rPr>
              <a:t>标题文字添加</a:t>
            </a:r>
          </a:p>
        </p:txBody>
      </p:sp>
      <p:pic>
        <p:nvPicPr>
          <p:cNvPr id="26" name="图片 25"/>
          <p:cNvPicPr>
            <a:picLocks noChangeAspect="1"/>
          </p:cNvPicPr>
          <p:nvPr/>
        </p:nvPicPr>
        <p:blipFill rotWithShape="1">
          <a:blip r:embed="rId7">
            <a:extLst>
              <a:ext uri="{28A0092B-C50C-407E-A947-70E740481C1C}">
                <a14:useLocalDpi xmlns:a14="http://schemas.microsoft.com/office/drawing/2010/main" val="0"/>
              </a:ext>
            </a:extLst>
          </a:blip>
          <a:srcRect l="5689" t="7719"/>
          <a:stretch>
            <a:fillRect/>
          </a:stretch>
        </p:blipFill>
        <p:spPr>
          <a:xfrm>
            <a:off x="2" y="1"/>
            <a:ext cx="2304976" cy="1268412"/>
          </a:xfrm>
          <a:prstGeom prst="rect">
            <a:avLst/>
          </a:prstGeom>
        </p:spPr>
      </p:pic>
      <p:pic>
        <p:nvPicPr>
          <p:cNvPr id="27" name="图片 26"/>
          <p:cNvPicPr>
            <a:picLocks noChangeAspect="1"/>
          </p:cNvPicPr>
          <p:nvPr/>
        </p:nvPicPr>
        <p:blipFill rotWithShape="1">
          <a:blip r:embed="rId7">
            <a:extLst>
              <a:ext uri="{28A0092B-C50C-407E-A947-70E740481C1C}">
                <a14:useLocalDpi xmlns:a14="http://schemas.microsoft.com/office/drawing/2010/main" val="0"/>
              </a:ext>
            </a:extLst>
          </a:blip>
          <a:srcRect l="5689" t="7719"/>
          <a:stretch>
            <a:fillRect/>
          </a:stretch>
        </p:blipFill>
        <p:spPr>
          <a:xfrm rot="10800000">
            <a:off x="8297197" y="4714717"/>
            <a:ext cx="3894803" cy="2143282"/>
          </a:xfrm>
          <a:prstGeom prst="rect">
            <a:avLst/>
          </a:prstGeom>
        </p:spPr>
      </p:pic>
      <p:grpSp>
        <p:nvGrpSpPr>
          <p:cNvPr id="28" name="组合 27"/>
          <p:cNvGrpSpPr/>
          <p:nvPr/>
        </p:nvGrpSpPr>
        <p:grpSpPr>
          <a:xfrm>
            <a:off x="1195529" y="485297"/>
            <a:ext cx="3780202" cy="770416"/>
            <a:chOff x="1949291" y="371073"/>
            <a:chExt cx="3780202" cy="770416"/>
          </a:xfrm>
        </p:grpSpPr>
        <p:sp>
          <p:nvSpPr>
            <p:cNvPr id="29" name="文本框 28"/>
            <p:cNvSpPr txBox="1"/>
            <p:nvPr/>
          </p:nvSpPr>
          <p:spPr>
            <a:xfrm>
              <a:off x="1949291" y="371073"/>
              <a:ext cx="3057247"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75000"/>
                      <a:lumOff val="25000"/>
                    </a:schemeClr>
                  </a:solidFill>
                  <a:latin typeface="Century Gothic" panose="020B0502020202020204" pitchFamily="34" charset="0"/>
                </a:rPr>
                <a:t>章节标题</a:t>
              </a:r>
              <a:r>
                <a:rPr lang="zh-CN" altLang="en-US" sz="2800" b="1" dirty="0">
                  <a:solidFill>
                    <a:schemeClr val="accent1"/>
                  </a:solidFill>
                  <a:latin typeface="Century Gothic" panose="020B0502020202020204" pitchFamily="34" charset="0"/>
                </a:rPr>
                <a:t>文字添加</a:t>
              </a:r>
            </a:p>
          </p:txBody>
        </p:sp>
        <p:sp>
          <p:nvSpPr>
            <p:cNvPr id="30" name="文本框 29"/>
            <p:cNvSpPr txBox="1"/>
            <p:nvPr/>
          </p:nvSpPr>
          <p:spPr>
            <a:xfrm>
              <a:off x="1949291" y="833712"/>
              <a:ext cx="3780202" cy="307777"/>
            </a:xfrm>
            <a:prstGeom prst="rect">
              <a:avLst/>
            </a:prstGeom>
            <a:noFill/>
          </p:spPr>
          <p:txBody>
            <a:bodyPr wrap="none" rtlCol="0">
              <a:spAutoFit/>
              <a:scene3d>
                <a:camera prst="orthographicFront"/>
                <a:lightRig rig="threePt" dir="t"/>
              </a:scene3d>
              <a:sp3d contourW="12700"/>
            </a:bodyPr>
            <a:lstStyle/>
            <a:p>
              <a:r>
                <a:rPr lang="en-US" altLang="zh-CN" sz="1400" dirty="0">
                  <a:solidFill>
                    <a:schemeClr val="bg1">
                      <a:lumMod val="50000"/>
                    </a:schemeClr>
                  </a:solidFill>
                  <a:latin typeface="Century Gothic" panose="020B0502020202020204" pitchFamily="34" charset="0"/>
                </a:rPr>
                <a:t>ZHANG JIE BIAO TI WEN ZI TIAN JIA CI CHU</a:t>
              </a:r>
              <a:endParaRPr lang="zh-CN" altLang="en-US" sz="1400" dirty="0">
                <a:solidFill>
                  <a:schemeClr val="bg1">
                    <a:lumMod val="50000"/>
                  </a:schemeClr>
                </a:solidFill>
                <a:latin typeface="Century Gothic" panose="020B0502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500" fill="hold"/>
                                        <p:tgtEl>
                                          <p:spTgt spid="72"/>
                                        </p:tgtEl>
                                        <p:attrNameLst>
                                          <p:attrName>ppt_x</p:attrName>
                                        </p:attrNameLst>
                                      </p:cBhvr>
                                      <p:tavLst>
                                        <p:tav tm="0">
                                          <p:val>
                                            <p:strVal val="0-#ppt_w/2"/>
                                          </p:val>
                                        </p:tav>
                                        <p:tav tm="100000">
                                          <p:val>
                                            <p:strVal val="#ppt_x"/>
                                          </p:val>
                                        </p:tav>
                                      </p:tavLst>
                                    </p:anim>
                                    <p:anim calcmode="lin" valueType="num">
                                      <p:cBhvr additive="base">
                                        <p:cTn id="8" dur="500" fill="hold"/>
                                        <p:tgtEl>
                                          <p:spTgt spid="7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0-#ppt_w/2"/>
                                          </p:val>
                                        </p:tav>
                                        <p:tav tm="100000">
                                          <p:val>
                                            <p:strVal val="#ppt_x"/>
                                          </p:val>
                                        </p:tav>
                                      </p:tavLst>
                                    </p:anim>
                                    <p:anim calcmode="lin" valueType="num">
                                      <p:cBhvr additive="base">
                                        <p:cTn id="12" dur="500" fill="hold"/>
                                        <p:tgtEl>
                                          <p:spTgt spid="7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75"/>
                                        </p:tgtEl>
                                        <p:attrNameLst>
                                          <p:attrName>style.visibility</p:attrName>
                                        </p:attrNameLst>
                                      </p:cBhvr>
                                      <p:to>
                                        <p:strVal val="visible"/>
                                      </p:to>
                                    </p:set>
                                    <p:anim calcmode="lin" valueType="num">
                                      <p:cBhvr additive="base">
                                        <p:cTn id="19" dur="500" fill="hold"/>
                                        <p:tgtEl>
                                          <p:spTgt spid="75"/>
                                        </p:tgtEl>
                                        <p:attrNameLst>
                                          <p:attrName>ppt_x</p:attrName>
                                        </p:attrNameLst>
                                      </p:cBhvr>
                                      <p:tavLst>
                                        <p:tav tm="0">
                                          <p:val>
                                            <p:strVal val="0-#ppt_w/2"/>
                                          </p:val>
                                        </p:tav>
                                        <p:tav tm="100000">
                                          <p:val>
                                            <p:strVal val="#ppt_x"/>
                                          </p:val>
                                        </p:tav>
                                      </p:tavLst>
                                    </p:anim>
                                    <p:anim calcmode="lin" valueType="num">
                                      <p:cBhvr additive="base">
                                        <p:cTn id="20" dur="500" fill="hold"/>
                                        <p:tgtEl>
                                          <p:spTgt spid="75"/>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0-#ppt_w/2"/>
                                          </p:val>
                                        </p:tav>
                                        <p:tav tm="100000">
                                          <p:val>
                                            <p:strVal val="#ppt_x"/>
                                          </p:val>
                                        </p:tav>
                                      </p:tavLst>
                                    </p:anim>
                                    <p:anim calcmode="lin" valueType="num">
                                      <p:cBhvr additive="base">
                                        <p:cTn id="24" dur="500" fill="hold"/>
                                        <p:tgtEl>
                                          <p:spTgt spid="4"/>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0-#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0-#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0-#ppt_w/2"/>
                                          </p:val>
                                        </p:tav>
                                        <p:tav tm="100000">
                                          <p:val>
                                            <p:strVal val="#ppt_x"/>
                                          </p:val>
                                        </p:tav>
                                      </p:tavLst>
                                    </p:anim>
                                    <p:anim calcmode="lin" valueType="num">
                                      <p:cBhvr additive="base">
                                        <p:cTn id="36" dur="500" fill="hold"/>
                                        <p:tgtEl>
                                          <p:spTgt spid="13"/>
                                        </p:tgtEl>
                                        <p:attrNameLst>
                                          <p:attrName>ppt_y</p:attrName>
                                        </p:attrNameLst>
                                      </p:cBhvr>
                                      <p:tavLst>
                                        <p:tav tm="0">
                                          <p:val>
                                            <p:strVal val="#ppt_y"/>
                                          </p:val>
                                        </p:tav>
                                        <p:tav tm="100000">
                                          <p:val>
                                            <p:strVal val="#ppt_y"/>
                                          </p:val>
                                        </p:tav>
                                      </p:tavLst>
                                    </p:anim>
                                  </p:childTnLst>
                                </p:cTn>
                              </p:par>
                            </p:childTnLst>
                          </p:cTn>
                        </p:par>
                        <p:par>
                          <p:cTn id="37" fill="hold">
                            <p:stCondLst>
                              <p:cond delay="500"/>
                            </p:stCondLst>
                            <p:childTnLst>
                              <p:par>
                                <p:cTn id="38" presetID="53" presetClass="entr" presetSubtype="16"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 calcmode="lin" valueType="num">
                                      <p:cBhvr>
                                        <p:cTn id="40" dur="500" fill="hold"/>
                                        <p:tgtEl>
                                          <p:spTgt spid="59"/>
                                        </p:tgtEl>
                                        <p:attrNameLst>
                                          <p:attrName>ppt_w</p:attrName>
                                        </p:attrNameLst>
                                      </p:cBhvr>
                                      <p:tavLst>
                                        <p:tav tm="0">
                                          <p:val>
                                            <p:fltVal val="0"/>
                                          </p:val>
                                        </p:tav>
                                        <p:tav tm="100000">
                                          <p:val>
                                            <p:strVal val="#ppt_w"/>
                                          </p:val>
                                        </p:tav>
                                      </p:tavLst>
                                    </p:anim>
                                    <p:anim calcmode="lin" valueType="num">
                                      <p:cBhvr>
                                        <p:cTn id="41" dur="500" fill="hold"/>
                                        <p:tgtEl>
                                          <p:spTgt spid="59"/>
                                        </p:tgtEl>
                                        <p:attrNameLst>
                                          <p:attrName>ppt_h</p:attrName>
                                        </p:attrNameLst>
                                      </p:cBhvr>
                                      <p:tavLst>
                                        <p:tav tm="0">
                                          <p:val>
                                            <p:fltVal val="0"/>
                                          </p:val>
                                        </p:tav>
                                        <p:tav tm="100000">
                                          <p:val>
                                            <p:strVal val="#ppt_h"/>
                                          </p:val>
                                        </p:tav>
                                      </p:tavLst>
                                    </p:anim>
                                    <p:animEffect transition="in" filter="fade">
                                      <p:cBhvr>
                                        <p:cTn id="42" dur="500"/>
                                        <p:tgtEl>
                                          <p:spTgt spid="5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60"/>
                                        </p:tgtEl>
                                        <p:attrNameLst>
                                          <p:attrName>style.visibility</p:attrName>
                                        </p:attrNameLst>
                                      </p:cBhvr>
                                      <p:to>
                                        <p:strVal val="visible"/>
                                      </p:to>
                                    </p:set>
                                    <p:anim calcmode="lin" valueType="num">
                                      <p:cBhvr>
                                        <p:cTn id="45" dur="500" fill="hold"/>
                                        <p:tgtEl>
                                          <p:spTgt spid="60"/>
                                        </p:tgtEl>
                                        <p:attrNameLst>
                                          <p:attrName>ppt_w</p:attrName>
                                        </p:attrNameLst>
                                      </p:cBhvr>
                                      <p:tavLst>
                                        <p:tav tm="0">
                                          <p:val>
                                            <p:fltVal val="0"/>
                                          </p:val>
                                        </p:tav>
                                        <p:tav tm="100000">
                                          <p:val>
                                            <p:strVal val="#ppt_w"/>
                                          </p:val>
                                        </p:tav>
                                      </p:tavLst>
                                    </p:anim>
                                    <p:anim calcmode="lin" valueType="num">
                                      <p:cBhvr>
                                        <p:cTn id="46" dur="500" fill="hold"/>
                                        <p:tgtEl>
                                          <p:spTgt spid="60"/>
                                        </p:tgtEl>
                                        <p:attrNameLst>
                                          <p:attrName>ppt_h</p:attrName>
                                        </p:attrNameLst>
                                      </p:cBhvr>
                                      <p:tavLst>
                                        <p:tav tm="0">
                                          <p:val>
                                            <p:fltVal val="0"/>
                                          </p:val>
                                        </p:tav>
                                        <p:tav tm="100000">
                                          <p:val>
                                            <p:strVal val="#ppt_h"/>
                                          </p:val>
                                        </p:tav>
                                      </p:tavLst>
                                    </p:anim>
                                    <p:animEffect transition="in" filter="fade">
                                      <p:cBhvr>
                                        <p:cTn id="47" dur="500"/>
                                        <p:tgtEl>
                                          <p:spTgt spid="6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62"/>
                                        </p:tgtEl>
                                        <p:attrNameLst>
                                          <p:attrName>style.visibility</p:attrName>
                                        </p:attrNameLst>
                                      </p:cBhvr>
                                      <p:to>
                                        <p:strVal val="visible"/>
                                      </p:to>
                                    </p:set>
                                    <p:anim calcmode="lin" valueType="num">
                                      <p:cBhvr>
                                        <p:cTn id="55" dur="500" fill="hold"/>
                                        <p:tgtEl>
                                          <p:spTgt spid="62"/>
                                        </p:tgtEl>
                                        <p:attrNameLst>
                                          <p:attrName>ppt_w</p:attrName>
                                        </p:attrNameLst>
                                      </p:cBhvr>
                                      <p:tavLst>
                                        <p:tav tm="0">
                                          <p:val>
                                            <p:fltVal val="0"/>
                                          </p:val>
                                        </p:tav>
                                        <p:tav tm="100000">
                                          <p:val>
                                            <p:strVal val="#ppt_w"/>
                                          </p:val>
                                        </p:tav>
                                      </p:tavLst>
                                    </p:anim>
                                    <p:anim calcmode="lin" valueType="num">
                                      <p:cBhvr>
                                        <p:cTn id="56" dur="500" fill="hold"/>
                                        <p:tgtEl>
                                          <p:spTgt spid="62"/>
                                        </p:tgtEl>
                                        <p:attrNameLst>
                                          <p:attrName>ppt_h</p:attrName>
                                        </p:attrNameLst>
                                      </p:cBhvr>
                                      <p:tavLst>
                                        <p:tav tm="0">
                                          <p:val>
                                            <p:fltVal val="0"/>
                                          </p:val>
                                        </p:tav>
                                        <p:tav tm="100000">
                                          <p:val>
                                            <p:strVal val="#ppt_h"/>
                                          </p:val>
                                        </p:tav>
                                      </p:tavLst>
                                    </p:anim>
                                    <p:animEffect transition="in" filter="fade">
                                      <p:cBhvr>
                                        <p:cTn id="57" dur="500"/>
                                        <p:tgtEl>
                                          <p:spTgt spid="62"/>
                                        </p:tgtEl>
                                      </p:cBhvr>
                                    </p:animEffect>
                                  </p:childTnLst>
                                </p:cTn>
                              </p:par>
                            </p:childTnLst>
                          </p:cTn>
                        </p:par>
                        <p:par>
                          <p:cTn id="58" fill="hold">
                            <p:stCondLst>
                              <p:cond delay="1000"/>
                            </p:stCondLst>
                            <p:childTnLst>
                              <p:par>
                                <p:cTn id="59" presetID="22" presetClass="entr" presetSubtype="8"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Effect transition="in" filter="wipe(left)">
                                      <p:cBhvr>
                                        <p:cTn id="61"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0" grpId="0" animBg="1"/>
      <p:bldP spid="13" grpId="0" animBg="1"/>
      <p:bldP spid="58" grpId="0"/>
      <p:bldP spid="59" grpId="0"/>
      <p:bldP spid="60" grpId="0"/>
      <p:bldP spid="61" grpId="0"/>
      <p:bldP spid="6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图片 46"/>
          <p:cNvPicPr>
            <a:picLocks noChangeAspect="1"/>
          </p:cNvPicPr>
          <p:nvPr/>
        </p:nvPicPr>
        <p:blipFill rotWithShape="1">
          <a:blip r:embed="rId3">
            <a:extLst>
              <a:ext uri="{28A0092B-C50C-407E-A947-70E740481C1C}">
                <a14:useLocalDpi xmlns:a14="http://schemas.microsoft.com/office/drawing/2010/main" val="0"/>
              </a:ext>
            </a:extLst>
          </a:blip>
          <a:srcRect l="5689" t="7719"/>
          <a:stretch>
            <a:fillRect/>
          </a:stretch>
        </p:blipFill>
        <p:spPr>
          <a:xfrm rot="10800000">
            <a:off x="8297197" y="4714717"/>
            <a:ext cx="3894803" cy="2143282"/>
          </a:xfrm>
          <a:prstGeom prst="rect">
            <a:avLst/>
          </a:prstGeom>
        </p:spPr>
      </p:pic>
      <p:pic>
        <p:nvPicPr>
          <p:cNvPr id="52" name="图片占位符 51"/>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2168" b="2168"/>
          <a:stretch>
            <a:fillRect/>
          </a:stretch>
        </p:blipFill>
        <p:spPr/>
      </p:pic>
      <p:pic>
        <p:nvPicPr>
          <p:cNvPr id="53" name="图片占位符 52"/>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t="2168" b="2168"/>
          <a:stretch>
            <a:fillRect/>
          </a:stretch>
        </p:blipFill>
        <p:spPr/>
      </p:pic>
      <p:pic>
        <p:nvPicPr>
          <p:cNvPr id="54" name="图片占位符 53"/>
          <p:cNvPicPr>
            <a:picLocks noGrp="1" noChangeAspect="1"/>
          </p:cNvPicPr>
          <p:nvPr>
            <p:ph type="pic" sz="quarter" idx="15"/>
          </p:nvPr>
        </p:nvPicPr>
        <p:blipFill>
          <a:blip r:embed="rId6" cstate="print">
            <a:extLst>
              <a:ext uri="{28A0092B-C50C-407E-A947-70E740481C1C}">
                <a14:useLocalDpi xmlns:a14="http://schemas.microsoft.com/office/drawing/2010/main" val="0"/>
              </a:ext>
            </a:extLst>
          </a:blip>
          <a:srcRect l="2960" r="2960"/>
          <a:stretch>
            <a:fillRect/>
          </a:stretch>
        </p:blipFill>
        <p:spPr/>
      </p:pic>
      <p:pic>
        <p:nvPicPr>
          <p:cNvPr id="49" name="图片占位符 48"/>
          <p:cNvPicPr>
            <a:picLocks noGrp="1" noChangeAspect="1"/>
          </p:cNvPicPr>
          <p:nvPr>
            <p:ph type="pic" sz="quarter" idx="10"/>
          </p:nvPr>
        </p:nvPicPr>
        <p:blipFill>
          <a:blip r:embed="rId7">
            <a:extLst>
              <a:ext uri="{28A0092B-C50C-407E-A947-70E740481C1C}">
                <a14:useLocalDpi xmlns:a14="http://schemas.microsoft.com/office/drawing/2010/main" val="0"/>
              </a:ext>
            </a:extLst>
          </a:blip>
          <a:srcRect t="2712" b="2712"/>
          <a:stretch>
            <a:fillRect/>
          </a:stretch>
        </p:blipFill>
        <p:spPr/>
      </p:pic>
      <p:pic>
        <p:nvPicPr>
          <p:cNvPr id="50" name="图片占位符 49"/>
          <p:cNvPicPr>
            <a:picLocks noGrp="1" noChangeAspect="1"/>
          </p:cNvPicPr>
          <p:nvPr>
            <p:ph type="pic" sz="quarter" idx="11"/>
          </p:nvPr>
        </p:nvPicPr>
        <p:blipFill>
          <a:blip r:embed="rId8">
            <a:extLst>
              <a:ext uri="{28A0092B-C50C-407E-A947-70E740481C1C}">
                <a14:useLocalDpi xmlns:a14="http://schemas.microsoft.com/office/drawing/2010/main" val="0"/>
              </a:ext>
            </a:extLst>
          </a:blip>
          <a:srcRect t="2183" b="2183"/>
          <a:stretch>
            <a:fillRect/>
          </a:stretch>
        </p:blipFill>
        <p:spPr/>
      </p:pic>
      <p:pic>
        <p:nvPicPr>
          <p:cNvPr id="51" name="图片占位符 50"/>
          <p:cNvPicPr>
            <a:picLocks noGrp="1" noChangeAspect="1"/>
          </p:cNvPicPr>
          <p:nvPr>
            <p:ph type="pic" sz="quarter" idx="12"/>
          </p:nvPr>
        </p:nvPicPr>
        <p:blipFill>
          <a:blip r:embed="rId9">
            <a:extLst>
              <a:ext uri="{28A0092B-C50C-407E-A947-70E740481C1C}">
                <a14:useLocalDpi xmlns:a14="http://schemas.microsoft.com/office/drawing/2010/main" val="0"/>
              </a:ext>
            </a:extLst>
          </a:blip>
          <a:srcRect t="2137" b="2137"/>
          <a:stretch>
            <a:fillRect/>
          </a:stretch>
        </p:blipFill>
        <p:spPr/>
      </p:pic>
      <p:grpSp>
        <p:nvGrpSpPr>
          <p:cNvPr id="3" name="40bc6fc0-994e-47e3-914d-35a604e8e7c2"/>
          <p:cNvGrpSpPr>
            <a:grpSpLocks noChangeAspect="1"/>
          </p:cNvGrpSpPr>
          <p:nvPr/>
        </p:nvGrpSpPr>
        <p:grpSpPr>
          <a:xfrm>
            <a:off x="977901" y="1554481"/>
            <a:ext cx="10339388" cy="4469763"/>
            <a:chOff x="719138" y="1232756"/>
            <a:chExt cx="10753725" cy="4648883"/>
          </a:xfrm>
        </p:grpSpPr>
        <p:sp>
          <p:nvSpPr>
            <p:cNvPr id="10" name="Rectangle 1"/>
            <p:cNvSpPr/>
            <p:nvPr/>
          </p:nvSpPr>
          <p:spPr>
            <a:xfrm>
              <a:off x="719138" y="1232756"/>
              <a:ext cx="3332079" cy="212599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1" name="Rectangle 2"/>
            <p:cNvSpPr/>
            <p:nvPr/>
          </p:nvSpPr>
          <p:spPr>
            <a:xfrm>
              <a:off x="4420465" y="1232756"/>
              <a:ext cx="3332079" cy="2125997"/>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2" name="Rectangle 3"/>
            <p:cNvSpPr/>
            <p:nvPr/>
          </p:nvSpPr>
          <p:spPr>
            <a:xfrm>
              <a:off x="8140784" y="1232756"/>
              <a:ext cx="3332079" cy="2125997"/>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3" name="Rectangle 4"/>
            <p:cNvSpPr/>
            <p:nvPr/>
          </p:nvSpPr>
          <p:spPr>
            <a:xfrm>
              <a:off x="719138" y="3754086"/>
              <a:ext cx="3332079" cy="2125997"/>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4" name="Rectangle 5"/>
            <p:cNvSpPr/>
            <p:nvPr/>
          </p:nvSpPr>
          <p:spPr>
            <a:xfrm>
              <a:off x="4420465" y="3754086"/>
              <a:ext cx="3332079" cy="2125997"/>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5" name="Rectangle 6"/>
            <p:cNvSpPr/>
            <p:nvPr/>
          </p:nvSpPr>
          <p:spPr>
            <a:xfrm>
              <a:off x="8140784" y="3754086"/>
              <a:ext cx="3332079" cy="2125997"/>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6" name="Rectangle: Top Corners Rounded 7"/>
            <p:cNvSpPr/>
            <p:nvPr/>
          </p:nvSpPr>
          <p:spPr>
            <a:xfrm>
              <a:off x="728548" y="2852946"/>
              <a:ext cx="3313261" cy="5073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endParaRPr lang="zh-CN" altLang="en-US" sz="1600" b="1" dirty="0"/>
            </a:p>
          </p:txBody>
        </p:sp>
        <p:sp>
          <p:nvSpPr>
            <p:cNvPr id="17" name="Rectangle: Top Corners Rounded 9"/>
            <p:cNvSpPr/>
            <p:nvPr/>
          </p:nvSpPr>
          <p:spPr>
            <a:xfrm>
              <a:off x="4429874" y="2852946"/>
              <a:ext cx="3313261" cy="5073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endParaRPr lang="zh-CN" altLang="en-US" sz="1600" b="1" dirty="0"/>
            </a:p>
          </p:txBody>
        </p:sp>
        <p:sp>
          <p:nvSpPr>
            <p:cNvPr id="18" name="Rectangle: Top Corners Rounded 11"/>
            <p:cNvSpPr/>
            <p:nvPr/>
          </p:nvSpPr>
          <p:spPr>
            <a:xfrm>
              <a:off x="8150194" y="2840562"/>
              <a:ext cx="3313261" cy="5073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endParaRPr lang="zh-CN" altLang="en-US" sz="1600" b="1" dirty="0"/>
            </a:p>
          </p:txBody>
        </p:sp>
        <p:sp>
          <p:nvSpPr>
            <p:cNvPr id="19" name="Rectangle: Top Corners Rounded 13"/>
            <p:cNvSpPr/>
            <p:nvPr/>
          </p:nvSpPr>
          <p:spPr>
            <a:xfrm>
              <a:off x="728548" y="5374276"/>
              <a:ext cx="3313261" cy="50736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endParaRPr lang="zh-CN" altLang="en-US" sz="1600" b="1" dirty="0"/>
            </a:p>
          </p:txBody>
        </p:sp>
        <p:sp>
          <p:nvSpPr>
            <p:cNvPr id="20" name="Rectangle: Top Corners Rounded 15"/>
            <p:cNvSpPr/>
            <p:nvPr/>
          </p:nvSpPr>
          <p:spPr>
            <a:xfrm>
              <a:off x="4429874" y="5374276"/>
              <a:ext cx="3313261" cy="5073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endParaRPr lang="zh-CN" altLang="en-US" sz="1600" b="1" dirty="0"/>
            </a:p>
          </p:txBody>
        </p:sp>
        <p:sp>
          <p:nvSpPr>
            <p:cNvPr id="21" name="Rectangle: Top Corners Rounded 17"/>
            <p:cNvSpPr/>
            <p:nvPr/>
          </p:nvSpPr>
          <p:spPr>
            <a:xfrm>
              <a:off x="8150194" y="5361892"/>
              <a:ext cx="3313261" cy="50736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endParaRPr lang="zh-CN" altLang="en-US" sz="1600" b="1" dirty="0"/>
            </a:p>
          </p:txBody>
        </p:sp>
      </p:grpSp>
      <p:sp>
        <p:nvSpPr>
          <p:cNvPr id="31" name="矩形 30"/>
          <p:cNvSpPr/>
          <p:nvPr/>
        </p:nvSpPr>
        <p:spPr>
          <a:xfrm>
            <a:off x="1668397" y="3175550"/>
            <a:ext cx="1928572" cy="36279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bg1"/>
                </a:solidFill>
                <a:latin typeface="+mn-ea"/>
              </a:rPr>
              <a:t>标题文字添加</a:t>
            </a:r>
          </a:p>
        </p:txBody>
      </p:sp>
      <p:sp>
        <p:nvSpPr>
          <p:cNvPr id="32" name="矩形 31"/>
          <p:cNvSpPr/>
          <p:nvPr/>
        </p:nvSpPr>
        <p:spPr>
          <a:xfrm>
            <a:off x="1668397" y="5598941"/>
            <a:ext cx="1928572" cy="36279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bg1"/>
                </a:solidFill>
                <a:latin typeface="+mn-ea"/>
              </a:rPr>
              <a:t>标题文字添加</a:t>
            </a:r>
          </a:p>
        </p:txBody>
      </p:sp>
      <p:sp>
        <p:nvSpPr>
          <p:cNvPr id="33" name="矩形 32"/>
          <p:cNvSpPr/>
          <p:nvPr/>
        </p:nvSpPr>
        <p:spPr>
          <a:xfrm>
            <a:off x="5156659" y="3175550"/>
            <a:ext cx="1928572" cy="36279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bg1"/>
                </a:solidFill>
                <a:latin typeface="+mn-ea"/>
              </a:rPr>
              <a:t>标题文字添加</a:t>
            </a:r>
          </a:p>
        </p:txBody>
      </p:sp>
      <p:sp>
        <p:nvSpPr>
          <p:cNvPr id="34" name="矩形 33"/>
          <p:cNvSpPr/>
          <p:nvPr/>
        </p:nvSpPr>
        <p:spPr>
          <a:xfrm>
            <a:off x="5156659" y="5598941"/>
            <a:ext cx="1928572" cy="36279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bg1"/>
                </a:solidFill>
                <a:latin typeface="+mn-ea"/>
              </a:rPr>
              <a:t>标题文字添加</a:t>
            </a:r>
          </a:p>
        </p:txBody>
      </p:sp>
      <p:sp>
        <p:nvSpPr>
          <p:cNvPr id="35" name="矩形 34"/>
          <p:cNvSpPr/>
          <p:nvPr/>
        </p:nvSpPr>
        <p:spPr>
          <a:xfrm>
            <a:off x="8763459" y="3175550"/>
            <a:ext cx="1928572" cy="3877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bg1"/>
                </a:solidFill>
                <a:latin typeface="+mn-ea"/>
              </a:rPr>
              <a:t>标题文字添加</a:t>
            </a:r>
          </a:p>
        </p:txBody>
      </p:sp>
      <p:sp>
        <p:nvSpPr>
          <p:cNvPr id="36" name="矩形 35"/>
          <p:cNvSpPr/>
          <p:nvPr/>
        </p:nvSpPr>
        <p:spPr>
          <a:xfrm>
            <a:off x="8763459" y="5598941"/>
            <a:ext cx="1928572" cy="3877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bg1"/>
                </a:solidFill>
                <a:latin typeface="+mn-ea"/>
              </a:rPr>
              <a:t>标题文字添加</a:t>
            </a:r>
          </a:p>
        </p:txBody>
      </p:sp>
      <p:pic>
        <p:nvPicPr>
          <p:cNvPr id="46" name="图片 45"/>
          <p:cNvPicPr>
            <a:picLocks noChangeAspect="1"/>
          </p:cNvPicPr>
          <p:nvPr/>
        </p:nvPicPr>
        <p:blipFill rotWithShape="1">
          <a:blip r:embed="rId3">
            <a:extLst>
              <a:ext uri="{28A0092B-C50C-407E-A947-70E740481C1C}">
                <a14:useLocalDpi xmlns:a14="http://schemas.microsoft.com/office/drawing/2010/main" val="0"/>
              </a:ext>
            </a:extLst>
          </a:blip>
          <a:srcRect l="5689" t="7719"/>
          <a:stretch>
            <a:fillRect/>
          </a:stretch>
        </p:blipFill>
        <p:spPr>
          <a:xfrm>
            <a:off x="2" y="1"/>
            <a:ext cx="2304976" cy="1268412"/>
          </a:xfrm>
          <a:prstGeom prst="rect">
            <a:avLst/>
          </a:prstGeom>
        </p:spPr>
      </p:pic>
      <p:grpSp>
        <p:nvGrpSpPr>
          <p:cNvPr id="48" name="组合 47"/>
          <p:cNvGrpSpPr/>
          <p:nvPr/>
        </p:nvGrpSpPr>
        <p:grpSpPr>
          <a:xfrm>
            <a:off x="1195529" y="485297"/>
            <a:ext cx="3780202" cy="770416"/>
            <a:chOff x="1949291" y="371073"/>
            <a:chExt cx="3780202" cy="770416"/>
          </a:xfrm>
        </p:grpSpPr>
        <p:sp>
          <p:nvSpPr>
            <p:cNvPr id="55" name="文本框 54"/>
            <p:cNvSpPr txBox="1"/>
            <p:nvPr/>
          </p:nvSpPr>
          <p:spPr>
            <a:xfrm>
              <a:off x="1949291" y="371073"/>
              <a:ext cx="3057247"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75000"/>
                      <a:lumOff val="25000"/>
                    </a:schemeClr>
                  </a:solidFill>
                  <a:latin typeface="Century Gothic" panose="020B0502020202020204" pitchFamily="34" charset="0"/>
                </a:rPr>
                <a:t>章节标题</a:t>
              </a:r>
              <a:r>
                <a:rPr lang="zh-CN" altLang="en-US" sz="2800" b="1" dirty="0">
                  <a:solidFill>
                    <a:schemeClr val="accent1"/>
                  </a:solidFill>
                  <a:latin typeface="Century Gothic" panose="020B0502020202020204" pitchFamily="34" charset="0"/>
                </a:rPr>
                <a:t>文字添加</a:t>
              </a:r>
            </a:p>
          </p:txBody>
        </p:sp>
        <p:sp>
          <p:nvSpPr>
            <p:cNvPr id="56" name="文本框 55"/>
            <p:cNvSpPr txBox="1"/>
            <p:nvPr/>
          </p:nvSpPr>
          <p:spPr>
            <a:xfrm>
              <a:off x="1949291" y="833712"/>
              <a:ext cx="3780202" cy="307777"/>
            </a:xfrm>
            <a:prstGeom prst="rect">
              <a:avLst/>
            </a:prstGeom>
            <a:noFill/>
          </p:spPr>
          <p:txBody>
            <a:bodyPr wrap="none" rtlCol="0">
              <a:spAutoFit/>
              <a:scene3d>
                <a:camera prst="orthographicFront"/>
                <a:lightRig rig="threePt" dir="t"/>
              </a:scene3d>
              <a:sp3d contourW="12700"/>
            </a:bodyPr>
            <a:lstStyle/>
            <a:p>
              <a:r>
                <a:rPr lang="en-US" altLang="zh-CN" sz="1400" dirty="0">
                  <a:solidFill>
                    <a:schemeClr val="bg1">
                      <a:lumMod val="50000"/>
                    </a:schemeClr>
                  </a:solidFill>
                  <a:latin typeface="Century Gothic" panose="020B0502020202020204" pitchFamily="34" charset="0"/>
                </a:rPr>
                <a:t>ZHANG JIE BIAO TI WEN ZI TIAN JIA CI CHU</a:t>
              </a:r>
              <a:endParaRPr lang="zh-CN" altLang="en-US" sz="1400" dirty="0">
                <a:solidFill>
                  <a:schemeClr val="bg1">
                    <a:lumMod val="50000"/>
                  </a:schemeClr>
                </a:solidFill>
                <a:latin typeface="Century Gothic" panose="020B0502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fade">
                                      <p:cBhvr>
                                        <p:cTn id="12" dur="1000"/>
                                        <p:tgtEl>
                                          <p:spTgt spid="50"/>
                                        </p:tgtEl>
                                      </p:cBhvr>
                                    </p:animEffect>
                                    <p:anim calcmode="lin" valueType="num">
                                      <p:cBhvr>
                                        <p:cTn id="13" dur="1000" fill="hold"/>
                                        <p:tgtEl>
                                          <p:spTgt spid="50"/>
                                        </p:tgtEl>
                                        <p:attrNameLst>
                                          <p:attrName>ppt_x</p:attrName>
                                        </p:attrNameLst>
                                      </p:cBhvr>
                                      <p:tavLst>
                                        <p:tav tm="0">
                                          <p:val>
                                            <p:strVal val="#ppt_x"/>
                                          </p:val>
                                        </p:tav>
                                        <p:tav tm="100000">
                                          <p:val>
                                            <p:strVal val="#ppt_x"/>
                                          </p:val>
                                        </p:tav>
                                      </p:tavLst>
                                    </p:anim>
                                    <p:anim calcmode="lin" valueType="num">
                                      <p:cBhvr>
                                        <p:cTn id="14" dur="1000" fill="hold"/>
                                        <p:tgtEl>
                                          <p:spTgt spid="5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1000" fill="hold"/>
                                        <p:tgtEl>
                                          <p:spTgt spid="5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fade">
                                      <p:cBhvr>
                                        <p:cTn id="22" dur="1000"/>
                                        <p:tgtEl>
                                          <p:spTgt spid="52"/>
                                        </p:tgtEl>
                                      </p:cBhvr>
                                    </p:animEffect>
                                    <p:anim calcmode="lin" valueType="num">
                                      <p:cBhvr>
                                        <p:cTn id="23" dur="1000" fill="hold"/>
                                        <p:tgtEl>
                                          <p:spTgt spid="52"/>
                                        </p:tgtEl>
                                        <p:attrNameLst>
                                          <p:attrName>ppt_x</p:attrName>
                                        </p:attrNameLst>
                                      </p:cBhvr>
                                      <p:tavLst>
                                        <p:tav tm="0">
                                          <p:val>
                                            <p:strVal val="#ppt_x"/>
                                          </p:val>
                                        </p:tav>
                                        <p:tav tm="100000">
                                          <p:val>
                                            <p:strVal val="#ppt_x"/>
                                          </p:val>
                                        </p:tav>
                                      </p:tavLst>
                                    </p:anim>
                                    <p:anim calcmode="lin" valueType="num">
                                      <p:cBhvr>
                                        <p:cTn id="24" dur="1000" fill="hold"/>
                                        <p:tgtEl>
                                          <p:spTgt spid="5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fade">
                                      <p:cBhvr>
                                        <p:cTn id="27" dur="1000"/>
                                        <p:tgtEl>
                                          <p:spTgt spid="53"/>
                                        </p:tgtEl>
                                      </p:cBhvr>
                                    </p:animEffect>
                                    <p:anim calcmode="lin" valueType="num">
                                      <p:cBhvr>
                                        <p:cTn id="28" dur="1000" fill="hold"/>
                                        <p:tgtEl>
                                          <p:spTgt spid="53"/>
                                        </p:tgtEl>
                                        <p:attrNameLst>
                                          <p:attrName>ppt_x</p:attrName>
                                        </p:attrNameLst>
                                      </p:cBhvr>
                                      <p:tavLst>
                                        <p:tav tm="0">
                                          <p:val>
                                            <p:strVal val="#ppt_x"/>
                                          </p:val>
                                        </p:tav>
                                        <p:tav tm="100000">
                                          <p:val>
                                            <p:strVal val="#ppt_x"/>
                                          </p:val>
                                        </p:tav>
                                      </p:tavLst>
                                    </p:anim>
                                    <p:anim calcmode="lin" valueType="num">
                                      <p:cBhvr>
                                        <p:cTn id="29" dur="1000" fill="hold"/>
                                        <p:tgtEl>
                                          <p:spTgt spid="53"/>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fade">
                                      <p:cBhvr>
                                        <p:cTn id="32" dur="1000"/>
                                        <p:tgtEl>
                                          <p:spTgt spid="54"/>
                                        </p:tgtEl>
                                      </p:cBhvr>
                                    </p:animEffect>
                                    <p:anim calcmode="lin" valueType="num">
                                      <p:cBhvr>
                                        <p:cTn id="33" dur="1000" fill="hold"/>
                                        <p:tgtEl>
                                          <p:spTgt spid="54"/>
                                        </p:tgtEl>
                                        <p:attrNameLst>
                                          <p:attrName>ppt_x</p:attrName>
                                        </p:attrNameLst>
                                      </p:cBhvr>
                                      <p:tavLst>
                                        <p:tav tm="0">
                                          <p:val>
                                            <p:strVal val="#ppt_x"/>
                                          </p:val>
                                        </p:tav>
                                        <p:tav tm="100000">
                                          <p:val>
                                            <p:strVal val="#ppt_x"/>
                                          </p:val>
                                        </p:tav>
                                      </p:tavLst>
                                    </p:anim>
                                    <p:anim calcmode="lin" valueType="num">
                                      <p:cBhvr>
                                        <p:cTn id="34" dur="1000" fill="hold"/>
                                        <p:tgtEl>
                                          <p:spTgt spid="54"/>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1000"/>
                                        <p:tgtEl>
                                          <p:spTgt spid="3"/>
                                        </p:tgtEl>
                                      </p:cBhvr>
                                    </p:animEffect>
                                    <p:anim calcmode="lin" valueType="num">
                                      <p:cBhvr>
                                        <p:cTn id="38" dur="1000" fill="hold"/>
                                        <p:tgtEl>
                                          <p:spTgt spid="3"/>
                                        </p:tgtEl>
                                        <p:attrNameLst>
                                          <p:attrName>ppt_x</p:attrName>
                                        </p:attrNameLst>
                                      </p:cBhvr>
                                      <p:tavLst>
                                        <p:tav tm="0">
                                          <p:val>
                                            <p:strVal val="#ppt_x"/>
                                          </p:val>
                                        </p:tav>
                                        <p:tav tm="100000">
                                          <p:val>
                                            <p:strVal val="#ppt_x"/>
                                          </p:val>
                                        </p:tav>
                                      </p:tavLst>
                                    </p:anim>
                                    <p:anim calcmode="lin" valueType="num">
                                      <p:cBhvr>
                                        <p:cTn id="39" dur="1000" fill="hold"/>
                                        <p:tgtEl>
                                          <p:spTgt spid="3"/>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1000"/>
                                        <p:tgtEl>
                                          <p:spTgt spid="31"/>
                                        </p:tgtEl>
                                      </p:cBhvr>
                                    </p:animEffect>
                                    <p:anim calcmode="lin" valueType="num">
                                      <p:cBhvr>
                                        <p:cTn id="43" dur="1000" fill="hold"/>
                                        <p:tgtEl>
                                          <p:spTgt spid="31"/>
                                        </p:tgtEl>
                                        <p:attrNameLst>
                                          <p:attrName>ppt_x</p:attrName>
                                        </p:attrNameLst>
                                      </p:cBhvr>
                                      <p:tavLst>
                                        <p:tav tm="0">
                                          <p:val>
                                            <p:strVal val="#ppt_x"/>
                                          </p:val>
                                        </p:tav>
                                        <p:tav tm="100000">
                                          <p:val>
                                            <p:strVal val="#ppt_x"/>
                                          </p:val>
                                        </p:tav>
                                      </p:tavLst>
                                    </p:anim>
                                    <p:anim calcmode="lin" valueType="num">
                                      <p:cBhvr>
                                        <p:cTn id="44" dur="1000" fill="hold"/>
                                        <p:tgtEl>
                                          <p:spTgt spid="31"/>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1000"/>
                                        <p:tgtEl>
                                          <p:spTgt spid="32"/>
                                        </p:tgtEl>
                                      </p:cBhvr>
                                    </p:animEffect>
                                    <p:anim calcmode="lin" valueType="num">
                                      <p:cBhvr>
                                        <p:cTn id="48" dur="1000" fill="hold"/>
                                        <p:tgtEl>
                                          <p:spTgt spid="32"/>
                                        </p:tgtEl>
                                        <p:attrNameLst>
                                          <p:attrName>ppt_x</p:attrName>
                                        </p:attrNameLst>
                                      </p:cBhvr>
                                      <p:tavLst>
                                        <p:tav tm="0">
                                          <p:val>
                                            <p:strVal val="#ppt_x"/>
                                          </p:val>
                                        </p:tav>
                                        <p:tav tm="100000">
                                          <p:val>
                                            <p:strVal val="#ppt_x"/>
                                          </p:val>
                                        </p:tav>
                                      </p:tavLst>
                                    </p:anim>
                                    <p:anim calcmode="lin" valueType="num">
                                      <p:cBhvr>
                                        <p:cTn id="49" dur="1000" fill="hold"/>
                                        <p:tgtEl>
                                          <p:spTgt spid="3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1000"/>
                                        <p:tgtEl>
                                          <p:spTgt spid="33"/>
                                        </p:tgtEl>
                                      </p:cBhvr>
                                    </p:animEffect>
                                    <p:anim calcmode="lin" valueType="num">
                                      <p:cBhvr>
                                        <p:cTn id="53" dur="1000" fill="hold"/>
                                        <p:tgtEl>
                                          <p:spTgt spid="33"/>
                                        </p:tgtEl>
                                        <p:attrNameLst>
                                          <p:attrName>ppt_x</p:attrName>
                                        </p:attrNameLst>
                                      </p:cBhvr>
                                      <p:tavLst>
                                        <p:tav tm="0">
                                          <p:val>
                                            <p:strVal val="#ppt_x"/>
                                          </p:val>
                                        </p:tav>
                                        <p:tav tm="100000">
                                          <p:val>
                                            <p:strVal val="#ppt_x"/>
                                          </p:val>
                                        </p:tav>
                                      </p:tavLst>
                                    </p:anim>
                                    <p:anim calcmode="lin" valueType="num">
                                      <p:cBhvr>
                                        <p:cTn id="54" dur="1000" fill="hold"/>
                                        <p:tgtEl>
                                          <p:spTgt spid="3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fade">
                                      <p:cBhvr>
                                        <p:cTn id="62" dur="1000"/>
                                        <p:tgtEl>
                                          <p:spTgt spid="35"/>
                                        </p:tgtEl>
                                      </p:cBhvr>
                                    </p:animEffect>
                                    <p:anim calcmode="lin" valueType="num">
                                      <p:cBhvr>
                                        <p:cTn id="63" dur="1000" fill="hold"/>
                                        <p:tgtEl>
                                          <p:spTgt spid="35"/>
                                        </p:tgtEl>
                                        <p:attrNameLst>
                                          <p:attrName>ppt_x</p:attrName>
                                        </p:attrNameLst>
                                      </p:cBhvr>
                                      <p:tavLst>
                                        <p:tav tm="0">
                                          <p:val>
                                            <p:strVal val="#ppt_x"/>
                                          </p:val>
                                        </p:tav>
                                        <p:tav tm="100000">
                                          <p:val>
                                            <p:strVal val="#ppt_x"/>
                                          </p:val>
                                        </p:tav>
                                      </p:tavLst>
                                    </p:anim>
                                    <p:anim calcmode="lin" valueType="num">
                                      <p:cBhvr>
                                        <p:cTn id="64" dur="1000" fill="hold"/>
                                        <p:tgtEl>
                                          <p:spTgt spid="35"/>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fade">
                                      <p:cBhvr>
                                        <p:cTn id="67" dur="1000"/>
                                        <p:tgtEl>
                                          <p:spTgt spid="36"/>
                                        </p:tgtEl>
                                      </p:cBhvr>
                                    </p:animEffect>
                                    <p:anim calcmode="lin" valueType="num">
                                      <p:cBhvr>
                                        <p:cTn id="68" dur="1000" fill="hold"/>
                                        <p:tgtEl>
                                          <p:spTgt spid="36"/>
                                        </p:tgtEl>
                                        <p:attrNameLst>
                                          <p:attrName>ppt_x</p:attrName>
                                        </p:attrNameLst>
                                      </p:cBhvr>
                                      <p:tavLst>
                                        <p:tav tm="0">
                                          <p:val>
                                            <p:strVal val="#ppt_x"/>
                                          </p:val>
                                        </p:tav>
                                        <p:tav tm="100000">
                                          <p:val>
                                            <p:strVal val="#ppt_x"/>
                                          </p:val>
                                        </p:tav>
                                      </p:tavLst>
                                    </p:anim>
                                    <p:anim calcmode="lin" valueType="num">
                                      <p:cBhvr>
                                        <p:cTn id="69"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35" grpId="0"/>
      <p:bldP spid="3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l="5689" t="7719" r="5274"/>
          <a:stretch>
            <a:fillRect/>
          </a:stretch>
        </p:blipFill>
        <p:spPr>
          <a:xfrm rot="5400000" flipV="1">
            <a:off x="-1433286" y="1418768"/>
            <a:ext cx="6872516" cy="4005943"/>
          </a:xfrm>
          <a:prstGeom prst="rect">
            <a:avLst/>
          </a:prstGeom>
        </p:spPr>
      </p:pic>
      <p:sp>
        <p:nvSpPr>
          <p:cNvPr id="4" name="文本框 3"/>
          <p:cNvSpPr txBox="1"/>
          <p:nvPr/>
        </p:nvSpPr>
        <p:spPr>
          <a:xfrm>
            <a:off x="5501224" y="3968820"/>
            <a:ext cx="4288353" cy="707886"/>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000" b="1" i="0" u="none" strike="noStrike" kern="1200" cap="none" spc="0" normalizeH="0" baseline="0" noProof="0" dirty="0">
                <a:ln>
                  <a:noFill/>
                </a:ln>
                <a:solidFill>
                  <a:schemeClr val="tx1">
                    <a:lumMod val="75000"/>
                    <a:lumOff val="25000"/>
                  </a:schemeClr>
                </a:solidFill>
                <a:effectLst/>
                <a:uLnTx/>
                <a:uFillTx/>
                <a:latin typeface="+mn-ea"/>
                <a:cs typeface="经典综艺体简" panose="02010609000101010101" pitchFamily="49" charset="-122"/>
              </a:rPr>
              <a:t>标题文字添加此处</a:t>
            </a:r>
          </a:p>
        </p:txBody>
      </p:sp>
      <p:sp>
        <p:nvSpPr>
          <p:cNvPr id="5" name="文本框 4"/>
          <p:cNvSpPr txBox="1"/>
          <p:nvPr/>
        </p:nvSpPr>
        <p:spPr>
          <a:xfrm>
            <a:off x="4553858" y="4734762"/>
            <a:ext cx="6183086" cy="609398"/>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ea typeface="微软雅黑" panose="020B0503020204020204" charset="-122"/>
                <a:cs typeface="+mn-cs"/>
              </a:rPr>
              <a:t>The user can demonstrate on a projector or computer or print the it into a film to be used in a wider field</a:t>
            </a:r>
          </a:p>
        </p:txBody>
      </p:sp>
      <p:grpSp>
        <p:nvGrpSpPr>
          <p:cNvPr id="11" name="组合 10"/>
          <p:cNvGrpSpPr/>
          <p:nvPr/>
        </p:nvGrpSpPr>
        <p:grpSpPr>
          <a:xfrm>
            <a:off x="5985254" y="1567424"/>
            <a:ext cx="2853945" cy="1888501"/>
            <a:chOff x="3127754" y="1243574"/>
            <a:chExt cx="2853945" cy="1888501"/>
          </a:xfrm>
        </p:grpSpPr>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7754" y="1243574"/>
              <a:ext cx="2853945" cy="1888501"/>
            </a:xfrm>
            <a:prstGeom prst="rect">
              <a:avLst/>
            </a:prstGeom>
            <a:effectLst>
              <a:outerShdw blurRad="241300" sx="102000" sy="102000" algn="ctr" rotWithShape="0">
                <a:prstClr val="black">
                  <a:alpha val="40000"/>
                </a:prstClr>
              </a:outerShdw>
            </a:effectLst>
          </p:spPr>
        </p:pic>
        <p:sp>
          <p:nvSpPr>
            <p:cNvPr id="10" name="文本框 9"/>
            <p:cNvSpPr txBox="1"/>
            <p:nvPr/>
          </p:nvSpPr>
          <p:spPr>
            <a:xfrm>
              <a:off x="4225886" y="1824297"/>
              <a:ext cx="1124027" cy="1107996"/>
            </a:xfrm>
            <a:prstGeom prst="rect">
              <a:avLst/>
            </a:prstGeom>
            <a:noFill/>
            <a:effectLst>
              <a:outerShdw blurRad="241300" sx="102000" sy="102000" algn="ctr" rotWithShape="0">
                <a:prstClr val="black">
                  <a:alpha val="40000"/>
                </a:prstClr>
              </a:outerShdw>
            </a:effectLst>
          </p:spPr>
          <p:txBody>
            <a:bodyPr wrap="none" rtlCol="0">
              <a:spAutoFit/>
              <a:scene3d>
                <a:camera prst="orthographicFront"/>
                <a:lightRig rig="threePt" dir="t"/>
              </a:scene3d>
              <a:sp3d contourW="12700"/>
            </a:bodyPr>
            <a:lstStyle/>
            <a:p>
              <a:pPr algn="ctr"/>
              <a:r>
                <a:rPr lang="en-US" altLang="zh-CN" sz="6600" i="1" dirty="0">
                  <a:solidFill>
                    <a:schemeClr val="bg1"/>
                  </a:solidFill>
                  <a:effectLst>
                    <a:outerShdw blurRad="292100" sx="102000" sy="102000" algn="ctr" rotWithShape="0">
                      <a:prstClr val="black">
                        <a:alpha val="40000"/>
                      </a:prstClr>
                    </a:outerShdw>
                  </a:effectLst>
                  <a:latin typeface="Century Gothic" panose="020B0502020202020204" pitchFamily="34" charset="0"/>
                  <a:ea typeface="+mj-ea"/>
                </a:rPr>
                <a:t>03</a:t>
              </a:r>
              <a:endParaRPr lang="zh-CN" altLang="en-US" sz="6600" i="1" dirty="0">
                <a:solidFill>
                  <a:schemeClr val="bg1"/>
                </a:solidFill>
                <a:effectLst>
                  <a:outerShdw blurRad="292100" sx="102000" sy="102000" algn="ctr" rotWithShape="0">
                    <a:prstClr val="black">
                      <a:alpha val="40000"/>
                    </a:prstClr>
                  </a:outerShdw>
                </a:effectLst>
                <a:latin typeface="Century Gothic" panose="020B0502020202020204" pitchFamily="34" charset="0"/>
                <a:ea typeface="+mj-ea"/>
              </a:endParaRPr>
            </a:p>
          </p:txBody>
        </p:sp>
      </p:gr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7" presetClass="entr" presetSubtype="0"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4" presetClass="entr" presetSubtype="1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randombar(horizontal)">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560780" y="1851026"/>
            <a:ext cx="2814497" cy="3787774"/>
            <a:chOff x="1560780" y="1851026"/>
            <a:chExt cx="2814497" cy="3787774"/>
          </a:xfrm>
        </p:grpSpPr>
        <p:sp>
          <p:nvSpPr>
            <p:cNvPr id="6" name="Rectangle: Rounded Corners 41"/>
            <p:cNvSpPr/>
            <p:nvPr/>
          </p:nvSpPr>
          <p:spPr>
            <a:xfrm>
              <a:off x="1560780" y="1851026"/>
              <a:ext cx="2814497" cy="3787774"/>
            </a:xfrm>
            <a:prstGeom prst="roundRect">
              <a:avLst>
                <a:gd name="adj" fmla="val 5000"/>
              </a:avLst>
            </a:prstGeom>
            <a:solidFill>
              <a:schemeClr val="accent1"/>
            </a:solidFill>
            <a:ln>
              <a:noFill/>
            </a:ln>
            <a:effectLst>
              <a:outerShdw blurRad="228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 name="Rectangle 15"/>
            <p:cNvSpPr/>
            <p:nvPr/>
          </p:nvSpPr>
          <p:spPr bwMode="auto">
            <a:xfrm>
              <a:off x="1891793" y="4681200"/>
              <a:ext cx="2162429" cy="446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eaLnBrk="1" fontAlgn="auto" hangingPunct="1">
                <a:defRPr/>
              </a:pPr>
              <a:endParaRPr lang="zh-CN" altLang="en-US" sz="1600" b="1" dirty="0">
                <a:solidFill>
                  <a:schemeClr val="tx2"/>
                </a:solidFill>
              </a:endParaRPr>
            </a:p>
          </p:txBody>
        </p:sp>
        <p:sp>
          <p:nvSpPr>
            <p:cNvPr id="11" name="Freeform: Shape 49"/>
            <p:cNvSpPr/>
            <p:nvPr/>
          </p:nvSpPr>
          <p:spPr bwMode="auto">
            <a:xfrm>
              <a:off x="2642030" y="2309017"/>
              <a:ext cx="661953" cy="661953"/>
            </a:xfrm>
            <a:custGeom>
              <a:avLst/>
              <a:gdLst>
                <a:gd name="T0" fmla="*/ 223 w 228"/>
                <a:gd name="T1" fmla="*/ 95 h 228"/>
                <a:gd name="T2" fmla="*/ 196 w 228"/>
                <a:gd name="T3" fmla="*/ 90 h 228"/>
                <a:gd name="T4" fmla="*/ 189 w 228"/>
                <a:gd name="T5" fmla="*/ 74 h 228"/>
                <a:gd name="T6" fmla="*/ 205 w 228"/>
                <a:gd name="T7" fmla="*/ 50 h 228"/>
                <a:gd name="T8" fmla="*/ 205 w 228"/>
                <a:gd name="T9" fmla="*/ 43 h 228"/>
                <a:gd name="T10" fmla="*/ 185 w 228"/>
                <a:gd name="T11" fmla="*/ 24 h 228"/>
                <a:gd name="T12" fmla="*/ 178 w 228"/>
                <a:gd name="T13" fmla="*/ 23 h 228"/>
                <a:gd name="T14" fmla="*/ 155 w 228"/>
                <a:gd name="T15" fmla="*/ 39 h 228"/>
                <a:gd name="T16" fmla="*/ 138 w 228"/>
                <a:gd name="T17" fmla="*/ 32 h 228"/>
                <a:gd name="T18" fmla="*/ 133 w 228"/>
                <a:gd name="T19" fmla="*/ 5 h 228"/>
                <a:gd name="T20" fmla="*/ 127 w 228"/>
                <a:gd name="T21" fmla="*/ 0 h 228"/>
                <a:gd name="T22" fmla="*/ 100 w 228"/>
                <a:gd name="T23" fmla="*/ 0 h 228"/>
                <a:gd name="T24" fmla="*/ 94 w 228"/>
                <a:gd name="T25" fmla="*/ 5 h 228"/>
                <a:gd name="T26" fmla="*/ 89 w 228"/>
                <a:gd name="T27" fmla="*/ 32 h 228"/>
                <a:gd name="T28" fmla="*/ 73 w 228"/>
                <a:gd name="T29" fmla="*/ 39 h 228"/>
                <a:gd name="T30" fmla="*/ 50 w 228"/>
                <a:gd name="T31" fmla="*/ 23 h 228"/>
                <a:gd name="T32" fmla="*/ 43 w 228"/>
                <a:gd name="T33" fmla="*/ 24 h 228"/>
                <a:gd name="T34" fmla="*/ 23 w 228"/>
                <a:gd name="T35" fmla="*/ 43 h 228"/>
                <a:gd name="T36" fmla="*/ 23 w 228"/>
                <a:gd name="T37" fmla="*/ 51 h 228"/>
                <a:gd name="T38" fmla="*/ 39 w 228"/>
                <a:gd name="T39" fmla="*/ 74 h 228"/>
                <a:gd name="T40" fmla="*/ 32 w 228"/>
                <a:gd name="T41" fmla="*/ 90 h 228"/>
                <a:gd name="T42" fmla="*/ 5 w 228"/>
                <a:gd name="T43" fmla="*/ 95 h 228"/>
                <a:gd name="T44" fmla="*/ 0 w 228"/>
                <a:gd name="T45" fmla="*/ 100 h 228"/>
                <a:gd name="T46" fmla="*/ 0 w 228"/>
                <a:gd name="T47" fmla="*/ 128 h 228"/>
                <a:gd name="T48" fmla="*/ 5 w 228"/>
                <a:gd name="T49" fmla="*/ 134 h 228"/>
                <a:gd name="T50" fmla="*/ 32 w 228"/>
                <a:gd name="T51" fmla="*/ 139 h 228"/>
                <a:gd name="T52" fmla="*/ 39 w 228"/>
                <a:gd name="T53" fmla="*/ 155 h 228"/>
                <a:gd name="T54" fmla="*/ 23 w 228"/>
                <a:gd name="T55" fmla="*/ 178 h 228"/>
                <a:gd name="T56" fmla="*/ 24 w 228"/>
                <a:gd name="T57" fmla="*/ 185 h 228"/>
                <a:gd name="T58" fmla="*/ 43 w 228"/>
                <a:gd name="T59" fmla="*/ 204 h 228"/>
                <a:gd name="T60" fmla="*/ 51 w 228"/>
                <a:gd name="T61" fmla="*/ 205 h 228"/>
                <a:gd name="T62" fmla="*/ 73 w 228"/>
                <a:gd name="T63" fmla="*/ 189 h 228"/>
                <a:gd name="T64" fmla="*/ 89 w 228"/>
                <a:gd name="T65" fmla="*/ 196 h 228"/>
                <a:gd name="T66" fmla="*/ 94 w 228"/>
                <a:gd name="T67" fmla="*/ 223 h 228"/>
                <a:gd name="T68" fmla="*/ 100 w 228"/>
                <a:gd name="T69" fmla="*/ 228 h 228"/>
                <a:gd name="T70" fmla="*/ 127 w 228"/>
                <a:gd name="T71" fmla="*/ 228 h 228"/>
                <a:gd name="T72" fmla="*/ 133 w 228"/>
                <a:gd name="T73" fmla="*/ 223 h 228"/>
                <a:gd name="T74" fmla="*/ 138 w 228"/>
                <a:gd name="T75" fmla="*/ 196 h 228"/>
                <a:gd name="T76" fmla="*/ 154 w 228"/>
                <a:gd name="T77" fmla="*/ 190 h 228"/>
                <a:gd name="T78" fmla="*/ 177 w 228"/>
                <a:gd name="T79" fmla="*/ 205 h 228"/>
                <a:gd name="T80" fmla="*/ 185 w 228"/>
                <a:gd name="T81" fmla="*/ 205 h 228"/>
                <a:gd name="T82" fmla="*/ 204 w 228"/>
                <a:gd name="T83" fmla="*/ 185 h 228"/>
                <a:gd name="T84" fmla="*/ 205 w 228"/>
                <a:gd name="T85" fmla="*/ 178 h 228"/>
                <a:gd name="T86" fmla="*/ 189 w 228"/>
                <a:gd name="T87" fmla="*/ 155 h 228"/>
                <a:gd name="T88" fmla="*/ 196 w 228"/>
                <a:gd name="T89" fmla="*/ 139 h 228"/>
                <a:gd name="T90" fmla="*/ 223 w 228"/>
                <a:gd name="T91" fmla="*/ 134 h 228"/>
                <a:gd name="T92" fmla="*/ 228 w 228"/>
                <a:gd name="T93" fmla="*/ 128 h 228"/>
                <a:gd name="T94" fmla="*/ 228 w 228"/>
                <a:gd name="T95" fmla="*/ 100 h 228"/>
                <a:gd name="T96" fmla="*/ 223 w 228"/>
                <a:gd name="T97" fmla="*/ 95 h 228"/>
                <a:gd name="T98" fmla="*/ 114 w 228"/>
                <a:gd name="T99" fmla="*/ 149 h 228"/>
                <a:gd name="T100" fmla="*/ 79 w 228"/>
                <a:gd name="T101" fmla="*/ 114 h 228"/>
                <a:gd name="T102" fmla="*/ 114 w 228"/>
                <a:gd name="T103" fmla="*/ 79 h 228"/>
                <a:gd name="T104" fmla="*/ 149 w 228"/>
                <a:gd name="T105" fmla="*/ 114 h 228"/>
                <a:gd name="T106" fmla="*/ 114 w 228"/>
                <a:gd name="T107" fmla="*/ 14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8" h="228">
                  <a:moveTo>
                    <a:pt x="223" y="95"/>
                  </a:moveTo>
                  <a:cubicBezTo>
                    <a:pt x="196" y="90"/>
                    <a:pt x="196" y="90"/>
                    <a:pt x="196" y="90"/>
                  </a:cubicBezTo>
                  <a:cubicBezTo>
                    <a:pt x="194" y="84"/>
                    <a:pt x="192" y="79"/>
                    <a:pt x="189" y="74"/>
                  </a:cubicBezTo>
                  <a:cubicBezTo>
                    <a:pt x="205" y="50"/>
                    <a:pt x="205" y="50"/>
                    <a:pt x="205" y="50"/>
                  </a:cubicBezTo>
                  <a:cubicBezTo>
                    <a:pt x="207" y="48"/>
                    <a:pt x="206" y="45"/>
                    <a:pt x="205" y="43"/>
                  </a:cubicBezTo>
                  <a:cubicBezTo>
                    <a:pt x="185" y="24"/>
                    <a:pt x="185" y="24"/>
                    <a:pt x="185" y="24"/>
                  </a:cubicBezTo>
                  <a:cubicBezTo>
                    <a:pt x="183" y="22"/>
                    <a:pt x="180" y="21"/>
                    <a:pt x="178" y="23"/>
                  </a:cubicBezTo>
                  <a:cubicBezTo>
                    <a:pt x="155" y="39"/>
                    <a:pt x="155" y="39"/>
                    <a:pt x="155" y="39"/>
                  </a:cubicBezTo>
                  <a:cubicBezTo>
                    <a:pt x="149" y="36"/>
                    <a:pt x="144" y="34"/>
                    <a:pt x="138" y="32"/>
                  </a:cubicBezTo>
                  <a:cubicBezTo>
                    <a:pt x="133" y="5"/>
                    <a:pt x="133" y="5"/>
                    <a:pt x="133" y="5"/>
                  </a:cubicBezTo>
                  <a:cubicBezTo>
                    <a:pt x="133" y="2"/>
                    <a:pt x="130" y="0"/>
                    <a:pt x="127" y="0"/>
                  </a:cubicBezTo>
                  <a:cubicBezTo>
                    <a:pt x="100" y="0"/>
                    <a:pt x="100" y="0"/>
                    <a:pt x="100" y="0"/>
                  </a:cubicBezTo>
                  <a:cubicBezTo>
                    <a:pt x="97" y="0"/>
                    <a:pt x="95" y="2"/>
                    <a:pt x="94" y="5"/>
                  </a:cubicBezTo>
                  <a:cubicBezTo>
                    <a:pt x="89" y="32"/>
                    <a:pt x="89" y="32"/>
                    <a:pt x="89" y="32"/>
                  </a:cubicBezTo>
                  <a:cubicBezTo>
                    <a:pt x="83" y="34"/>
                    <a:pt x="78" y="36"/>
                    <a:pt x="73" y="39"/>
                  </a:cubicBezTo>
                  <a:cubicBezTo>
                    <a:pt x="50" y="23"/>
                    <a:pt x="50" y="23"/>
                    <a:pt x="50" y="23"/>
                  </a:cubicBezTo>
                  <a:cubicBezTo>
                    <a:pt x="48" y="22"/>
                    <a:pt x="45" y="22"/>
                    <a:pt x="43" y="24"/>
                  </a:cubicBezTo>
                  <a:cubicBezTo>
                    <a:pt x="23" y="43"/>
                    <a:pt x="23" y="43"/>
                    <a:pt x="23" y="43"/>
                  </a:cubicBezTo>
                  <a:cubicBezTo>
                    <a:pt x="22" y="45"/>
                    <a:pt x="21" y="49"/>
                    <a:pt x="23" y="51"/>
                  </a:cubicBezTo>
                  <a:cubicBezTo>
                    <a:pt x="39" y="74"/>
                    <a:pt x="39" y="74"/>
                    <a:pt x="39" y="74"/>
                  </a:cubicBezTo>
                  <a:cubicBezTo>
                    <a:pt x="36" y="79"/>
                    <a:pt x="34" y="84"/>
                    <a:pt x="32" y="90"/>
                  </a:cubicBezTo>
                  <a:cubicBezTo>
                    <a:pt x="5" y="95"/>
                    <a:pt x="5" y="95"/>
                    <a:pt x="5" y="95"/>
                  </a:cubicBezTo>
                  <a:cubicBezTo>
                    <a:pt x="2" y="95"/>
                    <a:pt x="0" y="98"/>
                    <a:pt x="0" y="100"/>
                  </a:cubicBezTo>
                  <a:cubicBezTo>
                    <a:pt x="0" y="128"/>
                    <a:pt x="0" y="128"/>
                    <a:pt x="0" y="128"/>
                  </a:cubicBezTo>
                  <a:cubicBezTo>
                    <a:pt x="0" y="131"/>
                    <a:pt x="2" y="133"/>
                    <a:pt x="5" y="134"/>
                  </a:cubicBezTo>
                  <a:cubicBezTo>
                    <a:pt x="32" y="139"/>
                    <a:pt x="32" y="139"/>
                    <a:pt x="32" y="139"/>
                  </a:cubicBezTo>
                  <a:cubicBezTo>
                    <a:pt x="34" y="144"/>
                    <a:pt x="36" y="150"/>
                    <a:pt x="39" y="155"/>
                  </a:cubicBezTo>
                  <a:cubicBezTo>
                    <a:pt x="23" y="178"/>
                    <a:pt x="23" y="178"/>
                    <a:pt x="23" y="178"/>
                  </a:cubicBezTo>
                  <a:cubicBezTo>
                    <a:pt x="22" y="180"/>
                    <a:pt x="22" y="183"/>
                    <a:pt x="24" y="185"/>
                  </a:cubicBezTo>
                  <a:cubicBezTo>
                    <a:pt x="43" y="204"/>
                    <a:pt x="43" y="204"/>
                    <a:pt x="43" y="204"/>
                  </a:cubicBezTo>
                  <a:cubicBezTo>
                    <a:pt x="45" y="206"/>
                    <a:pt x="48" y="207"/>
                    <a:pt x="51" y="205"/>
                  </a:cubicBezTo>
                  <a:cubicBezTo>
                    <a:pt x="73" y="189"/>
                    <a:pt x="73" y="189"/>
                    <a:pt x="73" y="189"/>
                  </a:cubicBezTo>
                  <a:cubicBezTo>
                    <a:pt x="78" y="192"/>
                    <a:pt x="84" y="194"/>
                    <a:pt x="89" y="196"/>
                  </a:cubicBezTo>
                  <a:cubicBezTo>
                    <a:pt x="94" y="223"/>
                    <a:pt x="94" y="223"/>
                    <a:pt x="94" y="223"/>
                  </a:cubicBezTo>
                  <a:cubicBezTo>
                    <a:pt x="95" y="226"/>
                    <a:pt x="97" y="228"/>
                    <a:pt x="100" y="228"/>
                  </a:cubicBezTo>
                  <a:cubicBezTo>
                    <a:pt x="127" y="228"/>
                    <a:pt x="127" y="228"/>
                    <a:pt x="127" y="228"/>
                  </a:cubicBezTo>
                  <a:cubicBezTo>
                    <a:pt x="130" y="228"/>
                    <a:pt x="133" y="226"/>
                    <a:pt x="133" y="223"/>
                  </a:cubicBezTo>
                  <a:cubicBezTo>
                    <a:pt x="138" y="196"/>
                    <a:pt x="138" y="196"/>
                    <a:pt x="138" y="196"/>
                  </a:cubicBezTo>
                  <a:cubicBezTo>
                    <a:pt x="144" y="194"/>
                    <a:pt x="149" y="192"/>
                    <a:pt x="154" y="190"/>
                  </a:cubicBezTo>
                  <a:cubicBezTo>
                    <a:pt x="177" y="205"/>
                    <a:pt x="177" y="205"/>
                    <a:pt x="177" y="205"/>
                  </a:cubicBezTo>
                  <a:cubicBezTo>
                    <a:pt x="180" y="207"/>
                    <a:pt x="183" y="207"/>
                    <a:pt x="185" y="205"/>
                  </a:cubicBezTo>
                  <a:cubicBezTo>
                    <a:pt x="204" y="185"/>
                    <a:pt x="204" y="185"/>
                    <a:pt x="204" y="185"/>
                  </a:cubicBezTo>
                  <a:cubicBezTo>
                    <a:pt x="206" y="183"/>
                    <a:pt x="206" y="180"/>
                    <a:pt x="205" y="178"/>
                  </a:cubicBezTo>
                  <a:cubicBezTo>
                    <a:pt x="189" y="155"/>
                    <a:pt x="189" y="155"/>
                    <a:pt x="189" y="155"/>
                  </a:cubicBezTo>
                  <a:cubicBezTo>
                    <a:pt x="192" y="150"/>
                    <a:pt x="194" y="144"/>
                    <a:pt x="196" y="139"/>
                  </a:cubicBezTo>
                  <a:cubicBezTo>
                    <a:pt x="223" y="134"/>
                    <a:pt x="223" y="134"/>
                    <a:pt x="223" y="134"/>
                  </a:cubicBezTo>
                  <a:cubicBezTo>
                    <a:pt x="226" y="133"/>
                    <a:pt x="228" y="131"/>
                    <a:pt x="228" y="128"/>
                  </a:cubicBezTo>
                  <a:cubicBezTo>
                    <a:pt x="228" y="100"/>
                    <a:pt x="228" y="100"/>
                    <a:pt x="228" y="100"/>
                  </a:cubicBezTo>
                  <a:cubicBezTo>
                    <a:pt x="228" y="98"/>
                    <a:pt x="226" y="95"/>
                    <a:pt x="223" y="95"/>
                  </a:cubicBezTo>
                  <a:close/>
                  <a:moveTo>
                    <a:pt x="114" y="149"/>
                  </a:moveTo>
                  <a:cubicBezTo>
                    <a:pt x="95" y="149"/>
                    <a:pt x="79" y="133"/>
                    <a:pt x="79" y="114"/>
                  </a:cubicBezTo>
                  <a:cubicBezTo>
                    <a:pt x="79" y="95"/>
                    <a:pt x="95" y="79"/>
                    <a:pt x="114" y="79"/>
                  </a:cubicBezTo>
                  <a:cubicBezTo>
                    <a:pt x="133" y="79"/>
                    <a:pt x="149" y="95"/>
                    <a:pt x="149" y="114"/>
                  </a:cubicBezTo>
                  <a:cubicBezTo>
                    <a:pt x="149" y="133"/>
                    <a:pt x="133" y="149"/>
                    <a:pt x="114" y="149"/>
                  </a:cubicBezTo>
                  <a:close/>
                </a:path>
              </a:pathLst>
            </a:custGeom>
            <a:solidFill>
              <a:schemeClr val="bg1"/>
            </a:solidFill>
            <a:ln>
              <a:noFill/>
            </a:ln>
          </p:spPr>
          <p:txBody>
            <a:bodyPr anchor="ctr"/>
            <a:lstStyle/>
            <a:p>
              <a:pPr algn="ctr"/>
              <a:endParaRPr/>
            </a:p>
          </p:txBody>
        </p:sp>
        <p:sp>
          <p:nvSpPr>
            <p:cNvPr id="29" name="矩形 28"/>
            <p:cNvSpPr/>
            <p:nvPr/>
          </p:nvSpPr>
          <p:spPr>
            <a:xfrm>
              <a:off x="1809998" y="3184252"/>
              <a:ext cx="2348502" cy="1596429"/>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bg1"/>
                  </a:solidFill>
                </a:rPr>
                <a:t>用户可以在投影仪或者计算机上进行演示也可以将演示文稿打印出来制作成胶片以便应用到更广泛的领域中</a:t>
              </a:r>
            </a:p>
          </p:txBody>
        </p:sp>
        <p:sp>
          <p:nvSpPr>
            <p:cNvPr id="30" name="矩形 29"/>
            <p:cNvSpPr/>
            <p:nvPr/>
          </p:nvSpPr>
          <p:spPr>
            <a:xfrm>
              <a:off x="1891793" y="4706600"/>
              <a:ext cx="2185385" cy="3877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tx1">
                      <a:lumMod val="75000"/>
                      <a:lumOff val="25000"/>
                    </a:schemeClr>
                  </a:solidFill>
                </a:rPr>
                <a:t>标题文字添加</a:t>
              </a:r>
            </a:p>
          </p:txBody>
        </p:sp>
      </p:grpSp>
      <p:grpSp>
        <p:nvGrpSpPr>
          <p:cNvPr id="8" name="组合 7"/>
          <p:cNvGrpSpPr/>
          <p:nvPr/>
        </p:nvGrpSpPr>
        <p:grpSpPr>
          <a:xfrm>
            <a:off x="4663634" y="1851026"/>
            <a:ext cx="2814497" cy="3787774"/>
            <a:chOff x="4663634" y="1851026"/>
            <a:chExt cx="2814497" cy="3787774"/>
          </a:xfrm>
        </p:grpSpPr>
        <p:sp>
          <p:nvSpPr>
            <p:cNvPr id="5" name="Rectangle: Rounded Corners 53"/>
            <p:cNvSpPr/>
            <p:nvPr/>
          </p:nvSpPr>
          <p:spPr>
            <a:xfrm>
              <a:off x="4663634" y="1851026"/>
              <a:ext cx="2814497" cy="3787774"/>
            </a:xfrm>
            <a:prstGeom prst="roundRect">
              <a:avLst>
                <a:gd name="adj" fmla="val 5000"/>
              </a:avLst>
            </a:prstGeom>
            <a:solidFill>
              <a:schemeClr val="accent2"/>
            </a:solidFill>
            <a:ln>
              <a:noFill/>
            </a:ln>
            <a:effectLst>
              <a:outerShdw blurRad="228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2" name="Freeform: Shape 50"/>
            <p:cNvSpPr/>
            <p:nvPr/>
          </p:nvSpPr>
          <p:spPr bwMode="auto">
            <a:xfrm>
              <a:off x="5754842" y="2309017"/>
              <a:ext cx="661953" cy="661953"/>
            </a:xfrm>
            <a:custGeom>
              <a:avLst/>
              <a:gdLst>
                <a:gd name="T0" fmla="*/ 130 w 236"/>
                <a:gd name="T1" fmla="*/ 1 h 236"/>
                <a:gd name="T2" fmla="*/ 118 w 236"/>
                <a:gd name="T3" fmla="*/ 0 h 236"/>
                <a:gd name="T4" fmla="*/ 30 w 236"/>
                <a:gd name="T5" fmla="*/ 40 h 236"/>
                <a:gd name="T6" fmla="*/ 68 w 236"/>
                <a:gd name="T7" fmla="*/ 105 h 236"/>
                <a:gd name="T8" fmla="*/ 130 w 236"/>
                <a:gd name="T9" fmla="*/ 1 h 236"/>
                <a:gd name="T10" fmla="*/ 20 w 236"/>
                <a:gd name="T11" fmla="*/ 52 h 236"/>
                <a:gd name="T12" fmla="*/ 0 w 236"/>
                <a:gd name="T13" fmla="*/ 118 h 236"/>
                <a:gd name="T14" fmla="*/ 5 w 236"/>
                <a:gd name="T15" fmla="*/ 153 h 236"/>
                <a:gd name="T16" fmla="*/ 81 w 236"/>
                <a:gd name="T17" fmla="*/ 153 h 236"/>
                <a:gd name="T18" fmla="*/ 20 w 236"/>
                <a:gd name="T19" fmla="*/ 52 h 236"/>
                <a:gd name="T20" fmla="*/ 225 w 236"/>
                <a:gd name="T21" fmla="*/ 68 h 236"/>
                <a:gd name="T22" fmla="*/ 145 w 236"/>
                <a:gd name="T23" fmla="*/ 3 h 236"/>
                <a:gd name="T24" fmla="*/ 106 w 236"/>
                <a:gd name="T25" fmla="*/ 68 h 236"/>
                <a:gd name="T26" fmla="*/ 225 w 236"/>
                <a:gd name="T27" fmla="*/ 68 h 236"/>
                <a:gd name="T28" fmla="*/ 130 w 236"/>
                <a:gd name="T29" fmla="*/ 167 h 236"/>
                <a:gd name="T30" fmla="*/ 11 w 236"/>
                <a:gd name="T31" fmla="*/ 167 h 236"/>
                <a:gd name="T32" fmla="*/ 96 w 236"/>
                <a:gd name="T33" fmla="*/ 234 h 236"/>
                <a:gd name="T34" fmla="*/ 93 w 236"/>
                <a:gd name="T35" fmla="*/ 232 h 236"/>
                <a:gd name="T36" fmla="*/ 130 w 236"/>
                <a:gd name="T37" fmla="*/ 167 h 236"/>
                <a:gd name="T38" fmla="*/ 230 w 236"/>
                <a:gd name="T39" fmla="*/ 82 h 236"/>
                <a:gd name="T40" fmla="*/ 155 w 236"/>
                <a:gd name="T41" fmla="*/ 82 h 236"/>
                <a:gd name="T42" fmla="*/ 215 w 236"/>
                <a:gd name="T43" fmla="*/ 186 h 236"/>
                <a:gd name="T44" fmla="*/ 236 w 236"/>
                <a:gd name="T45" fmla="*/ 118 h 236"/>
                <a:gd name="T46" fmla="*/ 230 w 236"/>
                <a:gd name="T47" fmla="*/ 82 h 236"/>
                <a:gd name="T48" fmla="*/ 108 w 236"/>
                <a:gd name="T49" fmla="*/ 236 h 236"/>
                <a:gd name="T50" fmla="*/ 118 w 236"/>
                <a:gd name="T51" fmla="*/ 236 h 236"/>
                <a:gd name="T52" fmla="*/ 205 w 236"/>
                <a:gd name="T53" fmla="*/ 198 h 236"/>
                <a:gd name="T54" fmla="*/ 167 w 236"/>
                <a:gd name="T55" fmla="*/ 132 h 236"/>
                <a:gd name="T56" fmla="*/ 108 w 236"/>
                <a:gd name="T5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6" h="236">
                  <a:moveTo>
                    <a:pt x="130" y="1"/>
                  </a:moveTo>
                  <a:cubicBezTo>
                    <a:pt x="126" y="0"/>
                    <a:pt x="122" y="0"/>
                    <a:pt x="118" y="0"/>
                  </a:cubicBezTo>
                  <a:cubicBezTo>
                    <a:pt x="83" y="0"/>
                    <a:pt x="51" y="16"/>
                    <a:pt x="30" y="40"/>
                  </a:cubicBezTo>
                  <a:cubicBezTo>
                    <a:pt x="68" y="105"/>
                    <a:pt x="68" y="105"/>
                    <a:pt x="68" y="105"/>
                  </a:cubicBezTo>
                  <a:lnTo>
                    <a:pt x="130" y="1"/>
                  </a:lnTo>
                  <a:close/>
                  <a:moveTo>
                    <a:pt x="20" y="52"/>
                  </a:moveTo>
                  <a:cubicBezTo>
                    <a:pt x="7" y="71"/>
                    <a:pt x="0" y="94"/>
                    <a:pt x="0" y="118"/>
                  </a:cubicBezTo>
                  <a:cubicBezTo>
                    <a:pt x="0" y="130"/>
                    <a:pt x="2" y="142"/>
                    <a:pt x="5" y="153"/>
                  </a:cubicBezTo>
                  <a:cubicBezTo>
                    <a:pt x="81" y="153"/>
                    <a:pt x="81" y="153"/>
                    <a:pt x="81" y="153"/>
                  </a:cubicBezTo>
                  <a:lnTo>
                    <a:pt x="20" y="52"/>
                  </a:lnTo>
                  <a:close/>
                  <a:moveTo>
                    <a:pt x="225" y="68"/>
                  </a:moveTo>
                  <a:cubicBezTo>
                    <a:pt x="210" y="36"/>
                    <a:pt x="180" y="11"/>
                    <a:pt x="145" y="3"/>
                  </a:cubicBezTo>
                  <a:cubicBezTo>
                    <a:pt x="106" y="68"/>
                    <a:pt x="106" y="68"/>
                    <a:pt x="106" y="68"/>
                  </a:cubicBezTo>
                  <a:lnTo>
                    <a:pt x="225" y="68"/>
                  </a:lnTo>
                  <a:close/>
                  <a:moveTo>
                    <a:pt x="130" y="167"/>
                  </a:moveTo>
                  <a:cubicBezTo>
                    <a:pt x="11" y="167"/>
                    <a:pt x="11" y="167"/>
                    <a:pt x="11" y="167"/>
                  </a:cubicBezTo>
                  <a:cubicBezTo>
                    <a:pt x="26" y="201"/>
                    <a:pt x="58" y="227"/>
                    <a:pt x="96" y="234"/>
                  </a:cubicBezTo>
                  <a:cubicBezTo>
                    <a:pt x="93" y="232"/>
                    <a:pt x="93" y="232"/>
                    <a:pt x="93" y="232"/>
                  </a:cubicBezTo>
                  <a:lnTo>
                    <a:pt x="130" y="167"/>
                  </a:lnTo>
                  <a:close/>
                  <a:moveTo>
                    <a:pt x="230" y="82"/>
                  </a:moveTo>
                  <a:cubicBezTo>
                    <a:pt x="155" y="82"/>
                    <a:pt x="155" y="82"/>
                    <a:pt x="155" y="82"/>
                  </a:cubicBezTo>
                  <a:cubicBezTo>
                    <a:pt x="215" y="186"/>
                    <a:pt x="215" y="186"/>
                    <a:pt x="215" y="186"/>
                  </a:cubicBezTo>
                  <a:cubicBezTo>
                    <a:pt x="228" y="167"/>
                    <a:pt x="236" y="143"/>
                    <a:pt x="236" y="118"/>
                  </a:cubicBezTo>
                  <a:cubicBezTo>
                    <a:pt x="236" y="106"/>
                    <a:pt x="234" y="94"/>
                    <a:pt x="230" y="82"/>
                  </a:cubicBezTo>
                  <a:close/>
                  <a:moveTo>
                    <a:pt x="108" y="236"/>
                  </a:moveTo>
                  <a:cubicBezTo>
                    <a:pt x="111" y="236"/>
                    <a:pt x="115" y="236"/>
                    <a:pt x="118" y="236"/>
                  </a:cubicBezTo>
                  <a:cubicBezTo>
                    <a:pt x="152" y="236"/>
                    <a:pt x="183" y="221"/>
                    <a:pt x="205" y="198"/>
                  </a:cubicBezTo>
                  <a:cubicBezTo>
                    <a:pt x="167" y="132"/>
                    <a:pt x="167" y="132"/>
                    <a:pt x="167" y="132"/>
                  </a:cubicBezTo>
                  <a:lnTo>
                    <a:pt x="108" y="236"/>
                  </a:lnTo>
                  <a:close/>
                </a:path>
              </a:pathLst>
            </a:custGeom>
            <a:solidFill>
              <a:schemeClr val="bg1"/>
            </a:solidFill>
            <a:ln>
              <a:noFill/>
            </a:ln>
          </p:spPr>
          <p:txBody>
            <a:bodyPr anchor="ctr"/>
            <a:lstStyle/>
            <a:p>
              <a:pPr algn="ctr"/>
              <a:endParaRPr/>
            </a:p>
          </p:txBody>
        </p:sp>
        <p:sp>
          <p:nvSpPr>
            <p:cNvPr id="13" name="Rectangle 54"/>
            <p:cNvSpPr/>
            <p:nvPr/>
          </p:nvSpPr>
          <p:spPr bwMode="auto">
            <a:xfrm>
              <a:off x="5004606" y="4681200"/>
              <a:ext cx="2162429" cy="446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eaLnBrk="1" fontAlgn="auto" hangingPunct="1">
                <a:defRPr/>
              </a:pPr>
              <a:endParaRPr lang="zh-CN" altLang="en-US" sz="1600" b="1" dirty="0">
                <a:solidFill>
                  <a:schemeClr val="tx2"/>
                </a:solidFill>
              </a:endParaRPr>
            </a:p>
          </p:txBody>
        </p:sp>
        <p:sp>
          <p:nvSpPr>
            <p:cNvPr id="31" name="矩形 30"/>
            <p:cNvSpPr/>
            <p:nvPr/>
          </p:nvSpPr>
          <p:spPr>
            <a:xfrm>
              <a:off x="5005744" y="4706600"/>
              <a:ext cx="2185385" cy="36234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tx1">
                      <a:lumMod val="75000"/>
                      <a:lumOff val="25000"/>
                    </a:schemeClr>
                  </a:solidFill>
                </a:rPr>
                <a:t>标题文字添加</a:t>
              </a:r>
            </a:p>
          </p:txBody>
        </p:sp>
        <p:sp>
          <p:nvSpPr>
            <p:cNvPr id="33" name="矩形 32"/>
            <p:cNvSpPr/>
            <p:nvPr/>
          </p:nvSpPr>
          <p:spPr>
            <a:xfrm>
              <a:off x="4897141" y="3184252"/>
              <a:ext cx="2348502" cy="1596429"/>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bg1"/>
                  </a:solidFill>
                </a:rPr>
                <a:t>用户可以在投影仪或者计算机上进行演示也可以将演示文稿打印出来制作成胶片以便应用到更广泛的领域中</a:t>
              </a:r>
            </a:p>
          </p:txBody>
        </p:sp>
      </p:grpSp>
      <p:grpSp>
        <p:nvGrpSpPr>
          <p:cNvPr id="9" name="组合 8"/>
          <p:cNvGrpSpPr/>
          <p:nvPr/>
        </p:nvGrpSpPr>
        <p:grpSpPr>
          <a:xfrm>
            <a:off x="7816725" y="1851026"/>
            <a:ext cx="2814497" cy="3787774"/>
            <a:chOff x="7816725" y="1851026"/>
            <a:chExt cx="2814497" cy="3787774"/>
          </a:xfrm>
        </p:grpSpPr>
        <p:sp>
          <p:nvSpPr>
            <p:cNvPr id="4" name="Rectangle: Rounded Corners 60"/>
            <p:cNvSpPr/>
            <p:nvPr/>
          </p:nvSpPr>
          <p:spPr>
            <a:xfrm>
              <a:off x="7816725" y="1851026"/>
              <a:ext cx="2814497" cy="3787774"/>
            </a:xfrm>
            <a:prstGeom prst="roundRect">
              <a:avLst>
                <a:gd name="adj" fmla="val 5000"/>
              </a:avLst>
            </a:prstGeom>
            <a:solidFill>
              <a:schemeClr val="tx1">
                <a:lumMod val="50000"/>
                <a:lumOff val="50000"/>
              </a:schemeClr>
            </a:solidFill>
            <a:ln>
              <a:noFill/>
            </a:ln>
            <a:effectLst>
              <a:outerShdw blurRad="228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0" name="Freeform: Shape 48"/>
            <p:cNvSpPr/>
            <p:nvPr/>
          </p:nvSpPr>
          <p:spPr bwMode="auto">
            <a:xfrm>
              <a:off x="8907934" y="2309017"/>
              <a:ext cx="661953" cy="661953"/>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06 w 236"/>
                <a:gd name="T11" fmla="*/ 171 h 236"/>
                <a:gd name="T12" fmla="*/ 54 w 236"/>
                <a:gd name="T13" fmla="*/ 163 h 236"/>
                <a:gd name="T14" fmla="*/ 54 w 236"/>
                <a:gd name="T15" fmla="*/ 121 h 236"/>
                <a:gd name="T16" fmla="*/ 106 w 236"/>
                <a:gd name="T17" fmla="*/ 121 h 236"/>
                <a:gd name="T18" fmla="*/ 106 w 236"/>
                <a:gd name="T19" fmla="*/ 171 h 236"/>
                <a:gd name="T20" fmla="*/ 106 w 236"/>
                <a:gd name="T21" fmla="*/ 114 h 236"/>
                <a:gd name="T22" fmla="*/ 54 w 236"/>
                <a:gd name="T23" fmla="*/ 114 h 236"/>
                <a:gd name="T24" fmla="*/ 54 w 236"/>
                <a:gd name="T25" fmla="*/ 72 h 236"/>
                <a:gd name="T26" fmla="*/ 106 w 236"/>
                <a:gd name="T27" fmla="*/ 64 h 236"/>
                <a:gd name="T28" fmla="*/ 106 w 236"/>
                <a:gd name="T29" fmla="*/ 114 h 236"/>
                <a:gd name="T30" fmla="*/ 182 w 236"/>
                <a:gd name="T31" fmla="*/ 182 h 236"/>
                <a:gd name="T32" fmla="*/ 113 w 236"/>
                <a:gd name="T33" fmla="*/ 172 h 236"/>
                <a:gd name="T34" fmla="*/ 113 w 236"/>
                <a:gd name="T35" fmla="*/ 121 h 236"/>
                <a:gd name="T36" fmla="*/ 182 w 236"/>
                <a:gd name="T37" fmla="*/ 121 h 236"/>
                <a:gd name="T38" fmla="*/ 182 w 236"/>
                <a:gd name="T39" fmla="*/ 182 h 236"/>
                <a:gd name="T40" fmla="*/ 182 w 236"/>
                <a:gd name="T41" fmla="*/ 114 h 236"/>
                <a:gd name="T42" fmla="*/ 113 w 236"/>
                <a:gd name="T43" fmla="*/ 114 h 236"/>
                <a:gd name="T44" fmla="*/ 113 w 236"/>
                <a:gd name="T45" fmla="*/ 63 h 236"/>
                <a:gd name="T46" fmla="*/ 182 w 236"/>
                <a:gd name="T47" fmla="*/ 53 h 236"/>
                <a:gd name="T48" fmla="*/ 182 w 236"/>
                <a:gd name="T49" fmla="*/ 11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06" y="171"/>
                  </a:moveTo>
                  <a:cubicBezTo>
                    <a:pt x="54" y="163"/>
                    <a:pt x="54" y="163"/>
                    <a:pt x="54" y="163"/>
                  </a:cubicBezTo>
                  <a:cubicBezTo>
                    <a:pt x="54" y="121"/>
                    <a:pt x="54" y="121"/>
                    <a:pt x="54" y="121"/>
                  </a:cubicBezTo>
                  <a:cubicBezTo>
                    <a:pt x="106" y="121"/>
                    <a:pt x="106" y="121"/>
                    <a:pt x="106" y="121"/>
                  </a:cubicBezTo>
                  <a:lnTo>
                    <a:pt x="106" y="171"/>
                  </a:lnTo>
                  <a:close/>
                  <a:moveTo>
                    <a:pt x="106" y="114"/>
                  </a:moveTo>
                  <a:cubicBezTo>
                    <a:pt x="54" y="114"/>
                    <a:pt x="54" y="114"/>
                    <a:pt x="54" y="114"/>
                  </a:cubicBezTo>
                  <a:cubicBezTo>
                    <a:pt x="54" y="72"/>
                    <a:pt x="54" y="72"/>
                    <a:pt x="54" y="72"/>
                  </a:cubicBezTo>
                  <a:cubicBezTo>
                    <a:pt x="106" y="64"/>
                    <a:pt x="106" y="64"/>
                    <a:pt x="106" y="64"/>
                  </a:cubicBezTo>
                  <a:lnTo>
                    <a:pt x="106" y="114"/>
                  </a:lnTo>
                  <a:close/>
                  <a:moveTo>
                    <a:pt x="182" y="182"/>
                  </a:moveTo>
                  <a:cubicBezTo>
                    <a:pt x="113" y="172"/>
                    <a:pt x="113" y="172"/>
                    <a:pt x="113" y="172"/>
                  </a:cubicBezTo>
                  <a:cubicBezTo>
                    <a:pt x="113" y="121"/>
                    <a:pt x="113" y="121"/>
                    <a:pt x="113" y="121"/>
                  </a:cubicBezTo>
                  <a:cubicBezTo>
                    <a:pt x="182" y="121"/>
                    <a:pt x="182" y="121"/>
                    <a:pt x="182" y="121"/>
                  </a:cubicBezTo>
                  <a:lnTo>
                    <a:pt x="182" y="182"/>
                  </a:lnTo>
                  <a:close/>
                  <a:moveTo>
                    <a:pt x="182" y="114"/>
                  </a:moveTo>
                  <a:cubicBezTo>
                    <a:pt x="113" y="114"/>
                    <a:pt x="113" y="114"/>
                    <a:pt x="113" y="114"/>
                  </a:cubicBezTo>
                  <a:cubicBezTo>
                    <a:pt x="113" y="63"/>
                    <a:pt x="113" y="63"/>
                    <a:pt x="113" y="63"/>
                  </a:cubicBezTo>
                  <a:cubicBezTo>
                    <a:pt x="182" y="53"/>
                    <a:pt x="182" y="53"/>
                    <a:pt x="182" y="53"/>
                  </a:cubicBezTo>
                  <a:lnTo>
                    <a:pt x="182" y="114"/>
                  </a:lnTo>
                  <a:close/>
                </a:path>
              </a:pathLst>
            </a:custGeom>
            <a:solidFill>
              <a:schemeClr val="bg1"/>
            </a:solidFill>
            <a:ln>
              <a:noFill/>
            </a:ln>
          </p:spPr>
          <p:txBody>
            <a:bodyPr anchor="ctr"/>
            <a:lstStyle/>
            <a:p>
              <a:pPr algn="ctr"/>
              <a:endParaRPr/>
            </a:p>
          </p:txBody>
        </p:sp>
        <p:sp>
          <p:nvSpPr>
            <p:cNvPr id="16" name="Rectangle 61"/>
            <p:cNvSpPr/>
            <p:nvPr/>
          </p:nvSpPr>
          <p:spPr bwMode="auto">
            <a:xfrm>
              <a:off x="8157697" y="4681200"/>
              <a:ext cx="2162429" cy="446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eaLnBrk="1" fontAlgn="auto" hangingPunct="1">
                <a:defRPr/>
              </a:pPr>
              <a:endParaRPr lang="zh-CN" altLang="en-US" sz="1600" b="1" dirty="0">
                <a:solidFill>
                  <a:schemeClr val="tx2"/>
                </a:solidFill>
              </a:endParaRPr>
            </a:p>
          </p:txBody>
        </p:sp>
        <p:sp>
          <p:nvSpPr>
            <p:cNvPr id="32" name="矩形 31"/>
            <p:cNvSpPr/>
            <p:nvPr/>
          </p:nvSpPr>
          <p:spPr>
            <a:xfrm>
              <a:off x="8146216" y="4706600"/>
              <a:ext cx="2185385" cy="36234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tx1">
                      <a:lumMod val="75000"/>
                      <a:lumOff val="25000"/>
                    </a:schemeClr>
                  </a:solidFill>
                </a:rPr>
                <a:t>标题文字添加</a:t>
              </a:r>
            </a:p>
          </p:txBody>
        </p:sp>
        <p:sp>
          <p:nvSpPr>
            <p:cNvPr id="34" name="矩形 33"/>
            <p:cNvSpPr/>
            <p:nvPr/>
          </p:nvSpPr>
          <p:spPr>
            <a:xfrm>
              <a:off x="8056460" y="3184252"/>
              <a:ext cx="2348502" cy="1596429"/>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bg1"/>
                  </a:solidFill>
                </a:rPr>
                <a:t>用户可以在投影仪或者计算机上进行演示也可以将演示文稿打印出来制作成胶片以便应用到更广泛的领域中</a:t>
              </a:r>
            </a:p>
          </p:txBody>
        </p:sp>
      </p:grpSp>
      <p:pic>
        <p:nvPicPr>
          <p:cNvPr id="38" name="图片 37"/>
          <p:cNvPicPr>
            <a:picLocks noChangeAspect="1"/>
          </p:cNvPicPr>
          <p:nvPr/>
        </p:nvPicPr>
        <p:blipFill rotWithShape="1">
          <a:blip r:embed="rId3">
            <a:extLst>
              <a:ext uri="{28A0092B-C50C-407E-A947-70E740481C1C}">
                <a14:useLocalDpi xmlns:a14="http://schemas.microsoft.com/office/drawing/2010/main" val="0"/>
              </a:ext>
            </a:extLst>
          </a:blip>
          <a:srcRect l="5689" t="7719"/>
          <a:stretch>
            <a:fillRect/>
          </a:stretch>
        </p:blipFill>
        <p:spPr>
          <a:xfrm>
            <a:off x="2" y="1"/>
            <a:ext cx="2304976" cy="1268412"/>
          </a:xfrm>
          <a:prstGeom prst="rect">
            <a:avLst/>
          </a:prstGeom>
        </p:spPr>
      </p:pic>
      <p:pic>
        <p:nvPicPr>
          <p:cNvPr id="39" name="图片 38"/>
          <p:cNvPicPr>
            <a:picLocks noChangeAspect="1"/>
          </p:cNvPicPr>
          <p:nvPr/>
        </p:nvPicPr>
        <p:blipFill rotWithShape="1">
          <a:blip r:embed="rId3">
            <a:extLst>
              <a:ext uri="{28A0092B-C50C-407E-A947-70E740481C1C}">
                <a14:useLocalDpi xmlns:a14="http://schemas.microsoft.com/office/drawing/2010/main" val="0"/>
              </a:ext>
            </a:extLst>
          </a:blip>
          <a:srcRect l="5689" t="7719"/>
          <a:stretch>
            <a:fillRect/>
          </a:stretch>
        </p:blipFill>
        <p:spPr>
          <a:xfrm rot="10800000">
            <a:off x="8297197" y="4714717"/>
            <a:ext cx="3894803" cy="2143282"/>
          </a:xfrm>
          <a:prstGeom prst="rect">
            <a:avLst/>
          </a:prstGeom>
        </p:spPr>
      </p:pic>
      <p:grpSp>
        <p:nvGrpSpPr>
          <p:cNvPr id="40" name="组合 39"/>
          <p:cNvGrpSpPr/>
          <p:nvPr/>
        </p:nvGrpSpPr>
        <p:grpSpPr>
          <a:xfrm>
            <a:off x="1195529" y="485297"/>
            <a:ext cx="3780202" cy="770416"/>
            <a:chOff x="1949291" y="371073"/>
            <a:chExt cx="3780202" cy="770416"/>
          </a:xfrm>
        </p:grpSpPr>
        <p:sp>
          <p:nvSpPr>
            <p:cNvPr id="41" name="文本框 40"/>
            <p:cNvSpPr txBox="1"/>
            <p:nvPr/>
          </p:nvSpPr>
          <p:spPr>
            <a:xfrm>
              <a:off x="1949291" y="371073"/>
              <a:ext cx="3057247"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75000"/>
                      <a:lumOff val="25000"/>
                    </a:schemeClr>
                  </a:solidFill>
                  <a:latin typeface="Century Gothic" panose="020B0502020202020204" pitchFamily="34" charset="0"/>
                </a:rPr>
                <a:t>章节标题</a:t>
              </a:r>
              <a:r>
                <a:rPr lang="zh-CN" altLang="en-US" sz="2800" b="1" dirty="0">
                  <a:solidFill>
                    <a:schemeClr val="accent1"/>
                  </a:solidFill>
                  <a:latin typeface="Century Gothic" panose="020B0502020202020204" pitchFamily="34" charset="0"/>
                </a:rPr>
                <a:t>文字添加</a:t>
              </a:r>
            </a:p>
          </p:txBody>
        </p:sp>
        <p:sp>
          <p:nvSpPr>
            <p:cNvPr id="42" name="文本框 41"/>
            <p:cNvSpPr txBox="1"/>
            <p:nvPr/>
          </p:nvSpPr>
          <p:spPr>
            <a:xfrm>
              <a:off x="1949291" y="833712"/>
              <a:ext cx="3780202" cy="307777"/>
            </a:xfrm>
            <a:prstGeom prst="rect">
              <a:avLst/>
            </a:prstGeom>
            <a:noFill/>
          </p:spPr>
          <p:txBody>
            <a:bodyPr wrap="none" rtlCol="0">
              <a:spAutoFit/>
              <a:scene3d>
                <a:camera prst="orthographicFront"/>
                <a:lightRig rig="threePt" dir="t"/>
              </a:scene3d>
              <a:sp3d contourW="12700"/>
            </a:bodyPr>
            <a:lstStyle/>
            <a:p>
              <a:r>
                <a:rPr lang="en-US" altLang="zh-CN" sz="1400" dirty="0">
                  <a:solidFill>
                    <a:schemeClr val="bg1">
                      <a:lumMod val="50000"/>
                    </a:schemeClr>
                  </a:solidFill>
                  <a:latin typeface="Century Gothic" panose="020B0502020202020204" pitchFamily="34" charset="0"/>
                </a:rPr>
                <a:t>ZHANG JIE BIAO TI WEN ZI TIAN JIA CI CHU</a:t>
              </a:r>
              <a:endParaRPr lang="zh-CN" altLang="en-US" sz="1400" dirty="0">
                <a:solidFill>
                  <a:schemeClr val="bg1">
                    <a:lumMod val="50000"/>
                  </a:schemeClr>
                </a:solidFill>
                <a:latin typeface="Century Gothic" panose="020B0502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58c27ce-6c72-42e1-9113-954333f6c652"/>
          <p:cNvGrpSpPr>
            <a:grpSpLocks noChangeAspect="1"/>
          </p:cNvGrpSpPr>
          <p:nvPr/>
        </p:nvGrpSpPr>
        <p:grpSpPr>
          <a:xfrm>
            <a:off x="3596894" y="2699658"/>
            <a:ext cx="4871211" cy="2692530"/>
            <a:chOff x="3205077" y="2225159"/>
            <a:chExt cx="5758839" cy="3183160"/>
          </a:xfrm>
        </p:grpSpPr>
        <p:cxnSp>
          <p:nvCxnSpPr>
            <p:cNvPr id="7" name="连接符: 肘形 102"/>
            <p:cNvCxnSpPr/>
            <p:nvPr/>
          </p:nvCxnSpPr>
          <p:spPr>
            <a:xfrm rot="5400000" flipH="1" flipV="1">
              <a:off x="4830890" y="773874"/>
              <a:ext cx="1583157" cy="4834784"/>
            </a:xfrm>
            <a:prstGeom prst="bentConnector2">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8" name="连接符: 肘形 104"/>
            <p:cNvCxnSpPr/>
            <p:nvPr/>
          </p:nvCxnSpPr>
          <p:spPr>
            <a:xfrm rot="5400000">
              <a:off x="5488934" y="1754220"/>
              <a:ext cx="2084598" cy="4865366"/>
            </a:xfrm>
            <a:prstGeom prst="bentConnector2">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11" name="箭头: V 形 117"/>
            <p:cNvSpPr/>
            <p:nvPr/>
          </p:nvSpPr>
          <p:spPr>
            <a:xfrm>
              <a:off x="5849771" y="2225159"/>
              <a:ext cx="265778" cy="337785"/>
            </a:xfrm>
            <a:prstGeom prst="chevron">
              <a:avLst>
                <a:gd name="adj" fmla="val 68953"/>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2" name="箭头: V 形 118"/>
            <p:cNvSpPr/>
            <p:nvPr/>
          </p:nvSpPr>
          <p:spPr>
            <a:xfrm flipH="1">
              <a:off x="5849771" y="5070534"/>
              <a:ext cx="265778" cy="337785"/>
            </a:xfrm>
            <a:prstGeom prst="chevron">
              <a:avLst>
                <a:gd name="adj" fmla="val 68953"/>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28" name="组合 27"/>
          <p:cNvGrpSpPr/>
          <p:nvPr/>
        </p:nvGrpSpPr>
        <p:grpSpPr>
          <a:xfrm>
            <a:off x="8756415" y="3701003"/>
            <a:ext cx="2618024" cy="1051310"/>
            <a:chOff x="1273698" y="2191660"/>
            <a:chExt cx="2618024" cy="1051310"/>
          </a:xfrm>
        </p:grpSpPr>
        <p:sp>
          <p:nvSpPr>
            <p:cNvPr id="29" name="矩形 28"/>
            <p:cNvSpPr/>
            <p:nvPr/>
          </p:nvSpPr>
          <p:spPr>
            <a:xfrm>
              <a:off x="1273698" y="2485841"/>
              <a:ext cx="2618024" cy="757129"/>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65000"/>
                      <a:lumOff val="35000"/>
                    </a:schemeClr>
                  </a:solidFill>
                  <a:latin typeface="+mn-ea"/>
                </a:rPr>
                <a:t>用户可以在投影仪或者计算机上进行演示也可以将演示文稿打印出来制作成胶片以便应用到更广泛</a:t>
              </a:r>
            </a:p>
          </p:txBody>
        </p:sp>
        <p:sp>
          <p:nvSpPr>
            <p:cNvPr id="30" name="矩形 29"/>
            <p:cNvSpPr/>
            <p:nvPr/>
          </p:nvSpPr>
          <p:spPr>
            <a:xfrm>
              <a:off x="1273698" y="2191660"/>
              <a:ext cx="1928572" cy="36279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b="1" dirty="0">
                  <a:solidFill>
                    <a:schemeClr val="tx1">
                      <a:lumMod val="75000"/>
                      <a:lumOff val="25000"/>
                    </a:schemeClr>
                  </a:solidFill>
                  <a:latin typeface="+mn-ea"/>
                </a:rPr>
                <a:t>标题文字添加</a:t>
              </a:r>
            </a:p>
          </p:txBody>
        </p:sp>
      </p:grpSp>
      <p:grpSp>
        <p:nvGrpSpPr>
          <p:cNvPr id="31" name="组合 30"/>
          <p:cNvGrpSpPr/>
          <p:nvPr/>
        </p:nvGrpSpPr>
        <p:grpSpPr>
          <a:xfrm>
            <a:off x="702590" y="2923483"/>
            <a:ext cx="2618024" cy="1051310"/>
            <a:chOff x="1273698" y="2191660"/>
            <a:chExt cx="2618024" cy="1051310"/>
          </a:xfrm>
        </p:grpSpPr>
        <p:sp>
          <p:nvSpPr>
            <p:cNvPr id="32" name="矩形 31"/>
            <p:cNvSpPr/>
            <p:nvPr/>
          </p:nvSpPr>
          <p:spPr>
            <a:xfrm>
              <a:off x="1273698" y="2485841"/>
              <a:ext cx="2618024" cy="757129"/>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200" dirty="0">
                  <a:solidFill>
                    <a:schemeClr val="tx1">
                      <a:lumMod val="65000"/>
                      <a:lumOff val="35000"/>
                    </a:schemeClr>
                  </a:solidFill>
                  <a:latin typeface="+mn-ea"/>
                </a:rPr>
                <a:t>用户可以在投影仪或者计算机上进行演示也可以将演示文稿打印出来制作成胶片以便应用到更广泛</a:t>
              </a:r>
            </a:p>
          </p:txBody>
        </p:sp>
        <p:sp>
          <p:nvSpPr>
            <p:cNvPr id="33" name="矩形 32"/>
            <p:cNvSpPr/>
            <p:nvPr/>
          </p:nvSpPr>
          <p:spPr>
            <a:xfrm>
              <a:off x="1963150" y="2191660"/>
              <a:ext cx="1928572" cy="362792"/>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600" b="1" dirty="0">
                  <a:solidFill>
                    <a:schemeClr val="tx1">
                      <a:lumMod val="75000"/>
                      <a:lumOff val="25000"/>
                    </a:schemeClr>
                  </a:solidFill>
                  <a:latin typeface="+mn-ea"/>
                </a:rPr>
                <a:t>标题文字添加</a:t>
              </a:r>
            </a:p>
          </p:txBody>
        </p:sp>
      </p:grpSp>
      <p:grpSp>
        <p:nvGrpSpPr>
          <p:cNvPr id="34" name="组合 33"/>
          <p:cNvGrpSpPr/>
          <p:nvPr/>
        </p:nvGrpSpPr>
        <p:grpSpPr>
          <a:xfrm>
            <a:off x="4786988" y="3423738"/>
            <a:ext cx="2618024" cy="1051310"/>
            <a:chOff x="1273698" y="2191660"/>
            <a:chExt cx="2618024" cy="1051310"/>
          </a:xfrm>
        </p:grpSpPr>
        <p:sp>
          <p:nvSpPr>
            <p:cNvPr id="35" name="矩形 34"/>
            <p:cNvSpPr/>
            <p:nvPr/>
          </p:nvSpPr>
          <p:spPr>
            <a:xfrm>
              <a:off x="1273698" y="2485841"/>
              <a:ext cx="2618024" cy="757129"/>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65000"/>
                      <a:lumOff val="35000"/>
                    </a:schemeClr>
                  </a:solidFill>
                  <a:latin typeface="+mn-ea"/>
                </a:rPr>
                <a:t>用户可以在投影仪或者计算机上进行演示也可以将演示文稿打印出来制作成胶片以便应用到更广泛</a:t>
              </a:r>
            </a:p>
          </p:txBody>
        </p:sp>
        <p:sp>
          <p:nvSpPr>
            <p:cNvPr id="36" name="矩形 35"/>
            <p:cNvSpPr/>
            <p:nvPr/>
          </p:nvSpPr>
          <p:spPr>
            <a:xfrm>
              <a:off x="1618424" y="2191660"/>
              <a:ext cx="1928572" cy="36279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tx1">
                      <a:lumMod val="75000"/>
                      <a:lumOff val="25000"/>
                    </a:schemeClr>
                  </a:solidFill>
                  <a:latin typeface="+mn-ea"/>
                </a:rPr>
                <a:t>标题文字添加</a:t>
              </a:r>
            </a:p>
          </p:txBody>
        </p:sp>
      </p:grpSp>
      <p:pic>
        <p:nvPicPr>
          <p:cNvPr id="41" name="图片占位符 40"/>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16703" r="16703"/>
          <a:stretch>
            <a:fillRect/>
          </a:stretch>
        </p:blipFill>
        <p:spPr>
          <a:ln w="25400">
            <a:solidFill>
              <a:schemeClr val="accent1"/>
            </a:solidFill>
          </a:ln>
          <a:effectLst>
            <a:outerShdw blurRad="215900" dist="38100" dir="2700000" algn="tl" rotWithShape="0">
              <a:prstClr val="black">
                <a:alpha val="40000"/>
              </a:prstClr>
            </a:outerShdw>
          </a:effectLst>
        </p:spPr>
      </p:pic>
      <p:pic>
        <p:nvPicPr>
          <p:cNvPr id="42" name="图片占位符 41"/>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rcRect l="16630" r="16630"/>
          <a:stretch>
            <a:fillRect/>
          </a:stretch>
        </p:blipFill>
        <p:spPr>
          <a:ln w="25400">
            <a:solidFill>
              <a:schemeClr val="accent1"/>
            </a:solidFill>
          </a:ln>
          <a:effectLst>
            <a:outerShdw blurRad="215900" dist="38100" dir="2700000" algn="tl" rotWithShape="0">
              <a:prstClr val="black">
                <a:alpha val="40000"/>
              </a:prstClr>
            </a:outerShdw>
          </a:effectLst>
        </p:spPr>
      </p:pic>
      <p:pic>
        <p:nvPicPr>
          <p:cNvPr id="39" name="图片 38"/>
          <p:cNvPicPr>
            <a:picLocks noChangeAspect="1"/>
          </p:cNvPicPr>
          <p:nvPr/>
        </p:nvPicPr>
        <p:blipFill rotWithShape="1">
          <a:blip r:embed="rId5">
            <a:extLst>
              <a:ext uri="{28A0092B-C50C-407E-A947-70E740481C1C}">
                <a14:useLocalDpi xmlns:a14="http://schemas.microsoft.com/office/drawing/2010/main" val="0"/>
              </a:ext>
            </a:extLst>
          </a:blip>
          <a:srcRect l="5689" t="7719"/>
          <a:stretch>
            <a:fillRect/>
          </a:stretch>
        </p:blipFill>
        <p:spPr>
          <a:xfrm>
            <a:off x="2" y="1"/>
            <a:ext cx="2304976" cy="1268412"/>
          </a:xfrm>
          <a:prstGeom prst="rect">
            <a:avLst/>
          </a:prstGeom>
        </p:spPr>
      </p:pic>
      <p:pic>
        <p:nvPicPr>
          <p:cNvPr id="40" name="图片 39"/>
          <p:cNvPicPr>
            <a:picLocks noChangeAspect="1"/>
          </p:cNvPicPr>
          <p:nvPr/>
        </p:nvPicPr>
        <p:blipFill rotWithShape="1">
          <a:blip r:embed="rId5">
            <a:extLst>
              <a:ext uri="{28A0092B-C50C-407E-A947-70E740481C1C}">
                <a14:useLocalDpi xmlns:a14="http://schemas.microsoft.com/office/drawing/2010/main" val="0"/>
              </a:ext>
            </a:extLst>
          </a:blip>
          <a:srcRect l="5689" t="7719"/>
          <a:stretch>
            <a:fillRect/>
          </a:stretch>
        </p:blipFill>
        <p:spPr>
          <a:xfrm rot="10800000">
            <a:off x="8297197" y="4714717"/>
            <a:ext cx="3894803" cy="2143282"/>
          </a:xfrm>
          <a:prstGeom prst="rect">
            <a:avLst/>
          </a:prstGeom>
        </p:spPr>
      </p:pic>
      <p:grpSp>
        <p:nvGrpSpPr>
          <p:cNvPr id="43" name="组合 42"/>
          <p:cNvGrpSpPr/>
          <p:nvPr/>
        </p:nvGrpSpPr>
        <p:grpSpPr>
          <a:xfrm>
            <a:off x="1195529" y="485297"/>
            <a:ext cx="3780202" cy="770416"/>
            <a:chOff x="1949291" y="371073"/>
            <a:chExt cx="3780202" cy="770416"/>
          </a:xfrm>
        </p:grpSpPr>
        <p:sp>
          <p:nvSpPr>
            <p:cNvPr id="44" name="文本框 43"/>
            <p:cNvSpPr txBox="1"/>
            <p:nvPr/>
          </p:nvSpPr>
          <p:spPr>
            <a:xfrm>
              <a:off x="1949291" y="371073"/>
              <a:ext cx="3057247"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75000"/>
                      <a:lumOff val="25000"/>
                    </a:schemeClr>
                  </a:solidFill>
                  <a:latin typeface="Century Gothic" panose="020B0502020202020204" pitchFamily="34" charset="0"/>
                </a:rPr>
                <a:t>章节标题</a:t>
              </a:r>
              <a:r>
                <a:rPr lang="zh-CN" altLang="en-US" sz="2800" b="1" dirty="0">
                  <a:solidFill>
                    <a:schemeClr val="accent1"/>
                  </a:solidFill>
                  <a:latin typeface="Century Gothic" panose="020B0502020202020204" pitchFamily="34" charset="0"/>
                </a:rPr>
                <a:t>文字添加</a:t>
              </a:r>
            </a:p>
          </p:txBody>
        </p:sp>
        <p:sp>
          <p:nvSpPr>
            <p:cNvPr id="45" name="文本框 44"/>
            <p:cNvSpPr txBox="1"/>
            <p:nvPr/>
          </p:nvSpPr>
          <p:spPr>
            <a:xfrm>
              <a:off x="1949291" y="833712"/>
              <a:ext cx="3780202" cy="307777"/>
            </a:xfrm>
            <a:prstGeom prst="rect">
              <a:avLst/>
            </a:prstGeom>
            <a:noFill/>
          </p:spPr>
          <p:txBody>
            <a:bodyPr wrap="none" rtlCol="0">
              <a:spAutoFit/>
              <a:scene3d>
                <a:camera prst="orthographicFront"/>
                <a:lightRig rig="threePt" dir="t"/>
              </a:scene3d>
              <a:sp3d contourW="12700"/>
            </a:bodyPr>
            <a:lstStyle/>
            <a:p>
              <a:r>
                <a:rPr lang="en-US" altLang="zh-CN" sz="1400" dirty="0">
                  <a:solidFill>
                    <a:schemeClr val="bg1">
                      <a:lumMod val="50000"/>
                    </a:schemeClr>
                  </a:solidFill>
                  <a:latin typeface="Century Gothic" panose="020B0502020202020204" pitchFamily="34" charset="0"/>
                </a:rPr>
                <a:t>ZHANG JIE BIAO TI WEN ZI TIAN JIA CI CHU</a:t>
              </a:r>
              <a:endParaRPr lang="zh-CN" altLang="en-US" sz="1400" dirty="0">
                <a:solidFill>
                  <a:schemeClr val="bg1">
                    <a:lumMod val="50000"/>
                  </a:schemeClr>
                </a:solidFill>
                <a:latin typeface="Century Gothic" panose="020B0502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Effect transition="in" filter="fade">
                                      <p:cBhvr>
                                        <p:cTn id="9" dur="500"/>
                                        <p:tgtEl>
                                          <p:spTgt spid="42"/>
                                        </p:tgtEl>
                                      </p:cBhvr>
                                    </p:animEffect>
                                    <p:anim calcmode="lin" valueType="num">
                                      <p:cBhvr>
                                        <p:cTn id="10" dur="500" fill="hold"/>
                                        <p:tgtEl>
                                          <p:spTgt spid="42"/>
                                        </p:tgtEl>
                                        <p:attrNameLst>
                                          <p:attrName>ppt_x</p:attrName>
                                        </p:attrNameLst>
                                      </p:cBhvr>
                                      <p:tavLst>
                                        <p:tav tm="0">
                                          <p:val>
                                            <p:fltVal val="0.5"/>
                                          </p:val>
                                        </p:tav>
                                        <p:tav tm="100000">
                                          <p:val>
                                            <p:strVal val="#ppt_x"/>
                                          </p:val>
                                        </p:tav>
                                      </p:tavLst>
                                    </p:anim>
                                    <p:anim calcmode="lin" valueType="num">
                                      <p:cBhvr>
                                        <p:cTn id="11" dur="500" fill="hold"/>
                                        <p:tgtEl>
                                          <p:spTgt spid="42"/>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anim calcmode="lin" valueType="num">
                                      <p:cBhvr>
                                        <p:cTn id="17" dur="500" fill="hold"/>
                                        <p:tgtEl>
                                          <p:spTgt spid="3"/>
                                        </p:tgtEl>
                                        <p:attrNameLst>
                                          <p:attrName>ppt_x</p:attrName>
                                        </p:attrNameLst>
                                      </p:cBhvr>
                                      <p:tavLst>
                                        <p:tav tm="0">
                                          <p:val>
                                            <p:fltVal val="0.5"/>
                                          </p:val>
                                        </p:tav>
                                        <p:tav tm="100000">
                                          <p:val>
                                            <p:strVal val="#ppt_x"/>
                                          </p:val>
                                        </p:tav>
                                      </p:tavLst>
                                    </p:anim>
                                    <p:anim calcmode="lin" valueType="num">
                                      <p:cBhvr>
                                        <p:cTn id="18" dur="500" fill="hold"/>
                                        <p:tgtEl>
                                          <p:spTgt spid="3"/>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p:cTn id="21" dur="500" fill="hold"/>
                                        <p:tgtEl>
                                          <p:spTgt spid="41"/>
                                        </p:tgtEl>
                                        <p:attrNameLst>
                                          <p:attrName>ppt_w</p:attrName>
                                        </p:attrNameLst>
                                      </p:cBhvr>
                                      <p:tavLst>
                                        <p:tav tm="0">
                                          <p:val>
                                            <p:fltVal val="0"/>
                                          </p:val>
                                        </p:tav>
                                        <p:tav tm="100000">
                                          <p:val>
                                            <p:strVal val="#ppt_w"/>
                                          </p:val>
                                        </p:tav>
                                      </p:tavLst>
                                    </p:anim>
                                    <p:anim calcmode="lin" valueType="num">
                                      <p:cBhvr>
                                        <p:cTn id="22" dur="500" fill="hold"/>
                                        <p:tgtEl>
                                          <p:spTgt spid="41"/>
                                        </p:tgtEl>
                                        <p:attrNameLst>
                                          <p:attrName>ppt_h</p:attrName>
                                        </p:attrNameLst>
                                      </p:cBhvr>
                                      <p:tavLst>
                                        <p:tav tm="0">
                                          <p:val>
                                            <p:fltVal val="0"/>
                                          </p:val>
                                        </p:tav>
                                        <p:tav tm="100000">
                                          <p:val>
                                            <p:strVal val="#ppt_h"/>
                                          </p:val>
                                        </p:tav>
                                      </p:tavLst>
                                    </p:anim>
                                    <p:animEffect transition="in" filter="fade">
                                      <p:cBhvr>
                                        <p:cTn id="23" dur="500"/>
                                        <p:tgtEl>
                                          <p:spTgt spid="41"/>
                                        </p:tgtEl>
                                      </p:cBhvr>
                                    </p:animEffect>
                                    <p:anim calcmode="lin" valueType="num">
                                      <p:cBhvr>
                                        <p:cTn id="24" dur="500" fill="hold"/>
                                        <p:tgtEl>
                                          <p:spTgt spid="41"/>
                                        </p:tgtEl>
                                        <p:attrNameLst>
                                          <p:attrName>ppt_x</p:attrName>
                                        </p:attrNameLst>
                                      </p:cBhvr>
                                      <p:tavLst>
                                        <p:tav tm="0">
                                          <p:val>
                                            <p:fltVal val="0.5"/>
                                          </p:val>
                                        </p:tav>
                                        <p:tav tm="100000">
                                          <p:val>
                                            <p:strVal val="#ppt_x"/>
                                          </p:val>
                                        </p:tav>
                                      </p:tavLst>
                                    </p:anim>
                                    <p:anim calcmode="lin" valueType="num">
                                      <p:cBhvr>
                                        <p:cTn id="25" dur="500" fill="hold"/>
                                        <p:tgtEl>
                                          <p:spTgt spid="41"/>
                                        </p:tgtEl>
                                        <p:attrNameLst>
                                          <p:attrName>ppt_y</p:attrName>
                                        </p:attrNameLst>
                                      </p:cBhvr>
                                      <p:tavLst>
                                        <p:tav tm="0">
                                          <p:val>
                                            <p:fltVal val="0.5"/>
                                          </p:val>
                                        </p:tav>
                                        <p:tav tm="100000">
                                          <p:val>
                                            <p:strVal val="#ppt_y"/>
                                          </p:val>
                                        </p:tav>
                                      </p:tavLst>
                                    </p:anim>
                                  </p:childTnLst>
                                </p:cTn>
                              </p:par>
                            </p:childTnLst>
                          </p:cTn>
                        </p:par>
                        <p:par>
                          <p:cTn id="26" fill="hold">
                            <p:stCondLst>
                              <p:cond delay="500"/>
                            </p:stCondLst>
                            <p:childTnLst>
                              <p:par>
                                <p:cTn id="27" presetID="53" presetClass="entr" presetSubtype="16" fill="hold" nodeType="afterEffect">
                                  <p:stCondLst>
                                    <p:cond delay="0"/>
                                  </p:stCondLst>
                                  <p:childTnLst>
                                    <p:set>
                                      <p:cBhvr>
                                        <p:cTn id="28" dur="1" fill="hold">
                                          <p:stCondLst>
                                            <p:cond delay="0"/>
                                          </p:stCondLst>
                                        </p:cTn>
                                        <p:tgtEl>
                                          <p:spTgt spid="34"/>
                                        </p:tgtEl>
                                        <p:attrNameLst>
                                          <p:attrName>style.visibility</p:attrName>
                                        </p:attrNameLst>
                                      </p:cBhvr>
                                      <p:to>
                                        <p:strVal val="visible"/>
                                      </p:to>
                                    </p:set>
                                    <p:anim calcmode="lin" valueType="num">
                                      <p:cBhvr>
                                        <p:cTn id="29" dur="500" fill="hold"/>
                                        <p:tgtEl>
                                          <p:spTgt spid="34"/>
                                        </p:tgtEl>
                                        <p:attrNameLst>
                                          <p:attrName>ppt_w</p:attrName>
                                        </p:attrNameLst>
                                      </p:cBhvr>
                                      <p:tavLst>
                                        <p:tav tm="0">
                                          <p:val>
                                            <p:fltVal val="0"/>
                                          </p:val>
                                        </p:tav>
                                        <p:tav tm="100000">
                                          <p:val>
                                            <p:strVal val="#ppt_w"/>
                                          </p:val>
                                        </p:tav>
                                      </p:tavLst>
                                    </p:anim>
                                    <p:anim calcmode="lin" valueType="num">
                                      <p:cBhvr>
                                        <p:cTn id="30" dur="500" fill="hold"/>
                                        <p:tgtEl>
                                          <p:spTgt spid="34"/>
                                        </p:tgtEl>
                                        <p:attrNameLst>
                                          <p:attrName>ppt_h</p:attrName>
                                        </p:attrNameLst>
                                      </p:cBhvr>
                                      <p:tavLst>
                                        <p:tav tm="0">
                                          <p:val>
                                            <p:fltVal val="0"/>
                                          </p:val>
                                        </p:tav>
                                        <p:tav tm="100000">
                                          <p:val>
                                            <p:strVal val="#ppt_h"/>
                                          </p:val>
                                        </p:tav>
                                      </p:tavLst>
                                    </p:anim>
                                    <p:animEffect transition="in" filter="fade">
                                      <p:cBhvr>
                                        <p:cTn id="31" dur="500"/>
                                        <p:tgtEl>
                                          <p:spTgt spid="34"/>
                                        </p:tgtEl>
                                      </p:cBhvr>
                                    </p:animEffect>
                                  </p:childTnLst>
                                </p:cTn>
                              </p:par>
                            </p:childTnLst>
                          </p:cTn>
                        </p:par>
                        <p:par>
                          <p:cTn id="32" fill="hold">
                            <p:stCondLst>
                              <p:cond delay="1000"/>
                            </p:stCondLst>
                            <p:childTnLst>
                              <p:par>
                                <p:cTn id="33" presetID="2" presetClass="entr" presetSubtype="8"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additive="base">
                                        <p:cTn id="35" dur="500" fill="hold"/>
                                        <p:tgtEl>
                                          <p:spTgt spid="31"/>
                                        </p:tgtEl>
                                        <p:attrNameLst>
                                          <p:attrName>ppt_x</p:attrName>
                                        </p:attrNameLst>
                                      </p:cBhvr>
                                      <p:tavLst>
                                        <p:tav tm="0">
                                          <p:val>
                                            <p:strVal val="0-#ppt_w/2"/>
                                          </p:val>
                                        </p:tav>
                                        <p:tav tm="100000">
                                          <p:val>
                                            <p:strVal val="#ppt_x"/>
                                          </p:val>
                                        </p:tav>
                                      </p:tavLst>
                                    </p:anim>
                                    <p:anim calcmode="lin" valueType="num">
                                      <p:cBhvr additive="base">
                                        <p:cTn id="36" dur="500" fill="hold"/>
                                        <p:tgtEl>
                                          <p:spTgt spid="31"/>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additive="base">
                                        <p:cTn id="39" dur="500" fill="hold"/>
                                        <p:tgtEl>
                                          <p:spTgt spid="28"/>
                                        </p:tgtEl>
                                        <p:attrNameLst>
                                          <p:attrName>ppt_x</p:attrName>
                                        </p:attrNameLst>
                                      </p:cBhvr>
                                      <p:tavLst>
                                        <p:tav tm="0">
                                          <p:val>
                                            <p:strVal val="1+#ppt_w/2"/>
                                          </p:val>
                                        </p:tav>
                                        <p:tav tm="100000">
                                          <p:val>
                                            <p:strVal val="#ppt_x"/>
                                          </p:val>
                                        </p:tav>
                                      </p:tavLst>
                                    </p:anim>
                                    <p:anim calcmode="lin" valueType="num">
                                      <p:cBhvr additive="base">
                                        <p:cTn id="40"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625414" y="1996701"/>
            <a:ext cx="1800201" cy="3672408"/>
            <a:chOff x="1625414" y="1953159"/>
            <a:chExt cx="1800201" cy="3672408"/>
          </a:xfrm>
          <a:effectLst>
            <a:outerShdw blurRad="304800" dist="38100" dir="2700000" algn="tl" rotWithShape="0">
              <a:prstClr val="black">
                <a:alpha val="40000"/>
              </a:prstClr>
            </a:outerShdw>
          </a:effectLst>
        </p:grpSpPr>
        <p:grpSp>
          <p:nvGrpSpPr>
            <p:cNvPr id="9" name="组合 8"/>
            <p:cNvGrpSpPr/>
            <p:nvPr/>
          </p:nvGrpSpPr>
          <p:grpSpPr>
            <a:xfrm>
              <a:off x="1625414" y="1953159"/>
              <a:ext cx="1800200" cy="3672408"/>
              <a:chOff x="2013251" y="2257328"/>
              <a:chExt cx="1800200" cy="3672408"/>
            </a:xfrm>
          </p:grpSpPr>
          <p:sp>
            <p:nvSpPr>
              <p:cNvPr id="4" name="Pentagon 78"/>
              <p:cNvSpPr/>
              <p:nvPr/>
            </p:nvSpPr>
            <p:spPr>
              <a:xfrm rot="5400000">
                <a:off x="1257167" y="3013412"/>
                <a:ext cx="3312368" cy="1800200"/>
              </a:xfrm>
              <a:prstGeom prst="homePlate">
                <a:avLst>
                  <a:gd name="adj" fmla="val 31766"/>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6"/>
              <p:cNvSpPr/>
              <p:nvPr/>
            </p:nvSpPr>
            <p:spPr>
              <a:xfrm>
                <a:off x="2013251" y="4129536"/>
                <a:ext cx="1800200" cy="1800200"/>
              </a:xfrm>
              <a:prstGeom prst="ellipse">
                <a:avLst/>
              </a:prstGeom>
              <a:solidFill>
                <a:schemeClr val="bg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79"/>
              <p:cNvSpPr txBox="1"/>
              <p:nvPr/>
            </p:nvSpPr>
            <p:spPr>
              <a:xfrm>
                <a:off x="2538889" y="4213650"/>
                <a:ext cx="748924" cy="1107996"/>
              </a:xfrm>
              <a:prstGeom prst="rect">
                <a:avLst/>
              </a:prstGeom>
              <a:noFill/>
            </p:spPr>
            <p:txBody>
              <a:bodyPr wrap="none" rtlCol="0">
                <a:spAutoFit/>
              </a:bodyPr>
              <a:lstStyle/>
              <a:p>
                <a:pPr algn="ctr"/>
                <a:r>
                  <a:rPr lang="en-US" sz="6600" b="1" dirty="0">
                    <a:solidFill>
                      <a:schemeClr val="accent1"/>
                    </a:solidFill>
                  </a:rPr>
                  <a:t>S</a:t>
                </a:r>
              </a:p>
            </p:txBody>
          </p:sp>
        </p:grpSp>
        <p:sp>
          <p:nvSpPr>
            <p:cNvPr id="57" name="矩形 56"/>
            <p:cNvSpPr/>
            <p:nvPr/>
          </p:nvSpPr>
          <p:spPr>
            <a:xfrm>
              <a:off x="1679964" y="2351828"/>
              <a:ext cx="1691099" cy="112646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bg1"/>
                  </a:solidFill>
                </a:rPr>
                <a:t>用户可以在投影仪或者计算机上进行演示也可以将演示文稿打印出来制作</a:t>
              </a:r>
            </a:p>
          </p:txBody>
        </p:sp>
        <p:sp>
          <p:nvSpPr>
            <p:cNvPr id="58" name="矩形 57"/>
            <p:cNvSpPr/>
            <p:nvPr/>
          </p:nvSpPr>
          <p:spPr>
            <a:xfrm>
              <a:off x="1639913" y="4867645"/>
              <a:ext cx="1785702" cy="36234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tx1">
                      <a:lumMod val="75000"/>
                      <a:lumOff val="25000"/>
                    </a:schemeClr>
                  </a:solidFill>
                </a:rPr>
                <a:t>标题文字添加</a:t>
              </a:r>
            </a:p>
          </p:txBody>
        </p:sp>
      </p:grpSp>
      <p:grpSp>
        <p:nvGrpSpPr>
          <p:cNvPr id="16" name="组合 15"/>
          <p:cNvGrpSpPr/>
          <p:nvPr/>
        </p:nvGrpSpPr>
        <p:grpSpPr>
          <a:xfrm>
            <a:off x="4005738" y="1996701"/>
            <a:ext cx="1800200" cy="3672408"/>
            <a:chOff x="4005738" y="1953159"/>
            <a:chExt cx="1800200" cy="3672408"/>
          </a:xfrm>
          <a:effectLst>
            <a:outerShdw blurRad="304800" dist="38100" dir="2700000" algn="tl" rotWithShape="0">
              <a:prstClr val="black">
                <a:alpha val="40000"/>
              </a:prstClr>
            </a:outerShdw>
          </a:effectLst>
        </p:grpSpPr>
        <p:grpSp>
          <p:nvGrpSpPr>
            <p:cNvPr id="5" name="组合 4"/>
            <p:cNvGrpSpPr/>
            <p:nvPr/>
          </p:nvGrpSpPr>
          <p:grpSpPr>
            <a:xfrm>
              <a:off x="4005738" y="1953159"/>
              <a:ext cx="1800200" cy="3672408"/>
              <a:chOff x="4135017" y="2257328"/>
              <a:chExt cx="1800200" cy="3672408"/>
            </a:xfrm>
          </p:grpSpPr>
          <p:sp>
            <p:nvSpPr>
              <p:cNvPr id="11" name="Pentagon 143"/>
              <p:cNvSpPr/>
              <p:nvPr/>
            </p:nvSpPr>
            <p:spPr>
              <a:xfrm rot="5400000">
                <a:off x="3378933" y="3013412"/>
                <a:ext cx="3312368" cy="1800200"/>
              </a:xfrm>
              <a:prstGeom prst="homePlate">
                <a:avLst>
                  <a:gd name="adj" fmla="val 31766"/>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7"/>
              <p:cNvSpPr/>
              <p:nvPr/>
            </p:nvSpPr>
            <p:spPr>
              <a:xfrm>
                <a:off x="4135017" y="4129536"/>
                <a:ext cx="1800200" cy="1800200"/>
              </a:xfrm>
              <a:prstGeom prst="ellipse">
                <a:avLst/>
              </a:prstGeom>
              <a:solidFill>
                <a:schemeClr val="bg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45"/>
              <p:cNvSpPr txBox="1"/>
              <p:nvPr/>
            </p:nvSpPr>
            <p:spPr>
              <a:xfrm>
                <a:off x="4543636" y="4213650"/>
                <a:ext cx="982962" cy="1107996"/>
              </a:xfrm>
              <a:prstGeom prst="rect">
                <a:avLst/>
              </a:prstGeom>
              <a:noFill/>
            </p:spPr>
            <p:txBody>
              <a:bodyPr wrap="none" rtlCol="0">
                <a:spAutoFit/>
              </a:bodyPr>
              <a:lstStyle/>
              <a:p>
                <a:pPr algn="ctr"/>
                <a:r>
                  <a:rPr lang="en-US" sz="6600" b="1" dirty="0">
                    <a:solidFill>
                      <a:schemeClr val="accent2"/>
                    </a:solidFill>
                  </a:rPr>
                  <a:t>W</a:t>
                </a:r>
              </a:p>
            </p:txBody>
          </p:sp>
        </p:grpSp>
        <p:sp>
          <p:nvSpPr>
            <p:cNvPr id="59" name="矩形 58"/>
            <p:cNvSpPr/>
            <p:nvPr/>
          </p:nvSpPr>
          <p:spPr>
            <a:xfrm>
              <a:off x="4013733" y="4867645"/>
              <a:ext cx="1785702" cy="36234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tx1">
                      <a:lumMod val="75000"/>
                      <a:lumOff val="25000"/>
                    </a:schemeClr>
                  </a:solidFill>
                </a:rPr>
                <a:t>标题文字添加</a:t>
              </a:r>
            </a:p>
          </p:txBody>
        </p:sp>
        <p:sp>
          <p:nvSpPr>
            <p:cNvPr id="63" name="矩形 62"/>
            <p:cNvSpPr/>
            <p:nvPr/>
          </p:nvSpPr>
          <p:spPr>
            <a:xfrm>
              <a:off x="4057200" y="2351828"/>
              <a:ext cx="1691099" cy="112646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bg1"/>
                  </a:solidFill>
                </a:rPr>
                <a:t>用户可以在投影仪或者计算机上进行演示也可以将演示文稿打印出来制作</a:t>
              </a:r>
            </a:p>
          </p:txBody>
        </p:sp>
      </p:grpSp>
      <p:grpSp>
        <p:nvGrpSpPr>
          <p:cNvPr id="17" name="组合 16"/>
          <p:cNvGrpSpPr/>
          <p:nvPr/>
        </p:nvGrpSpPr>
        <p:grpSpPr>
          <a:xfrm>
            <a:off x="6386062" y="1996701"/>
            <a:ext cx="1800200" cy="3672408"/>
            <a:chOff x="6386062" y="1953159"/>
            <a:chExt cx="1800200" cy="3672408"/>
          </a:xfrm>
          <a:effectLst>
            <a:outerShdw blurRad="304800" dist="38100" dir="2700000" algn="tl" rotWithShape="0">
              <a:prstClr val="black">
                <a:alpha val="40000"/>
              </a:prstClr>
            </a:outerShdw>
          </a:effectLst>
        </p:grpSpPr>
        <p:grpSp>
          <p:nvGrpSpPr>
            <p:cNvPr id="3" name="组合 2"/>
            <p:cNvGrpSpPr/>
            <p:nvPr/>
          </p:nvGrpSpPr>
          <p:grpSpPr>
            <a:xfrm>
              <a:off x="6386062" y="1953159"/>
              <a:ext cx="1800200" cy="3672408"/>
              <a:chOff x="6256783" y="2257328"/>
              <a:chExt cx="1800200" cy="3672408"/>
            </a:xfrm>
          </p:grpSpPr>
          <p:sp>
            <p:nvSpPr>
              <p:cNvPr id="18" name="Pentagon 150"/>
              <p:cNvSpPr/>
              <p:nvPr/>
            </p:nvSpPr>
            <p:spPr>
              <a:xfrm rot="5400000">
                <a:off x="5500699" y="3013412"/>
                <a:ext cx="3312368" cy="1800200"/>
              </a:xfrm>
              <a:prstGeom prst="homePlate">
                <a:avLst>
                  <a:gd name="adj" fmla="val 31766"/>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154"/>
              <p:cNvSpPr/>
              <p:nvPr/>
            </p:nvSpPr>
            <p:spPr>
              <a:xfrm>
                <a:off x="6256783" y="4129536"/>
                <a:ext cx="1800200" cy="1800200"/>
              </a:xfrm>
              <a:prstGeom prst="ellipse">
                <a:avLst/>
              </a:prstGeom>
              <a:solidFill>
                <a:schemeClr val="bg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52"/>
              <p:cNvSpPr txBox="1"/>
              <p:nvPr/>
            </p:nvSpPr>
            <p:spPr>
              <a:xfrm>
                <a:off x="6735133" y="4213650"/>
                <a:ext cx="843501" cy="1107996"/>
              </a:xfrm>
              <a:prstGeom prst="rect">
                <a:avLst/>
              </a:prstGeom>
              <a:noFill/>
            </p:spPr>
            <p:txBody>
              <a:bodyPr wrap="none" rtlCol="0">
                <a:spAutoFit/>
              </a:bodyPr>
              <a:lstStyle/>
              <a:p>
                <a:pPr algn="ctr"/>
                <a:r>
                  <a:rPr lang="en-US" sz="6600" b="1" dirty="0">
                    <a:solidFill>
                      <a:schemeClr val="accent3"/>
                    </a:solidFill>
                  </a:rPr>
                  <a:t>O</a:t>
                </a:r>
              </a:p>
            </p:txBody>
          </p:sp>
        </p:grpSp>
        <p:sp>
          <p:nvSpPr>
            <p:cNvPr id="60" name="矩形 59"/>
            <p:cNvSpPr/>
            <p:nvPr/>
          </p:nvSpPr>
          <p:spPr>
            <a:xfrm>
              <a:off x="6387553" y="4867645"/>
              <a:ext cx="1785702" cy="36234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tx1">
                      <a:lumMod val="75000"/>
                      <a:lumOff val="25000"/>
                    </a:schemeClr>
                  </a:solidFill>
                </a:rPr>
                <a:t>标题文字添加</a:t>
              </a:r>
            </a:p>
          </p:txBody>
        </p:sp>
        <p:sp>
          <p:nvSpPr>
            <p:cNvPr id="64" name="矩形 63"/>
            <p:cNvSpPr/>
            <p:nvPr/>
          </p:nvSpPr>
          <p:spPr>
            <a:xfrm>
              <a:off x="6434854" y="2351828"/>
              <a:ext cx="1691099" cy="112646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bg1"/>
                  </a:solidFill>
                </a:rPr>
                <a:t>用户可以在投影仪或者计算机上进行演示也可以将演示文稿打印出来制作</a:t>
              </a:r>
            </a:p>
          </p:txBody>
        </p:sp>
      </p:grpSp>
      <p:grpSp>
        <p:nvGrpSpPr>
          <p:cNvPr id="19" name="组合 18"/>
          <p:cNvGrpSpPr/>
          <p:nvPr/>
        </p:nvGrpSpPr>
        <p:grpSpPr>
          <a:xfrm>
            <a:off x="8761373" y="1996701"/>
            <a:ext cx="1805213" cy="3672408"/>
            <a:chOff x="8761373" y="1953159"/>
            <a:chExt cx="1805213" cy="3672408"/>
          </a:xfrm>
          <a:effectLst>
            <a:outerShdw blurRad="304800" dist="38100" dir="2700000" algn="tl" rotWithShape="0">
              <a:prstClr val="black">
                <a:alpha val="40000"/>
              </a:prstClr>
            </a:outerShdw>
          </a:effectLst>
        </p:grpSpPr>
        <p:grpSp>
          <p:nvGrpSpPr>
            <p:cNvPr id="2" name="组合 1"/>
            <p:cNvGrpSpPr/>
            <p:nvPr/>
          </p:nvGrpSpPr>
          <p:grpSpPr>
            <a:xfrm>
              <a:off x="8766386" y="1953159"/>
              <a:ext cx="1800200" cy="3672408"/>
              <a:chOff x="8378550" y="2257328"/>
              <a:chExt cx="1800200" cy="3672408"/>
            </a:xfrm>
          </p:grpSpPr>
          <p:sp>
            <p:nvSpPr>
              <p:cNvPr id="25" name="Pentagon 157"/>
              <p:cNvSpPr/>
              <p:nvPr/>
            </p:nvSpPr>
            <p:spPr>
              <a:xfrm rot="5400000">
                <a:off x="7622466" y="3013412"/>
                <a:ext cx="3312368" cy="1800200"/>
              </a:xfrm>
              <a:prstGeom prst="homePlate">
                <a:avLst>
                  <a:gd name="adj" fmla="val 31766"/>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161"/>
              <p:cNvSpPr/>
              <p:nvPr/>
            </p:nvSpPr>
            <p:spPr>
              <a:xfrm>
                <a:off x="8378550" y="4129536"/>
                <a:ext cx="1800200" cy="1800200"/>
              </a:xfrm>
              <a:prstGeom prst="ellipse">
                <a:avLst/>
              </a:prstGeom>
              <a:solidFill>
                <a:schemeClr val="bg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159"/>
              <p:cNvSpPr txBox="1"/>
              <p:nvPr/>
            </p:nvSpPr>
            <p:spPr>
              <a:xfrm>
                <a:off x="8927432" y="4213650"/>
                <a:ext cx="702436" cy="1107996"/>
              </a:xfrm>
              <a:prstGeom prst="rect">
                <a:avLst/>
              </a:prstGeom>
              <a:noFill/>
            </p:spPr>
            <p:txBody>
              <a:bodyPr wrap="none" rtlCol="0">
                <a:spAutoFit/>
              </a:bodyPr>
              <a:lstStyle/>
              <a:p>
                <a:pPr algn="ctr"/>
                <a:r>
                  <a:rPr lang="en-US" sz="6600" b="1" dirty="0">
                    <a:solidFill>
                      <a:schemeClr val="accent4"/>
                    </a:solidFill>
                  </a:rPr>
                  <a:t>T</a:t>
                </a:r>
              </a:p>
            </p:txBody>
          </p:sp>
        </p:grpSp>
        <p:sp>
          <p:nvSpPr>
            <p:cNvPr id="61" name="矩形 60"/>
            <p:cNvSpPr/>
            <p:nvPr/>
          </p:nvSpPr>
          <p:spPr>
            <a:xfrm>
              <a:off x="8761373" y="4867645"/>
              <a:ext cx="1785702" cy="36234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tx1">
                      <a:lumMod val="75000"/>
                      <a:lumOff val="25000"/>
                    </a:schemeClr>
                  </a:solidFill>
                </a:rPr>
                <a:t>标题文字添加</a:t>
              </a:r>
            </a:p>
          </p:txBody>
        </p:sp>
        <p:sp>
          <p:nvSpPr>
            <p:cNvPr id="65" name="矩形 64"/>
            <p:cNvSpPr/>
            <p:nvPr/>
          </p:nvSpPr>
          <p:spPr>
            <a:xfrm>
              <a:off x="8820936" y="2351828"/>
              <a:ext cx="1691099" cy="112646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bg1"/>
                  </a:solidFill>
                </a:rPr>
                <a:t>用户可以在投影仪或者计算机上进行演示也可以将演示文稿打印出来制作</a:t>
              </a:r>
            </a:p>
          </p:txBody>
        </p:sp>
      </p:grpSp>
      <p:pic>
        <p:nvPicPr>
          <p:cNvPr id="41" name="图片 40"/>
          <p:cNvPicPr>
            <a:picLocks noChangeAspect="1"/>
          </p:cNvPicPr>
          <p:nvPr/>
        </p:nvPicPr>
        <p:blipFill rotWithShape="1">
          <a:blip r:embed="rId3">
            <a:extLst>
              <a:ext uri="{28A0092B-C50C-407E-A947-70E740481C1C}">
                <a14:useLocalDpi xmlns:a14="http://schemas.microsoft.com/office/drawing/2010/main" val="0"/>
              </a:ext>
            </a:extLst>
          </a:blip>
          <a:srcRect l="5689" t="7719"/>
          <a:stretch>
            <a:fillRect/>
          </a:stretch>
        </p:blipFill>
        <p:spPr>
          <a:xfrm>
            <a:off x="2" y="1"/>
            <a:ext cx="2304976" cy="1268412"/>
          </a:xfrm>
          <a:prstGeom prst="rect">
            <a:avLst/>
          </a:prstGeom>
        </p:spPr>
      </p:pic>
      <p:pic>
        <p:nvPicPr>
          <p:cNvPr id="42" name="图片 41"/>
          <p:cNvPicPr>
            <a:picLocks noChangeAspect="1"/>
          </p:cNvPicPr>
          <p:nvPr/>
        </p:nvPicPr>
        <p:blipFill rotWithShape="1">
          <a:blip r:embed="rId3">
            <a:extLst>
              <a:ext uri="{28A0092B-C50C-407E-A947-70E740481C1C}">
                <a14:useLocalDpi xmlns:a14="http://schemas.microsoft.com/office/drawing/2010/main" val="0"/>
              </a:ext>
            </a:extLst>
          </a:blip>
          <a:srcRect l="5689" t="7719"/>
          <a:stretch>
            <a:fillRect/>
          </a:stretch>
        </p:blipFill>
        <p:spPr>
          <a:xfrm rot="10800000">
            <a:off x="8297197" y="4714717"/>
            <a:ext cx="3894803" cy="2143282"/>
          </a:xfrm>
          <a:prstGeom prst="rect">
            <a:avLst/>
          </a:prstGeom>
        </p:spPr>
      </p:pic>
      <p:grpSp>
        <p:nvGrpSpPr>
          <p:cNvPr id="43" name="组合 42"/>
          <p:cNvGrpSpPr/>
          <p:nvPr/>
        </p:nvGrpSpPr>
        <p:grpSpPr>
          <a:xfrm>
            <a:off x="1195529" y="485297"/>
            <a:ext cx="3780202" cy="770416"/>
            <a:chOff x="1949291" y="371073"/>
            <a:chExt cx="3780202" cy="770416"/>
          </a:xfrm>
        </p:grpSpPr>
        <p:sp>
          <p:nvSpPr>
            <p:cNvPr id="44" name="文本框 43"/>
            <p:cNvSpPr txBox="1"/>
            <p:nvPr/>
          </p:nvSpPr>
          <p:spPr>
            <a:xfrm>
              <a:off x="1949291" y="371073"/>
              <a:ext cx="3057247"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75000"/>
                      <a:lumOff val="25000"/>
                    </a:schemeClr>
                  </a:solidFill>
                  <a:latin typeface="Century Gothic" panose="020B0502020202020204" pitchFamily="34" charset="0"/>
                </a:rPr>
                <a:t>章节标题</a:t>
              </a:r>
              <a:r>
                <a:rPr lang="zh-CN" altLang="en-US" sz="2800" b="1" dirty="0">
                  <a:solidFill>
                    <a:schemeClr val="accent1"/>
                  </a:solidFill>
                  <a:latin typeface="Century Gothic" panose="020B0502020202020204" pitchFamily="34" charset="0"/>
                </a:rPr>
                <a:t>文字添加</a:t>
              </a:r>
            </a:p>
          </p:txBody>
        </p:sp>
        <p:sp>
          <p:nvSpPr>
            <p:cNvPr id="45" name="文本框 44"/>
            <p:cNvSpPr txBox="1"/>
            <p:nvPr/>
          </p:nvSpPr>
          <p:spPr>
            <a:xfrm>
              <a:off x="1949291" y="833712"/>
              <a:ext cx="3780202" cy="307777"/>
            </a:xfrm>
            <a:prstGeom prst="rect">
              <a:avLst/>
            </a:prstGeom>
            <a:noFill/>
          </p:spPr>
          <p:txBody>
            <a:bodyPr wrap="none" rtlCol="0">
              <a:spAutoFit/>
              <a:scene3d>
                <a:camera prst="orthographicFront"/>
                <a:lightRig rig="threePt" dir="t"/>
              </a:scene3d>
              <a:sp3d contourW="12700"/>
            </a:bodyPr>
            <a:lstStyle/>
            <a:p>
              <a:r>
                <a:rPr lang="en-US" altLang="zh-CN" sz="1400" dirty="0">
                  <a:solidFill>
                    <a:schemeClr val="bg1">
                      <a:lumMod val="50000"/>
                    </a:schemeClr>
                  </a:solidFill>
                  <a:latin typeface="Century Gothic" panose="020B0502020202020204" pitchFamily="34" charset="0"/>
                </a:rPr>
                <a:t>ZHANG JIE BIAO TI WEN ZI TIAN JIA CI CHU</a:t>
              </a:r>
              <a:endParaRPr lang="zh-CN" altLang="en-US" sz="1400" dirty="0">
                <a:solidFill>
                  <a:schemeClr val="bg1">
                    <a:lumMod val="50000"/>
                  </a:schemeClr>
                </a:solidFill>
                <a:latin typeface="Century Gothic" panose="020B0502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组合 49"/>
          <p:cNvGrpSpPr/>
          <p:nvPr/>
        </p:nvGrpSpPr>
        <p:grpSpPr>
          <a:xfrm>
            <a:off x="1406525" y="2051613"/>
            <a:ext cx="9134475" cy="2448716"/>
            <a:chOff x="1317625" y="1873813"/>
            <a:chExt cx="9134475" cy="2448716"/>
          </a:xfrm>
        </p:grpSpPr>
        <p:grpSp>
          <p:nvGrpSpPr>
            <p:cNvPr id="42" name="组合 41"/>
            <p:cNvGrpSpPr/>
            <p:nvPr/>
          </p:nvGrpSpPr>
          <p:grpSpPr>
            <a:xfrm>
              <a:off x="1317625" y="1873813"/>
              <a:ext cx="384855" cy="2448716"/>
              <a:chOff x="1317625" y="1873813"/>
              <a:chExt cx="384855" cy="2448716"/>
            </a:xfrm>
          </p:grpSpPr>
          <p:sp>
            <p:nvSpPr>
              <p:cNvPr id="26" name="TextBox 13"/>
              <p:cNvSpPr txBox="1"/>
              <p:nvPr/>
            </p:nvSpPr>
            <p:spPr>
              <a:xfrm>
                <a:off x="1317625" y="1873813"/>
                <a:ext cx="384855" cy="242535"/>
              </a:xfrm>
              <a:prstGeom prst="rect">
                <a:avLst/>
              </a:prstGeom>
              <a:noFill/>
            </p:spPr>
            <p:txBody>
              <a:bodyPr wrap="none">
                <a:normAutofit fontScale="92500" lnSpcReduction="10000"/>
                <a:scene3d>
                  <a:camera prst="orthographicFront"/>
                  <a:lightRig rig="threePt" dir="t"/>
                </a:scene3d>
                <a:sp3d contourW="12700"/>
              </a:bodyPr>
              <a:lstStyle/>
              <a:p>
                <a:pPr algn="r"/>
                <a:r>
                  <a:rPr lang="en-US" sz="1200">
                    <a:solidFill>
                      <a:schemeClr val="tx1">
                        <a:lumMod val="65000"/>
                        <a:lumOff val="35000"/>
                      </a:schemeClr>
                    </a:solidFill>
                  </a:rPr>
                  <a:t>100</a:t>
                </a:r>
              </a:p>
            </p:txBody>
          </p:sp>
          <p:sp>
            <p:nvSpPr>
              <p:cNvPr id="28" name="TextBox 15"/>
              <p:cNvSpPr txBox="1"/>
              <p:nvPr/>
            </p:nvSpPr>
            <p:spPr>
              <a:xfrm>
                <a:off x="1466401" y="4079994"/>
                <a:ext cx="236079" cy="242535"/>
              </a:xfrm>
              <a:prstGeom prst="rect">
                <a:avLst/>
              </a:prstGeom>
              <a:noFill/>
            </p:spPr>
            <p:txBody>
              <a:bodyPr wrap="none">
                <a:normAutofit fontScale="92500" lnSpcReduction="10000"/>
                <a:scene3d>
                  <a:camera prst="orthographicFront"/>
                  <a:lightRig rig="threePt" dir="t"/>
                </a:scene3d>
                <a:sp3d contourW="12700"/>
              </a:bodyPr>
              <a:lstStyle/>
              <a:p>
                <a:pPr algn="r"/>
                <a:r>
                  <a:rPr lang="en-US" sz="1200">
                    <a:solidFill>
                      <a:schemeClr val="tx1">
                        <a:lumMod val="65000"/>
                        <a:lumOff val="35000"/>
                      </a:schemeClr>
                    </a:solidFill>
                  </a:rPr>
                  <a:t>0</a:t>
                </a:r>
              </a:p>
            </p:txBody>
          </p:sp>
          <p:sp>
            <p:nvSpPr>
              <p:cNvPr id="30" name="TextBox 17"/>
              <p:cNvSpPr txBox="1"/>
              <p:nvPr/>
            </p:nvSpPr>
            <p:spPr>
              <a:xfrm>
                <a:off x="1392014" y="2976903"/>
                <a:ext cx="310466" cy="242535"/>
              </a:xfrm>
              <a:prstGeom prst="rect">
                <a:avLst/>
              </a:prstGeom>
              <a:noFill/>
            </p:spPr>
            <p:txBody>
              <a:bodyPr wrap="none">
                <a:noAutofit/>
                <a:scene3d>
                  <a:camera prst="orthographicFront"/>
                  <a:lightRig rig="threePt" dir="t"/>
                </a:scene3d>
                <a:sp3d contourW="12700"/>
              </a:bodyPr>
              <a:lstStyle/>
              <a:p>
                <a:pPr algn="r"/>
                <a:r>
                  <a:rPr lang="en-US" sz="1200">
                    <a:solidFill>
                      <a:schemeClr val="tx1">
                        <a:lumMod val="65000"/>
                        <a:lumOff val="35000"/>
                      </a:schemeClr>
                    </a:solidFill>
                  </a:rPr>
                  <a:t>50</a:t>
                </a:r>
              </a:p>
            </p:txBody>
          </p:sp>
          <p:sp>
            <p:nvSpPr>
              <p:cNvPr id="32" name="TextBox 19"/>
              <p:cNvSpPr txBox="1"/>
              <p:nvPr/>
            </p:nvSpPr>
            <p:spPr>
              <a:xfrm>
                <a:off x="1392014" y="2425358"/>
                <a:ext cx="310466" cy="242535"/>
              </a:xfrm>
              <a:prstGeom prst="rect">
                <a:avLst/>
              </a:prstGeom>
              <a:noFill/>
            </p:spPr>
            <p:txBody>
              <a:bodyPr wrap="none">
                <a:noAutofit/>
                <a:scene3d>
                  <a:camera prst="orthographicFront"/>
                  <a:lightRig rig="threePt" dir="t"/>
                </a:scene3d>
                <a:sp3d contourW="12700"/>
              </a:bodyPr>
              <a:lstStyle/>
              <a:p>
                <a:pPr algn="r"/>
                <a:r>
                  <a:rPr lang="en-US" sz="1200">
                    <a:solidFill>
                      <a:schemeClr val="tx1">
                        <a:lumMod val="65000"/>
                        <a:lumOff val="35000"/>
                      </a:schemeClr>
                    </a:solidFill>
                  </a:rPr>
                  <a:t>75</a:t>
                </a:r>
              </a:p>
            </p:txBody>
          </p:sp>
          <p:sp>
            <p:nvSpPr>
              <p:cNvPr id="34" name="TextBox 21"/>
              <p:cNvSpPr txBox="1"/>
              <p:nvPr/>
            </p:nvSpPr>
            <p:spPr>
              <a:xfrm>
                <a:off x="1392014" y="3528448"/>
                <a:ext cx="310466" cy="242535"/>
              </a:xfrm>
              <a:prstGeom prst="rect">
                <a:avLst/>
              </a:prstGeom>
              <a:noFill/>
            </p:spPr>
            <p:txBody>
              <a:bodyPr wrap="none">
                <a:noAutofit/>
                <a:scene3d>
                  <a:camera prst="orthographicFront"/>
                  <a:lightRig rig="threePt" dir="t"/>
                </a:scene3d>
                <a:sp3d contourW="12700"/>
              </a:bodyPr>
              <a:lstStyle/>
              <a:p>
                <a:pPr algn="r"/>
                <a:r>
                  <a:rPr lang="en-US" sz="1200">
                    <a:solidFill>
                      <a:schemeClr val="tx1">
                        <a:lumMod val="65000"/>
                        <a:lumOff val="35000"/>
                      </a:schemeClr>
                    </a:solidFill>
                  </a:rPr>
                  <a:t>25</a:t>
                </a:r>
              </a:p>
            </p:txBody>
          </p:sp>
        </p:grpSp>
        <p:cxnSp>
          <p:nvCxnSpPr>
            <p:cNvPr id="37" name="直接连接符 36"/>
            <p:cNvCxnSpPr/>
            <p:nvPr/>
          </p:nvCxnSpPr>
          <p:spPr>
            <a:xfrm>
              <a:off x="1879600" y="4208229"/>
              <a:ext cx="8572500"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1879600" y="3653508"/>
              <a:ext cx="8572500"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1879600" y="3098788"/>
              <a:ext cx="8572500"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1879600" y="2544068"/>
              <a:ext cx="8572500"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1879600" y="1989348"/>
              <a:ext cx="8572500"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6" name="Rectangle: Rounded Corners 29"/>
            <p:cNvSpPr/>
            <p:nvPr/>
          </p:nvSpPr>
          <p:spPr>
            <a:xfrm>
              <a:off x="3080533" y="3201210"/>
              <a:ext cx="323555" cy="996029"/>
            </a:xfrm>
            <a:prstGeom prst="rect">
              <a:avLst/>
            </a:prstGeom>
            <a:solidFill>
              <a:schemeClr val="accent2"/>
            </a:solidFill>
            <a:ln>
              <a:noFill/>
            </a:ln>
            <a:effectLst>
              <a:outerShdw blurRad="279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p>
          </p:txBody>
        </p:sp>
        <p:sp>
          <p:nvSpPr>
            <p:cNvPr id="7" name="Rectangle: Rounded Corners 30"/>
            <p:cNvSpPr/>
            <p:nvPr/>
          </p:nvSpPr>
          <p:spPr>
            <a:xfrm>
              <a:off x="3658765" y="2501706"/>
              <a:ext cx="323555" cy="1695533"/>
            </a:xfrm>
            <a:prstGeom prst="rect">
              <a:avLst/>
            </a:prstGeom>
            <a:solidFill>
              <a:schemeClr val="accent1"/>
            </a:solidFill>
            <a:ln>
              <a:noFill/>
            </a:ln>
            <a:effectLst>
              <a:outerShdw blurRad="279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p>
          </p:txBody>
        </p:sp>
        <p:sp>
          <p:nvSpPr>
            <p:cNvPr id="8" name="Rectangle: Rounded Corners 31"/>
            <p:cNvSpPr/>
            <p:nvPr/>
          </p:nvSpPr>
          <p:spPr>
            <a:xfrm>
              <a:off x="4232435" y="3050291"/>
              <a:ext cx="323555" cy="1146948"/>
            </a:xfrm>
            <a:prstGeom prst="rect">
              <a:avLst/>
            </a:prstGeom>
            <a:solidFill>
              <a:schemeClr val="accent2"/>
            </a:solidFill>
            <a:ln>
              <a:noFill/>
            </a:ln>
            <a:effectLst>
              <a:outerShdw blurRad="279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p>
          </p:txBody>
        </p:sp>
        <p:sp>
          <p:nvSpPr>
            <p:cNvPr id="9" name="Rectangle: Rounded Corners 32"/>
            <p:cNvSpPr/>
            <p:nvPr/>
          </p:nvSpPr>
          <p:spPr>
            <a:xfrm>
              <a:off x="4849341" y="2848032"/>
              <a:ext cx="323555" cy="1349207"/>
            </a:xfrm>
            <a:prstGeom prst="rect">
              <a:avLst/>
            </a:prstGeom>
            <a:solidFill>
              <a:schemeClr val="accent1"/>
            </a:solidFill>
            <a:ln>
              <a:noFill/>
            </a:ln>
            <a:effectLst>
              <a:outerShdw blurRad="279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p>
          </p:txBody>
        </p:sp>
        <p:sp>
          <p:nvSpPr>
            <p:cNvPr id="10" name="Rectangle: Rounded Corners 33"/>
            <p:cNvSpPr/>
            <p:nvPr/>
          </p:nvSpPr>
          <p:spPr>
            <a:xfrm>
              <a:off x="5472050" y="2501705"/>
              <a:ext cx="323555" cy="1695534"/>
            </a:xfrm>
            <a:prstGeom prst="rect">
              <a:avLst/>
            </a:prstGeom>
            <a:solidFill>
              <a:schemeClr val="accent2"/>
            </a:solidFill>
            <a:ln>
              <a:noFill/>
            </a:ln>
            <a:effectLst>
              <a:outerShdw blurRad="279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p>
          </p:txBody>
        </p:sp>
        <p:sp>
          <p:nvSpPr>
            <p:cNvPr id="11" name="Rectangle: Rounded Corners 34"/>
            <p:cNvSpPr/>
            <p:nvPr/>
          </p:nvSpPr>
          <p:spPr>
            <a:xfrm>
              <a:off x="6109588" y="2279314"/>
              <a:ext cx="323555" cy="1917925"/>
            </a:xfrm>
            <a:prstGeom prst="rect">
              <a:avLst/>
            </a:prstGeom>
            <a:solidFill>
              <a:schemeClr val="accent1"/>
            </a:solidFill>
            <a:ln>
              <a:noFill/>
            </a:ln>
            <a:effectLst>
              <a:outerShdw blurRad="279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p>
          </p:txBody>
        </p:sp>
        <p:sp>
          <p:nvSpPr>
            <p:cNvPr id="12" name="Rectangle: Rounded Corners 35"/>
            <p:cNvSpPr/>
            <p:nvPr/>
          </p:nvSpPr>
          <p:spPr>
            <a:xfrm>
              <a:off x="6704275" y="2848032"/>
              <a:ext cx="323555" cy="1349207"/>
            </a:xfrm>
            <a:prstGeom prst="rect">
              <a:avLst/>
            </a:prstGeom>
            <a:solidFill>
              <a:schemeClr val="accent2"/>
            </a:solidFill>
            <a:ln>
              <a:noFill/>
            </a:ln>
            <a:effectLst>
              <a:outerShdw blurRad="279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p>
          </p:txBody>
        </p:sp>
        <p:sp>
          <p:nvSpPr>
            <p:cNvPr id="13" name="Rectangle: Rounded Corners 36"/>
            <p:cNvSpPr/>
            <p:nvPr/>
          </p:nvSpPr>
          <p:spPr>
            <a:xfrm>
              <a:off x="7321190" y="3050291"/>
              <a:ext cx="323555" cy="1146948"/>
            </a:xfrm>
            <a:prstGeom prst="rect">
              <a:avLst/>
            </a:prstGeom>
            <a:solidFill>
              <a:schemeClr val="accent1"/>
            </a:solidFill>
            <a:ln>
              <a:noFill/>
            </a:ln>
            <a:effectLst>
              <a:outerShdw blurRad="279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p>
          </p:txBody>
        </p:sp>
        <p:sp>
          <p:nvSpPr>
            <p:cNvPr id="14" name="Rectangle: Rounded Corners 37"/>
            <p:cNvSpPr/>
            <p:nvPr/>
          </p:nvSpPr>
          <p:spPr>
            <a:xfrm>
              <a:off x="7943614" y="3201210"/>
              <a:ext cx="323555" cy="996029"/>
            </a:xfrm>
            <a:prstGeom prst="rect">
              <a:avLst/>
            </a:prstGeom>
            <a:solidFill>
              <a:schemeClr val="accent2"/>
            </a:solidFill>
            <a:ln>
              <a:noFill/>
            </a:ln>
            <a:effectLst>
              <a:outerShdw blurRad="279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p>
          </p:txBody>
        </p:sp>
        <p:sp>
          <p:nvSpPr>
            <p:cNvPr id="15" name="Rectangle: Rounded Corners 38"/>
            <p:cNvSpPr/>
            <p:nvPr/>
          </p:nvSpPr>
          <p:spPr>
            <a:xfrm>
              <a:off x="8542756" y="2848032"/>
              <a:ext cx="323555" cy="1349207"/>
            </a:xfrm>
            <a:prstGeom prst="rect">
              <a:avLst/>
            </a:prstGeom>
            <a:solidFill>
              <a:schemeClr val="accent1"/>
            </a:solidFill>
            <a:ln>
              <a:noFill/>
            </a:ln>
            <a:effectLst>
              <a:outerShdw blurRad="279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p>
          </p:txBody>
        </p:sp>
        <p:sp>
          <p:nvSpPr>
            <p:cNvPr id="16" name="Rectangle: Rounded Corners 39"/>
            <p:cNvSpPr/>
            <p:nvPr/>
          </p:nvSpPr>
          <p:spPr>
            <a:xfrm>
              <a:off x="9150645" y="2279314"/>
              <a:ext cx="323555" cy="1917925"/>
            </a:xfrm>
            <a:prstGeom prst="rect">
              <a:avLst/>
            </a:prstGeom>
            <a:solidFill>
              <a:schemeClr val="accent2"/>
            </a:solidFill>
            <a:ln>
              <a:noFill/>
            </a:ln>
            <a:effectLst>
              <a:outerShdw blurRad="279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p>
          </p:txBody>
        </p:sp>
      </p:grpSp>
      <p:grpSp>
        <p:nvGrpSpPr>
          <p:cNvPr id="47" name="组合 46"/>
          <p:cNvGrpSpPr/>
          <p:nvPr/>
        </p:nvGrpSpPr>
        <p:grpSpPr>
          <a:xfrm>
            <a:off x="1392014" y="4777274"/>
            <a:ext cx="9339486" cy="959647"/>
            <a:chOff x="874712" y="3331538"/>
            <a:chExt cx="9339486" cy="959647"/>
          </a:xfrm>
        </p:grpSpPr>
        <p:sp>
          <p:nvSpPr>
            <p:cNvPr id="48" name="矩形 47"/>
            <p:cNvSpPr/>
            <p:nvPr/>
          </p:nvSpPr>
          <p:spPr>
            <a:xfrm>
              <a:off x="874712" y="3677812"/>
              <a:ext cx="9339486" cy="613373"/>
            </a:xfrm>
            <a:prstGeom prst="rect">
              <a:avLst/>
            </a:prstGeom>
          </p:spPr>
          <p:txBody>
            <a:bodyPr wrap="square">
              <a:spAutoFit/>
              <a:scene3d>
                <a:camera prst="orthographicFront"/>
                <a:lightRig rig="threePt" dir="t"/>
              </a:scene3d>
              <a:sp3d contourW="12700"/>
            </a:bodyPr>
            <a:lstStyle/>
            <a:p>
              <a:pPr>
                <a:lnSpc>
                  <a:spcPct val="150000"/>
                </a:lnSpc>
              </a:pPr>
              <a:r>
                <a:rPr lang="zh-CN" altLang="en-US" sz="1200" dirty="0">
                  <a:solidFill>
                    <a:schemeClr val="tx1">
                      <a:lumMod val="65000"/>
                      <a:lumOff val="35000"/>
                    </a:schemeClr>
                  </a:solidFill>
                </a:rPr>
                <a:t>用户可以在投影仪或者计算机上进行演示也可以将演示文稿打印出来制作成胶片以便应用到更广泛的领域中用户可以在投影仪或者计算机上进行演示也可以将演示文稿打印出来制作成胶片以便应用到更广泛的领域中</a:t>
              </a:r>
            </a:p>
          </p:txBody>
        </p:sp>
        <p:sp>
          <p:nvSpPr>
            <p:cNvPr id="49" name="矩形 48"/>
            <p:cNvSpPr/>
            <p:nvPr/>
          </p:nvSpPr>
          <p:spPr>
            <a:xfrm>
              <a:off x="874712" y="3331538"/>
              <a:ext cx="2241974" cy="396134"/>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75000"/>
                      <a:lumOff val="25000"/>
                    </a:schemeClr>
                  </a:solidFill>
                </a:rPr>
                <a:t>标题文字添加</a:t>
              </a:r>
            </a:p>
          </p:txBody>
        </p:sp>
      </p:grpSp>
      <p:pic>
        <p:nvPicPr>
          <p:cNvPr id="33" name="图片 32"/>
          <p:cNvPicPr>
            <a:picLocks noChangeAspect="1"/>
          </p:cNvPicPr>
          <p:nvPr/>
        </p:nvPicPr>
        <p:blipFill rotWithShape="1">
          <a:blip r:embed="rId3">
            <a:extLst>
              <a:ext uri="{28A0092B-C50C-407E-A947-70E740481C1C}">
                <a14:useLocalDpi xmlns:a14="http://schemas.microsoft.com/office/drawing/2010/main" val="0"/>
              </a:ext>
            </a:extLst>
          </a:blip>
          <a:srcRect l="5689" t="7719"/>
          <a:stretch>
            <a:fillRect/>
          </a:stretch>
        </p:blipFill>
        <p:spPr>
          <a:xfrm rot="10800000">
            <a:off x="8297197" y="4714717"/>
            <a:ext cx="3894803" cy="2143282"/>
          </a:xfrm>
          <a:prstGeom prst="rect">
            <a:avLst/>
          </a:prstGeom>
        </p:spPr>
      </p:pic>
      <p:pic>
        <p:nvPicPr>
          <p:cNvPr id="35" name="图片 34"/>
          <p:cNvPicPr>
            <a:picLocks noChangeAspect="1"/>
          </p:cNvPicPr>
          <p:nvPr/>
        </p:nvPicPr>
        <p:blipFill rotWithShape="1">
          <a:blip r:embed="rId3">
            <a:extLst>
              <a:ext uri="{28A0092B-C50C-407E-A947-70E740481C1C}">
                <a14:useLocalDpi xmlns:a14="http://schemas.microsoft.com/office/drawing/2010/main" val="0"/>
              </a:ext>
            </a:extLst>
          </a:blip>
          <a:srcRect l="5689" t="7719"/>
          <a:stretch>
            <a:fillRect/>
          </a:stretch>
        </p:blipFill>
        <p:spPr>
          <a:xfrm>
            <a:off x="2" y="1"/>
            <a:ext cx="2304976" cy="1268412"/>
          </a:xfrm>
          <a:prstGeom prst="rect">
            <a:avLst/>
          </a:prstGeom>
        </p:spPr>
      </p:pic>
      <p:grpSp>
        <p:nvGrpSpPr>
          <p:cNvPr id="36" name="组合 35"/>
          <p:cNvGrpSpPr/>
          <p:nvPr/>
        </p:nvGrpSpPr>
        <p:grpSpPr>
          <a:xfrm>
            <a:off x="1195529" y="485297"/>
            <a:ext cx="3780202" cy="770416"/>
            <a:chOff x="1949291" y="371073"/>
            <a:chExt cx="3780202" cy="770416"/>
          </a:xfrm>
        </p:grpSpPr>
        <p:sp>
          <p:nvSpPr>
            <p:cNvPr id="51" name="文本框 50"/>
            <p:cNvSpPr txBox="1"/>
            <p:nvPr/>
          </p:nvSpPr>
          <p:spPr>
            <a:xfrm>
              <a:off x="1949291" y="371073"/>
              <a:ext cx="3057247"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75000"/>
                      <a:lumOff val="25000"/>
                    </a:schemeClr>
                  </a:solidFill>
                  <a:latin typeface="Century Gothic" panose="020B0502020202020204" pitchFamily="34" charset="0"/>
                </a:rPr>
                <a:t>章节标题</a:t>
              </a:r>
              <a:r>
                <a:rPr lang="zh-CN" altLang="en-US" sz="2800" b="1" dirty="0">
                  <a:solidFill>
                    <a:schemeClr val="accent1"/>
                  </a:solidFill>
                  <a:latin typeface="Century Gothic" panose="020B0502020202020204" pitchFamily="34" charset="0"/>
                </a:rPr>
                <a:t>文字添加</a:t>
              </a:r>
            </a:p>
          </p:txBody>
        </p:sp>
        <p:sp>
          <p:nvSpPr>
            <p:cNvPr id="52" name="文本框 51"/>
            <p:cNvSpPr txBox="1"/>
            <p:nvPr/>
          </p:nvSpPr>
          <p:spPr>
            <a:xfrm>
              <a:off x="1949291" y="833712"/>
              <a:ext cx="3780202" cy="307777"/>
            </a:xfrm>
            <a:prstGeom prst="rect">
              <a:avLst/>
            </a:prstGeom>
            <a:noFill/>
          </p:spPr>
          <p:txBody>
            <a:bodyPr wrap="none" rtlCol="0">
              <a:spAutoFit/>
              <a:scene3d>
                <a:camera prst="orthographicFront"/>
                <a:lightRig rig="threePt" dir="t"/>
              </a:scene3d>
              <a:sp3d contourW="12700"/>
            </a:bodyPr>
            <a:lstStyle/>
            <a:p>
              <a:r>
                <a:rPr lang="en-US" altLang="zh-CN" sz="1400" dirty="0">
                  <a:solidFill>
                    <a:schemeClr val="bg1">
                      <a:lumMod val="50000"/>
                    </a:schemeClr>
                  </a:solidFill>
                  <a:latin typeface="Century Gothic" panose="020B0502020202020204" pitchFamily="34" charset="0"/>
                </a:rPr>
                <a:t>ZHANG JIE BIAO TI WEN ZI TIAN JIA CI CHU</a:t>
              </a:r>
              <a:endParaRPr lang="zh-CN" altLang="en-US" sz="1400" dirty="0">
                <a:solidFill>
                  <a:schemeClr val="bg1">
                    <a:lumMod val="50000"/>
                  </a:schemeClr>
                </a:solidFill>
                <a:latin typeface="Century Gothic" panose="020B0502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anim calcmode="lin" valueType="num">
                                      <p:cBhvr>
                                        <p:cTn id="8" dur="1000" fill="hold"/>
                                        <p:tgtEl>
                                          <p:spTgt spid="50"/>
                                        </p:tgtEl>
                                        <p:attrNameLst>
                                          <p:attrName>ppt_x</p:attrName>
                                        </p:attrNameLst>
                                      </p:cBhvr>
                                      <p:tavLst>
                                        <p:tav tm="0">
                                          <p:val>
                                            <p:strVal val="#ppt_x"/>
                                          </p:val>
                                        </p:tav>
                                        <p:tav tm="100000">
                                          <p:val>
                                            <p:strVal val="#ppt_x"/>
                                          </p:val>
                                        </p:tav>
                                      </p:tavLst>
                                    </p:anim>
                                    <p:anim calcmode="lin" valueType="num">
                                      <p:cBhvr>
                                        <p:cTn id="9" dur="1000" fill="hold"/>
                                        <p:tgtEl>
                                          <p:spTgt spid="5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wipe(left)">
                                      <p:cBhvr>
                                        <p:cTn id="13" dur="1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箭头: 右 42"/>
          <p:cNvSpPr/>
          <p:nvPr/>
        </p:nvSpPr>
        <p:spPr>
          <a:xfrm>
            <a:off x="4511906" y="4031643"/>
            <a:ext cx="901598" cy="236992"/>
          </a:xfrm>
          <a:prstGeom prst="rightArrow">
            <a:avLst>
              <a:gd name="adj1" fmla="val 37211"/>
              <a:gd name="adj2" fmla="val 54329"/>
            </a:avLst>
          </a:prstGeom>
          <a:gradFill>
            <a:gsLst>
              <a:gs pos="0">
                <a:srgbClr val="F2F4F8"/>
              </a:gs>
              <a:gs pos="100000">
                <a:schemeClr val="bg1">
                  <a:lumMod val="85000"/>
                </a:schemeClr>
              </a:gs>
            </a:gsLst>
            <a:lin ang="299999"/>
          </a:gradFill>
          <a:ln w="25400">
            <a:solidFill>
              <a:srgbClr val="000000">
                <a:alpha val="0"/>
              </a:srgbClr>
            </a:solidFill>
            <a:miter lim="400000"/>
          </a:ln>
        </p:spPr>
        <p:txBody>
          <a:bodyPr anchor="ctr"/>
          <a:lstStyle/>
          <a:p>
            <a:pPr algn="ctr"/>
            <a:endParaRPr/>
          </a:p>
        </p:txBody>
      </p:sp>
      <p:sp>
        <p:nvSpPr>
          <p:cNvPr id="5" name="箭头: 右 43"/>
          <p:cNvSpPr/>
          <p:nvPr/>
        </p:nvSpPr>
        <p:spPr>
          <a:xfrm>
            <a:off x="6212062" y="4639578"/>
            <a:ext cx="901598" cy="236992"/>
          </a:xfrm>
          <a:prstGeom prst="rightArrow">
            <a:avLst>
              <a:gd name="adj1" fmla="val 37211"/>
              <a:gd name="adj2" fmla="val 54329"/>
            </a:avLst>
          </a:prstGeom>
          <a:gradFill>
            <a:gsLst>
              <a:gs pos="0">
                <a:srgbClr val="F2F4F8"/>
              </a:gs>
              <a:gs pos="100000">
                <a:schemeClr val="bg1">
                  <a:lumMod val="85000"/>
                </a:schemeClr>
              </a:gs>
            </a:gsLst>
            <a:lin ang="299999"/>
          </a:gradFill>
          <a:ln w="25400">
            <a:solidFill>
              <a:srgbClr val="000000">
                <a:alpha val="0"/>
              </a:srgbClr>
            </a:solidFill>
            <a:miter lim="400000"/>
          </a:ln>
        </p:spPr>
        <p:txBody>
          <a:bodyPr anchor="ctr"/>
          <a:lstStyle/>
          <a:p>
            <a:pPr algn="ctr"/>
            <a:endParaRPr/>
          </a:p>
        </p:txBody>
      </p:sp>
      <p:sp>
        <p:nvSpPr>
          <p:cNvPr id="6" name="箭头: 右 44"/>
          <p:cNvSpPr/>
          <p:nvPr/>
        </p:nvSpPr>
        <p:spPr>
          <a:xfrm>
            <a:off x="7999802" y="4031643"/>
            <a:ext cx="901598" cy="236992"/>
          </a:xfrm>
          <a:prstGeom prst="rightArrow">
            <a:avLst>
              <a:gd name="adj1" fmla="val 37211"/>
              <a:gd name="adj2" fmla="val 54329"/>
            </a:avLst>
          </a:prstGeom>
          <a:gradFill>
            <a:gsLst>
              <a:gs pos="0">
                <a:srgbClr val="F2F4F8"/>
              </a:gs>
              <a:gs pos="100000">
                <a:schemeClr val="bg1">
                  <a:lumMod val="85000"/>
                </a:schemeClr>
              </a:gs>
            </a:gsLst>
            <a:lin ang="299999"/>
          </a:gradFill>
          <a:ln w="25400">
            <a:solidFill>
              <a:srgbClr val="000000">
                <a:alpha val="0"/>
              </a:srgbClr>
            </a:solidFill>
            <a:miter lim="400000"/>
          </a:ln>
        </p:spPr>
        <p:txBody>
          <a:bodyPr anchor="ctr"/>
          <a:lstStyle/>
          <a:p>
            <a:pPr algn="ctr"/>
            <a:endParaRPr/>
          </a:p>
        </p:txBody>
      </p:sp>
      <p:sp>
        <p:nvSpPr>
          <p:cNvPr id="7" name="箭头: 右 45"/>
          <p:cNvSpPr/>
          <p:nvPr/>
        </p:nvSpPr>
        <p:spPr>
          <a:xfrm>
            <a:off x="2724166" y="4639578"/>
            <a:ext cx="901598" cy="236992"/>
          </a:xfrm>
          <a:prstGeom prst="rightArrow">
            <a:avLst>
              <a:gd name="adj1" fmla="val 37211"/>
              <a:gd name="adj2" fmla="val 54329"/>
            </a:avLst>
          </a:prstGeom>
          <a:gradFill>
            <a:gsLst>
              <a:gs pos="0">
                <a:srgbClr val="F2F4F8"/>
              </a:gs>
              <a:gs pos="100000">
                <a:schemeClr val="bg1">
                  <a:lumMod val="85000"/>
                </a:schemeClr>
              </a:gs>
            </a:gsLst>
            <a:lin ang="299999"/>
          </a:gradFill>
          <a:ln w="25400">
            <a:solidFill>
              <a:srgbClr val="000000">
                <a:alpha val="0"/>
              </a:srgbClr>
            </a:solidFill>
            <a:miter lim="400000"/>
          </a:ln>
        </p:spPr>
        <p:txBody>
          <a:bodyPr anchor="ctr"/>
          <a:lstStyle/>
          <a:p>
            <a:pPr algn="ctr"/>
            <a:endParaRPr/>
          </a:p>
        </p:txBody>
      </p:sp>
      <p:sp>
        <p:nvSpPr>
          <p:cNvPr id="8" name="矩形: 圆角 46"/>
          <p:cNvSpPr/>
          <p:nvPr/>
        </p:nvSpPr>
        <p:spPr>
          <a:xfrm rot="18900000">
            <a:off x="2076449" y="3941763"/>
            <a:ext cx="1073182" cy="1073184"/>
          </a:xfrm>
          <a:prstGeom prst="roundRect">
            <a:avLst/>
          </a:prstGeom>
          <a:solidFill>
            <a:schemeClr val="accent1"/>
          </a:solidFill>
          <a:ln>
            <a:noFill/>
          </a:ln>
          <a:effectLst>
            <a:outerShdw blurRad="304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schemeClr val="lt1"/>
              </a:solidFill>
            </a:endParaRPr>
          </a:p>
        </p:txBody>
      </p:sp>
      <p:sp>
        <p:nvSpPr>
          <p:cNvPr id="9" name="矩形: 圆角 47"/>
          <p:cNvSpPr/>
          <p:nvPr/>
        </p:nvSpPr>
        <p:spPr>
          <a:xfrm rot="18900000">
            <a:off x="3817930" y="3941763"/>
            <a:ext cx="1073182" cy="1073184"/>
          </a:xfrm>
          <a:prstGeom prst="roundRect">
            <a:avLst/>
          </a:prstGeom>
          <a:solidFill>
            <a:schemeClr val="accent2"/>
          </a:solidFill>
          <a:ln>
            <a:noFill/>
          </a:ln>
          <a:effectLst>
            <a:outerShdw blurRad="304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p>
        </p:txBody>
      </p:sp>
      <p:sp>
        <p:nvSpPr>
          <p:cNvPr id="10" name="矩形: 圆角 48"/>
          <p:cNvSpPr/>
          <p:nvPr/>
        </p:nvSpPr>
        <p:spPr>
          <a:xfrm rot="18900000">
            <a:off x="5559411" y="3941763"/>
            <a:ext cx="1073182" cy="1073184"/>
          </a:xfrm>
          <a:prstGeom prst="roundRect">
            <a:avLst/>
          </a:prstGeom>
          <a:solidFill>
            <a:schemeClr val="accent1"/>
          </a:solidFill>
          <a:ln>
            <a:noFill/>
          </a:ln>
          <a:effectLst>
            <a:outerShdw blurRad="304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schemeClr val="lt1"/>
              </a:solidFill>
            </a:endParaRPr>
          </a:p>
        </p:txBody>
      </p:sp>
      <p:sp>
        <p:nvSpPr>
          <p:cNvPr id="11" name="矩形: 圆角 49"/>
          <p:cNvSpPr/>
          <p:nvPr/>
        </p:nvSpPr>
        <p:spPr>
          <a:xfrm rot="18900000">
            <a:off x="7300891" y="3941763"/>
            <a:ext cx="1073182" cy="1073184"/>
          </a:xfrm>
          <a:prstGeom prst="roundRect">
            <a:avLst/>
          </a:prstGeom>
          <a:solidFill>
            <a:schemeClr val="accent2"/>
          </a:solidFill>
          <a:ln>
            <a:noFill/>
          </a:ln>
          <a:effectLst>
            <a:outerShdw blurRad="304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p>
        </p:txBody>
      </p:sp>
      <p:sp>
        <p:nvSpPr>
          <p:cNvPr id="12" name="矩形: 圆角 50"/>
          <p:cNvSpPr/>
          <p:nvPr/>
        </p:nvSpPr>
        <p:spPr>
          <a:xfrm rot="18900000">
            <a:off x="9042369" y="3941763"/>
            <a:ext cx="1073182" cy="1073184"/>
          </a:xfrm>
          <a:prstGeom prst="roundRect">
            <a:avLst/>
          </a:prstGeom>
          <a:solidFill>
            <a:schemeClr val="accent1"/>
          </a:solidFill>
          <a:ln>
            <a:noFill/>
          </a:ln>
          <a:effectLst>
            <a:outerShdw blurRad="304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schemeClr val="lt1"/>
              </a:solidFill>
            </a:endParaRPr>
          </a:p>
        </p:txBody>
      </p:sp>
      <p:sp>
        <p:nvSpPr>
          <p:cNvPr id="35" name="任意多边形: 形状 51"/>
          <p:cNvSpPr/>
          <p:nvPr/>
        </p:nvSpPr>
        <p:spPr>
          <a:xfrm>
            <a:off x="7657127" y="4275124"/>
            <a:ext cx="365858" cy="365858"/>
          </a:xfrm>
          <a:custGeom>
            <a:avLst/>
            <a:gdLst>
              <a:gd name="connsiteX0" fmla="*/ 157638 w 338138"/>
              <a:gd name="connsiteY0" fmla="*/ 144463 h 338138"/>
              <a:gd name="connsiteX1" fmla="*/ 165544 w 338138"/>
              <a:gd name="connsiteY1" fmla="*/ 148443 h 338138"/>
              <a:gd name="connsiteX2" fmla="*/ 249865 w 338138"/>
              <a:gd name="connsiteY2" fmla="*/ 233341 h 338138"/>
              <a:gd name="connsiteX3" fmla="*/ 280167 w 338138"/>
              <a:gd name="connsiteY3" fmla="*/ 232015 h 338138"/>
              <a:gd name="connsiteX4" fmla="*/ 286755 w 338138"/>
              <a:gd name="connsiteY4" fmla="*/ 234668 h 338138"/>
              <a:gd name="connsiteX5" fmla="*/ 335503 w 338138"/>
              <a:gd name="connsiteY5" fmla="*/ 283750 h 338138"/>
              <a:gd name="connsiteX6" fmla="*/ 338138 w 338138"/>
              <a:gd name="connsiteY6" fmla="*/ 293036 h 338138"/>
              <a:gd name="connsiteX7" fmla="*/ 330233 w 338138"/>
              <a:gd name="connsiteY7" fmla="*/ 298342 h 338138"/>
              <a:gd name="connsiteX8" fmla="*/ 311788 w 338138"/>
              <a:gd name="connsiteY8" fmla="*/ 303648 h 338138"/>
              <a:gd name="connsiteX9" fmla="*/ 303883 w 338138"/>
              <a:gd name="connsiteY9" fmla="*/ 310281 h 338138"/>
              <a:gd name="connsiteX10" fmla="*/ 299930 w 338138"/>
              <a:gd name="connsiteY10" fmla="*/ 331505 h 338138"/>
              <a:gd name="connsiteX11" fmla="*/ 293343 w 338138"/>
              <a:gd name="connsiteY11" fmla="*/ 338138 h 338138"/>
              <a:gd name="connsiteX12" fmla="*/ 290708 w 338138"/>
              <a:gd name="connsiteY12" fmla="*/ 338138 h 338138"/>
              <a:gd name="connsiteX13" fmla="*/ 284120 w 338138"/>
              <a:gd name="connsiteY13" fmla="*/ 335485 h 338138"/>
              <a:gd name="connsiteX14" fmla="*/ 235372 w 338138"/>
              <a:gd name="connsiteY14" fmla="*/ 286403 h 338138"/>
              <a:gd name="connsiteX15" fmla="*/ 232737 w 338138"/>
              <a:gd name="connsiteY15" fmla="*/ 279770 h 338138"/>
              <a:gd name="connsiteX16" fmla="*/ 234054 w 338138"/>
              <a:gd name="connsiteY16" fmla="*/ 249260 h 338138"/>
              <a:gd name="connsiteX17" fmla="*/ 149733 w 338138"/>
              <a:gd name="connsiteY17" fmla="*/ 164361 h 338138"/>
              <a:gd name="connsiteX18" fmla="*/ 149733 w 338138"/>
              <a:gd name="connsiteY18" fmla="*/ 148443 h 338138"/>
              <a:gd name="connsiteX19" fmla="*/ 157638 w 338138"/>
              <a:gd name="connsiteY19" fmla="*/ 144463 h 338138"/>
              <a:gd name="connsiteX20" fmla="*/ 145922 w 338138"/>
              <a:gd name="connsiteY20" fmla="*/ 120650 h 338138"/>
              <a:gd name="connsiteX21" fmla="*/ 169863 w 338138"/>
              <a:gd name="connsiteY21" fmla="*/ 137383 h 338138"/>
              <a:gd name="connsiteX22" fmla="*/ 157893 w 338138"/>
              <a:gd name="connsiteY22" fmla="*/ 133522 h 338138"/>
              <a:gd name="connsiteX23" fmla="*/ 141931 w 338138"/>
              <a:gd name="connsiteY23" fmla="*/ 141245 h 338138"/>
              <a:gd name="connsiteX24" fmla="*/ 137941 w 338138"/>
              <a:gd name="connsiteY24" fmla="*/ 168275 h 338138"/>
              <a:gd name="connsiteX25" fmla="*/ 120650 w 338138"/>
              <a:gd name="connsiteY25" fmla="*/ 145106 h 338138"/>
              <a:gd name="connsiteX26" fmla="*/ 145922 w 338138"/>
              <a:gd name="connsiteY26" fmla="*/ 120650 h 338138"/>
              <a:gd name="connsiteX27" fmla="*/ 146051 w 338138"/>
              <a:gd name="connsiteY27" fmla="*/ 60325 h 338138"/>
              <a:gd name="connsiteX28" fmla="*/ 230188 w 338138"/>
              <a:gd name="connsiteY28" fmla="*/ 145257 h 338138"/>
              <a:gd name="connsiteX29" fmla="*/ 219671 w 338138"/>
              <a:gd name="connsiteY29" fmla="*/ 186395 h 338138"/>
              <a:gd name="connsiteX30" fmla="*/ 193378 w 338138"/>
              <a:gd name="connsiteY30" fmla="*/ 161181 h 338138"/>
              <a:gd name="connsiteX31" fmla="*/ 196007 w 338138"/>
              <a:gd name="connsiteY31" fmla="*/ 145257 h 338138"/>
              <a:gd name="connsiteX32" fmla="*/ 146051 w 338138"/>
              <a:gd name="connsiteY32" fmla="*/ 94828 h 338138"/>
              <a:gd name="connsiteX33" fmla="*/ 96094 w 338138"/>
              <a:gd name="connsiteY33" fmla="*/ 145257 h 338138"/>
              <a:gd name="connsiteX34" fmla="*/ 146051 w 338138"/>
              <a:gd name="connsiteY34" fmla="*/ 195685 h 338138"/>
              <a:gd name="connsiteX35" fmla="*/ 161827 w 338138"/>
              <a:gd name="connsiteY35" fmla="*/ 193031 h 338138"/>
              <a:gd name="connsiteX36" fmla="*/ 188119 w 338138"/>
              <a:gd name="connsiteY36" fmla="*/ 219572 h 338138"/>
              <a:gd name="connsiteX37" fmla="*/ 146051 w 338138"/>
              <a:gd name="connsiteY37" fmla="*/ 230188 h 338138"/>
              <a:gd name="connsiteX38" fmla="*/ 61913 w 338138"/>
              <a:gd name="connsiteY38" fmla="*/ 145257 h 338138"/>
              <a:gd name="connsiteX39" fmla="*/ 146051 w 338138"/>
              <a:gd name="connsiteY39" fmla="*/ 60325 h 338138"/>
              <a:gd name="connsiteX40" fmla="*/ 145257 w 338138"/>
              <a:gd name="connsiteY40" fmla="*/ 0 h 338138"/>
              <a:gd name="connsiteX41" fmla="*/ 290513 w 338138"/>
              <a:gd name="connsiteY41" fmla="*/ 145257 h 338138"/>
              <a:gd name="connsiteX42" fmla="*/ 269385 w 338138"/>
              <a:gd name="connsiteY42" fmla="*/ 221846 h 338138"/>
              <a:gd name="connsiteX43" fmla="*/ 254859 w 338138"/>
              <a:gd name="connsiteY43" fmla="*/ 221846 h 338138"/>
              <a:gd name="connsiteX44" fmla="*/ 239013 w 338138"/>
              <a:gd name="connsiteY44" fmla="*/ 206000 h 338138"/>
              <a:gd name="connsiteX45" fmla="*/ 256180 w 338138"/>
              <a:gd name="connsiteY45" fmla="*/ 145257 h 338138"/>
              <a:gd name="connsiteX46" fmla="*/ 145257 w 338138"/>
              <a:gd name="connsiteY46" fmla="*/ 34333 h 338138"/>
              <a:gd name="connsiteX47" fmla="*/ 34333 w 338138"/>
              <a:gd name="connsiteY47" fmla="*/ 145257 h 338138"/>
              <a:gd name="connsiteX48" fmla="*/ 145257 w 338138"/>
              <a:gd name="connsiteY48" fmla="*/ 256180 h 338138"/>
              <a:gd name="connsiteX49" fmla="*/ 206000 w 338138"/>
              <a:gd name="connsiteY49" fmla="*/ 239013 h 338138"/>
              <a:gd name="connsiteX50" fmla="*/ 221847 w 338138"/>
              <a:gd name="connsiteY50" fmla="*/ 254859 h 338138"/>
              <a:gd name="connsiteX51" fmla="*/ 221847 w 338138"/>
              <a:gd name="connsiteY51" fmla="*/ 269385 h 338138"/>
              <a:gd name="connsiteX52" fmla="*/ 145257 w 338138"/>
              <a:gd name="connsiteY52" fmla="*/ 290513 h 338138"/>
              <a:gd name="connsiteX53" fmla="*/ 0 w 338138"/>
              <a:gd name="connsiteY53" fmla="*/ 145257 h 338138"/>
              <a:gd name="connsiteX54" fmla="*/ 145257 w 338138"/>
              <a:gd name="connsiteY5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38138" h="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chemeClr val="bg1"/>
          </a:solidFill>
          <a:ln w="12700" cap="flat">
            <a:noFill/>
            <a:miter lim="400000"/>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14" name="任意多边形: 形状 52"/>
          <p:cNvSpPr/>
          <p:nvPr/>
        </p:nvSpPr>
        <p:spPr>
          <a:xfrm>
            <a:off x="2413068" y="4315644"/>
            <a:ext cx="391218" cy="290199"/>
          </a:xfrm>
          <a:custGeom>
            <a:avLst/>
            <a:gdLst>
              <a:gd name="connsiteX0" fmla="*/ 9246 w 338138"/>
              <a:gd name="connsiteY0" fmla="*/ 217487 h 250825"/>
              <a:gd name="connsiteX1" fmla="*/ 328892 w 338138"/>
              <a:gd name="connsiteY1" fmla="*/ 217487 h 250825"/>
              <a:gd name="connsiteX2" fmla="*/ 338138 w 338138"/>
              <a:gd name="connsiteY2" fmla="*/ 226822 h 250825"/>
              <a:gd name="connsiteX3" fmla="*/ 314363 w 338138"/>
              <a:gd name="connsiteY3" fmla="*/ 250825 h 250825"/>
              <a:gd name="connsiteX4" fmla="*/ 23775 w 338138"/>
              <a:gd name="connsiteY4" fmla="*/ 250825 h 250825"/>
              <a:gd name="connsiteX5" fmla="*/ 0 w 338138"/>
              <a:gd name="connsiteY5" fmla="*/ 226822 h 250825"/>
              <a:gd name="connsiteX6" fmla="*/ 9246 w 338138"/>
              <a:gd name="connsiteY6" fmla="*/ 217487 h 250825"/>
              <a:gd name="connsiteX7" fmla="*/ 100182 w 338138"/>
              <a:gd name="connsiteY7" fmla="*/ 100012 h 250825"/>
              <a:gd name="connsiteX8" fmla="*/ 123655 w 338138"/>
              <a:gd name="connsiteY8" fmla="*/ 100012 h 250825"/>
              <a:gd name="connsiteX9" fmla="*/ 130175 w 338138"/>
              <a:gd name="connsiteY9" fmla="*/ 106705 h 250825"/>
              <a:gd name="connsiteX10" fmla="*/ 130175 w 338138"/>
              <a:gd name="connsiteY10" fmla="*/ 161583 h 250825"/>
              <a:gd name="connsiteX11" fmla="*/ 123655 w 338138"/>
              <a:gd name="connsiteY11" fmla="*/ 168275 h 250825"/>
              <a:gd name="connsiteX12" fmla="*/ 100182 w 338138"/>
              <a:gd name="connsiteY12" fmla="*/ 168275 h 250825"/>
              <a:gd name="connsiteX13" fmla="*/ 93662 w 338138"/>
              <a:gd name="connsiteY13" fmla="*/ 161583 h 250825"/>
              <a:gd name="connsiteX14" fmla="*/ 93662 w 338138"/>
              <a:gd name="connsiteY14" fmla="*/ 106705 h 250825"/>
              <a:gd name="connsiteX15" fmla="*/ 100182 w 338138"/>
              <a:gd name="connsiteY15" fmla="*/ 100012 h 250825"/>
              <a:gd name="connsiteX16" fmla="*/ 157332 w 338138"/>
              <a:gd name="connsiteY16" fmla="*/ 77787 h 250825"/>
              <a:gd name="connsiteX17" fmla="*/ 180805 w 338138"/>
              <a:gd name="connsiteY17" fmla="*/ 77787 h 250825"/>
              <a:gd name="connsiteX18" fmla="*/ 187325 w 338138"/>
              <a:gd name="connsiteY18" fmla="*/ 84441 h 250825"/>
              <a:gd name="connsiteX19" fmla="*/ 187325 w 338138"/>
              <a:gd name="connsiteY19" fmla="*/ 161622 h 250825"/>
              <a:gd name="connsiteX20" fmla="*/ 180805 w 338138"/>
              <a:gd name="connsiteY20" fmla="*/ 168275 h 250825"/>
              <a:gd name="connsiteX21" fmla="*/ 157332 w 338138"/>
              <a:gd name="connsiteY21" fmla="*/ 168275 h 250825"/>
              <a:gd name="connsiteX22" fmla="*/ 150812 w 338138"/>
              <a:gd name="connsiteY22" fmla="*/ 161622 h 250825"/>
              <a:gd name="connsiteX23" fmla="*/ 150812 w 338138"/>
              <a:gd name="connsiteY23" fmla="*/ 84441 h 250825"/>
              <a:gd name="connsiteX24" fmla="*/ 157332 w 338138"/>
              <a:gd name="connsiteY24" fmla="*/ 77787 h 250825"/>
              <a:gd name="connsiteX25" fmla="*/ 216070 w 338138"/>
              <a:gd name="connsiteY25" fmla="*/ 49212 h 250825"/>
              <a:gd name="connsiteX26" fmla="*/ 239543 w 338138"/>
              <a:gd name="connsiteY26" fmla="*/ 49212 h 250825"/>
              <a:gd name="connsiteX27" fmla="*/ 246063 w 338138"/>
              <a:gd name="connsiteY27" fmla="*/ 55827 h 250825"/>
              <a:gd name="connsiteX28" fmla="*/ 246063 w 338138"/>
              <a:gd name="connsiteY28" fmla="*/ 161661 h 250825"/>
              <a:gd name="connsiteX29" fmla="*/ 239543 w 338138"/>
              <a:gd name="connsiteY29" fmla="*/ 168275 h 250825"/>
              <a:gd name="connsiteX30" fmla="*/ 216070 w 338138"/>
              <a:gd name="connsiteY30" fmla="*/ 168275 h 250825"/>
              <a:gd name="connsiteX31" fmla="*/ 209550 w 338138"/>
              <a:gd name="connsiteY31" fmla="*/ 161661 h 250825"/>
              <a:gd name="connsiteX32" fmla="*/ 209550 w 338138"/>
              <a:gd name="connsiteY32" fmla="*/ 55827 h 250825"/>
              <a:gd name="connsiteX33" fmla="*/ 216070 w 338138"/>
              <a:gd name="connsiteY33" fmla="*/ 49212 h 250825"/>
              <a:gd name="connsiteX34" fmla="*/ 53428 w 338138"/>
              <a:gd name="connsiteY34" fmla="*/ 22225 h 250825"/>
              <a:gd name="connsiteX35" fmla="*/ 50800 w 338138"/>
              <a:gd name="connsiteY35" fmla="*/ 24858 h 250825"/>
              <a:gd name="connsiteX36" fmla="*/ 50800 w 338138"/>
              <a:gd name="connsiteY36" fmla="*/ 182834 h 250825"/>
              <a:gd name="connsiteX37" fmla="*/ 53428 w 338138"/>
              <a:gd name="connsiteY37" fmla="*/ 184150 h 250825"/>
              <a:gd name="connsiteX38" fmla="*/ 284710 w 338138"/>
              <a:gd name="connsiteY38" fmla="*/ 184150 h 250825"/>
              <a:gd name="connsiteX39" fmla="*/ 287338 w 338138"/>
              <a:gd name="connsiteY39" fmla="*/ 182834 h 250825"/>
              <a:gd name="connsiteX40" fmla="*/ 287338 w 338138"/>
              <a:gd name="connsiteY40" fmla="*/ 24858 h 250825"/>
              <a:gd name="connsiteX41" fmla="*/ 284710 w 338138"/>
              <a:gd name="connsiteY41" fmla="*/ 22225 h 250825"/>
              <a:gd name="connsiteX42" fmla="*/ 53428 w 338138"/>
              <a:gd name="connsiteY42" fmla="*/ 22225 h 250825"/>
              <a:gd name="connsiteX43" fmla="*/ 53663 w 338138"/>
              <a:gd name="connsiteY43" fmla="*/ 0 h 250825"/>
              <a:gd name="connsiteX44" fmla="*/ 286062 w 338138"/>
              <a:gd name="connsiteY44" fmla="*/ 0 h 250825"/>
              <a:gd name="connsiteX45" fmla="*/ 311150 w 338138"/>
              <a:gd name="connsiteY45" fmla="*/ 25008 h 250825"/>
              <a:gd name="connsiteX46" fmla="*/ 311150 w 338138"/>
              <a:gd name="connsiteY46" fmla="*/ 182955 h 250825"/>
              <a:gd name="connsiteX47" fmla="*/ 286062 w 338138"/>
              <a:gd name="connsiteY47" fmla="*/ 207963 h 250825"/>
              <a:gd name="connsiteX48" fmla="*/ 53663 w 338138"/>
              <a:gd name="connsiteY48" fmla="*/ 207963 h 250825"/>
              <a:gd name="connsiteX49" fmla="*/ 28575 w 338138"/>
              <a:gd name="connsiteY49" fmla="*/ 182955 h 250825"/>
              <a:gd name="connsiteX50" fmla="*/ 28575 w 338138"/>
              <a:gd name="connsiteY50" fmla="*/ 25008 h 250825"/>
              <a:gd name="connsiteX51" fmla="*/ 53663 w 338138"/>
              <a:gd name="connsiteY51" fmla="*/ 0 h 25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8138" h="250825">
                <a:moveTo>
                  <a:pt x="9246" y="217487"/>
                </a:moveTo>
                <a:cubicBezTo>
                  <a:pt x="9246" y="217487"/>
                  <a:pt x="9246" y="217487"/>
                  <a:pt x="328892" y="217487"/>
                </a:cubicBezTo>
                <a:cubicBezTo>
                  <a:pt x="334176" y="217487"/>
                  <a:pt x="338138" y="221488"/>
                  <a:pt x="338138" y="226822"/>
                </a:cubicBezTo>
                <a:cubicBezTo>
                  <a:pt x="338138" y="240157"/>
                  <a:pt x="327571" y="250825"/>
                  <a:pt x="314363" y="250825"/>
                </a:cubicBezTo>
                <a:cubicBezTo>
                  <a:pt x="314363" y="250825"/>
                  <a:pt x="314363" y="250825"/>
                  <a:pt x="23775" y="250825"/>
                </a:cubicBezTo>
                <a:cubicBezTo>
                  <a:pt x="10567" y="250825"/>
                  <a:pt x="0" y="240157"/>
                  <a:pt x="0" y="226822"/>
                </a:cubicBezTo>
                <a:cubicBezTo>
                  <a:pt x="0" y="221488"/>
                  <a:pt x="3962" y="217487"/>
                  <a:pt x="9246" y="217487"/>
                </a:cubicBezTo>
                <a:close/>
                <a:moveTo>
                  <a:pt x="100182" y="100012"/>
                </a:moveTo>
                <a:cubicBezTo>
                  <a:pt x="100182" y="100012"/>
                  <a:pt x="100182" y="100012"/>
                  <a:pt x="123655" y="100012"/>
                </a:cubicBezTo>
                <a:cubicBezTo>
                  <a:pt x="127567" y="100012"/>
                  <a:pt x="130175" y="102689"/>
                  <a:pt x="130175" y="106705"/>
                </a:cubicBezTo>
                <a:cubicBezTo>
                  <a:pt x="130175" y="106705"/>
                  <a:pt x="130175" y="106705"/>
                  <a:pt x="130175" y="161583"/>
                </a:cubicBezTo>
                <a:cubicBezTo>
                  <a:pt x="130175" y="165598"/>
                  <a:pt x="127567" y="168275"/>
                  <a:pt x="123655" y="168275"/>
                </a:cubicBezTo>
                <a:cubicBezTo>
                  <a:pt x="123655" y="168275"/>
                  <a:pt x="123655" y="168275"/>
                  <a:pt x="100182" y="168275"/>
                </a:cubicBezTo>
                <a:cubicBezTo>
                  <a:pt x="96270" y="168275"/>
                  <a:pt x="93662" y="165598"/>
                  <a:pt x="93662" y="161583"/>
                </a:cubicBezTo>
                <a:cubicBezTo>
                  <a:pt x="93662" y="161583"/>
                  <a:pt x="93662" y="161583"/>
                  <a:pt x="93662" y="106705"/>
                </a:cubicBezTo>
                <a:cubicBezTo>
                  <a:pt x="93662" y="102689"/>
                  <a:pt x="96270" y="100012"/>
                  <a:pt x="100182" y="100012"/>
                </a:cubicBezTo>
                <a:close/>
                <a:moveTo>
                  <a:pt x="157332" y="77787"/>
                </a:moveTo>
                <a:cubicBezTo>
                  <a:pt x="157332" y="77787"/>
                  <a:pt x="157332" y="77787"/>
                  <a:pt x="180805" y="77787"/>
                </a:cubicBezTo>
                <a:cubicBezTo>
                  <a:pt x="184717" y="77787"/>
                  <a:pt x="187325" y="81779"/>
                  <a:pt x="187325" y="84441"/>
                </a:cubicBezTo>
                <a:cubicBezTo>
                  <a:pt x="187325" y="84441"/>
                  <a:pt x="187325" y="84441"/>
                  <a:pt x="187325" y="161622"/>
                </a:cubicBezTo>
                <a:cubicBezTo>
                  <a:pt x="187325" y="165614"/>
                  <a:pt x="184717" y="168275"/>
                  <a:pt x="180805" y="168275"/>
                </a:cubicBezTo>
                <a:cubicBezTo>
                  <a:pt x="180805" y="168275"/>
                  <a:pt x="180805" y="168275"/>
                  <a:pt x="157332" y="168275"/>
                </a:cubicBezTo>
                <a:cubicBezTo>
                  <a:pt x="153420" y="168275"/>
                  <a:pt x="150812" y="165614"/>
                  <a:pt x="150812" y="161622"/>
                </a:cubicBezTo>
                <a:cubicBezTo>
                  <a:pt x="150812" y="161622"/>
                  <a:pt x="150812" y="161622"/>
                  <a:pt x="150812" y="84441"/>
                </a:cubicBezTo>
                <a:cubicBezTo>
                  <a:pt x="150812" y="81779"/>
                  <a:pt x="153420" y="77787"/>
                  <a:pt x="157332" y="77787"/>
                </a:cubicBezTo>
                <a:close/>
                <a:moveTo>
                  <a:pt x="216070" y="49212"/>
                </a:moveTo>
                <a:cubicBezTo>
                  <a:pt x="216070" y="49212"/>
                  <a:pt x="216070" y="49212"/>
                  <a:pt x="239543" y="49212"/>
                </a:cubicBezTo>
                <a:cubicBezTo>
                  <a:pt x="243455" y="49212"/>
                  <a:pt x="246063" y="51858"/>
                  <a:pt x="246063" y="55827"/>
                </a:cubicBezTo>
                <a:cubicBezTo>
                  <a:pt x="246063" y="55827"/>
                  <a:pt x="246063" y="55827"/>
                  <a:pt x="246063" y="161661"/>
                </a:cubicBezTo>
                <a:cubicBezTo>
                  <a:pt x="246063" y="165629"/>
                  <a:pt x="243455" y="168275"/>
                  <a:pt x="239543" y="168275"/>
                </a:cubicBezTo>
                <a:cubicBezTo>
                  <a:pt x="239543" y="168275"/>
                  <a:pt x="239543" y="168275"/>
                  <a:pt x="216070" y="168275"/>
                </a:cubicBezTo>
                <a:cubicBezTo>
                  <a:pt x="212158" y="168275"/>
                  <a:pt x="209550" y="165629"/>
                  <a:pt x="209550" y="161661"/>
                </a:cubicBezTo>
                <a:cubicBezTo>
                  <a:pt x="209550" y="161661"/>
                  <a:pt x="209550" y="161661"/>
                  <a:pt x="209550" y="55827"/>
                </a:cubicBezTo>
                <a:cubicBezTo>
                  <a:pt x="209550" y="51858"/>
                  <a:pt x="212158" y="49212"/>
                  <a:pt x="216070" y="49212"/>
                </a:cubicBezTo>
                <a:close/>
                <a:moveTo>
                  <a:pt x="53428" y="22225"/>
                </a:moveTo>
                <a:cubicBezTo>
                  <a:pt x="52114" y="22225"/>
                  <a:pt x="50800" y="23541"/>
                  <a:pt x="50800" y="24858"/>
                </a:cubicBezTo>
                <a:lnTo>
                  <a:pt x="50800" y="182834"/>
                </a:lnTo>
                <a:cubicBezTo>
                  <a:pt x="50800" y="184150"/>
                  <a:pt x="52114" y="184150"/>
                  <a:pt x="53428" y="184150"/>
                </a:cubicBezTo>
                <a:cubicBezTo>
                  <a:pt x="53428" y="184150"/>
                  <a:pt x="53428" y="184150"/>
                  <a:pt x="284710" y="184150"/>
                </a:cubicBezTo>
                <a:cubicBezTo>
                  <a:pt x="286024" y="184150"/>
                  <a:pt x="287338" y="184150"/>
                  <a:pt x="287338" y="182834"/>
                </a:cubicBezTo>
                <a:cubicBezTo>
                  <a:pt x="287338" y="182834"/>
                  <a:pt x="287338" y="182834"/>
                  <a:pt x="287338" y="24858"/>
                </a:cubicBezTo>
                <a:cubicBezTo>
                  <a:pt x="287338" y="23541"/>
                  <a:pt x="286024" y="22225"/>
                  <a:pt x="284710" y="22225"/>
                </a:cubicBezTo>
                <a:cubicBezTo>
                  <a:pt x="284710" y="22225"/>
                  <a:pt x="284710" y="22225"/>
                  <a:pt x="53428" y="22225"/>
                </a:cubicBezTo>
                <a:close/>
                <a:moveTo>
                  <a:pt x="53663" y="0"/>
                </a:moveTo>
                <a:cubicBezTo>
                  <a:pt x="53663" y="0"/>
                  <a:pt x="53663" y="0"/>
                  <a:pt x="286062" y="0"/>
                </a:cubicBezTo>
                <a:cubicBezTo>
                  <a:pt x="300587" y="0"/>
                  <a:pt x="311150" y="10530"/>
                  <a:pt x="311150" y="25008"/>
                </a:cubicBezTo>
                <a:cubicBezTo>
                  <a:pt x="311150" y="25008"/>
                  <a:pt x="311150" y="25008"/>
                  <a:pt x="311150" y="182955"/>
                </a:cubicBezTo>
                <a:cubicBezTo>
                  <a:pt x="311150" y="196117"/>
                  <a:pt x="300587" y="207963"/>
                  <a:pt x="286062" y="207963"/>
                </a:cubicBezTo>
                <a:cubicBezTo>
                  <a:pt x="286062" y="207963"/>
                  <a:pt x="286062" y="207963"/>
                  <a:pt x="53663" y="207963"/>
                </a:cubicBezTo>
                <a:cubicBezTo>
                  <a:pt x="39138" y="207963"/>
                  <a:pt x="28575" y="196117"/>
                  <a:pt x="28575" y="182955"/>
                </a:cubicBezTo>
                <a:cubicBezTo>
                  <a:pt x="28575" y="182955"/>
                  <a:pt x="28575" y="182955"/>
                  <a:pt x="28575" y="25008"/>
                </a:cubicBezTo>
                <a:cubicBezTo>
                  <a:pt x="28575" y="10530"/>
                  <a:pt x="39138" y="0"/>
                  <a:pt x="53663" y="0"/>
                </a:cubicBezTo>
                <a:close/>
              </a:path>
            </a:pathLst>
          </a:custGeom>
          <a:solidFill>
            <a:schemeClr val="bg1"/>
          </a:solidFill>
          <a:ln w="12700" cap="flat">
            <a:noFill/>
            <a:miter lim="400000"/>
          </a:ln>
          <a:effectLst/>
        </p:spPr>
        <p:txBody>
          <a:bodyPr anchor="ctr"/>
          <a:lstStyle/>
          <a:p>
            <a:pPr algn="ctr"/>
            <a:endParaRPr/>
          </a:p>
        </p:txBody>
      </p:sp>
      <p:sp>
        <p:nvSpPr>
          <p:cNvPr id="36" name="任意多边形: 形状 53"/>
          <p:cNvSpPr/>
          <p:nvPr/>
        </p:nvSpPr>
        <p:spPr>
          <a:xfrm>
            <a:off x="9396135" y="4301722"/>
            <a:ext cx="365858" cy="333323"/>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chemeClr val="bg1"/>
          </a:solidFill>
          <a:ln w="12700" cap="flat">
            <a:noFill/>
            <a:miter lim="400000"/>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32" name="任意多边形: 形状 54"/>
          <p:cNvSpPr/>
          <p:nvPr/>
        </p:nvSpPr>
        <p:spPr>
          <a:xfrm>
            <a:off x="4174599" y="4265373"/>
            <a:ext cx="354966" cy="365901"/>
          </a:xfrm>
          <a:custGeom>
            <a:avLst/>
            <a:gdLst>
              <a:gd name="connsiteX0" fmla="*/ 157951 w 327026"/>
              <a:gd name="connsiteY0" fmla="*/ 134938 h 337100"/>
              <a:gd name="connsiteX1" fmla="*/ 327026 w 327026"/>
              <a:gd name="connsiteY1" fmla="*/ 239958 h 337100"/>
              <a:gd name="connsiteX2" fmla="*/ 259660 w 327026"/>
              <a:gd name="connsiteY2" fmla="*/ 254398 h 337100"/>
              <a:gd name="connsiteX3" fmla="*/ 295325 w 327026"/>
              <a:gd name="connsiteY3" fmla="*/ 305595 h 337100"/>
              <a:gd name="connsiteX4" fmla="*/ 292683 w 327026"/>
              <a:gd name="connsiteY4" fmla="*/ 334475 h 337100"/>
              <a:gd name="connsiteX5" fmla="*/ 263623 w 327026"/>
              <a:gd name="connsiteY5" fmla="*/ 326599 h 337100"/>
              <a:gd name="connsiteX6" fmla="*/ 227959 w 327026"/>
              <a:gd name="connsiteY6" fmla="*/ 275402 h 337100"/>
              <a:gd name="connsiteX7" fmla="*/ 192294 w 327026"/>
              <a:gd name="connsiteY7" fmla="*/ 333162 h 337100"/>
              <a:gd name="connsiteX8" fmla="*/ 153988 w 327026"/>
              <a:gd name="connsiteY8" fmla="*/ 137564 h 337100"/>
              <a:gd name="connsiteX9" fmla="*/ 157951 w 327026"/>
              <a:gd name="connsiteY9" fmla="*/ 134938 h 337100"/>
              <a:gd name="connsiteX10" fmla="*/ 287448 w 327026"/>
              <a:gd name="connsiteY10" fmla="*/ 96838 h 337100"/>
              <a:gd name="connsiteX11" fmla="*/ 270368 w 327026"/>
              <a:gd name="connsiteY11" fmla="*/ 108528 h 337100"/>
              <a:gd name="connsiteX12" fmla="*/ 280879 w 327026"/>
              <a:gd name="connsiteY12" fmla="*/ 150092 h 337100"/>
              <a:gd name="connsiteX13" fmla="*/ 301899 w 327026"/>
              <a:gd name="connsiteY13" fmla="*/ 182563 h 337100"/>
              <a:gd name="connsiteX14" fmla="*/ 303213 w 327026"/>
              <a:gd name="connsiteY14" fmla="*/ 161781 h 337100"/>
              <a:gd name="connsiteX15" fmla="*/ 287448 w 327026"/>
              <a:gd name="connsiteY15" fmla="*/ 96838 h 337100"/>
              <a:gd name="connsiteX16" fmla="*/ 160474 w 327026"/>
              <a:gd name="connsiteY16" fmla="*/ 0 h 337100"/>
              <a:gd name="connsiteX17" fmla="*/ 322263 w 327026"/>
              <a:gd name="connsiteY17" fmla="*/ 161925 h 337100"/>
              <a:gd name="connsiteX18" fmla="*/ 314371 w 327026"/>
              <a:gd name="connsiteY18" fmla="*/ 211951 h 337100"/>
              <a:gd name="connsiteX19" fmla="*/ 242026 w 327026"/>
              <a:gd name="connsiteY19" fmla="*/ 165875 h 337100"/>
              <a:gd name="connsiteX20" fmla="*/ 259126 w 327026"/>
              <a:gd name="connsiteY20" fmla="*/ 139545 h 337100"/>
              <a:gd name="connsiteX21" fmla="*/ 244657 w 327026"/>
              <a:gd name="connsiteY21" fmla="*/ 94785 h 337100"/>
              <a:gd name="connsiteX22" fmla="*/ 203881 w 327026"/>
              <a:gd name="connsiteY22" fmla="*/ 63190 h 337100"/>
              <a:gd name="connsiteX23" fmla="*/ 186781 w 327026"/>
              <a:gd name="connsiteY23" fmla="*/ 22380 h 337100"/>
              <a:gd name="connsiteX24" fmla="*/ 160474 w 327026"/>
              <a:gd name="connsiteY24" fmla="*/ 19747 h 337100"/>
              <a:gd name="connsiteX25" fmla="*/ 74975 w 327026"/>
              <a:gd name="connsiteY25" fmla="*/ 48709 h 337100"/>
              <a:gd name="connsiteX26" fmla="*/ 86814 w 327026"/>
              <a:gd name="connsiteY26" fmla="*/ 86886 h 337100"/>
              <a:gd name="connsiteX27" fmla="*/ 53930 w 327026"/>
              <a:gd name="connsiteY27" fmla="*/ 111899 h 337100"/>
              <a:gd name="connsiteX28" fmla="*/ 53930 w 327026"/>
              <a:gd name="connsiteY28" fmla="*/ 140862 h 337100"/>
              <a:gd name="connsiteX29" fmla="*/ 59191 w 327026"/>
              <a:gd name="connsiteY29" fmla="*/ 157976 h 337100"/>
              <a:gd name="connsiteX30" fmla="*/ 21046 w 327026"/>
              <a:gd name="connsiteY30" fmla="*/ 181672 h 337100"/>
              <a:gd name="connsiteX31" fmla="*/ 35515 w 327026"/>
              <a:gd name="connsiteY31" fmla="*/ 227748 h 337100"/>
              <a:gd name="connsiteX32" fmla="*/ 59191 w 327026"/>
              <a:gd name="connsiteY32" fmla="*/ 190887 h 337100"/>
              <a:gd name="connsiteX33" fmla="*/ 89444 w 327026"/>
              <a:gd name="connsiteY33" fmla="*/ 198786 h 337100"/>
              <a:gd name="connsiteX34" fmla="*/ 122328 w 327026"/>
              <a:gd name="connsiteY34" fmla="*/ 215900 h 337100"/>
              <a:gd name="connsiteX35" fmla="*/ 96021 w 327026"/>
              <a:gd name="connsiteY35" fmla="*/ 248812 h 337100"/>
              <a:gd name="connsiteX36" fmla="*/ 86814 w 327026"/>
              <a:gd name="connsiteY36" fmla="*/ 283040 h 337100"/>
              <a:gd name="connsiteX37" fmla="*/ 160474 w 327026"/>
              <a:gd name="connsiteY37" fmla="*/ 304103 h 337100"/>
              <a:gd name="connsiteX38" fmla="*/ 167051 w 327026"/>
              <a:gd name="connsiteY38" fmla="*/ 302787 h 337100"/>
              <a:gd name="connsiteX39" fmla="*/ 170997 w 327026"/>
              <a:gd name="connsiteY39" fmla="*/ 322534 h 337100"/>
              <a:gd name="connsiteX40" fmla="*/ 160474 w 327026"/>
              <a:gd name="connsiteY40" fmla="*/ 323850 h 337100"/>
              <a:gd name="connsiteX41" fmla="*/ 0 w 327026"/>
              <a:gd name="connsiteY41" fmla="*/ 161925 h 337100"/>
              <a:gd name="connsiteX42" fmla="*/ 160474 w 327026"/>
              <a:gd name="connsiteY42" fmla="*/ 0 h 33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27026" h="337100">
                <a:moveTo>
                  <a:pt x="157951" y="134938"/>
                </a:moveTo>
                <a:cubicBezTo>
                  <a:pt x="157951" y="134938"/>
                  <a:pt x="157951" y="134938"/>
                  <a:pt x="327026" y="239958"/>
                </a:cubicBezTo>
                <a:cubicBezTo>
                  <a:pt x="327026" y="239958"/>
                  <a:pt x="327026" y="239958"/>
                  <a:pt x="259660" y="254398"/>
                </a:cubicBezTo>
                <a:lnTo>
                  <a:pt x="295325" y="305595"/>
                </a:lnTo>
                <a:cubicBezTo>
                  <a:pt x="301929" y="316097"/>
                  <a:pt x="300608" y="327911"/>
                  <a:pt x="292683" y="334475"/>
                </a:cubicBezTo>
                <a:cubicBezTo>
                  <a:pt x="283436" y="339726"/>
                  <a:pt x="271548" y="337101"/>
                  <a:pt x="263623" y="326599"/>
                </a:cubicBezTo>
                <a:cubicBezTo>
                  <a:pt x="263623" y="326599"/>
                  <a:pt x="263623" y="326599"/>
                  <a:pt x="227959" y="275402"/>
                </a:cubicBezTo>
                <a:cubicBezTo>
                  <a:pt x="227959" y="275402"/>
                  <a:pt x="227959" y="275402"/>
                  <a:pt x="192294" y="333162"/>
                </a:cubicBezTo>
                <a:cubicBezTo>
                  <a:pt x="192294" y="333162"/>
                  <a:pt x="192294" y="333162"/>
                  <a:pt x="153988" y="137564"/>
                </a:cubicBezTo>
                <a:cubicBezTo>
                  <a:pt x="153988" y="137564"/>
                  <a:pt x="153988" y="137564"/>
                  <a:pt x="157951" y="134938"/>
                </a:cubicBezTo>
                <a:close/>
                <a:moveTo>
                  <a:pt x="287448" y="96838"/>
                </a:moveTo>
                <a:cubicBezTo>
                  <a:pt x="280879" y="99436"/>
                  <a:pt x="272996" y="103332"/>
                  <a:pt x="270368" y="108528"/>
                </a:cubicBezTo>
                <a:cubicBezTo>
                  <a:pt x="265113" y="117620"/>
                  <a:pt x="271682" y="143597"/>
                  <a:pt x="280879" y="150092"/>
                </a:cubicBezTo>
                <a:cubicBezTo>
                  <a:pt x="292703" y="159184"/>
                  <a:pt x="299272" y="170873"/>
                  <a:pt x="301899" y="182563"/>
                </a:cubicBezTo>
                <a:cubicBezTo>
                  <a:pt x="303213" y="176069"/>
                  <a:pt x="303213" y="168276"/>
                  <a:pt x="303213" y="161781"/>
                </a:cubicBezTo>
                <a:cubicBezTo>
                  <a:pt x="303213" y="138402"/>
                  <a:pt x="297958" y="116321"/>
                  <a:pt x="287448" y="96838"/>
                </a:cubicBezTo>
                <a:close/>
                <a:moveTo>
                  <a:pt x="160474" y="0"/>
                </a:moveTo>
                <a:cubicBezTo>
                  <a:pt x="249918" y="0"/>
                  <a:pt x="322263" y="72405"/>
                  <a:pt x="322263" y="161925"/>
                </a:cubicBezTo>
                <a:cubicBezTo>
                  <a:pt x="322263" y="179039"/>
                  <a:pt x="319632" y="196153"/>
                  <a:pt x="314371" y="211951"/>
                </a:cubicBezTo>
                <a:cubicBezTo>
                  <a:pt x="314371" y="211951"/>
                  <a:pt x="314371" y="211951"/>
                  <a:pt x="242026" y="165875"/>
                </a:cubicBezTo>
                <a:cubicBezTo>
                  <a:pt x="247288" y="157976"/>
                  <a:pt x="257811" y="147444"/>
                  <a:pt x="259126" y="139545"/>
                </a:cubicBezTo>
                <a:cubicBezTo>
                  <a:pt x="260441" y="127697"/>
                  <a:pt x="251234" y="97418"/>
                  <a:pt x="244657" y="94785"/>
                </a:cubicBezTo>
                <a:cubicBezTo>
                  <a:pt x="238080" y="90836"/>
                  <a:pt x="218350" y="71089"/>
                  <a:pt x="203881" y="63190"/>
                </a:cubicBezTo>
                <a:cubicBezTo>
                  <a:pt x="193358" y="57924"/>
                  <a:pt x="188096" y="36861"/>
                  <a:pt x="186781" y="22380"/>
                </a:cubicBezTo>
                <a:cubicBezTo>
                  <a:pt x="177574" y="21063"/>
                  <a:pt x="169681" y="19747"/>
                  <a:pt x="160474" y="19747"/>
                </a:cubicBezTo>
                <a:cubicBezTo>
                  <a:pt x="128905" y="19747"/>
                  <a:pt x="98652" y="30279"/>
                  <a:pt x="74975" y="48709"/>
                </a:cubicBezTo>
                <a:cubicBezTo>
                  <a:pt x="81552" y="59241"/>
                  <a:pt x="93390" y="78988"/>
                  <a:pt x="86814" y="86886"/>
                </a:cubicBezTo>
                <a:cubicBezTo>
                  <a:pt x="78921" y="100051"/>
                  <a:pt x="53930" y="100051"/>
                  <a:pt x="53930" y="111899"/>
                </a:cubicBezTo>
                <a:cubicBezTo>
                  <a:pt x="53930" y="123747"/>
                  <a:pt x="52614" y="135596"/>
                  <a:pt x="53930" y="140862"/>
                </a:cubicBezTo>
                <a:cubicBezTo>
                  <a:pt x="55245" y="146128"/>
                  <a:pt x="69714" y="150077"/>
                  <a:pt x="59191" y="157976"/>
                </a:cubicBezTo>
                <a:cubicBezTo>
                  <a:pt x="52614" y="164558"/>
                  <a:pt x="32884" y="175090"/>
                  <a:pt x="21046" y="181672"/>
                </a:cubicBezTo>
                <a:cubicBezTo>
                  <a:pt x="22361" y="197470"/>
                  <a:pt x="27622" y="213267"/>
                  <a:pt x="35515" y="227748"/>
                </a:cubicBezTo>
                <a:cubicBezTo>
                  <a:pt x="38145" y="219850"/>
                  <a:pt x="49984" y="192204"/>
                  <a:pt x="59191" y="190887"/>
                </a:cubicBezTo>
                <a:cubicBezTo>
                  <a:pt x="69714" y="188254"/>
                  <a:pt x="78921" y="185621"/>
                  <a:pt x="89444" y="198786"/>
                </a:cubicBezTo>
                <a:cubicBezTo>
                  <a:pt x="99967" y="211951"/>
                  <a:pt x="114436" y="215900"/>
                  <a:pt x="122328" y="215900"/>
                </a:cubicBezTo>
                <a:cubicBezTo>
                  <a:pt x="130220" y="215900"/>
                  <a:pt x="121013" y="243546"/>
                  <a:pt x="96021" y="248812"/>
                </a:cubicBezTo>
                <a:cubicBezTo>
                  <a:pt x="72345" y="252761"/>
                  <a:pt x="106544" y="283040"/>
                  <a:pt x="86814" y="283040"/>
                </a:cubicBezTo>
                <a:cubicBezTo>
                  <a:pt x="109175" y="296204"/>
                  <a:pt x="134167" y="304103"/>
                  <a:pt x="160474" y="304103"/>
                </a:cubicBezTo>
                <a:cubicBezTo>
                  <a:pt x="163105" y="304103"/>
                  <a:pt x="165735" y="302787"/>
                  <a:pt x="167051" y="302787"/>
                </a:cubicBezTo>
                <a:cubicBezTo>
                  <a:pt x="167051" y="302787"/>
                  <a:pt x="167051" y="302787"/>
                  <a:pt x="170997" y="322534"/>
                </a:cubicBezTo>
                <a:cubicBezTo>
                  <a:pt x="168366" y="322534"/>
                  <a:pt x="164420" y="323850"/>
                  <a:pt x="160474" y="323850"/>
                </a:cubicBezTo>
                <a:cubicBezTo>
                  <a:pt x="72345" y="323850"/>
                  <a:pt x="0" y="251445"/>
                  <a:pt x="0" y="161925"/>
                </a:cubicBezTo>
                <a:cubicBezTo>
                  <a:pt x="0" y="72405"/>
                  <a:pt x="72345" y="0"/>
                  <a:pt x="160474" y="0"/>
                </a:cubicBezTo>
                <a:close/>
              </a:path>
            </a:pathLst>
          </a:custGeom>
          <a:solidFill>
            <a:schemeClr val="bg1"/>
          </a:solidFill>
          <a:ln w="12700" cap="flat">
            <a:noFill/>
            <a:miter lim="400000"/>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34" name="任意多边形: 形状 55"/>
          <p:cNvSpPr/>
          <p:nvPr/>
        </p:nvSpPr>
        <p:spPr>
          <a:xfrm>
            <a:off x="5906088" y="4286260"/>
            <a:ext cx="365893" cy="365891"/>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w="12700" cap="flat">
            <a:noFill/>
            <a:miter lim="400000"/>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22" name="矩形 21"/>
          <p:cNvSpPr/>
          <p:nvPr/>
        </p:nvSpPr>
        <p:spPr>
          <a:xfrm>
            <a:off x="1375542" y="2079819"/>
            <a:ext cx="9444857" cy="700192"/>
          </a:xfrm>
          <a:prstGeom prst="rect">
            <a:avLst/>
          </a:prstGeom>
        </p:spPr>
        <p:txBody>
          <a:bodyPr wrap="square">
            <a:spAutoFit/>
            <a:scene3d>
              <a:camera prst="orthographicFront"/>
              <a:lightRig rig="threePt" dir="t"/>
            </a:scene3d>
            <a:sp3d contourW="12700"/>
          </a:bodyPr>
          <a:lstStyle/>
          <a:p>
            <a:pPr>
              <a:lnSpc>
                <a:spcPct val="150000"/>
              </a:lnSpc>
            </a:pPr>
            <a:r>
              <a:rPr lang="zh-CN" altLang="en-US" sz="1400" dirty="0">
                <a:solidFill>
                  <a:schemeClr val="tx1">
                    <a:lumMod val="65000"/>
                    <a:lumOff val="35000"/>
                  </a:schemeClr>
                </a:solidFill>
              </a:rPr>
              <a:t>用户可以在投影仪或者计算机上进行演示也可以将演示文稿打印出来制作成胶片以便应用到更广泛的领域中用户可以在投影仪或者计算机上进行演示也可以将演示文稿打印出来制作成胶片以便应用到更广泛的领域中</a:t>
            </a:r>
          </a:p>
        </p:txBody>
      </p:sp>
      <p:sp>
        <p:nvSpPr>
          <p:cNvPr id="24" name="矩形 23"/>
          <p:cNvSpPr/>
          <p:nvPr/>
        </p:nvSpPr>
        <p:spPr>
          <a:xfrm>
            <a:off x="1866885" y="5223659"/>
            <a:ext cx="1517710" cy="36234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tx1">
                    <a:lumMod val="75000"/>
                    <a:lumOff val="25000"/>
                  </a:schemeClr>
                </a:solidFill>
              </a:rPr>
              <a:t>标题文字添加</a:t>
            </a:r>
          </a:p>
        </p:txBody>
      </p:sp>
      <p:sp>
        <p:nvSpPr>
          <p:cNvPr id="25" name="矩形 24"/>
          <p:cNvSpPr/>
          <p:nvPr/>
        </p:nvSpPr>
        <p:spPr>
          <a:xfrm>
            <a:off x="5337144" y="5223659"/>
            <a:ext cx="1517710" cy="36234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tx1">
                    <a:lumMod val="75000"/>
                    <a:lumOff val="25000"/>
                  </a:schemeClr>
                </a:solidFill>
              </a:rPr>
              <a:t>标题文字添加</a:t>
            </a:r>
          </a:p>
        </p:txBody>
      </p:sp>
      <p:sp>
        <p:nvSpPr>
          <p:cNvPr id="26" name="矩形 25"/>
          <p:cNvSpPr/>
          <p:nvPr/>
        </p:nvSpPr>
        <p:spPr>
          <a:xfrm>
            <a:off x="8820103" y="5223659"/>
            <a:ext cx="1517710" cy="36234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tx1">
                    <a:lumMod val="75000"/>
                    <a:lumOff val="25000"/>
                  </a:schemeClr>
                </a:solidFill>
              </a:rPr>
              <a:t>标题文字添加</a:t>
            </a:r>
          </a:p>
        </p:txBody>
      </p:sp>
      <p:sp>
        <p:nvSpPr>
          <p:cNvPr id="27" name="矩形 26"/>
          <p:cNvSpPr/>
          <p:nvPr/>
        </p:nvSpPr>
        <p:spPr>
          <a:xfrm>
            <a:off x="3600364" y="3385154"/>
            <a:ext cx="1517710" cy="36234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tx1">
                    <a:lumMod val="75000"/>
                    <a:lumOff val="25000"/>
                  </a:schemeClr>
                </a:solidFill>
              </a:rPr>
              <a:t>标题文字添加</a:t>
            </a:r>
          </a:p>
        </p:txBody>
      </p:sp>
      <p:sp>
        <p:nvSpPr>
          <p:cNvPr id="28" name="矩形 27"/>
          <p:cNvSpPr/>
          <p:nvPr/>
        </p:nvSpPr>
        <p:spPr>
          <a:xfrm>
            <a:off x="7080221" y="3385154"/>
            <a:ext cx="1517710" cy="36234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tx1">
                    <a:lumMod val="75000"/>
                    <a:lumOff val="25000"/>
                  </a:schemeClr>
                </a:solidFill>
              </a:rPr>
              <a:t>标题文字添加</a:t>
            </a:r>
          </a:p>
        </p:txBody>
      </p:sp>
      <p:pic>
        <p:nvPicPr>
          <p:cNvPr id="37" name="图片 36"/>
          <p:cNvPicPr>
            <a:picLocks noChangeAspect="1"/>
          </p:cNvPicPr>
          <p:nvPr/>
        </p:nvPicPr>
        <p:blipFill rotWithShape="1">
          <a:blip r:embed="rId3">
            <a:extLst>
              <a:ext uri="{28A0092B-C50C-407E-A947-70E740481C1C}">
                <a14:useLocalDpi xmlns:a14="http://schemas.microsoft.com/office/drawing/2010/main" val="0"/>
              </a:ext>
            </a:extLst>
          </a:blip>
          <a:srcRect l="5689" t="7719"/>
          <a:stretch>
            <a:fillRect/>
          </a:stretch>
        </p:blipFill>
        <p:spPr>
          <a:xfrm>
            <a:off x="2" y="1"/>
            <a:ext cx="2304976" cy="1268412"/>
          </a:xfrm>
          <a:prstGeom prst="rect">
            <a:avLst/>
          </a:prstGeom>
        </p:spPr>
      </p:pic>
      <p:pic>
        <p:nvPicPr>
          <p:cNvPr id="44" name="图片 43"/>
          <p:cNvPicPr>
            <a:picLocks noChangeAspect="1"/>
          </p:cNvPicPr>
          <p:nvPr/>
        </p:nvPicPr>
        <p:blipFill rotWithShape="1">
          <a:blip r:embed="rId3">
            <a:extLst>
              <a:ext uri="{28A0092B-C50C-407E-A947-70E740481C1C}">
                <a14:useLocalDpi xmlns:a14="http://schemas.microsoft.com/office/drawing/2010/main" val="0"/>
              </a:ext>
            </a:extLst>
          </a:blip>
          <a:srcRect l="5689" t="7719"/>
          <a:stretch>
            <a:fillRect/>
          </a:stretch>
        </p:blipFill>
        <p:spPr>
          <a:xfrm rot="10800000">
            <a:off x="8297197" y="4714717"/>
            <a:ext cx="3894803" cy="2143282"/>
          </a:xfrm>
          <a:prstGeom prst="rect">
            <a:avLst/>
          </a:prstGeom>
        </p:spPr>
      </p:pic>
      <p:grpSp>
        <p:nvGrpSpPr>
          <p:cNvPr id="45" name="组合 44"/>
          <p:cNvGrpSpPr/>
          <p:nvPr/>
        </p:nvGrpSpPr>
        <p:grpSpPr>
          <a:xfrm>
            <a:off x="1195529" y="485297"/>
            <a:ext cx="3780202" cy="770416"/>
            <a:chOff x="1949291" y="371073"/>
            <a:chExt cx="3780202" cy="770416"/>
          </a:xfrm>
        </p:grpSpPr>
        <p:sp>
          <p:nvSpPr>
            <p:cNvPr id="46" name="文本框 45"/>
            <p:cNvSpPr txBox="1"/>
            <p:nvPr/>
          </p:nvSpPr>
          <p:spPr>
            <a:xfrm>
              <a:off x="1949291" y="371073"/>
              <a:ext cx="3057247"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75000"/>
                      <a:lumOff val="25000"/>
                    </a:schemeClr>
                  </a:solidFill>
                  <a:latin typeface="Century Gothic" panose="020B0502020202020204" pitchFamily="34" charset="0"/>
                </a:rPr>
                <a:t>章节标题</a:t>
              </a:r>
              <a:r>
                <a:rPr lang="zh-CN" altLang="en-US" sz="2800" b="1" dirty="0">
                  <a:solidFill>
                    <a:schemeClr val="accent1"/>
                  </a:solidFill>
                  <a:latin typeface="Century Gothic" panose="020B0502020202020204" pitchFamily="34" charset="0"/>
                </a:rPr>
                <a:t>文字添加</a:t>
              </a:r>
            </a:p>
          </p:txBody>
        </p:sp>
        <p:sp>
          <p:nvSpPr>
            <p:cNvPr id="47" name="文本框 46"/>
            <p:cNvSpPr txBox="1"/>
            <p:nvPr/>
          </p:nvSpPr>
          <p:spPr>
            <a:xfrm>
              <a:off x="1949291" y="833712"/>
              <a:ext cx="3780202" cy="307777"/>
            </a:xfrm>
            <a:prstGeom prst="rect">
              <a:avLst/>
            </a:prstGeom>
            <a:noFill/>
          </p:spPr>
          <p:txBody>
            <a:bodyPr wrap="none" rtlCol="0">
              <a:spAutoFit/>
              <a:scene3d>
                <a:camera prst="orthographicFront"/>
                <a:lightRig rig="threePt" dir="t"/>
              </a:scene3d>
              <a:sp3d contourW="12700"/>
            </a:bodyPr>
            <a:lstStyle/>
            <a:p>
              <a:r>
                <a:rPr lang="en-US" altLang="zh-CN" sz="1400" dirty="0">
                  <a:solidFill>
                    <a:schemeClr val="bg1">
                      <a:lumMod val="50000"/>
                    </a:schemeClr>
                  </a:solidFill>
                  <a:latin typeface="Century Gothic" panose="020B0502020202020204" pitchFamily="34" charset="0"/>
                </a:rPr>
                <a:t>ZHANG JIE BIAO TI WEN ZI TIAN JIA CI CHU</a:t>
              </a:r>
              <a:endParaRPr lang="zh-CN" altLang="en-US" sz="1400" dirty="0">
                <a:solidFill>
                  <a:schemeClr val="bg1">
                    <a:lumMod val="50000"/>
                  </a:schemeClr>
                </a:solidFill>
                <a:latin typeface="Century Gothic" panose="020B0502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animEffect transition="in" filter="fade">
                                      <p:cBhvr>
                                        <p:cTn id="43" dur="500"/>
                                        <p:tgtEl>
                                          <p:spTgt spid="14"/>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500" fill="hold"/>
                                        <p:tgtEl>
                                          <p:spTgt spid="36"/>
                                        </p:tgtEl>
                                        <p:attrNameLst>
                                          <p:attrName>ppt_w</p:attrName>
                                        </p:attrNameLst>
                                      </p:cBhvr>
                                      <p:tavLst>
                                        <p:tav tm="0">
                                          <p:val>
                                            <p:fltVal val="0"/>
                                          </p:val>
                                        </p:tav>
                                        <p:tav tm="100000">
                                          <p:val>
                                            <p:strVal val="#ppt_w"/>
                                          </p:val>
                                        </p:tav>
                                      </p:tavLst>
                                    </p:anim>
                                    <p:anim calcmode="lin" valueType="num">
                                      <p:cBhvr>
                                        <p:cTn id="47" dur="500" fill="hold"/>
                                        <p:tgtEl>
                                          <p:spTgt spid="36"/>
                                        </p:tgtEl>
                                        <p:attrNameLst>
                                          <p:attrName>ppt_h</p:attrName>
                                        </p:attrNameLst>
                                      </p:cBhvr>
                                      <p:tavLst>
                                        <p:tav tm="0">
                                          <p:val>
                                            <p:fltVal val="0"/>
                                          </p:val>
                                        </p:tav>
                                        <p:tav tm="100000">
                                          <p:val>
                                            <p:strVal val="#ppt_h"/>
                                          </p:val>
                                        </p:tav>
                                      </p:tavLst>
                                    </p:anim>
                                    <p:animEffect transition="in" filter="fade">
                                      <p:cBhvr>
                                        <p:cTn id="48" dur="50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cBhvr>
                                        <p:cTn id="51" dur="500" fill="hold"/>
                                        <p:tgtEl>
                                          <p:spTgt spid="32"/>
                                        </p:tgtEl>
                                        <p:attrNameLst>
                                          <p:attrName>ppt_w</p:attrName>
                                        </p:attrNameLst>
                                      </p:cBhvr>
                                      <p:tavLst>
                                        <p:tav tm="0">
                                          <p:val>
                                            <p:fltVal val="0"/>
                                          </p:val>
                                        </p:tav>
                                        <p:tav tm="100000">
                                          <p:val>
                                            <p:strVal val="#ppt_w"/>
                                          </p:val>
                                        </p:tav>
                                      </p:tavLst>
                                    </p:anim>
                                    <p:anim calcmode="lin" valueType="num">
                                      <p:cBhvr>
                                        <p:cTn id="52" dur="500" fill="hold"/>
                                        <p:tgtEl>
                                          <p:spTgt spid="32"/>
                                        </p:tgtEl>
                                        <p:attrNameLst>
                                          <p:attrName>ppt_h</p:attrName>
                                        </p:attrNameLst>
                                      </p:cBhvr>
                                      <p:tavLst>
                                        <p:tav tm="0">
                                          <p:val>
                                            <p:fltVal val="0"/>
                                          </p:val>
                                        </p:tav>
                                        <p:tav tm="100000">
                                          <p:val>
                                            <p:strVal val="#ppt_h"/>
                                          </p:val>
                                        </p:tav>
                                      </p:tavLst>
                                    </p:anim>
                                    <p:animEffect transition="in" filter="fade">
                                      <p:cBhvr>
                                        <p:cTn id="53" dur="500"/>
                                        <p:tgtEl>
                                          <p:spTgt spid="32"/>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p:cTn id="56" dur="500" fill="hold"/>
                                        <p:tgtEl>
                                          <p:spTgt spid="34"/>
                                        </p:tgtEl>
                                        <p:attrNameLst>
                                          <p:attrName>ppt_w</p:attrName>
                                        </p:attrNameLst>
                                      </p:cBhvr>
                                      <p:tavLst>
                                        <p:tav tm="0">
                                          <p:val>
                                            <p:fltVal val="0"/>
                                          </p:val>
                                        </p:tav>
                                        <p:tav tm="100000">
                                          <p:val>
                                            <p:strVal val="#ppt_w"/>
                                          </p:val>
                                        </p:tav>
                                      </p:tavLst>
                                    </p:anim>
                                    <p:anim calcmode="lin" valueType="num">
                                      <p:cBhvr>
                                        <p:cTn id="57" dur="500" fill="hold"/>
                                        <p:tgtEl>
                                          <p:spTgt spid="34"/>
                                        </p:tgtEl>
                                        <p:attrNameLst>
                                          <p:attrName>ppt_h</p:attrName>
                                        </p:attrNameLst>
                                      </p:cBhvr>
                                      <p:tavLst>
                                        <p:tav tm="0">
                                          <p:val>
                                            <p:fltVal val="0"/>
                                          </p:val>
                                        </p:tav>
                                        <p:tav tm="100000">
                                          <p:val>
                                            <p:strVal val="#ppt_h"/>
                                          </p:val>
                                        </p:tav>
                                      </p:tavLst>
                                    </p:anim>
                                    <p:animEffect transition="in" filter="fade">
                                      <p:cBhvr>
                                        <p:cTn id="58" dur="500"/>
                                        <p:tgtEl>
                                          <p:spTgt spid="34"/>
                                        </p:tgtEl>
                                      </p:cBhvr>
                                    </p:animEffect>
                                  </p:childTnLst>
                                </p:cTn>
                              </p:par>
                            </p:childTnLst>
                          </p:cTn>
                        </p:par>
                        <p:par>
                          <p:cTn id="59" fill="hold">
                            <p:stCondLst>
                              <p:cond delay="1000"/>
                            </p:stCondLst>
                            <p:childTnLst>
                              <p:par>
                                <p:cTn id="60" presetID="22" presetClass="entr" presetSubtype="8" fill="hold" grpId="0" nodeType="after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wipe(left)">
                                      <p:cBhvr>
                                        <p:cTn id="62" dur="500"/>
                                        <p:tgtEl>
                                          <p:spTgt spid="5"/>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wipe(left)">
                                      <p:cBhvr>
                                        <p:cTn id="65" dur="500"/>
                                        <p:tgtEl>
                                          <p:spTgt spid="7"/>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4"/>
                                        </p:tgtEl>
                                        <p:attrNameLst>
                                          <p:attrName>style.visibility</p:attrName>
                                        </p:attrNameLst>
                                      </p:cBhvr>
                                      <p:to>
                                        <p:strVal val="visible"/>
                                      </p:to>
                                    </p:set>
                                    <p:animEffect transition="in" filter="wipe(left)">
                                      <p:cBhvr>
                                        <p:cTn id="68" dur="500"/>
                                        <p:tgtEl>
                                          <p:spTgt spid="4"/>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6"/>
                                        </p:tgtEl>
                                        <p:attrNameLst>
                                          <p:attrName>style.visibility</p:attrName>
                                        </p:attrNameLst>
                                      </p:cBhvr>
                                      <p:to>
                                        <p:strVal val="visible"/>
                                      </p:to>
                                    </p:set>
                                    <p:animEffect transition="in" filter="wipe(left)">
                                      <p:cBhvr>
                                        <p:cTn id="71" dur="500"/>
                                        <p:tgtEl>
                                          <p:spTgt spid="6"/>
                                        </p:tgtEl>
                                      </p:cBhvr>
                                    </p:animEffect>
                                  </p:childTnLst>
                                </p:cTn>
                              </p:par>
                            </p:childTnLst>
                          </p:cTn>
                        </p:par>
                        <p:par>
                          <p:cTn id="72" fill="hold">
                            <p:stCondLst>
                              <p:cond delay="1500"/>
                            </p:stCondLst>
                            <p:childTnLst>
                              <p:par>
                                <p:cTn id="73" presetID="10"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500"/>
                                        <p:tgtEl>
                                          <p:spTgt spid="24"/>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7"/>
                                        </p:tgtEl>
                                        <p:attrNameLst>
                                          <p:attrName>style.visibility</p:attrName>
                                        </p:attrNameLst>
                                      </p:cBhvr>
                                      <p:to>
                                        <p:strVal val="visible"/>
                                      </p:to>
                                    </p:set>
                                    <p:animEffect transition="in" filter="fade">
                                      <p:cBhvr>
                                        <p:cTn id="78" dur="500"/>
                                        <p:tgtEl>
                                          <p:spTgt spid="27"/>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Effect transition="in" filter="fade">
                                      <p:cBhvr>
                                        <p:cTn id="81" dur="500"/>
                                        <p:tgtEl>
                                          <p:spTgt spid="25"/>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28"/>
                                        </p:tgtEl>
                                        <p:attrNameLst>
                                          <p:attrName>style.visibility</p:attrName>
                                        </p:attrNameLst>
                                      </p:cBhvr>
                                      <p:to>
                                        <p:strVal val="visible"/>
                                      </p:to>
                                    </p:set>
                                    <p:animEffect transition="in" filter="fade">
                                      <p:cBhvr>
                                        <p:cTn id="84" dur="500"/>
                                        <p:tgtEl>
                                          <p:spTgt spid="28"/>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fade">
                                      <p:cBhvr>
                                        <p:cTn id="8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35" grpId="0" animBg="1"/>
      <p:bldP spid="14" grpId="0" animBg="1"/>
      <p:bldP spid="36" grpId="0" animBg="1"/>
      <p:bldP spid="32" grpId="0" animBg="1"/>
      <p:bldP spid="34" grpId="0" animBg="1"/>
      <p:bldP spid="22" grpId="0"/>
      <p:bldP spid="24" grpId="0"/>
      <p:bldP spid="25" grpId="0"/>
      <p:bldP spid="26" grpId="0"/>
      <p:bldP spid="27"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l="5689" t="7719" r="5274"/>
          <a:stretch>
            <a:fillRect/>
          </a:stretch>
        </p:blipFill>
        <p:spPr>
          <a:xfrm rot="10800000" flipV="1">
            <a:off x="5319484" y="0"/>
            <a:ext cx="6872516" cy="4005943"/>
          </a:xfrm>
          <a:prstGeom prst="rect">
            <a:avLst/>
          </a:prstGeom>
        </p:spPr>
      </p:pic>
      <p:sp>
        <p:nvSpPr>
          <p:cNvPr id="4" name="文本框 3"/>
          <p:cNvSpPr txBox="1"/>
          <p:nvPr/>
        </p:nvSpPr>
        <p:spPr>
          <a:xfrm>
            <a:off x="2377024" y="4159320"/>
            <a:ext cx="4288353" cy="707886"/>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000" b="1" i="0" u="none" strike="noStrike" kern="1200" cap="none" spc="0" normalizeH="0" baseline="0" noProof="0" dirty="0">
                <a:ln>
                  <a:noFill/>
                </a:ln>
                <a:solidFill>
                  <a:schemeClr val="tx1">
                    <a:lumMod val="75000"/>
                    <a:lumOff val="25000"/>
                  </a:schemeClr>
                </a:solidFill>
                <a:effectLst/>
                <a:uLnTx/>
                <a:uFillTx/>
                <a:latin typeface="+mn-ea"/>
                <a:cs typeface="经典综艺体简" panose="02010609000101010101" pitchFamily="49" charset="-122"/>
              </a:rPr>
              <a:t>标题文字添加此处</a:t>
            </a:r>
          </a:p>
        </p:txBody>
      </p:sp>
      <p:sp>
        <p:nvSpPr>
          <p:cNvPr id="5" name="文本框 4"/>
          <p:cNvSpPr txBox="1"/>
          <p:nvPr/>
        </p:nvSpPr>
        <p:spPr>
          <a:xfrm>
            <a:off x="1429658" y="4925262"/>
            <a:ext cx="6183086" cy="609398"/>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ea typeface="微软雅黑" panose="020B0503020204020204" charset="-122"/>
                <a:cs typeface="+mn-cs"/>
              </a:rPr>
              <a:t>The user can demonstrate on a projector or computer or print the it into a film to be used in a wider field</a:t>
            </a:r>
          </a:p>
        </p:txBody>
      </p:sp>
      <p:grpSp>
        <p:nvGrpSpPr>
          <p:cNvPr id="11" name="组合 10"/>
          <p:cNvGrpSpPr/>
          <p:nvPr/>
        </p:nvGrpSpPr>
        <p:grpSpPr>
          <a:xfrm>
            <a:off x="2861054" y="1757924"/>
            <a:ext cx="2853945" cy="1888501"/>
            <a:chOff x="3127754" y="1243574"/>
            <a:chExt cx="2853945" cy="1888501"/>
          </a:xfrm>
        </p:grpSpPr>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7754" y="1243574"/>
              <a:ext cx="2853945" cy="1888501"/>
            </a:xfrm>
            <a:prstGeom prst="rect">
              <a:avLst/>
            </a:prstGeom>
            <a:effectLst>
              <a:outerShdw blurRad="241300" sx="102000" sy="102000" algn="ctr" rotWithShape="0">
                <a:prstClr val="black">
                  <a:alpha val="40000"/>
                </a:prstClr>
              </a:outerShdw>
            </a:effectLst>
          </p:spPr>
        </p:pic>
        <p:sp>
          <p:nvSpPr>
            <p:cNvPr id="10" name="文本框 9"/>
            <p:cNvSpPr txBox="1"/>
            <p:nvPr/>
          </p:nvSpPr>
          <p:spPr>
            <a:xfrm>
              <a:off x="4225886" y="1824297"/>
              <a:ext cx="1124027" cy="1107996"/>
            </a:xfrm>
            <a:prstGeom prst="rect">
              <a:avLst/>
            </a:prstGeom>
            <a:noFill/>
            <a:effectLst>
              <a:outerShdw blurRad="241300" sx="102000" sy="102000" algn="ctr" rotWithShape="0">
                <a:prstClr val="black">
                  <a:alpha val="40000"/>
                </a:prstClr>
              </a:outerShdw>
            </a:effectLst>
          </p:spPr>
          <p:txBody>
            <a:bodyPr wrap="none" rtlCol="0">
              <a:spAutoFit/>
              <a:scene3d>
                <a:camera prst="orthographicFront"/>
                <a:lightRig rig="threePt" dir="t"/>
              </a:scene3d>
              <a:sp3d contourW="12700"/>
            </a:bodyPr>
            <a:lstStyle/>
            <a:p>
              <a:pPr algn="ctr"/>
              <a:r>
                <a:rPr lang="en-US" altLang="zh-CN" sz="6600" i="1" dirty="0">
                  <a:solidFill>
                    <a:schemeClr val="bg1"/>
                  </a:solidFill>
                  <a:effectLst>
                    <a:outerShdw blurRad="292100" sx="102000" sy="102000" algn="ctr" rotWithShape="0">
                      <a:prstClr val="black">
                        <a:alpha val="40000"/>
                      </a:prstClr>
                    </a:outerShdw>
                  </a:effectLst>
                  <a:latin typeface="Century Gothic" panose="020B0502020202020204" pitchFamily="34" charset="0"/>
                  <a:ea typeface="+mj-ea"/>
                </a:rPr>
                <a:t>04</a:t>
              </a:r>
              <a:endParaRPr lang="zh-CN" altLang="en-US" sz="6600" i="1" dirty="0">
                <a:solidFill>
                  <a:schemeClr val="bg1"/>
                </a:solidFill>
                <a:effectLst>
                  <a:outerShdw blurRad="292100" sx="102000" sy="102000" algn="ctr" rotWithShape="0">
                    <a:prstClr val="black">
                      <a:alpha val="40000"/>
                    </a:prstClr>
                  </a:outerShdw>
                </a:effectLst>
                <a:latin typeface="Century Gothic" panose="020B0502020202020204" pitchFamily="34" charset="0"/>
                <a:ea typeface="+mj-ea"/>
              </a:endParaRPr>
            </a:p>
          </p:txBody>
        </p:sp>
      </p:gr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7" presetClass="entr" presetSubtype="0"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4" presetClass="entr" presetSubtype="1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randombar(horizontal)">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l="5689" t="7719"/>
          <a:stretch>
            <a:fillRect/>
          </a:stretch>
        </p:blipFill>
        <p:spPr>
          <a:xfrm>
            <a:off x="2" y="1"/>
            <a:ext cx="6435638" cy="3541486"/>
          </a:xfrm>
          <a:prstGeom prst="rect">
            <a:avLst/>
          </a:prstGeom>
        </p:spPr>
      </p:pic>
      <p:grpSp>
        <p:nvGrpSpPr>
          <p:cNvPr id="4" name="组合 3"/>
          <p:cNvGrpSpPr/>
          <p:nvPr/>
        </p:nvGrpSpPr>
        <p:grpSpPr>
          <a:xfrm>
            <a:off x="7259913" y="2056053"/>
            <a:ext cx="3273653" cy="683366"/>
            <a:chOff x="7234513" y="1250270"/>
            <a:chExt cx="3273653" cy="683366"/>
          </a:xfrm>
        </p:grpSpPr>
        <p:sp>
          <p:nvSpPr>
            <p:cNvPr id="5" name="文本框 4"/>
            <p:cNvSpPr txBox="1"/>
            <p:nvPr/>
          </p:nvSpPr>
          <p:spPr>
            <a:xfrm>
              <a:off x="7234513" y="1250270"/>
              <a:ext cx="2646878" cy="461665"/>
            </a:xfrm>
            <a:prstGeom prst="rect">
              <a:avLst/>
            </a:prstGeom>
            <a:noFill/>
          </p:spPr>
          <p:txBody>
            <a:bodyPr wrap="none" rtlCol="0">
              <a:spAutoFit/>
              <a:scene3d>
                <a:camera prst="orthographicFront"/>
                <a:lightRig rig="threePt" dir="t"/>
              </a:scene3d>
              <a:sp3d contourW="12700"/>
            </a:bodyPr>
            <a:lstStyle/>
            <a:p>
              <a:r>
                <a:rPr lang="zh-CN" altLang="en-US" sz="2400" b="1" dirty="0">
                  <a:solidFill>
                    <a:schemeClr val="tx1">
                      <a:lumMod val="75000"/>
                      <a:lumOff val="25000"/>
                    </a:schemeClr>
                  </a:solidFill>
                  <a:latin typeface="Century Gothic" panose="020B0502020202020204" pitchFamily="34" charset="0"/>
                </a:rPr>
                <a:t>章节标题文字添加</a:t>
              </a:r>
            </a:p>
          </p:txBody>
        </p:sp>
        <p:sp>
          <p:nvSpPr>
            <p:cNvPr id="6" name="文本框 5"/>
            <p:cNvSpPr txBox="1"/>
            <p:nvPr/>
          </p:nvSpPr>
          <p:spPr>
            <a:xfrm>
              <a:off x="7234513" y="1656637"/>
              <a:ext cx="3273653" cy="276999"/>
            </a:xfrm>
            <a:prstGeom prst="rect">
              <a:avLst/>
            </a:prstGeom>
            <a:noFill/>
          </p:spPr>
          <p:txBody>
            <a:bodyPr wrap="none" rtlCol="0">
              <a:spAutoFit/>
              <a:scene3d>
                <a:camera prst="orthographicFront"/>
                <a:lightRig rig="threePt" dir="t"/>
              </a:scene3d>
              <a:sp3d contourW="12700"/>
            </a:bodyPr>
            <a:lstStyle/>
            <a:p>
              <a:r>
                <a:rPr lang="en-US" altLang="zh-CN" sz="1200" dirty="0">
                  <a:solidFill>
                    <a:schemeClr val="bg1">
                      <a:lumMod val="50000"/>
                    </a:schemeClr>
                  </a:solidFill>
                  <a:latin typeface="Century Gothic" panose="020B0502020202020204" pitchFamily="34" charset="0"/>
                </a:rPr>
                <a:t>ZHANG JIE BIAO TI WEN ZI TIAN JIA CI CHU</a:t>
              </a:r>
              <a:endParaRPr lang="zh-CN" altLang="en-US" sz="1200" dirty="0">
                <a:solidFill>
                  <a:schemeClr val="bg1">
                    <a:lumMod val="50000"/>
                  </a:schemeClr>
                </a:solidFill>
                <a:latin typeface="Century Gothic" panose="020B0502020202020204" pitchFamily="34" charset="0"/>
              </a:endParaRPr>
            </a:p>
          </p:txBody>
        </p:sp>
      </p:grpSp>
      <p:pic>
        <p:nvPicPr>
          <p:cNvPr id="8" name="图片 7"/>
          <p:cNvPicPr>
            <a:picLocks noChangeAspect="1"/>
          </p:cNvPicPr>
          <p:nvPr/>
        </p:nvPicPr>
        <p:blipFill>
          <a:blip r:embed="rId4"/>
          <a:stretch>
            <a:fillRect/>
          </a:stretch>
        </p:blipFill>
        <p:spPr>
          <a:xfrm>
            <a:off x="6211830" y="2121918"/>
            <a:ext cx="799372" cy="470968"/>
          </a:xfrm>
          <a:prstGeom prst="rect">
            <a:avLst/>
          </a:prstGeom>
          <a:effectLst>
            <a:outerShdw blurRad="203200" sx="102000" sy="102000" algn="ctr" rotWithShape="0">
              <a:prstClr val="black">
                <a:alpha val="40000"/>
              </a:prstClr>
            </a:outerShdw>
          </a:effectLst>
        </p:spPr>
      </p:pic>
      <p:grpSp>
        <p:nvGrpSpPr>
          <p:cNvPr id="11" name="组合 10"/>
          <p:cNvGrpSpPr/>
          <p:nvPr/>
        </p:nvGrpSpPr>
        <p:grpSpPr>
          <a:xfrm>
            <a:off x="7259913" y="3030715"/>
            <a:ext cx="3273653" cy="683366"/>
            <a:chOff x="7234513" y="1250270"/>
            <a:chExt cx="3273653" cy="683366"/>
          </a:xfrm>
        </p:grpSpPr>
        <p:sp>
          <p:nvSpPr>
            <p:cNvPr id="13" name="文本框 12"/>
            <p:cNvSpPr txBox="1"/>
            <p:nvPr/>
          </p:nvSpPr>
          <p:spPr>
            <a:xfrm>
              <a:off x="7234513" y="1250270"/>
              <a:ext cx="2646878" cy="461665"/>
            </a:xfrm>
            <a:prstGeom prst="rect">
              <a:avLst/>
            </a:prstGeom>
            <a:noFill/>
          </p:spPr>
          <p:txBody>
            <a:bodyPr wrap="none" rtlCol="0">
              <a:spAutoFit/>
              <a:scene3d>
                <a:camera prst="orthographicFront"/>
                <a:lightRig rig="threePt" dir="t"/>
              </a:scene3d>
              <a:sp3d contourW="12700"/>
            </a:bodyPr>
            <a:lstStyle/>
            <a:p>
              <a:r>
                <a:rPr lang="zh-CN" altLang="en-US" sz="2400" b="1" dirty="0">
                  <a:solidFill>
                    <a:schemeClr val="tx1">
                      <a:lumMod val="75000"/>
                      <a:lumOff val="25000"/>
                    </a:schemeClr>
                  </a:solidFill>
                  <a:latin typeface="Century Gothic" panose="020B0502020202020204" pitchFamily="34" charset="0"/>
                </a:rPr>
                <a:t>章节标题文字添加</a:t>
              </a:r>
            </a:p>
          </p:txBody>
        </p:sp>
        <p:sp>
          <p:nvSpPr>
            <p:cNvPr id="14" name="文本框 13"/>
            <p:cNvSpPr txBox="1"/>
            <p:nvPr/>
          </p:nvSpPr>
          <p:spPr>
            <a:xfrm>
              <a:off x="7234513" y="1656637"/>
              <a:ext cx="3273653" cy="276999"/>
            </a:xfrm>
            <a:prstGeom prst="rect">
              <a:avLst/>
            </a:prstGeom>
            <a:noFill/>
          </p:spPr>
          <p:txBody>
            <a:bodyPr wrap="none" rtlCol="0">
              <a:spAutoFit/>
              <a:scene3d>
                <a:camera prst="orthographicFront"/>
                <a:lightRig rig="threePt" dir="t"/>
              </a:scene3d>
              <a:sp3d contourW="12700"/>
            </a:bodyPr>
            <a:lstStyle/>
            <a:p>
              <a:r>
                <a:rPr lang="en-US" altLang="zh-CN" sz="1200" dirty="0">
                  <a:solidFill>
                    <a:schemeClr val="bg1">
                      <a:lumMod val="50000"/>
                    </a:schemeClr>
                  </a:solidFill>
                  <a:latin typeface="Century Gothic" panose="020B0502020202020204" pitchFamily="34" charset="0"/>
                </a:rPr>
                <a:t>ZHANG JIE BIAO TI WEN ZI TIAN JIA CI CHU</a:t>
              </a:r>
              <a:endParaRPr lang="zh-CN" altLang="en-US" sz="1200" dirty="0">
                <a:solidFill>
                  <a:schemeClr val="bg1">
                    <a:lumMod val="50000"/>
                  </a:schemeClr>
                </a:solidFill>
                <a:latin typeface="Century Gothic" panose="020B0502020202020204" pitchFamily="34" charset="0"/>
              </a:endParaRPr>
            </a:p>
          </p:txBody>
        </p:sp>
      </p:grpSp>
      <p:pic>
        <p:nvPicPr>
          <p:cNvPr id="12" name="图片 11"/>
          <p:cNvPicPr>
            <a:picLocks noChangeAspect="1"/>
          </p:cNvPicPr>
          <p:nvPr/>
        </p:nvPicPr>
        <p:blipFill>
          <a:blip r:embed="rId4"/>
          <a:stretch>
            <a:fillRect/>
          </a:stretch>
        </p:blipFill>
        <p:spPr>
          <a:xfrm>
            <a:off x="6211830" y="3096580"/>
            <a:ext cx="799372" cy="470968"/>
          </a:xfrm>
          <a:prstGeom prst="rect">
            <a:avLst/>
          </a:prstGeom>
          <a:effectLst>
            <a:outerShdw blurRad="203200" sx="102000" sy="102000" algn="ctr" rotWithShape="0">
              <a:prstClr val="black">
                <a:alpha val="40000"/>
              </a:prstClr>
            </a:outerShdw>
          </a:effectLst>
        </p:spPr>
      </p:pic>
      <p:grpSp>
        <p:nvGrpSpPr>
          <p:cNvPr id="16" name="组合 15"/>
          <p:cNvGrpSpPr/>
          <p:nvPr/>
        </p:nvGrpSpPr>
        <p:grpSpPr>
          <a:xfrm>
            <a:off x="7259913" y="4005377"/>
            <a:ext cx="3273653" cy="683366"/>
            <a:chOff x="7234513" y="1250270"/>
            <a:chExt cx="3273653" cy="683366"/>
          </a:xfrm>
        </p:grpSpPr>
        <p:sp>
          <p:nvSpPr>
            <p:cNvPr id="18" name="文本框 17"/>
            <p:cNvSpPr txBox="1"/>
            <p:nvPr/>
          </p:nvSpPr>
          <p:spPr>
            <a:xfrm>
              <a:off x="7234513" y="1250270"/>
              <a:ext cx="2646878" cy="461665"/>
            </a:xfrm>
            <a:prstGeom prst="rect">
              <a:avLst/>
            </a:prstGeom>
            <a:noFill/>
          </p:spPr>
          <p:txBody>
            <a:bodyPr wrap="none" rtlCol="0">
              <a:spAutoFit/>
              <a:scene3d>
                <a:camera prst="orthographicFront"/>
                <a:lightRig rig="threePt" dir="t"/>
              </a:scene3d>
              <a:sp3d contourW="12700"/>
            </a:bodyPr>
            <a:lstStyle/>
            <a:p>
              <a:r>
                <a:rPr lang="zh-CN" altLang="en-US" sz="2400" b="1" dirty="0">
                  <a:solidFill>
                    <a:schemeClr val="tx1">
                      <a:lumMod val="75000"/>
                      <a:lumOff val="25000"/>
                    </a:schemeClr>
                  </a:solidFill>
                  <a:latin typeface="Century Gothic" panose="020B0502020202020204" pitchFamily="34" charset="0"/>
                </a:rPr>
                <a:t>章节标题文字添加</a:t>
              </a:r>
            </a:p>
          </p:txBody>
        </p:sp>
        <p:sp>
          <p:nvSpPr>
            <p:cNvPr id="19" name="文本框 18"/>
            <p:cNvSpPr txBox="1"/>
            <p:nvPr/>
          </p:nvSpPr>
          <p:spPr>
            <a:xfrm>
              <a:off x="7234513" y="1656637"/>
              <a:ext cx="3273653" cy="276999"/>
            </a:xfrm>
            <a:prstGeom prst="rect">
              <a:avLst/>
            </a:prstGeom>
            <a:noFill/>
          </p:spPr>
          <p:txBody>
            <a:bodyPr wrap="none" rtlCol="0">
              <a:spAutoFit/>
              <a:scene3d>
                <a:camera prst="orthographicFront"/>
                <a:lightRig rig="threePt" dir="t"/>
              </a:scene3d>
              <a:sp3d contourW="12700"/>
            </a:bodyPr>
            <a:lstStyle/>
            <a:p>
              <a:r>
                <a:rPr lang="en-US" altLang="zh-CN" sz="1200" dirty="0">
                  <a:solidFill>
                    <a:schemeClr val="bg1">
                      <a:lumMod val="50000"/>
                    </a:schemeClr>
                  </a:solidFill>
                  <a:latin typeface="Century Gothic" panose="020B0502020202020204" pitchFamily="34" charset="0"/>
                </a:rPr>
                <a:t>ZHANG JIE BIAO TI WEN ZI TIAN JIA CI CHU</a:t>
              </a:r>
              <a:endParaRPr lang="zh-CN" altLang="en-US" sz="1200" dirty="0">
                <a:solidFill>
                  <a:schemeClr val="bg1">
                    <a:lumMod val="50000"/>
                  </a:schemeClr>
                </a:solidFill>
                <a:latin typeface="Century Gothic" panose="020B0502020202020204" pitchFamily="34" charset="0"/>
              </a:endParaRPr>
            </a:p>
          </p:txBody>
        </p:sp>
      </p:grpSp>
      <p:pic>
        <p:nvPicPr>
          <p:cNvPr id="17" name="图片 16"/>
          <p:cNvPicPr>
            <a:picLocks noChangeAspect="1"/>
          </p:cNvPicPr>
          <p:nvPr/>
        </p:nvPicPr>
        <p:blipFill>
          <a:blip r:embed="rId4"/>
          <a:stretch>
            <a:fillRect/>
          </a:stretch>
        </p:blipFill>
        <p:spPr>
          <a:xfrm>
            <a:off x="6211830" y="4071242"/>
            <a:ext cx="799372" cy="470968"/>
          </a:xfrm>
          <a:prstGeom prst="rect">
            <a:avLst/>
          </a:prstGeom>
          <a:effectLst>
            <a:outerShdw blurRad="203200" sx="102000" sy="102000" algn="ctr" rotWithShape="0">
              <a:prstClr val="black">
                <a:alpha val="40000"/>
              </a:prstClr>
            </a:outerShdw>
          </a:effectLst>
        </p:spPr>
      </p:pic>
      <p:grpSp>
        <p:nvGrpSpPr>
          <p:cNvPr id="21" name="组合 20"/>
          <p:cNvGrpSpPr/>
          <p:nvPr/>
        </p:nvGrpSpPr>
        <p:grpSpPr>
          <a:xfrm>
            <a:off x="7259913" y="4980038"/>
            <a:ext cx="3273653" cy="683366"/>
            <a:chOff x="7234513" y="1250270"/>
            <a:chExt cx="3273653" cy="683366"/>
          </a:xfrm>
        </p:grpSpPr>
        <p:sp>
          <p:nvSpPr>
            <p:cNvPr id="23" name="文本框 22"/>
            <p:cNvSpPr txBox="1"/>
            <p:nvPr/>
          </p:nvSpPr>
          <p:spPr>
            <a:xfrm>
              <a:off x="7234513" y="1250270"/>
              <a:ext cx="2646878" cy="461665"/>
            </a:xfrm>
            <a:prstGeom prst="rect">
              <a:avLst/>
            </a:prstGeom>
            <a:noFill/>
          </p:spPr>
          <p:txBody>
            <a:bodyPr wrap="none" rtlCol="0">
              <a:spAutoFit/>
              <a:scene3d>
                <a:camera prst="orthographicFront"/>
                <a:lightRig rig="threePt" dir="t"/>
              </a:scene3d>
              <a:sp3d contourW="12700"/>
            </a:bodyPr>
            <a:lstStyle/>
            <a:p>
              <a:r>
                <a:rPr lang="zh-CN" altLang="en-US" sz="2400" b="1" dirty="0">
                  <a:solidFill>
                    <a:schemeClr val="tx1">
                      <a:lumMod val="75000"/>
                      <a:lumOff val="25000"/>
                    </a:schemeClr>
                  </a:solidFill>
                  <a:latin typeface="Century Gothic" panose="020B0502020202020204" pitchFamily="34" charset="0"/>
                </a:rPr>
                <a:t>章节标题文字添加</a:t>
              </a:r>
            </a:p>
          </p:txBody>
        </p:sp>
        <p:sp>
          <p:nvSpPr>
            <p:cNvPr id="24" name="文本框 23"/>
            <p:cNvSpPr txBox="1"/>
            <p:nvPr/>
          </p:nvSpPr>
          <p:spPr>
            <a:xfrm>
              <a:off x="7234513" y="1656637"/>
              <a:ext cx="3273653" cy="276999"/>
            </a:xfrm>
            <a:prstGeom prst="rect">
              <a:avLst/>
            </a:prstGeom>
            <a:noFill/>
          </p:spPr>
          <p:txBody>
            <a:bodyPr wrap="none" rtlCol="0">
              <a:spAutoFit/>
              <a:scene3d>
                <a:camera prst="orthographicFront"/>
                <a:lightRig rig="threePt" dir="t"/>
              </a:scene3d>
              <a:sp3d contourW="12700"/>
            </a:bodyPr>
            <a:lstStyle/>
            <a:p>
              <a:r>
                <a:rPr lang="en-US" altLang="zh-CN" sz="1200" dirty="0">
                  <a:solidFill>
                    <a:schemeClr val="bg1">
                      <a:lumMod val="50000"/>
                    </a:schemeClr>
                  </a:solidFill>
                  <a:latin typeface="Century Gothic" panose="020B0502020202020204" pitchFamily="34" charset="0"/>
                </a:rPr>
                <a:t>ZHANG JIE BIAO TI WEN ZI TIAN JIA CI CHU</a:t>
              </a:r>
              <a:endParaRPr lang="zh-CN" altLang="en-US" sz="1200" dirty="0">
                <a:solidFill>
                  <a:schemeClr val="bg1">
                    <a:lumMod val="50000"/>
                  </a:schemeClr>
                </a:solidFill>
                <a:latin typeface="Century Gothic" panose="020B0502020202020204" pitchFamily="34" charset="0"/>
              </a:endParaRPr>
            </a:p>
          </p:txBody>
        </p:sp>
      </p:grpSp>
      <p:pic>
        <p:nvPicPr>
          <p:cNvPr id="22" name="图片 21"/>
          <p:cNvPicPr>
            <a:picLocks noChangeAspect="1"/>
          </p:cNvPicPr>
          <p:nvPr/>
        </p:nvPicPr>
        <p:blipFill>
          <a:blip r:embed="rId4"/>
          <a:stretch>
            <a:fillRect/>
          </a:stretch>
        </p:blipFill>
        <p:spPr>
          <a:xfrm>
            <a:off x="6211830" y="5045903"/>
            <a:ext cx="799372" cy="470968"/>
          </a:xfrm>
          <a:prstGeom prst="rect">
            <a:avLst/>
          </a:prstGeom>
          <a:effectLst>
            <a:outerShdw blurRad="203200" sx="102000" sy="102000" algn="ctr" rotWithShape="0">
              <a:prstClr val="black">
                <a:alpha val="40000"/>
              </a:prstClr>
            </a:outerShdw>
          </a:effectLst>
        </p:spPr>
      </p:pic>
      <p:sp>
        <p:nvSpPr>
          <p:cNvPr id="25" name="文本框 24"/>
          <p:cNvSpPr txBox="1"/>
          <p:nvPr/>
        </p:nvSpPr>
        <p:spPr>
          <a:xfrm>
            <a:off x="6464494" y="2146657"/>
            <a:ext cx="383438" cy="307777"/>
          </a:xfrm>
          <a:prstGeom prst="rect">
            <a:avLst/>
          </a:prstGeom>
          <a:noFill/>
        </p:spPr>
        <p:txBody>
          <a:bodyPr wrap="none" rtlCol="0">
            <a:spAutoFit/>
          </a:bodyPr>
          <a:lstStyle/>
          <a:p>
            <a:pPr algn="ctr"/>
            <a:r>
              <a:rPr lang="en-US" altLang="zh-CN" sz="1400" i="1" dirty="0">
                <a:solidFill>
                  <a:schemeClr val="bg1"/>
                </a:solidFill>
                <a:latin typeface="Century Gothic" panose="020B0502020202020204" pitchFamily="34" charset="0"/>
              </a:rPr>
              <a:t>01</a:t>
            </a:r>
            <a:endParaRPr lang="zh-CN" altLang="en-US" sz="1400" i="1" dirty="0">
              <a:solidFill>
                <a:schemeClr val="bg1"/>
              </a:solidFill>
              <a:latin typeface="Century Gothic" panose="020B0502020202020204" pitchFamily="34" charset="0"/>
            </a:endParaRPr>
          </a:p>
        </p:txBody>
      </p:sp>
      <p:sp>
        <p:nvSpPr>
          <p:cNvPr id="26" name="文本框 25"/>
          <p:cNvSpPr txBox="1"/>
          <p:nvPr/>
        </p:nvSpPr>
        <p:spPr>
          <a:xfrm>
            <a:off x="6464494" y="3130190"/>
            <a:ext cx="383438" cy="307777"/>
          </a:xfrm>
          <a:prstGeom prst="rect">
            <a:avLst/>
          </a:prstGeom>
          <a:noFill/>
        </p:spPr>
        <p:txBody>
          <a:bodyPr wrap="none" rtlCol="0">
            <a:spAutoFit/>
          </a:bodyPr>
          <a:lstStyle/>
          <a:p>
            <a:pPr algn="ctr"/>
            <a:r>
              <a:rPr lang="en-US" altLang="zh-CN" sz="1400" i="1" dirty="0">
                <a:solidFill>
                  <a:schemeClr val="bg1"/>
                </a:solidFill>
                <a:latin typeface="Century Gothic" panose="020B0502020202020204" pitchFamily="34" charset="0"/>
              </a:rPr>
              <a:t>02</a:t>
            </a:r>
            <a:endParaRPr lang="zh-CN" altLang="en-US" sz="1400" i="1" dirty="0">
              <a:solidFill>
                <a:schemeClr val="bg1"/>
              </a:solidFill>
              <a:latin typeface="Century Gothic" panose="020B0502020202020204" pitchFamily="34" charset="0"/>
            </a:endParaRPr>
          </a:p>
        </p:txBody>
      </p:sp>
      <p:sp>
        <p:nvSpPr>
          <p:cNvPr id="27" name="文本框 26"/>
          <p:cNvSpPr txBox="1"/>
          <p:nvPr/>
        </p:nvSpPr>
        <p:spPr>
          <a:xfrm>
            <a:off x="6464494" y="4113723"/>
            <a:ext cx="383438" cy="307777"/>
          </a:xfrm>
          <a:prstGeom prst="rect">
            <a:avLst/>
          </a:prstGeom>
          <a:noFill/>
        </p:spPr>
        <p:txBody>
          <a:bodyPr wrap="none" rtlCol="0">
            <a:spAutoFit/>
          </a:bodyPr>
          <a:lstStyle/>
          <a:p>
            <a:pPr algn="ctr"/>
            <a:r>
              <a:rPr lang="en-US" altLang="zh-CN" sz="1400" i="1" dirty="0">
                <a:solidFill>
                  <a:schemeClr val="bg1"/>
                </a:solidFill>
                <a:latin typeface="Century Gothic" panose="020B0502020202020204" pitchFamily="34" charset="0"/>
              </a:rPr>
              <a:t>03</a:t>
            </a:r>
            <a:endParaRPr lang="zh-CN" altLang="en-US" sz="1400" i="1" dirty="0">
              <a:solidFill>
                <a:schemeClr val="bg1"/>
              </a:solidFill>
              <a:latin typeface="Century Gothic" panose="020B0502020202020204" pitchFamily="34" charset="0"/>
            </a:endParaRPr>
          </a:p>
        </p:txBody>
      </p:sp>
      <p:sp>
        <p:nvSpPr>
          <p:cNvPr id="28" name="文本框 27"/>
          <p:cNvSpPr txBox="1"/>
          <p:nvPr/>
        </p:nvSpPr>
        <p:spPr>
          <a:xfrm>
            <a:off x="6464494" y="5097256"/>
            <a:ext cx="383438" cy="307777"/>
          </a:xfrm>
          <a:prstGeom prst="rect">
            <a:avLst/>
          </a:prstGeom>
          <a:noFill/>
        </p:spPr>
        <p:txBody>
          <a:bodyPr wrap="none" rtlCol="0">
            <a:spAutoFit/>
          </a:bodyPr>
          <a:lstStyle/>
          <a:p>
            <a:pPr algn="ctr"/>
            <a:r>
              <a:rPr lang="en-US" altLang="zh-CN" sz="1400" i="1" dirty="0">
                <a:solidFill>
                  <a:schemeClr val="bg1"/>
                </a:solidFill>
                <a:latin typeface="Century Gothic" panose="020B0502020202020204" pitchFamily="34" charset="0"/>
              </a:rPr>
              <a:t>04</a:t>
            </a:r>
            <a:endParaRPr lang="zh-CN" altLang="en-US" sz="1400" i="1" dirty="0">
              <a:solidFill>
                <a:schemeClr val="bg1"/>
              </a:solidFill>
              <a:latin typeface="Century Gothic" panose="020B0502020202020204" pitchFamily="34" charset="0"/>
            </a:endParaRPr>
          </a:p>
        </p:txBody>
      </p:sp>
      <p:grpSp>
        <p:nvGrpSpPr>
          <p:cNvPr id="32" name="组合 31"/>
          <p:cNvGrpSpPr/>
          <p:nvPr/>
        </p:nvGrpSpPr>
        <p:grpSpPr>
          <a:xfrm>
            <a:off x="1832713" y="2840754"/>
            <a:ext cx="3031599" cy="1718050"/>
            <a:chOff x="1832713" y="2840754"/>
            <a:chExt cx="3031599" cy="1718050"/>
          </a:xfrm>
        </p:grpSpPr>
        <p:sp>
          <p:nvSpPr>
            <p:cNvPr id="29" name="文本框 28"/>
            <p:cNvSpPr txBox="1"/>
            <p:nvPr/>
          </p:nvSpPr>
          <p:spPr>
            <a:xfrm>
              <a:off x="1832713" y="3789363"/>
              <a:ext cx="3031599" cy="769441"/>
            </a:xfrm>
            <a:prstGeom prst="rect">
              <a:avLst/>
            </a:prstGeom>
            <a:noFill/>
          </p:spPr>
          <p:txBody>
            <a:bodyPr wrap="none" rtlCol="0">
              <a:spAutoFit/>
            </a:bodyPr>
            <a:lstStyle/>
            <a:p>
              <a:pPr algn="ctr"/>
              <a:r>
                <a:rPr lang="en-US" altLang="zh-CN" sz="4400" i="1" dirty="0">
                  <a:solidFill>
                    <a:schemeClr val="tx1">
                      <a:lumMod val="75000"/>
                      <a:lumOff val="25000"/>
                    </a:schemeClr>
                  </a:solidFill>
                  <a:latin typeface="Century Gothic" panose="020B0502020202020204" pitchFamily="34" charset="0"/>
                </a:rPr>
                <a:t>CONTENTS</a:t>
              </a:r>
              <a:endParaRPr lang="zh-CN" altLang="en-US" sz="4400" i="1" dirty="0">
                <a:solidFill>
                  <a:schemeClr val="tx1">
                    <a:lumMod val="75000"/>
                    <a:lumOff val="25000"/>
                  </a:schemeClr>
                </a:solidFill>
                <a:latin typeface="Century Gothic" panose="020B0502020202020204" pitchFamily="34" charset="0"/>
              </a:endParaRPr>
            </a:p>
          </p:txBody>
        </p:sp>
        <p:sp>
          <p:nvSpPr>
            <p:cNvPr id="31" name="文本框 30"/>
            <p:cNvSpPr txBox="1"/>
            <p:nvPr/>
          </p:nvSpPr>
          <p:spPr>
            <a:xfrm>
              <a:off x="2466701" y="2840754"/>
              <a:ext cx="1763624" cy="923330"/>
            </a:xfrm>
            <a:prstGeom prst="rect">
              <a:avLst/>
            </a:prstGeom>
            <a:noFill/>
          </p:spPr>
          <p:txBody>
            <a:bodyPr wrap="none" rtlCol="0">
              <a:spAutoFit/>
              <a:scene3d>
                <a:camera prst="orthographicFront"/>
                <a:lightRig rig="threePt" dir="t"/>
              </a:scene3d>
              <a:sp3d contourW="12700"/>
            </a:bodyPr>
            <a:lstStyle/>
            <a:p>
              <a:pPr algn="ctr"/>
              <a:r>
                <a:rPr lang="zh-CN" altLang="en-US" sz="5400" b="1" dirty="0">
                  <a:solidFill>
                    <a:schemeClr val="tx1">
                      <a:lumMod val="75000"/>
                      <a:lumOff val="25000"/>
                    </a:schemeClr>
                  </a:solidFill>
                  <a:latin typeface="Century Gothic" panose="020B0502020202020204" pitchFamily="34" charset="0"/>
                </a:rPr>
                <a:t>目 录</a:t>
              </a:r>
            </a:p>
          </p:txBody>
        </p:sp>
      </p:gr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53" presetClass="entr" presetSubtype="16" fill="hold" nodeType="after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p:cTn id="12" dur="500" fill="hold"/>
                                        <p:tgtEl>
                                          <p:spTgt spid="32"/>
                                        </p:tgtEl>
                                        <p:attrNameLst>
                                          <p:attrName>ppt_w</p:attrName>
                                        </p:attrNameLst>
                                      </p:cBhvr>
                                      <p:tavLst>
                                        <p:tav tm="0">
                                          <p:val>
                                            <p:fltVal val="0"/>
                                          </p:val>
                                        </p:tav>
                                        <p:tav tm="100000">
                                          <p:val>
                                            <p:strVal val="#ppt_w"/>
                                          </p:val>
                                        </p:tav>
                                      </p:tavLst>
                                    </p:anim>
                                    <p:anim calcmode="lin" valueType="num">
                                      <p:cBhvr>
                                        <p:cTn id="13" dur="500" fill="hold"/>
                                        <p:tgtEl>
                                          <p:spTgt spid="32"/>
                                        </p:tgtEl>
                                        <p:attrNameLst>
                                          <p:attrName>ppt_h</p:attrName>
                                        </p:attrNameLst>
                                      </p:cBhvr>
                                      <p:tavLst>
                                        <p:tav tm="0">
                                          <p:val>
                                            <p:fltVal val="0"/>
                                          </p:val>
                                        </p:tav>
                                        <p:tav tm="100000">
                                          <p:val>
                                            <p:strVal val="#ppt_h"/>
                                          </p:val>
                                        </p:tav>
                                      </p:tavLst>
                                    </p:anim>
                                    <p:animEffect transition="in" filter="fade">
                                      <p:cBhvr>
                                        <p:cTn id="14" dur="500"/>
                                        <p:tgtEl>
                                          <p:spTgt spid="32"/>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par>
                                <p:cTn id="21" presetID="53" presetClass="entr" presetSubtype="16"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animEffect transition="in" filter="fade">
                                      <p:cBhvr>
                                        <p:cTn id="25" dur="500"/>
                                        <p:tgtEl>
                                          <p:spTgt spid="12"/>
                                        </p:tgtEl>
                                      </p:cBhvr>
                                    </p:animEffect>
                                  </p:childTnLst>
                                </p:cTn>
                              </p:par>
                              <p:par>
                                <p:cTn id="26" presetID="53" presetClass="entr" presetSubtype="16"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par>
                                <p:cTn id="31" presetID="53" presetClass="entr" presetSubtype="16"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p:cTn id="38" dur="500" fill="hold"/>
                                        <p:tgtEl>
                                          <p:spTgt spid="25"/>
                                        </p:tgtEl>
                                        <p:attrNameLst>
                                          <p:attrName>ppt_w</p:attrName>
                                        </p:attrNameLst>
                                      </p:cBhvr>
                                      <p:tavLst>
                                        <p:tav tm="0">
                                          <p:val>
                                            <p:fltVal val="0"/>
                                          </p:val>
                                        </p:tav>
                                        <p:tav tm="100000">
                                          <p:val>
                                            <p:strVal val="#ppt_w"/>
                                          </p:val>
                                        </p:tav>
                                      </p:tavLst>
                                    </p:anim>
                                    <p:anim calcmode="lin" valueType="num">
                                      <p:cBhvr>
                                        <p:cTn id="39" dur="500" fill="hold"/>
                                        <p:tgtEl>
                                          <p:spTgt spid="25"/>
                                        </p:tgtEl>
                                        <p:attrNameLst>
                                          <p:attrName>ppt_h</p:attrName>
                                        </p:attrNameLst>
                                      </p:cBhvr>
                                      <p:tavLst>
                                        <p:tav tm="0">
                                          <p:val>
                                            <p:fltVal val="0"/>
                                          </p:val>
                                        </p:tav>
                                        <p:tav tm="100000">
                                          <p:val>
                                            <p:strVal val="#ppt_h"/>
                                          </p:val>
                                        </p:tav>
                                      </p:tavLst>
                                    </p:anim>
                                    <p:animEffect transition="in" filter="fade">
                                      <p:cBhvr>
                                        <p:cTn id="40" dur="500"/>
                                        <p:tgtEl>
                                          <p:spTgt spid="2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fltVal val="0"/>
                                          </p:val>
                                        </p:tav>
                                        <p:tav tm="100000">
                                          <p:val>
                                            <p:strVal val="#ppt_w"/>
                                          </p:val>
                                        </p:tav>
                                      </p:tavLst>
                                    </p:anim>
                                    <p:anim calcmode="lin" valueType="num">
                                      <p:cBhvr>
                                        <p:cTn id="44" dur="500" fill="hold"/>
                                        <p:tgtEl>
                                          <p:spTgt spid="26"/>
                                        </p:tgtEl>
                                        <p:attrNameLst>
                                          <p:attrName>ppt_h</p:attrName>
                                        </p:attrNameLst>
                                      </p:cBhvr>
                                      <p:tavLst>
                                        <p:tav tm="0">
                                          <p:val>
                                            <p:fltVal val="0"/>
                                          </p:val>
                                        </p:tav>
                                        <p:tav tm="100000">
                                          <p:val>
                                            <p:strVal val="#ppt_h"/>
                                          </p:val>
                                        </p:tav>
                                      </p:tavLst>
                                    </p:anim>
                                    <p:animEffect transition="in" filter="fade">
                                      <p:cBhvr>
                                        <p:cTn id="45" dur="500"/>
                                        <p:tgtEl>
                                          <p:spTgt spid="26"/>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500" fill="hold"/>
                                        <p:tgtEl>
                                          <p:spTgt spid="27"/>
                                        </p:tgtEl>
                                        <p:attrNameLst>
                                          <p:attrName>ppt_w</p:attrName>
                                        </p:attrNameLst>
                                      </p:cBhvr>
                                      <p:tavLst>
                                        <p:tav tm="0">
                                          <p:val>
                                            <p:fltVal val="0"/>
                                          </p:val>
                                        </p:tav>
                                        <p:tav tm="100000">
                                          <p:val>
                                            <p:strVal val="#ppt_w"/>
                                          </p:val>
                                        </p:tav>
                                      </p:tavLst>
                                    </p:anim>
                                    <p:anim calcmode="lin" valueType="num">
                                      <p:cBhvr>
                                        <p:cTn id="49" dur="500" fill="hold"/>
                                        <p:tgtEl>
                                          <p:spTgt spid="27"/>
                                        </p:tgtEl>
                                        <p:attrNameLst>
                                          <p:attrName>ppt_h</p:attrName>
                                        </p:attrNameLst>
                                      </p:cBhvr>
                                      <p:tavLst>
                                        <p:tav tm="0">
                                          <p:val>
                                            <p:fltVal val="0"/>
                                          </p:val>
                                        </p:tav>
                                        <p:tav tm="100000">
                                          <p:val>
                                            <p:strVal val="#ppt_h"/>
                                          </p:val>
                                        </p:tav>
                                      </p:tavLst>
                                    </p:anim>
                                    <p:animEffect transition="in" filter="fade">
                                      <p:cBhvr>
                                        <p:cTn id="50" dur="500"/>
                                        <p:tgtEl>
                                          <p:spTgt spid="27"/>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childTnLst>
                          </p:cTn>
                        </p:par>
                        <p:par>
                          <p:cTn id="56" fill="hold">
                            <p:stCondLst>
                              <p:cond delay="2000"/>
                            </p:stCondLst>
                            <p:childTnLst>
                              <p:par>
                                <p:cTn id="57" presetID="2" presetClass="entr" presetSubtype="2"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 calcmode="lin" valueType="num">
                                      <p:cBhvr additive="base">
                                        <p:cTn id="59" dur="500" fill="hold"/>
                                        <p:tgtEl>
                                          <p:spTgt spid="4"/>
                                        </p:tgtEl>
                                        <p:attrNameLst>
                                          <p:attrName>ppt_x</p:attrName>
                                        </p:attrNameLst>
                                      </p:cBhvr>
                                      <p:tavLst>
                                        <p:tav tm="0">
                                          <p:val>
                                            <p:strVal val="1+#ppt_w/2"/>
                                          </p:val>
                                        </p:tav>
                                        <p:tav tm="100000">
                                          <p:val>
                                            <p:strVal val="#ppt_x"/>
                                          </p:val>
                                        </p:tav>
                                      </p:tavLst>
                                    </p:anim>
                                    <p:anim calcmode="lin" valueType="num">
                                      <p:cBhvr additive="base">
                                        <p:cTn id="60" dur="500" fill="hold"/>
                                        <p:tgtEl>
                                          <p:spTgt spid="4"/>
                                        </p:tgtEl>
                                        <p:attrNameLst>
                                          <p:attrName>ppt_y</p:attrName>
                                        </p:attrNameLst>
                                      </p:cBhvr>
                                      <p:tavLst>
                                        <p:tav tm="0">
                                          <p:val>
                                            <p:strVal val="#ppt_y"/>
                                          </p:val>
                                        </p:tav>
                                        <p:tav tm="100000">
                                          <p:val>
                                            <p:strVal val="#ppt_y"/>
                                          </p:val>
                                        </p:tav>
                                      </p:tavLst>
                                    </p:anim>
                                  </p:childTnLst>
                                </p:cTn>
                              </p:par>
                            </p:childTnLst>
                          </p:cTn>
                        </p:par>
                        <p:par>
                          <p:cTn id="61" fill="hold">
                            <p:stCondLst>
                              <p:cond delay="2500"/>
                            </p:stCondLst>
                            <p:childTnLst>
                              <p:par>
                                <p:cTn id="62" presetID="2" presetClass="entr" presetSubtype="2" fill="hold"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1+#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3000"/>
                            </p:stCondLst>
                            <p:childTnLst>
                              <p:par>
                                <p:cTn id="67" presetID="2" presetClass="entr" presetSubtype="2" fill="hold" nodeType="after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500" fill="hold"/>
                                        <p:tgtEl>
                                          <p:spTgt spid="16"/>
                                        </p:tgtEl>
                                        <p:attrNameLst>
                                          <p:attrName>ppt_x</p:attrName>
                                        </p:attrNameLst>
                                      </p:cBhvr>
                                      <p:tavLst>
                                        <p:tav tm="0">
                                          <p:val>
                                            <p:strVal val="1+#ppt_w/2"/>
                                          </p:val>
                                        </p:tav>
                                        <p:tav tm="100000">
                                          <p:val>
                                            <p:strVal val="#ppt_x"/>
                                          </p:val>
                                        </p:tav>
                                      </p:tavLst>
                                    </p:anim>
                                    <p:anim calcmode="lin" valueType="num">
                                      <p:cBhvr additive="base">
                                        <p:cTn id="70" dur="500" fill="hold"/>
                                        <p:tgtEl>
                                          <p:spTgt spid="16"/>
                                        </p:tgtEl>
                                        <p:attrNameLst>
                                          <p:attrName>ppt_y</p:attrName>
                                        </p:attrNameLst>
                                      </p:cBhvr>
                                      <p:tavLst>
                                        <p:tav tm="0">
                                          <p:val>
                                            <p:strVal val="#ppt_y"/>
                                          </p:val>
                                        </p:tav>
                                        <p:tav tm="100000">
                                          <p:val>
                                            <p:strVal val="#ppt_y"/>
                                          </p:val>
                                        </p:tav>
                                      </p:tavLst>
                                    </p:anim>
                                  </p:childTnLst>
                                </p:cTn>
                              </p:par>
                            </p:childTnLst>
                          </p:cTn>
                        </p:par>
                        <p:par>
                          <p:cTn id="71" fill="hold">
                            <p:stCondLst>
                              <p:cond delay="3500"/>
                            </p:stCondLst>
                            <p:childTnLst>
                              <p:par>
                                <p:cTn id="72" presetID="2" presetClass="entr" presetSubtype="2" fill="hold" nodeType="afterEffect">
                                  <p:stCondLst>
                                    <p:cond delay="0"/>
                                  </p:stCondLst>
                                  <p:childTnLst>
                                    <p:set>
                                      <p:cBhvr>
                                        <p:cTn id="73" dur="1" fill="hold">
                                          <p:stCondLst>
                                            <p:cond delay="0"/>
                                          </p:stCondLst>
                                        </p:cTn>
                                        <p:tgtEl>
                                          <p:spTgt spid="21"/>
                                        </p:tgtEl>
                                        <p:attrNameLst>
                                          <p:attrName>style.visibility</p:attrName>
                                        </p:attrNameLst>
                                      </p:cBhvr>
                                      <p:to>
                                        <p:strVal val="visible"/>
                                      </p:to>
                                    </p:set>
                                    <p:anim calcmode="lin" valueType="num">
                                      <p:cBhvr additive="base">
                                        <p:cTn id="74" dur="500" fill="hold"/>
                                        <p:tgtEl>
                                          <p:spTgt spid="21"/>
                                        </p:tgtEl>
                                        <p:attrNameLst>
                                          <p:attrName>ppt_x</p:attrName>
                                        </p:attrNameLst>
                                      </p:cBhvr>
                                      <p:tavLst>
                                        <p:tav tm="0">
                                          <p:val>
                                            <p:strVal val="1+#ppt_w/2"/>
                                          </p:val>
                                        </p:tav>
                                        <p:tav tm="100000">
                                          <p:val>
                                            <p:strVal val="#ppt_x"/>
                                          </p:val>
                                        </p:tav>
                                      </p:tavLst>
                                    </p:anim>
                                    <p:anim calcmode="lin" valueType="num">
                                      <p:cBhvr additive="base">
                                        <p:cTn id="75"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椭圆 14"/>
          <p:cNvSpPr/>
          <p:nvPr/>
        </p:nvSpPr>
        <p:spPr bwMode="auto">
          <a:xfrm>
            <a:off x="8142409" y="2015815"/>
            <a:ext cx="1862718" cy="1909212"/>
          </a:xfrm>
          <a:prstGeom prst="octagon">
            <a:avLst/>
          </a:prstGeom>
          <a:solidFill>
            <a:schemeClr val="tx1">
              <a:lumMod val="50000"/>
              <a:lumOff val="50000"/>
            </a:schemeClr>
          </a:solidFill>
          <a:ln w="14288" cap="flat">
            <a:noFill/>
            <a:prstDash val="solid"/>
            <a:miter lim="800000"/>
          </a:ln>
          <a:effectLst>
            <a:outerShdw blurRad="2921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7" name="椭圆 14"/>
          <p:cNvSpPr/>
          <p:nvPr/>
        </p:nvSpPr>
        <p:spPr bwMode="auto">
          <a:xfrm>
            <a:off x="5164640" y="2015816"/>
            <a:ext cx="1862718" cy="1909212"/>
          </a:xfrm>
          <a:prstGeom prst="octagon">
            <a:avLst/>
          </a:prstGeom>
          <a:solidFill>
            <a:schemeClr val="accent2"/>
          </a:solidFill>
          <a:ln w="14288" cap="flat">
            <a:noFill/>
            <a:prstDash val="solid"/>
            <a:miter lim="800000"/>
          </a:ln>
          <a:effectLst>
            <a:outerShdw blurRad="2921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8" name="椭圆 14"/>
          <p:cNvSpPr/>
          <p:nvPr/>
        </p:nvSpPr>
        <p:spPr bwMode="auto">
          <a:xfrm>
            <a:off x="2186871" y="2004968"/>
            <a:ext cx="1862718" cy="1909212"/>
          </a:xfrm>
          <a:prstGeom prst="octagon">
            <a:avLst/>
          </a:prstGeom>
          <a:solidFill>
            <a:schemeClr val="accent1"/>
          </a:solidFill>
          <a:ln w="14288" cap="flat">
            <a:noFill/>
            <a:prstDash val="solid"/>
            <a:miter lim="800000"/>
          </a:ln>
          <a:effectLst>
            <a:outerShdw blurRad="2921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9" name="Freeform 5"/>
          <p:cNvSpPr>
            <a:spLocks noEditPoints="1"/>
          </p:cNvSpPr>
          <p:nvPr/>
        </p:nvSpPr>
        <p:spPr bwMode="auto">
          <a:xfrm>
            <a:off x="5831010" y="2546116"/>
            <a:ext cx="529976" cy="875950"/>
          </a:xfrm>
          <a:custGeom>
            <a:avLst/>
            <a:gdLst>
              <a:gd name="T0" fmla="*/ 220 w 237"/>
              <a:gd name="T1" fmla="*/ 0 h 393"/>
              <a:gd name="T2" fmla="*/ 16 w 237"/>
              <a:gd name="T3" fmla="*/ 0 h 393"/>
              <a:gd name="T4" fmla="*/ 0 w 237"/>
              <a:gd name="T5" fmla="*/ 17 h 393"/>
              <a:gd name="T6" fmla="*/ 0 w 237"/>
              <a:gd name="T7" fmla="*/ 377 h 393"/>
              <a:gd name="T8" fmla="*/ 16 w 237"/>
              <a:gd name="T9" fmla="*/ 393 h 393"/>
              <a:gd name="T10" fmla="*/ 220 w 237"/>
              <a:gd name="T11" fmla="*/ 393 h 393"/>
              <a:gd name="T12" fmla="*/ 237 w 237"/>
              <a:gd name="T13" fmla="*/ 377 h 393"/>
              <a:gd name="T14" fmla="*/ 237 w 237"/>
              <a:gd name="T15" fmla="*/ 17 h 393"/>
              <a:gd name="T16" fmla="*/ 220 w 237"/>
              <a:gd name="T17" fmla="*/ 0 h 393"/>
              <a:gd name="T18" fmla="*/ 99 w 237"/>
              <a:gd name="T19" fmla="*/ 11 h 393"/>
              <a:gd name="T20" fmla="*/ 138 w 237"/>
              <a:gd name="T21" fmla="*/ 11 h 393"/>
              <a:gd name="T22" fmla="*/ 143 w 237"/>
              <a:gd name="T23" fmla="*/ 16 h 393"/>
              <a:gd name="T24" fmla="*/ 138 w 237"/>
              <a:gd name="T25" fmla="*/ 21 h 393"/>
              <a:gd name="T26" fmla="*/ 99 w 237"/>
              <a:gd name="T27" fmla="*/ 21 h 393"/>
              <a:gd name="T28" fmla="*/ 94 w 237"/>
              <a:gd name="T29" fmla="*/ 16 h 393"/>
              <a:gd name="T30" fmla="*/ 99 w 237"/>
              <a:gd name="T31" fmla="*/ 11 h 393"/>
              <a:gd name="T32" fmla="*/ 118 w 237"/>
              <a:gd name="T33" fmla="*/ 383 h 393"/>
              <a:gd name="T34" fmla="*/ 96 w 237"/>
              <a:gd name="T35" fmla="*/ 360 h 393"/>
              <a:gd name="T36" fmla="*/ 118 w 237"/>
              <a:gd name="T37" fmla="*/ 338 h 393"/>
              <a:gd name="T38" fmla="*/ 141 w 237"/>
              <a:gd name="T39" fmla="*/ 360 h 393"/>
              <a:gd name="T40" fmla="*/ 118 w 237"/>
              <a:gd name="T41" fmla="*/ 383 h 393"/>
              <a:gd name="T42" fmla="*/ 227 w 237"/>
              <a:gd name="T43" fmla="*/ 311 h 393"/>
              <a:gd name="T44" fmla="*/ 209 w 237"/>
              <a:gd name="T45" fmla="*/ 327 h 393"/>
              <a:gd name="T46" fmla="*/ 27 w 237"/>
              <a:gd name="T47" fmla="*/ 327 h 393"/>
              <a:gd name="T48" fmla="*/ 10 w 237"/>
              <a:gd name="T49" fmla="*/ 311 h 393"/>
              <a:gd name="T50" fmla="*/ 10 w 237"/>
              <a:gd name="T51" fmla="*/ 53 h 393"/>
              <a:gd name="T52" fmla="*/ 27 w 237"/>
              <a:gd name="T53" fmla="*/ 37 h 393"/>
              <a:gd name="T54" fmla="*/ 209 w 237"/>
              <a:gd name="T55" fmla="*/ 37 h 393"/>
              <a:gd name="T56" fmla="*/ 227 w 237"/>
              <a:gd name="T57" fmla="*/ 53 h 393"/>
              <a:gd name="T58" fmla="*/ 227 w 237"/>
              <a:gd name="T59" fmla="*/ 311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7" h="393">
                <a:moveTo>
                  <a:pt x="220" y="0"/>
                </a:moveTo>
                <a:cubicBezTo>
                  <a:pt x="16" y="0"/>
                  <a:pt x="16" y="0"/>
                  <a:pt x="16" y="0"/>
                </a:cubicBezTo>
                <a:cubicBezTo>
                  <a:pt x="7" y="0"/>
                  <a:pt x="0" y="8"/>
                  <a:pt x="0" y="17"/>
                </a:cubicBezTo>
                <a:cubicBezTo>
                  <a:pt x="0" y="377"/>
                  <a:pt x="0" y="377"/>
                  <a:pt x="0" y="377"/>
                </a:cubicBezTo>
                <a:cubicBezTo>
                  <a:pt x="0" y="386"/>
                  <a:pt x="7" y="393"/>
                  <a:pt x="16" y="393"/>
                </a:cubicBezTo>
                <a:cubicBezTo>
                  <a:pt x="220" y="393"/>
                  <a:pt x="220" y="393"/>
                  <a:pt x="220" y="393"/>
                </a:cubicBezTo>
                <a:cubicBezTo>
                  <a:pt x="229" y="393"/>
                  <a:pt x="237" y="386"/>
                  <a:pt x="237" y="377"/>
                </a:cubicBezTo>
                <a:cubicBezTo>
                  <a:pt x="237" y="17"/>
                  <a:pt x="237" y="17"/>
                  <a:pt x="237" y="17"/>
                </a:cubicBezTo>
                <a:cubicBezTo>
                  <a:pt x="237" y="8"/>
                  <a:pt x="229" y="0"/>
                  <a:pt x="220" y="0"/>
                </a:cubicBezTo>
                <a:close/>
                <a:moveTo>
                  <a:pt x="99" y="11"/>
                </a:moveTo>
                <a:cubicBezTo>
                  <a:pt x="138" y="11"/>
                  <a:pt x="138" y="11"/>
                  <a:pt x="138" y="11"/>
                </a:cubicBezTo>
                <a:cubicBezTo>
                  <a:pt x="140" y="11"/>
                  <a:pt x="143" y="13"/>
                  <a:pt x="143" y="16"/>
                </a:cubicBezTo>
                <a:cubicBezTo>
                  <a:pt x="143" y="19"/>
                  <a:pt x="140" y="21"/>
                  <a:pt x="138" y="21"/>
                </a:cubicBezTo>
                <a:cubicBezTo>
                  <a:pt x="99" y="21"/>
                  <a:pt x="99" y="21"/>
                  <a:pt x="99" y="21"/>
                </a:cubicBezTo>
                <a:cubicBezTo>
                  <a:pt x="96" y="21"/>
                  <a:pt x="94" y="19"/>
                  <a:pt x="94" y="16"/>
                </a:cubicBezTo>
                <a:cubicBezTo>
                  <a:pt x="94" y="13"/>
                  <a:pt x="96" y="11"/>
                  <a:pt x="99" y="11"/>
                </a:cubicBezTo>
                <a:close/>
                <a:moveTo>
                  <a:pt x="118" y="383"/>
                </a:moveTo>
                <a:cubicBezTo>
                  <a:pt x="106" y="383"/>
                  <a:pt x="96" y="373"/>
                  <a:pt x="96" y="360"/>
                </a:cubicBezTo>
                <a:cubicBezTo>
                  <a:pt x="96" y="348"/>
                  <a:pt x="106" y="338"/>
                  <a:pt x="118" y="338"/>
                </a:cubicBezTo>
                <a:cubicBezTo>
                  <a:pt x="131" y="338"/>
                  <a:pt x="141" y="348"/>
                  <a:pt x="141" y="360"/>
                </a:cubicBezTo>
                <a:cubicBezTo>
                  <a:pt x="141" y="373"/>
                  <a:pt x="131" y="383"/>
                  <a:pt x="118" y="383"/>
                </a:cubicBezTo>
                <a:close/>
                <a:moveTo>
                  <a:pt x="227" y="311"/>
                </a:moveTo>
                <a:cubicBezTo>
                  <a:pt x="227" y="320"/>
                  <a:pt x="219" y="327"/>
                  <a:pt x="209" y="327"/>
                </a:cubicBezTo>
                <a:cubicBezTo>
                  <a:pt x="27" y="327"/>
                  <a:pt x="27" y="327"/>
                  <a:pt x="27" y="327"/>
                </a:cubicBezTo>
                <a:cubicBezTo>
                  <a:pt x="17" y="327"/>
                  <a:pt x="10" y="320"/>
                  <a:pt x="10" y="311"/>
                </a:cubicBezTo>
                <a:cubicBezTo>
                  <a:pt x="10" y="53"/>
                  <a:pt x="10" y="53"/>
                  <a:pt x="10" y="53"/>
                </a:cubicBezTo>
                <a:cubicBezTo>
                  <a:pt x="10" y="44"/>
                  <a:pt x="17" y="37"/>
                  <a:pt x="27" y="37"/>
                </a:cubicBezTo>
                <a:cubicBezTo>
                  <a:pt x="209" y="37"/>
                  <a:pt x="209" y="37"/>
                  <a:pt x="209" y="37"/>
                </a:cubicBezTo>
                <a:cubicBezTo>
                  <a:pt x="219" y="37"/>
                  <a:pt x="227" y="44"/>
                  <a:pt x="227" y="53"/>
                </a:cubicBezTo>
                <a:lnTo>
                  <a:pt x="227" y="311"/>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20" name="组合 19"/>
          <p:cNvGrpSpPr>
            <a:grpSpLocks noChangeAspect="1"/>
          </p:cNvGrpSpPr>
          <p:nvPr/>
        </p:nvGrpSpPr>
        <p:grpSpPr>
          <a:xfrm>
            <a:off x="2586215" y="2482909"/>
            <a:ext cx="1098678" cy="844574"/>
            <a:chOff x="8204201" y="339725"/>
            <a:chExt cx="954087" cy="733425"/>
          </a:xfrm>
          <a:solidFill>
            <a:schemeClr val="bg1"/>
          </a:solidFill>
        </p:grpSpPr>
        <p:sp>
          <p:nvSpPr>
            <p:cNvPr id="21" name="Freeform 6"/>
            <p:cNvSpPr>
              <a:spLocks noEditPoints="1"/>
            </p:cNvSpPr>
            <p:nvPr/>
          </p:nvSpPr>
          <p:spPr bwMode="auto">
            <a:xfrm>
              <a:off x="8204201" y="438150"/>
              <a:ext cx="631825" cy="635000"/>
            </a:xfrm>
            <a:custGeom>
              <a:avLst/>
              <a:gdLst>
                <a:gd name="T0" fmla="*/ 168 w 168"/>
                <a:gd name="T1" fmla="*/ 95 h 167"/>
                <a:gd name="T2" fmla="*/ 168 w 168"/>
                <a:gd name="T3" fmla="*/ 73 h 167"/>
                <a:gd name="T4" fmla="*/ 151 w 168"/>
                <a:gd name="T5" fmla="*/ 69 h 167"/>
                <a:gd name="T6" fmla="*/ 147 w 168"/>
                <a:gd name="T7" fmla="*/ 56 h 167"/>
                <a:gd name="T8" fmla="*/ 158 w 168"/>
                <a:gd name="T9" fmla="*/ 43 h 167"/>
                <a:gd name="T10" fmla="*/ 146 w 168"/>
                <a:gd name="T11" fmla="*/ 25 h 167"/>
                <a:gd name="T12" fmla="*/ 130 w 168"/>
                <a:gd name="T13" fmla="*/ 32 h 167"/>
                <a:gd name="T14" fmla="*/ 119 w 168"/>
                <a:gd name="T15" fmla="*/ 24 h 167"/>
                <a:gd name="T16" fmla="*/ 120 w 168"/>
                <a:gd name="T17" fmla="*/ 7 h 167"/>
                <a:gd name="T18" fmla="*/ 99 w 168"/>
                <a:gd name="T19" fmla="*/ 0 h 167"/>
                <a:gd name="T20" fmla="*/ 91 w 168"/>
                <a:gd name="T21" fmla="*/ 15 h 167"/>
                <a:gd name="T22" fmla="*/ 84 w 168"/>
                <a:gd name="T23" fmla="*/ 15 h 167"/>
                <a:gd name="T24" fmla="*/ 77 w 168"/>
                <a:gd name="T25" fmla="*/ 15 h 167"/>
                <a:gd name="T26" fmla="*/ 69 w 168"/>
                <a:gd name="T27" fmla="*/ 0 h 167"/>
                <a:gd name="T28" fmla="*/ 48 w 168"/>
                <a:gd name="T29" fmla="*/ 7 h 167"/>
                <a:gd name="T30" fmla="*/ 49 w 168"/>
                <a:gd name="T31" fmla="*/ 24 h 167"/>
                <a:gd name="T32" fmla="*/ 38 w 168"/>
                <a:gd name="T33" fmla="*/ 32 h 167"/>
                <a:gd name="T34" fmla="*/ 23 w 168"/>
                <a:gd name="T35" fmla="*/ 25 h 167"/>
                <a:gd name="T36" fmla="*/ 10 w 168"/>
                <a:gd name="T37" fmla="*/ 43 h 167"/>
                <a:gd name="T38" fmla="*/ 21 w 168"/>
                <a:gd name="T39" fmla="*/ 56 h 167"/>
                <a:gd name="T40" fmla="*/ 17 w 168"/>
                <a:gd name="T41" fmla="*/ 69 h 167"/>
                <a:gd name="T42" fmla="*/ 0 w 168"/>
                <a:gd name="T43" fmla="*/ 73 h 167"/>
                <a:gd name="T44" fmla="*/ 0 w 168"/>
                <a:gd name="T45" fmla="*/ 95 h 167"/>
                <a:gd name="T46" fmla="*/ 17 w 168"/>
                <a:gd name="T47" fmla="*/ 98 h 167"/>
                <a:gd name="T48" fmla="*/ 21 w 168"/>
                <a:gd name="T49" fmla="*/ 111 h 167"/>
                <a:gd name="T50" fmla="*/ 10 w 168"/>
                <a:gd name="T51" fmla="*/ 124 h 167"/>
                <a:gd name="T52" fmla="*/ 23 w 168"/>
                <a:gd name="T53" fmla="*/ 142 h 167"/>
                <a:gd name="T54" fmla="*/ 38 w 168"/>
                <a:gd name="T55" fmla="*/ 135 h 167"/>
                <a:gd name="T56" fmla="*/ 49 w 168"/>
                <a:gd name="T57" fmla="*/ 143 h 167"/>
                <a:gd name="T58" fmla="*/ 48 w 168"/>
                <a:gd name="T59" fmla="*/ 160 h 167"/>
                <a:gd name="T60" fmla="*/ 69 w 168"/>
                <a:gd name="T61" fmla="*/ 167 h 167"/>
                <a:gd name="T62" fmla="*/ 77 w 168"/>
                <a:gd name="T63" fmla="*/ 152 h 167"/>
                <a:gd name="T64" fmla="*/ 84 w 168"/>
                <a:gd name="T65" fmla="*/ 152 h 167"/>
                <a:gd name="T66" fmla="*/ 91 w 168"/>
                <a:gd name="T67" fmla="*/ 152 h 167"/>
                <a:gd name="T68" fmla="*/ 100 w 168"/>
                <a:gd name="T69" fmla="*/ 167 h 167"/>
                <a:gd name="T70" fmla="*/ 121 w 168"/>
                <a:gd name="T71" fmla="*/ 160 h 167"/>
                <a:gd name="T72" fmla="*/ 119 w 168"/>
                <a:gd name="T73" fmla="*/ 143 h 167"/>
                <a:gd name="T74" fmla="*/ 130 w 168"/>
                <a:gd name="T75" fmla="*/ 135 h 167"/>
                <a:gd name="T76" fmla="*/ 146 w 168"/>
                <a:gd name="T77" fmla="*/ 142 h 167"/>
                <a:gd name="T78" fmla="*/ 158 w 168"/>
                <a:gd name="T79" fmla="*/ 124 h 167"/>
                <a:gd name="T80" fmla="*/ 147 w 168"/>
                <a:gd name="T81" fmla="*/ 111 h 167"/>
                <a:gd name="T82" fmla="*/ 151 w 168"/>
                <a:gd name="T83" fmla="*/ 98 h 167"/>
                <a:gd name="T84" fmla="*/ 168 w 168"/>
                <a:gd name="T85" fmla="*/ 95 h 167"/>
                <a:gd name="T86" fmla="*/ 84 w 168"/>
                <a:gd name="T87" fmla="*/ 133 h 167"/>
                <a:gd name="T88" fmla="*/ 35 w 168"/>
                <a:gd name="T89" fmla="*/ 84 h 167"/>
                <a:gd name="T90" fmla="*/ 84 w 168"/>
                <a:gd name="T91" fmla="*/ 34 h 167"/>
                <a:gd name="T92" fmla="*/ 133 w 168"/>
                <a:gd name="T93" fmla="*/ 84 h 167"/>
                <a:gd name="T94" fmla="*/ 84 w 168"/>
                <a:gd name="T95" fmla="*/ 13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8" h="167">
                  <a:moveTo>
                    <a:pt x="168" y="95"/>
                  </a:moveTo>
                  <a:cubicBezTo>
                    <a:pt x="168" y="73"/>
                    <a:pt x="168" y="73"/>
                    <a:pt x="168" y="73"/>
                  </a:cubicBezTo>
                  <a:cubicBezTo>
                    <a:pt x="151" y="69"/>
                    <a:pt x="151" y="69"/>
                    <a:pt x="151" y="69"/>
                  </a:cubicBezTo>
                  <a:cubicBezTo>
                    <a:pt x="150" y="64"/>
                    <a:pt x="149" y="60"/>
                    <a:pt x="147" y="56"/>
                  </a:cubicBezTo>
                  <a:cubicBezTo>
                    <a:pt x="158" y="43"/>
                    <a:pt x="158" y="43"/>
                    <a:pt x="158" y="43"/>
                  </a:cubicBezTo>
                  <a:cubicBezTo>
                    <a:pt x="146" y="25"/>
                    <a:pt x="146" y="25"/>
                    <a:pt x="146" y="25"/>
                  </a:cubicBezTo>
                  <a:cubicBezTo>
                    <a:pt x="130" y="32"/>
                    <a:pt x="130" y="32"/>
                    <a:pt x="130" y="32"/>
                  </a:cubicBezTo>
                  <a:cubicBezTo>
                    <a:pt x="126" y="29"/>
                    <a:pt x="123" y="27"/>
                    <a:pt x="119" y="24"/>
                  </a:cubicBezTo>
                  <a:cubicBezTo>
                    <a:pt x="120" y="7"/>
                    <a:pt x="120" y="7"/>
                    <a:pt x="120" y="7"/>
                  </a:cubicBezTo>
                  <a:cubicBezTo>
                    <a:pt x="99" y="0"/>
                    <a:pt x="99" y="0"/>
                    <a:pt x="99" y="0"/>
                  </a:cubicBezTo>
                  <a:cubicBezTo>
                    <a:pt x="91" y="15"/>
                    <a:pt x="91" y="15"/>
                    <a:pt x="91" y="15"/>
                  </a:cubicBezTo>
                  <a:cubicBezTo>
                    <a:pt x="89" y="15"/>
                    <a:pt x="86" y="15"/>
                    <a:pt x="84" y="15"/>
                  </a:cubicBezTo>
                  <a:cubicBezTo>
                    <a:pt x="82" y="15"/>
                    <a:pt x="79" y="15"/>
                    <a:pt x="77" y="15"/>
                  </a:cubicBezTo>
                  <a:cubicBezTo>
                    <a:pt x="69" y="0"/>
                    <a:pt x="69" y="0"/>
                    <a:pt x="69" y="0"/>
                  </a:cubicBezTo>
                  <a:cubicBezTo>
                    <a:pt x="48" y="7"/>
                    <a:pt x="48" y="7"/>
                    <a:pt x="48" y="7"/>
                  </a:cubicBezTo>
                  <a:cubicBezTo>
                    <a:pt x="49" y="24"/>
                    <a:pt x="49" y="24"/>
                    <a:pt x="49" y="24"/>
                  </a:cubicBezTo>
                  <a:cubicBezTo>
                    <a:pt x="45" y="27"/>
                    <a:pt x="42" y="29"/>
                    <a:pt x="38" y="32"/>
                  </a:cubicBezTo>
                  <a:cubicBezTo>
                    <a:pt x="23" y="25"/>
                    <a:pt x="23" y="25"/>
                    <a:pt x="23" y="25"/>
                  </a:cubicBezTo>
                  <a:cubicBezTo>
                    <a:pt x="10" y="43"/>
                    <a:pt x="10" y="43"/>
                    <a:pt x="10" y="43"/>
                  </a:cubicBezTo>
                  <a:cubicBezTo>
                    <a:pt x="21" y="56"/>
                    <a:pt x="21" y="56"/>
                    <a:pt x="21" y="56"/>
                  </a:cubicBezTo>
                  <a:cubicBezTo>
                    <a:pt x="19" y="60"/>
                    <a:pt x="18" y="65"/>
                    <a:pt x="17" y="69"/>
                  </a:cubicBezTo>
                  <a:cubicBezTo>
                    <a:pt x="0" y="73"/>
                    <a:pt x="0" y="73"/>
                    <a:pt x="0" y="73"/>
                  </a:cubicBezTo>
                  <a:cubicBezTo>
                    <a:pt x="0" y="95"/>
                    <a:pt x="0" y="95"/>
                    <a:pt x="0" y="95"/>
                  </a:cubicBezTo>
                  <a:cubicBezTo>
                    <a:pt x="17" y="98"/>
                    <a:pt x="17" y="98"/>
                    <a:pt x="17" y="98"/>
                  </a:cubicBezTo>
                  <a:cubicBezTo>
                    <a:pt x="18" y="103"/>
                    <a:pt x="19" y="107"/>
                    <a:pt x="21" y="111"/>
                  </a:cubicBezTo>
                  <a:cubicBezTo>
                    <a:pt x="10" y="124"/>
                    <a:pt x="10" y="124"/>
                    <a:pt x="10" y="124"/>
                  </a:cubicBezTo>
                  <a:cubicBezTo>
                    <a:pt x="23" y="142"/>
                    <a:pt x="23" y="142"/>
                    <a:pt x="23" y="142"/>
                  </a:cubicBezTo>
                  <a:cubicBezTo>
                    <a:pt x="38" y="135"/>
                    <a:pt x="38" y="135"/>
                    <a:pt x="38" y="135"/>
                  </a:cubicBezTo>
                  <a:cubicBezTo>
                    <a:pt x="42" y="138"/>
                    <a:pt x="46" y="141"/>
                    <a:pt x="49" y="143"/>
                  </a:cubicBezTo>
                  <a:cubicBezTo>
                    <a:pt x="48" y="160"/>
                    <a:pt x="48" y="160"/>
                    <a:pt x="48" y="160"/>
                  </a:cubicBezTo>
                  <a:cubicBezTo>
                    <a:pt x="69" y="167"/>
                    <a:pt x="69" y="167"/>
                    <a:pt x="69" y="167"/>
                  </a:cubicBezTo>
                  <a:cubicBezTo>
                    <a:pt x="77" y="152"/>
                    <a:pt x="77" y="152"/>
                    <a:pt x="77" y="152"/>
                  </a:cubicBezTo>
                  <a:cubicBezTo>
                    <a:pt x="80" y="152"/>
                    <a:pt x="82" y="152"/>
                    <a:pt x="84" y="152"/>
                  </a:cubicBezTo>
                  <a:cubicBezTo>
                    <a:pt x="86" y="152"/>
                    <a:pt x="89" y="152"/>
                    <a:pt x="91" y="152"/>
                  </a:cubicBezTo>
                  <a:cubicBezTo>
                    <a:pt x="100" y="167"/>
                    <a:pt x="100" y="167"/>
                    <a:pt x="100" y="167"/>
                  </a:cubicBezTo>
                  <a:cubicBezTo>
                    <a:pt x="121" y="160"/>
                    <a:pt x="121" y="160"/>
                    <a:pt x="121" y="160"/>
                  </a:cubicBezTo>
                  <a:cubicBezTo>
                    <a:pt x="119" y="143"/>
                    <a:pt x="119" y="143"/>
                    <a:pt x="119" y="143"/>
                  </a:cubicBezTo>
                  <a:cubicBezTo>
                    <a:pt x="123" y="141"/>
                    <a:pt x="126" y="138"/>
                    <a:pt x="130" y="135"/>
                  </a:cubicBezTo>
                  <a:cubicBezTo>
                    <a:pt x="146" y="142"/>
                    <a:pt x="146" y="142"/>
                    <a:pt x="146" y="142"/>
                  </a:cubicBezTo>
                  <a:cubicBezTo>
                    <a:pt x="158" y="124"/>
                    <a:pt x="158" y="124"/>
                    <a:pt x="158" y="124"/>
                  </a:cubicBezTo>
                  <a:cubicBezTo>
                    <a:pt x="147" y="111"/>
                    <a:pt x="147" y="111"/>
                    <a:pt x="147" y="111"/>
                  </a:cubicBezTo>
                  <a:cubicBezTo>
                    <a:pt x="149" y="107"/>
                    <a:pt x="150" y="103"/>
                    <a:pt x="151" y="98"/>
                  </a:cubicBezTo>
                  <a:lnTo>
                    <a:pt x="168" y="95"/>
                  </a:lnTo>
                  <a:close/>
                  <a:moveTo>
                    <a:pt x="84" y="133"/>
                  </a:moveTo>
                  <a:cubicBezTo>
                    <a:pt x="57" y="133"/>
                    <a:pt x="35" y="111"/>
                    <a:pt x="35" y="84"/>
                  </a:cubicBezTo>
                  <a:cubicBezTo>
                    <a:pt x="35" y="56"/>
                    <a:pt x="57" y="34"/>
                    <a:pt x="84" y="34"/>
                  </a:cubicBezTo>
                  <a:cubicBezTo>
                    <a:pt x="111" y="34"/>
                    <a:pt x="133" y="56"/>
                    <a:pt x="133" y="84"/>
                  </a:cubicBezTo>
                  <a:cubicBezTo>
                    <a:pt x="133" y="111"/>
                    <a:pt x="111" y="133"/>
                    <a:pt x="84"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7"/>
            <p:cNvSpPr>
              <a:spLocks noEditPoints="1"/>
            </p:cNvSpPr>
            <p:nvPr/>
          </p:nvSpPr>
          <p:spPr bwMode="auto">
            <a:xfrm>
              <a:off x="8783638" y="339725"/>
              <a:ext cx="374650" cy="379413"/>
            </a:xfrm>
            <a:custGeom>
              <a:avLst/>
              <a:gdLst>
                <a:gd name="T0" fmla="*/ 100 w 100"/>
                <a:gd name="T1" fmla="*/ 57 h 100"/>
                <a:gd name="T2" fmla="*/ 100 w 100"/>
                <a:gd name="T3" fmla="*/ 43 h 100"/>
                <a:gd name="T4" fmla="*/ 90 w 100"/>
                <a:gd name="T5" fmla="*/ 41 h 100"/>
                <a:gd name="T6" fmla="*/ 87 w 100"/>
                <a:gd name="T7" fmla="*/ 34 h 100"/>
                <a:gd name="T8" fmla="*/ 94 w 100"/>
                <a:gd name="T9" fmla="*/ 26 h 100"/>
                <a:gd name="T10" fmla="*/ 86 w 100"/>
                <a:gd name="T11" fmla="*/ 15 h 100"/>
                <a:gd name="T12" fmla="*/ 77 w 100"/>
                <a:gd name="T13" fmla="*/ 20 h 100"/>
                <a:gd name="T14" fmla="*/ 70 w 100"/>
                <a:gd name="T15" fmla="*/ 15 h 100"/>
                <a:gd name="T16" fmla="*/ 72 w 100"/>
                <a:gd name="T17" fmla="*/ 5 h 100"/>
                <a:gd name="T18" fmla="*/ 59 w 100"/>
                <a:gd name="T19" fmla="*/ 0 h 100"/>
                <a:gd name="T20" fmla="*/ 54 w 100"/>
                <a:gd name="T21" fmla="*/ 9 h 100"/>
                <a:gd name="T22" fmla="*/ 50 w 100"/>
                <a:gd name="T23" fmla="*/ 9 h 100"/>
                <a:gd name="T24" fmla="*/ 46 w 100"/>
                <a:gd name="T25" fmla="*/ 9 h 100"/>
                <a:gd name="T26" fmla="*/ 41 w 100"/>
                <a:gd name="T27" fmla="*/ 1 h 100"/>
                <a:gd name="T28" fmla="*/ 28 w 100"/>
                <a:gd name="T29" fmla="*/ 5 h 100"/>
                <a:gd name="T30" fmla="*/ 29 w 100"/>
                <a:gd name="T31" fmla="*/ 15 h 100"/>
                <a:gd name="T32" fmla="*/ 23 w 100"/>
                <a:gd name="T33" fmla="*/ 20 h 100"/>
                <a:gd name="T34" fmla="*/ 13 w 100"/>
                <a:gd name="T35" fmla="*/ 15 h 100"/>
                <a:gd name="T36" fmla="*/ 6 w 100"/>
                <a:gd name="T37" fmla="*/ 26 h 100"/>
                <a:gd name="T38" fmla="*/ 13 w 100"/>
                <a:gd name="T39" fmla="*/ 34 h 100"/>
                <a:gd name="T40" fmla="*/ 10 w 100"/>
                <a:gd name="T41" fmla="*/ 41 h 100"/>
                <a:gd name="T42" fmla="*/ 0 w 100"/>
                <a:gd name="T43" fmla="*/ 43 h 100"/>
                <a:gd name="T44" fmla="*/ 0 w 100"/>
                <a:gd name="T45" fmla="*/ 57 h 100"/>
                <a:gd name="T46" fmla="*/ 10 w 100"/>
                <a:gd name="T47" fmla="*/ 59 h 100"/>
                <a:gd name="T48" fmla="*/ 13 w 100"/>
                <a:gd name="T49" fmla="*/ 66 h 100"/>
                <a:gd name="T50" fmla="*/ 6 w 100"/>
                <a:gd name="T51" fmla="*/ 74 h 100"/>
                <a:gd name="T52" fmla="*/ 13 w 100"/>
                <a:gd name="T53" fmla="*/ 85 h 100"/>
                <a:gd name="T54" fmla="*/ 23 w 100"/>
                <a:gd name="T55" fmla="*/ 80 h 100"/>
                <a:gd name="T56" fmla="*/ 29 w 100"/>
                <a:gd name="T57" fmla="*/ 85 h 100"/>
                <a:gd name="T58" fmla="*/ 28 w 100"/>
                <a:gd name="T59" fmla="*/ 95 h 100"/>
                <a:gd name="T60" fmla="*/ 41 w 100"/>
                <a:gd name="T61" fmla="*/ 100 h 100"/>
                <a:gd name="T62" fmla="*/ 46 w 100"/>
                <a:gd name="T63" fmla="*/ 91 h 100"/>
                <a:gd name="T64" fmla="*/ 50 w 100"/>
                <a:gd name="T65" fmla="*/ 91 h 100"/>
                <a:gd name="T66" fmla="*/ 54 w 100"/>
                <a:gd name="T67" fmla="*/ 91 h 100"/>
                <a:gd name="T68" fmla="*/ 59 w 100"/>
                <a:gd name="T69" fmla="*/ 99 h 100"/>
                <a:gd name="T70" fmla="*/ 72 w 100"/>
                <a:gd name="T71" fmla="*/ 95 h 100"/>
                <a:gd name="T72" fmla="*/ 71 w 100"/>
                <a:gd name="T73" fmla="*/ 85 h 100"/>
                <a:gd name="T74" fmla="*/ 77 w 100"/>
                <a:gd name="T75" fmla="*/ 80 h 100"/>
                <a:gd name="T76" fmla="*/ 86 w 100"/>
                <a:gd name="T77" fmla="*/ 85 h 100"/>
                <a:gd name="T78" fmla="*/ 94 w 100"/>
                <a:gd name="T79" fmla="*/ 74 h 100"/>
                <a:gd name="T80" fmla="*/ 87 w 100"/>
                <a:gd name="T81" fmla="*/ 66 h 100"/>
                <a:gd name="T82" fmla="*/ 90 w 100"/>
                <a:gd name="T83" fmla="*/ 59 h 100"/>
                <a:gd name="T84" fmla="*/ 100 w 100"/>
                <a:gd name="T85" fmla="*/ 57 h 100"/>
                <a:gd name="T86" fmla="*/ 50 w 100"/>
                <a:gd name="T87" fmla="*/ 79 h 100"/>
                <a:gd name="T88" fmla="*/ 21 w 100"/>
                <a:gd name="T89" fmla="*/ 50 h 100"/>
                <a:gd name="T90" fmla="*/ 50 w 100"/>
                <a:gd name="T91" fmla="*/ 21 h 100"/>
                <a:gd name="T92" fmla="*/ 79 w 100"/>
                <a:gd name="T93" fmla="*/ 50 h 100"/>
                <a:gd name="T94" fmla="*/ 50 w 100"/>
                <a:gd name="T95" fmla="*/ 7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00">
                  <a:moveTo>
                    <a:pt x="100" y="57"/>
                  </a:moveTo>
                  <a:cubicBezTo>
                    <a:pt x="100" y="43"/>
                    <a:pt x="100" y="43"/>
                    <a:pt x="100" y="43"/>
                  </a:cubicBezTo>
                  <a:cubicBezTo>
                    <a:pt x="90" y="41"/>
                    <a:pt x="90" y="41"/>
                    <a:pt x="90" y="41"/>
                  </a:cubicBezTo>
                  <a:cubicBezTo>
                    <a:pt x="89" y="39"/>
                    <a:pt x="88" y="36"/>
                    <a:pt x="87" y="34"/>
                  </a:cubicBezTo>
                  <a:cubicBezTo>
                    <a:pt x="94" y="26"/>
                    <a:pt x="94" y="26"/>
                    <a:pt x="94" y="26"/>
                  </a:cubicBezTo>
                  <a:cubicBezTo>
                    <a:pt x="86" y="15"/>
                    <a:pt x="86" y="15"/>
                    <a:pt x="86" y="15"/>
                  </a:cubicBezTo>
                  <a:cubicBezTo>
                    <a:pt x="77" y="20"/>
                    <a:pt x="77" y="20"/>
                    <a:pt x="77" y="20"/>
                  </a:cubicBezTo>
                  <a:cubicBezTo>
                    <a:pt x="75" y="18"/>
                    <a:pt x="73" y="16"/>
                    <a:pt x="70" y="15"/>
                  </a:cubicBezTo>
                  <a:cubicBezTo>
                    <a:pt x="72" y="5"/>
                    <a:pt x="72" y="5"/>
                    <a:pt x="72" y="5"/>
                  </a:cubicBezTo>
                  <a:cubicBezTo>
                    <a:pt x="59" y="0"/>
                    <a:pt x="59" y="0"/>
                    <a:pt x="59" y="0"/>
                  </a:cubicBezTo>
                  <a:cubicBezTo>
                    <a:pt x="54" y="9"/>
                    <a:pt x="54" y="9"/>
                    <a:pt x="54" y="9"/>
                  </a:cubicBezTo>
                  <a:cubicBezTo>
                    <a:pt x="53" y="9"/>
                    <a:pt x="51" y="9"/>
                    <a:pt x="50" y="9"/>
                  </a:cubicBezTo>
                  <a:cubicBezTo>
                    <a:pt x="49" y="9"/>
                    <a:pt x="47" y="9"/>
                    <a:pt x="46" y="9"/>
                  </a:cubicBezTo>
                  <a:cubicBezTo>
                    <a:pt x="41" y="1"/>
                    <a:pt x="41" y="1"/>
                    <a:pt x="41" y="1"/>
                  </a:cubicBezTo>
                  <a:cubicBezTo>
                    <a:pt x="28" y="5"/>
                    <a:pt x="28" y="5"/>
                    <a:pt x="28" y="5"/>
                  </a:cubicBezTo>
                  <a:cubicBezTo>
                    <a:pt x="29" y="15"/>
                    <a:pt x="29" y="15"/>
                    <a:pt x="29" y="15"/>
                  </a:cubicBezTo>
                  <a:cubicBezTo>
                    <a:pt x="27" y="16"/>
                    <a:pt x="25" y="18"/>
                    <a:pt x="23" y="20"/>
                  </a:cubicBezTo>
                  <a:cubicBezTo>
                    <a:pt x="13" y="15"/>
                    <a:pt x="13" y="15"/>
                    <a:pt x="13" y="15"/>
                  </a:cubicBezTo>
                  <a:cubicBezTo>
                    <a:pt x="6" y="26"/>
                    <a:pt x="6" y="26"/>
                    <a:pt x="6" y="26"/>
                  </a:cubicBezTo>
                  <a:cubicBezTo>
                    <a:pt x="13" y="34"/>
                    <a:pt x="13" y="34"/>
                    <a:pt x="13" y="34"/>
                  </a:cubicBezTo>
                  <a:cubicBezTo>
                    <a:pt x="11" y="36"/>
                    <a:pt x="11" y="39"/>
                    <a:pt x="10" y="41"/>
                  </a:cubicBezTo>
                  <a:cubicBezTo>
                    <a:pt x="0" y="43"/>
                    <a:pt x="0" y="43"/>
                    <a:pt x="0" y="43"/>
                  </a:cubicBezTo>
                  <a:cubicBezTo>
                    <a:pt x="0" y="57"/>
                    <a:pt x="0" y="57"/>
                    <a:pt x="0" y="57"/>
                  </a:cubicBezTo>
                  <a:cubicBezTo>
                    <a:pt x="10" y="59"/>
                    <a:pt x="10" y="59"/>
                    <a:pt x="10" y="59"/>
                  </a:cubicBezTo>
                  <a:cubicBezTo>
                    <a:pt x="11" y="61"/>
                    <a:pt x="11" y="64"/>
                    <a:pt x="13" y="66"/>
                  </a:cubicBezTo>
                  <a:cubicBezTo>
                    <a:pt x="6" y="74"/>
                    <a:pt x="6" y="74"/>
                    <a:pt x="6" y="74"/>
                  </a:cubicBezTo>
                  <a:cubicBezTo>
                    <a:pt x="13" y="85"/>
                    <a:pt x="13" y="85"/>
                    <a:pt x="13" y="85"/>
                  </a:cubicBezTo>
                  <a:cubicBezTo>
                    <a:pt x="23" y="80"/>
                    <a:pt x="23" y="80"/>
                    <a:pt x="23" y="80"/>
                  </a:cubicBezTo>
                  <a:cubicBezTo>
                    <a:pt x="25" y="82"/>
                    <a:pt x="27" y="84"/>
                    <a:pt x="29" y="85"/>
                  </a:cubicBezTo>
                  <a:cubicBezTo>
                    <a:pt x="28" y="95"/>
                    <a:pt x="28" y="95"/>
                    <a:pt x="28" y="95"/>
                  </a:cubicBezTo>
                  <a:cubicBezTo>
                    <a:pt x="41" y="100"/>
                    <a:pt x="41" y="100"/>
                    <a:pt x="41" y="100"/>
                  </a:cubicBezTo>
                  <a:cubicBezTo>
                    <a:pt x="46" y="91"/>
                    <a:pt x="46" y="91"/>
                    <a:pt x="46" y="91"/>
                  </a:cubicBezTo>
                  <a:cubicBezTo>
                    <a:pt x="47" y="91"/>
                    <a:pt x="49" y="91"/>
                    <a:pt x="50" y="91"/>
                  </a:cubicBezTo>
                  <a:cubicBezTo>
                    <a:pt x="51" y="91"/>
                    <a:pt x="53" y="91"/>
                    <a:pt x="54" y="91"/>
                  </a:cubicBezTo>
                  <a:cubicBezTo>
                    <a:pt x="59" y="99"/>
                    <a:pt x="59" y="99"/>
                    <a:pt x="59" y="99"/>
                  </a:cubicBezTo>
                  <a:cubicBezTo>
                    <a:pt x="72" y="95"/>
                    <a:pt x="72" y="95"/>
                    <a:pt x="72" y="95"/>
                  </a:cubicBezTo>
                  <a:cubicBezTo>
                    <a:pt x="71" y="85"/>
                    <a:pt x="71" y="85"/>
                    <a:pt x="71" y="85"/>
                  </a:cubicBezTo>
                  <a:cubicBezTo>
                    <a:pt x="73" y="84"/>
                    <a:pt x="75" y="82"/>
                    <a:pt x="77" y="80"/>
                  </a:cubicBezTo>
                  <a:cubicBezTo>
                    <a:pt x="86" y="85"/>
                    <a:pt x="86" y="85"/>
                    <a:pt x="86" y="85"/>
                  </a:cubicBezTo>
                  <a:cubicBezTo>
                    <a:pt x="94" y="74"/>
                    <a:pt x="94" y="74"/>
                    <a:pt x="94" y="74"/>
                  </a:cubicBezTo>
                  <a:cubicBezTo>
                    <a:pt x="87" y="66"/>
                    <a:pt x="87" y="66"/>
                    <a:pt x="87" y="66"/>
                  </a:cubicBezTo>
                  <a:cubicBezTo>
                    <a:pt x="88" y="64"/>
                    <a:pt x="89" y="61"/>
                    <a:pt x="90" y="59"/>
                  </a:cubicBezTo>
                  <a:lnTo>
                    <a:pt x="100" y="57"/>
                  </a:lnTo>
                  <a:close/>
                  <a:moveTo>
                    <a:pt x="50" y="79"/>
                  </a:moveTo>
                  <a:cubicBezTo>
                    <a:pt x="34" y="79"/>
                    <a:pt x="21" y="66"/>
                    <a:pt x="21" y="50"/>
                  </a:cubicBezTo>
                  <a:cubicBezTo>
                    <a:pt x="21" y="34"/>
                    <a:pt x="34" y="21"/>
                    <a:pt x="50" y="21"/>
                  </a:cubicBezTo>
                  <a:cubicBezTo>
                    <a:pt x="66" y="21"/>
                    <a:pt x="79" y="34"/>
                    <a:pt x="79" y="50"/>
                  </a:cubicBezTo>
                  <a:cubicBezTo>
                    <a:pt x="79" y="66"/>
                    <a:pt x="66" y="79"/>
                    <a:pt x="50" y="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3" name="组合 22"/>
          <p:cNvGrpSpPr>
            <a:grpSpLocks noChangeAspect="1"/>
          </p:cNvGrpSpPr>
          <p:nvPr/>
        </p:nvGrpSpPr>
        <p:grpSpPr>
          <a:xfrm>
            <a:off x="8615672" y="2521127"/>
            <a:ext cx="916190" cy="784428"/>
            <a:chOff x="2162176" y="-104775"/>
            <a:chExt cx="1655763" cy="1417638"/>
          </a:xfrm>
          <a:solidFill>
            <a:schemeClr val="bg1"/>
          </a:solidFill>
        </p:grpSpPr>
        <p:sp>
          <p:nvSpPr>
            <p:cNvPr id="24" name="Freeform 3767"/>
            <p:cNvSpPr/>
            <p:nvPr/>
          </p:nvSpPr>
          <p:spPr bwMode="auto">
            <a:xfrm>
              <a:off x="2311401" y="104775"/>
              <a:ext cx="1370013" cy="1208088"/>
            </a:xfrm>
            <a:custGeom>
              <a:avLst/>
              <a:gdLst>
                <a:gd name="T0" fmla="*/ 231 w 431"/>
                <a:gd name="T1" fmla="*/ 6 h 380"/>
                <a:gd name="T2" fmla="*/ 190 w 431"/>
                <a:gd name="T3" fmla="*/ 7 h 380"/>
                <a:gd name="T4" fmla="*/ 20 w 431"/>
                <a:gd name="T5" fmla="*/ 106 h 380"/>
                <a:gd name="T6" fmla="*/ 0 w 431"/>
                <a:gd name="T7" fmla="*/ 142 h 380"/>
                <a:gd name="T8" fmla="*/ 0 w 431"/>
                <a:gd name="T9" fmla="*/ 357 h 380"/>
                <a:gd name="T10" fmla="*/ 24 w 431"/>
                <a:gd name="T11" fmla="*/ 380 h 380"/>
                <a:gd name="T12" fmla="*/ 124 w 431"/>
                <a:gd name="T13" fmla="*/ 380 h 380"/>
                <a:gd name="T14" fmla="*/ 148 w 431"/>
                <a:gd name="T15" fmla="*/ 357 h 380"/>
                <a:gd name="T16" fmla="*/ 148 w 431"/>
                <a:gd name="T17" fmla="*/ 258 h 380"/>
                <a:gd name="T18" fmla="*/ 171 w 431"/>
                <a:gd name="T19" fmla="*/ 235 h 380"/>
                <a:gd name="T20" fmla="*/ 260 w 431"/>
                <a:gd name="T21" fmla="*/ 235 h 380"/>
                <a:gd name="T22" fmla="*/ 283 w 431"/>
                <a:gd name="T23" fmla="*/ 258 h 380"/>
                <a:gd name="T24" fmla="*/ 283 w 431"/>
                <a:gd name="T25" fmla="*/ 357 h 380"/>
                <a:gd name="T26" fmla="*/ 307 w 431"/>
                <a:gd name="T27" fmla="*/ 380 h 380"/>
                <a:gd name="T28" fmla="*/ 407 w 431"/>
                <a:gd name="T29" fmla="*/ 380 h 380"/>
                <a:gd name="T30" fmla="*/ 431 w 431"/>
                <a:gd name="T31" fmla="*/ 357 h 380"/>
                <a:gd name="T32" fmla="*/ 431 w 431"/>
                <a:gd name="T33" fmla="*/ 142 h 380"/>
                <a:gd name="T34" fmla="*/ 410 w 431"/>
                <a:gd name="T35" fmla="*/ 107 h 380"/>
                <a:gd name="T36" fmla="*/ 231 w 431"/>
                <a:gd name="T3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1" h="380">
                  <a:moveTo>
                    <a:pt x="231" y="6"/>
                  </a:moveTo>
                  <a:cubicBezTo>
                    <a:pt x="220" y="0"/>
                    <a:pt x="201" y="0"/>
                    <a:pt x="190" y="7"/>
                  </a:cubicBezTo>
                  <a:cubicBezTo>
                    <a:pt x="20" y="106"/>
                    <a:pt x="20" y="106"/>
                    <a:pt x="20" y="106"/>
                  </a:cubicBezTo>
                  <a:cubicBezTo>
                    <a:pt x="9" y="113"/>
                    <a:pt x="0" y="129"/>
                    <a:pt x="0" y="142"/>
                  </a:cubicBezTo>
                  <a:cubicBezTo>
                    <a:pt x="0" y="357"/>
                    <a:pt x="0" y="357"/>
                    <a:pt x="0" y="357"/>
                  </a:cubicBezTo>
                  <a:cubicBezTo>
                    <a:pt x="0" y="370"/>
                    <a:pt x="10" y="380"/>
                    <a:pt x="24" y="380"/>
                  </a:cubicBezTo>
                  <a:cubicBezTo>
                    <a:pt x="124" y="380"/>
                    <a:pt x="124" y="380"/>
                    <a:pt x="124" y="380"/>
                  </a:cubicBezTo>
                  <a:cubicBezTo>
                    <a:pt x="137" y="380"/>
                    <a:pt x="148" y="370"/>
                    <a:pt x="148" y="357"/>
                  </a:cubicBezTo>
                  <a:cubicBezTo>
                    <a:pt x="148" y="258"/>
                    <a:pt x="148" y="258"/>
                    <a:pt x="148" y="258"/>
                  </a:cubicBezTo>
                  <a:cubicBezTo>
                    <a:pt x="148" y="245"/>
                    <a:pt x="158" y="235"/>
                    <a:pt x="171" y="235"/>
                  </a:cubicBezTo>
                  <a:cubicBezTo>
                    <a:pt x="260" y="235"/>
                    <a:pt x="260" y="235"/>
                    <a:pt x="260" y="235"/>
                  </a:cubicBezTo>
                  <a:cubicBezTo>
                    <a:pt x="273" y="235"/>
                    <a:pt x="283" y="245"/>
                    <a:pt x="283" y="258"/>
                  </a:cubicBezTo>
                  <a:cubicBezTo>
                    <a:pt x="283" y="357"/>
                    <a:pt x="283" y="357"/>
                    <a:pt x="283" y="357"/>
                  </a:cubicBezTo>
                  <a:cubicBezTo>
                    <a:pt x="283" y="370"/>
                    <a:pt x="294" y="380"/>
                    <a:pt x="307" y="380"/>
                  </a:cubicBezTo>
                  <a:cubicBezTo>
                    <a:pt x="407" y="380"/>
                    <a:pt x="407" y="380"/>
                    <a:pt x="407" y="380"/>
                  </a:cubicBezTo>
                  <a:cubicBezTo>
                    <a:pt x="420" y="380"/>
                    <a:pt x="431" y="370"/>
                    <a:pt x="431" y="357"/>
                  </a:cubicBezTo>
                  <a:cubicBezTo>
                    <a:pt x="431" y="142"/>
                    <a:pt x="431" y="142"/>
                    <a:pt x="431" y="142"/>
                  </a:cubicBezTo>
                  <a:cubicBezTo>
                    <a:pt x="431" y="129"/>
                    <a:pt x="422" y="113"/>
                    <a:pt x="410" y="107"/>
                  </a:cubicBezTo>
                  <a:lnTo>
                    <a:pt x="231"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5" name="Freeform 3768"/>
            <p:cNvSpPr/>
            <p:nvPr/>
          </p:nvSpPr>
          <p:spPr bwMode="auto">
            <a:xfrm>
              <a:off x="2162176" y="-104775"/>
              <a:ext cx="1655763" cy="552450"/>
            </a:xfrm>
            <a:custGeom>
              <a:avLst/>
              <a:gdLst>
                <a:gd name="T0" fmla="*/ 516 w 521"/>
                <a:gd name="T1" fmla="*/ 165 h 174"/>
                <a:gd name="T2" fmla="*/ 487 w 521"/>
                <a:gd name="T3" fmla="*/ 167 h 174"/>
                <a:gd name="T4" fmla="*/ 276 w 521"/>
                <a:gd name="T5" fmla="*/ 45 h 174"/>
                <a:gd name="T6" fmla="*/ 235 w 521"/>
                <a:gd name="T7" fmla="*/ 45 h 174"/>
                <a:gd name="T8" fmla="*/ 34 w 521"/>
                <a:gd name="T9" fmla="*/ 167 h 174"/>
                <a:gd name="T10" fmla="*/ 5 w 521"/>
                <a:gd name="T11" fmla="*/ 165 h 174"/>
                <a:gd name="T12" fmla="*/ 16 w 521"/>
                <a:gd name="T13" fmla="*/ 138 h 174"/>
                <a:gd name="T14" fmla="*/ 235 w 521"/>
                <a:gd name="T15" fmla="*/ 7 h 174"/>
                <a:gd name="T16" fmla="*/ 276 w 521"/>
                <a:gd name="T17" fmla="*/ 6 h 174"/>
                <a:gd name="T18" fmla="*/ 504 w 521"/>
                <a:gd name="T19" fmla="*/ 139 h 174"/>
                <a:gd name="T20" fmla="*/ 516 w 521"/>
                <a:gd name="T21" fmla="*/ 16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1" h="174">
                  <a:moveTo>
                    <a:pt x="516" y="165"/>
                  </a:moveTo>
                  <a:cubicBezTo>
                    <a:pt x="512" y="173"/>
                    <a:pt x="499" y="174"/>
                    <a:pt x="487" y="167"/>
                  </a:cubicBezTo>
                  <a:cubicBezTo>
                    <a:pt x="276" y="45"/>
                    <a:pt x="276" y="45"/>
                    <a:pt x="276" y="45"/>
                  </a:cubicBezTo>
                  <a:cubicBezTo>
                    <a:pt x="265" y="38"/>
                    <a:pt x="247" y="38"/>
                    <a:pt x="235" y="45"/>
                  </a:cubicBezTo>
                  <a:cubicBezTo>
                    <a:pt x="34" y="167"/>
                    <a:pt x="34" y="167"/>
                    <a:pt x="34" y="167"/>
                  </a:cubicBezTo>
                  <a:cubicBezTo>
                    <a:pt x="22" y="174"/>
                    <a:pt x="9" y="173"/>
                    <a:pt x="5" y="165"/>
                  </a:cubicBezTo>
                  <a:cubicBezTo>
                    <a:pt x="0" y="157"/>
                    <a:pt x="5" y="145"/>
                    <a:pt x="16" y="138"/>
                  </a:cubicBezTo>
                  <a:cubicBezTo>
                    <a:pt x="235" y="7"/>
                    <a:pt x="235" y="7"/>
                    <a:pt x="235" y="7"/>
                  </a:cubicBezTo>
                  <a:cubicBezTo>
                    <a:pt x="246" y="0"/>
                    <a:pt x="265" y="0"/>
                    <a:pt x="276" y="6"/>
                  </a:cubicBezTo>
                  <a:cubicBezTo>
                    <a:pt x="504" y="139"/>
                    <a:pt x="504" y="139"/>
                    <a:pt x="504" y="139"/>
                  </a:cubicBezTo>
                  <a:cubicBezTo>
                    <a:pt x="515" y="145"/>
                    <a:pt x="521" y="157"/>
                    <a:pt x="516"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nvGrpSpPr>
          <p:cNvPr id="52" name="组合 51"/>
          <p:cNvGrpSpPr/>
          <p:nvPr/>
        </p:nvGrpSpPr>
        <p:grpSpPr>
          <a:xfrm>
            <a:off x="1997241" y="4373472"/>
            <a:ext cx="2241975" cy="1220554"/>
            <a:chOff x="2113543" y="3325188"/>
            <a:chExt cx="2241975" cy="1220554"/>
          </a:xfrm>
        </p:grpSpPr>
        <p:sp>
          <p:nvSpPr>
            <p:cNvPr id="53" name="矩形 52"/>
            <p:cNvSpPr/>
            <p:nvPr/>
          </p:nvSpPr>
          <p:spPr>
            <a:xfrm>
              <a:off x="2113544" y="3677812"/>
              <a:ext cx="2241974"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65000"/>
                      <a:lumOff val="35000"/>
                    </a:schemeClr>
                  </a:solidFill>
                </a:rPr>
                <a:t>用户可以在投影仪或者计算机上进行演示也可以将演示文稿打印出来制作成</a:t>
              </a:r>
            </a:p>
          </p:txBody>
        </p:sp>
        <p:sp>
          <p:nvSpPr>
            <p:cNvPr id="54" name="矩形 53"/>
            <p:cNvSpPr/>
            <p:nvPr/>
          </p:nvSpPr>
          <p:spPr>
            <a:xfrm>
              <a:off x="2113543" y="3325188"/>
              <a:ext cx="2241974" cy="401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75000"/>
                      <a:lumOff val="25000"/>
                    </a:schemeClr>
                  </a:solidFill>
                </a:rPr>
                <a:t>标题文字添加</a:t>
              </a:r>
            </a:p>
          </p:txBody>
        </p:sp>
      </p:grpSp>
      <p:grpSp>
        <p:nvGrpSpPr>
          <p:cNvPr id="55" name="组合 54"/>
          <p:cNvGrpSpPr/>
          <p:nvPr/>
        </p:nvGrpSpPr>
        <p:grpSpPr>
          <a:xfrm>
            <a:off x="4975010" y="4373472"/>
            <a:ext cx="2241975" cy="1220554"/>
            <a:chOff x="2113543" y="3325188"/>
            <a:chExt cx="2241975" cy="1220554"/>
          </a:xfrm>
        </p:grpSpPr>
        <p:sp>
          <p:nvSpPr>
            <p:cNvPr id="56" name="矩形 55"/>
            <p:cNvSpPr/>
            <p:nvPr/>
          </p:nvSpPr>
          <p:spPr>
            <a:xfrm>
              <a:off x="2113544" y="3677812"/>
              <a:ext cx="2241974"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65000"/>
                      <a:lumOff val="35000"/>
                    </a:schemeClr>
                  </a:solidFill>
                </a:rPr>
                <a:t>用户可以在投影仪或者计算机上进行演示也可以将演示文稿打印出来制作成</a:t>
              </a:r>
            </a:p>
          </p:txBody>
        </p:sp>
        <p:sp>
          <p:nvSpPr>
            <p:cNvPr id="57" name="矩形 56"/>
            <p:cNvSpPr/>
            <p:nvPr/>
          </p:nvSpPr>
          <p:spPr>
            <a:xfrm>
              <a:off x="2113543" y="3325188"/>
              <a:ext cx="2241974" cy="401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75000"/>
                      <a:lumOff val="25000"/>
                    </a:schemeClr>
                  </a:solidFill>
                </a:rPr>
                <a:t>标题文字添加</a:t>
              </a:r>
            </a:p>
          </p:txBody>
        </p:sp>
      </p:grpSp>
      <p:grpSp>
        <p:nvGrpSpPr>
          <p:cNvPr id="58" name="组合 57"/>
          <p:cNvGrpSpPr/>
          <p:nvPr/>
        </p:nvGrpSpPr>
        <p:grpSpPr>
          <a:xfrm>
            <a:off x="7952779" y="4373472"/>
            <a:ext cx="2241975" cy="1220554"/>
            <a:chOff x="2113543" y="3325188"/>
            <a:chExt cx="2241975" cy="1220554"/>
          </a:xfrm>
        </p:grpSpPr>
        <p:sp>
          <p:nvSpPr>
            <p:cNvPr id="59" name="矩形 58"/>
            <p:cNvSpPr/>
            <p:nvPr/>
          </p:nvSpPr>
          <p:spPr>
            <a:xfrm>
              <a:off x="2113544" y="3677812"/>
              <a:ext cx="2241974"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65000"/>
                      <a:lumOff val="35000"/>
                    </a:schemeClr>
                  </a:solidFill>
                </a:rPr>
                <a:t>用户可以在投影仪或者计算机上进行演示也可以将演示文稿打印出来制作成</a:t>
              </a:r>
            </a:p>
          </p:txBody>
        </p:sp>
        <p:sp>
          <p:nvSpPr>
            <p:cNvPr id="60" name="矩形 59"/>
            <p:cNvSpPr/>
            <p:nvPr/>
          </p:nvSpPr>
          <p:spPr>
            <a:xfrm>
              <a:off x="2113543" y="3325188"/>
              <a:ext cx="2241974" cy="401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75000"/>
                      <a:lumOff val="25000"/>
                    </a:schemeClr>
                  </a:solidFill>
                </a:rPr>
                <a:t>标题文字添加</a:t>
              </a:r>
            </a:p>
          </p:txBody>
        </p:sp>
      </p:grpSp>
      <p:pic>
        <p:nvPicPr>
          <p:cNvPr id="31" name="图片 30"/>
          <p:cNvPicPr>
            <a:picLocks noChangeAspect="1"/>
          </p:cNvPicPr>
          <p:nvPr/>
        </p:nvPicPr>
        <p:blipFill rotWithShape="1">
          <a:blip r:embed="rId3">
            <a:extLst>
              <a:ext uri="{28A0092B-C50C-407E-A947-70E740481C1C}">
                <a14:useLocalDpi xmlns:a14="http://schemas.microsoft.com/office/drawing/2010/main" val="0"/>
              </a:ext>
            </a:extLst>
          </a:blip>
          <a:srcRect l="5689" t="7719"/>
          <a:stretch>
            <a:fillRect/>
          </a:stretch>
        </p:blipFill>
        <p:spPr>
          <a:xfrm>
            <a:off x="2" y="1"/>
            <a:ext cx="2304976" cy="1268412"/>
          </a:xfrm>
          <a:prstGeom prst="rect">
            <a:avLst/>
          </a:prstGeom>
        </p:spPr>
      </p:pic>
      <p:pic>
        <p:nvPicPr>
          <p:cNvPr id="32" name="图片 31"/>
          <p:cNvPicPr>
            <a:picLocks noChangeAspect="1"/>
          </p:cNvPicPr>
          <p:nvPr/>
        </p:nvPicPr>
        <p:blipFill rotWithShape="1">
          <a:blip r:embed="rId3">
            <a:extLst>
              <a:ext uri="{28A0092B-C50C-407E-A947-70E740481C1C}">
                <a14:useLocalDpi xmlns:a14="http://schemas.microsoft.com/office/drawing/2010/main" val="0"/>
              </a:ext>
            </a:extLst>
          </a:blip>
          <a:srcRect l="5689" t="7719"/>
          <a:stretch>
            <a:fillRect/>
          </a:stretch>
        </p:blipFill>
        <p:spPr>
          <a:xfrm rot="10800000">
            <a:off x="8297197" y="4714717"/>
            <a:ext cx="3894803" cy="2143282"/>
          </a:xfrm>
          <a:prstGeom prst="rect">
            <a:avLst/>
          </a:prstGeom>
        </p:spPr>
      </p:pic>
      <p:grpSp>
        <p:nvGrpSpPr>
          <p:cNvPr id="33" name="组合 32"/>
          <p:cNvGrpSpPr/>
          <p:nvPr/>
        </p:nvGrpSpPr>
        <p:grpSpPr>
          <a:xfrm>
            <a:off x="1195529" y="485297"/>
            <a:ext cx="3780202" cy="770416"/>
            <a:chOff x="1949291" y="371073"/>
            <a:chExt cx="3780202" cy="770416"/>
          </a:xfrm>
        </p:grpSpPr>
        <p:sp>
          <p:nvSpPr>
            <p:cNvPr id="34" name="文本框 33"/>
            <p:cNvSpPr txBox="1"/>
            <p:nvPr/>
          </p:nvSpPr>
          <p:spPr>
            <a:xfrm>
              <a:off x="1949291" y="371073"/>
              <a:ext cx="3057247"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75000"/>
                      <a:lumOff val="25000"/>
                    </a:schemeClr>
                  </a:solidFill>
                  <a:latin typeface="Century Gothic" panose="020B0502020202020204" pitchFamily="34" charset="0"/>
                </a:rPr>
                <a:t>章节标题</a:t>
              </a:r>
              <a:r>
                <a:rPr lang="zh-CN" altLang="en-US" sz="2800" b="1" dirty="0">
                  <a:solidFill>
                    <a:schemeClr val="accent1"/>
                  </a:solidFill>
                  <a:latin typeface="Century Gothic" panose="020B0502020202020204" pitchFamily="34" charset="0"/>
                </a:rPr>
                <a:t>文字添加</a:t>
              </a:r>
            </a:p>
          </p:txBody>
        </p:sp>
        <p:sp>
          <p:nvSpPr>
            <p:cNvPr id="35" name="文本框 34"/>
            <p:cNvSpPr txBox="1"/>
            <p:nvPr/>
          </p:nvSpPr>
          <p:spPr>
            <a:xfrm>
              <a:off x="1949291" y="833712"/>
              <a:ext cx="3780202" cy="307777"/>
            </a:xfrm>
            <a:prstGeom prst="rect">
              <a:avLst/>
            </a:prstGeom>
            <a:noFill/>
          </p:spPr>
          <p:txBody>
            <a:bodyPr wrap="none" rtlCol="0">
              <a:spAutoFit/>
              <a:scene3d>
                <a:camera prst="orthographicFront"/>
                <a:lightRig rig="threePt" dir="t"/>
              </a:scene3d>
              <a:sp3d contourW="12700"/>
            </a:bodyPr>
            <a:lstStyle/>
            <a:p>
              <a:r>
                <a:rPr lang="en-US" altLang="zh-CN" sz="1400" dirty="0">
                  <a:solidFill>
                    <a:schemeClr val="bg1">
                      <a:lumMod val="50000"/>
                    </a:schemeClr>
                  </a:solidFill>
                  <a:latin typeface="Century Gothic" panose="020B0502020202020204" pitchFamily="34" charset="0"/>
                </a:rPr>
                <a:t>ZHANG JIE BIAO TI WEN ZI TIAN JIA CI CHU</a:t>
              </a:r>
              <a:endParaRPr lang="zh-CN" altLang="en-US" sz="1400" dirty="0">
                <a:solidFill>
                  <a:schemeClr val="bg1">
                    <a:lumMod val="50000"/>
                  </a:schemeClr>
                </a:solidFill>
                <a:latin typeface="Century Gothic" panose="020B0502020202020204" pitchFamily="34" charset="0"/>
              </a:endParaRPr>
            </a:p>
          </p:txBody>
        </p:sp>
      </p:grpSp>
      <p:sp>
        <p:nvSpPr>
          <p:cNvPr id="36" name="椭圆 14"/>
          <p:cNvSpPr/>
          <p:nvPr/>
        </p:nvSpPr>
        <p:spPr bwMode="auto">
          <a:xfrm>
            <a:off x="8305082" y="2171700"/>
            <a:ext cx="1537372" cy="1575746"/>
          </a:xfrm>
          <a:prstGeom prst="octagon">
            <a:avLst/>
          </a:prstGeom>
          <a:noFill/>
          <a:ln w="14288" cap="flat">
            <a:solidFill>
              <a:schemeClr val="bg1"/>
            </a:solidFill>
            <a:prstDash val="dash"/>
            <a:miter lim="800000"/>
          </a:ln>
          <a:effectLst>
            <a:outerShdw blurRad="2921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37" name="椭圆 14"/>
          <p:cNvSpPr/>
          <p:nvPr/>
        </p:nvSpPr>
        <p:spPr bwMode="auto">
          <a:xfrm>
            <a:off x="5327313" y="2171701"/>
            <a:ext cx="1537372" cy="1575746"/>
          </a:xfrm>
          <a:prstGeom prst="octagon">
            <a:avLst/>
          </a:prstGeom>
          <a:noFill/>
          <a:ln w="14288" cap="flat">
            <a:solidFill>
              <a:schemeClr val="bg1"/>
            </a:solidFill>
            <a:prstDash val="dash"/>
            <a:miter lim="800000"/>
          </a:ln>
          <a:effectLst>
            <a:outerShdw blurRad="2921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38" name="椭圆 14"/>
          <p:cNvSpPr/>
          <p:nvPr/>
        </p:nvSpPr>
        <p:spPr bwMode="auto">
          <a:xfrm>
            <a:off x="2349544" y="2160853"/>
            <a:ext cx="1537372" cy="1575746"/>
          </a:xfrm>
          <a:prstGeom prst="octagon">
            <a:avLst/>
          </a:prstGeom>
          <a:noFill/>
          <a:ln w="14288" cap="flat">
            <a:solidFill>
              <a:schemeClr val="bg1"/>
            </a:solidFill>
            <a:prstDash val="dash"/>
            <a:miter lim="800000"/>
          </a:ln>
          <a:effectLst>
            <a:outerShdw blurRad="2921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21" presetClass="entr" presetSubtype="1"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wheel(1)">
                                      <p:cBhvr>
                                        <p:cTn id="38" dur="2000"/>
                                        <p:tgtEl>
                                          <p:spTgt spid="38"/>
                                        </p:tgtEl>
                                      </p:cBhvr>
                                    </p:animEffect>
                                  </p:childTnLst>
                                </p:cTn>
                              </p:par>
                              <p:par>
                                <p:cTn id="39" presetID="21" presetClass="entr" presetSubtype="1"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wheel(1)">
                                      <p:cBhvr>
                                        <p:cTn id="41" dur="2000"/>
                                        <p:tgtEl>
                                          <p:spTgt spid="37"/>
                                        </p:tgtEl>
                                      </p:cBhvr>
                                    </p:animEffect>
                                  </p:childTnLst>
                                </p:cTn>
                              </p:par>
                              <p:par>
                                <p:cTn id="42" presetID="21" presetClass="entr" presetSubtype="1"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wheel(1)">
                                      <p:cBhvr>
                                        <p:cTn id="44" dur="2000"/>
                                        <p:tgtEl>
                                          <p:spTgt spid="36"/>
                                        </p:tgtEl>
                                      </p:cBhvr>
                                    </p:animEffect>
                                  </p:childTnLst>
                                </p:cTn>
                              </p:par>
                            </p:childTnLst>
                          </p:cTn>
                        </p:par>
                        <p:par>
                          <p:cTn id="45" fill="hold">
                            <p:stCondLst>
                              <p:cond delay="3000"/>
                            </p:stCondLst>
                            <p:childTnLst>
                              <p:par>
                                <p:cTn id="46" presetID="53" presetClass="entr" presetSubtype="16" fill="hold" nodeType="afterEffect">
                                  <p:stCondLst>
                                    <p:cond delay="0"/>
                                  </p:stCondLst>
                                  <p:childTnLst>
                                    <p:set>
                                      <p:cBhvr>
                                        <p:cTn id="47" dur="1" fill="hold">
                                          <p:stCondLst>
                                            <p:cond delay="0"/>
                                          </p:stCondLst>
                                        </p:cTn>
                                        <p:tgtEl>
                                          <p:spTgt spid="52"/>
                                        </p:tgtEl>
                                        <p:attrNameLst>
                                          <p:attrName>style.visibility</p:attrName>
                                        </p:attrNameLst>
                                      </p:cBhvr>
                                      <p:to>
                                        <p:strVal val="visible"/>
                                      </p:to>
                                    </p:set>
                                    <p:anim calcmode="lin" valueType="num">
                                      <p:cBhvr>
                                        <p:cTn id="48" dur="500" fill="hold"/>
                                        <p:tgtEl>
                                          <p:spTgt spid="52"/>
                                        </p:tgtEl>
                                        <p:attrNameLst>
                                          <p:attrName>ppt_w</p:attrName>
                                        </p:attrNameLst>
                                      </p:cBhvr>
                                      <p:tavLst>
                                        <p:tav tm="0">
                                          <p:val>
                                            <p:fltVal val="0"/>
                                          </p:val>
                                        </p:tav>
                                        <p:tav tm="100000">
                                          <p:val>
                                            <p:strVal val="#ppt_w"/>
                                          </p:val>
                                        </p:tav>
                                      </p:tavLst>
                                    </p:anim>
                                    <p:anim calcmode="lin" valueType="num">
                                      <p:cBhvr>
                                        <p:cTn id="49" dur="500" fill="hold"/>
                                        <p:tgtEl>
                                          <p:spTgt spid="52"/>
                                        </p:tgtEl>
                                        <p:attrNameLst>
                                          <p:attrName>ppt_h</p:attrName>
                                        </p:attrNameLst>
                                      </p:cBhvr>
                                      <p:tavLst>
                                        <p:tav tm="0">
                                          <p:val>
                                            <p:fltVal val="0"/>
                                          </p:val>
                                        </p:tav>
                                        <p:tav tm="100000">
                                          <p:val>
                                            <p:strVal val="#ppt_h"/>
                                          </p:val>
                                        </p:tav>
                                      </p:tavLst>
                                    </p:anim>
                                    <p:animEffect transition="in" filter="fade">
                                      <p:cBhvr>
                                        <p:cTn id="50" dur="500"/>
                                        <p:tgtEl>
                                          <p:spTgt spid="52"/>
                                        </p:tgtEl>
                                      </p:cBhvr>
                                    </p:animEffect>
                                  </p:childTnLst>
                                </p:cTn>
                              </p:par>
                              <p:par>
                                <p:cTn id="51" presetID="53" presetClass="entr" presetSubtype="16" fill="hold" nodeType="withEffect">
                                  <p:stCondLst>
                                    <p:cond delay="0"/>
                                  </p:stCondLst>
                                  <p:childTnLst>
                                    <p:set>
                                      <p:cBhvr>
                                        <p:cTn id="52" dur="1" fill="hold">
                                          <p:stCondLst>
                                            <p:cond delay="0"/>
                                          </p:stCondLst>
                                        </p:cTn>
                                        <p:tgtEl>
                                          <p:spTgt spid="55"/>
                                        </p:tgtEl>
                                        <p:attrNameLst>
                                          <p:attrName>style.visibility</p:attrName>
                                        </p:attrNameLst>
                                      </p:cBhvr>
                                      <p:to>
                                        <p:strVal val="visible"/>
                                      </p:to>
                                    </p:set>
                                    <p:anim calcmode="lin" valueType="num">
                                      <p:cBhvr>
                                        <p:cTn id="53" dur="500" fill="hold"/>
                                        <p:tgtEl>
                                          <p:spTgt spid="55"/>
                                        </p:tgtEl>
                                        <p:attrNameLst>
                                          <p:attrName>ppt_w</p:attrName>
                                        </p:attrNameLst>
                                      </p:cBhvr>
                                      <p:tavLst>
                                        <p:tav tm="0">
                                          <p:val>
                                            <p:fltVal val="0"/>
                                          </p:val>
                                        </p:tav>
                                        <p:tav tm="100000">
                                          <p:val>
                                            <p:strVal val="#ppt_w"/>
                                          </p:val>
                                        </p:tav>
                                      </p:tavLst>
                                    </p:anim>
                                    <p:anim calcmode="lin" valueType="num">
                                      <p:cBhvr>
                                        <p:cTn id="54" dur="500" fill="hold"/>
                                        <p:tgtEl>
                                          <p:spTgt spid="55"/>
                                        </p:tgtEl>
                                        <p:attrNameLst>
                                          <p:attrName>ppt_h</p:attrName>
                                        </p:attrNameLst>
                                      </p:cBhvr>
                                      <p:tavLst>
                                        <p:tav tm="0">
                                          <p:val>
                                            <p:fltVal val="0"/>
                                          </p:val>
                                        </p:tav>
                                        <p:tav tm="100000">
                                          <p:val>
                                            <p:strVal val="#ppt_h"/>
                                          </p:val>
                                        </p:tav>
                                      </p:tavLst>
                                    </p:anim>
                                    <p:animEffect transition="in" filter="fade">
                                      <p:cBhvr>
                                        <p:cTn id="55" dur="500"/>
                                        <p:tgtEl>
                                          <p:spTgt spid="55"/>
                                        </p:tgtEl>
                                      </p:cBhvr>
                                    </p:animEffect>
                                  </p:childTnLst>
                                </p:cTn>
                              </p:par>
                              <p:par>
                                <p:cTn id="56" presetID="53" presetClass="entr" presetSubtype="16" fill="hold" nodeType="withEffect">
                                  <p:stCondLst>
                                    <p:cond delay="0"/>
                                  </p:stCondLst>
                                  <p:childTnLst>
                                    <p:set>
                                      <p:cBhvr>
                                        <p:cTn id="57" dur="1" fill="hold">
                                          <p:stCondLst>
                                            <p:cond delay="0"/>
                                          </p:stCondLst>
                                        </p:cTn>
                                        <p:tgtEl>
                                          <p:spTgt spid="58"/>
                                        </p:tgtEl>
                                        <p:attrNameLst>
                                          <p:attrName>style.visibility</p:attrName>
                                        </p:attrNameLst>
                                      </p:cBhvr>
                                      <p:to>
                                        <p:strVal val="visible"/>
                                      </p:to>
                                    </p:set>
                                    <p:anim calcmode="lin" valueType="num">
                                      <p:cBhvr>
                                        <p:cTn id="58" dur="500" fill="hold"/>
                                        <p:tgtEl>
                                          <p:spTgt spid="58"/>
                                        </p:tgtEl>
                                        <p:attrNameLst>
                                          <p:attrName>ppt_w</p:attrName>
                                        </p:attrNameLst>
                                      </p:cBhvr>
                                      <p:tavLst>
                                        <p:tav tm="0">
                                          <p:val>
                                            <p:fltVal val="0"/>
                                          </p:val>
                                        </p:tav>
                                        <p:tav tm="100000">
                                          <p:val>
                                            <p:strVal val="#ppt_w"/>
                                          </p:val>
                                        </p:tav>
                                      </p:tavLst>
                                    </p:anim>
                                    <p:anim calcmode="lin" valueType="num">
                                      <p:cBhvr>
                                        <p:cTn id="59" dur="500" fill="hold"/>
                                        <p:tgtEl>
                                          <p:spTgt spid="58"/>
                                        </p:tgtEl>
                                        <p:attrNameLst>
                                          <p:attrName>ppt_h</p:attrName>
                                        </p:attrNameLst>
                                      </p:cBhvr>
                                      <p:tavLst>
                                        <p:tav tm="0">
                                          <p:val>
                                            <p:fltVal val="0"/>
                                          </p:val>
                                        </p:tav>
                                        <p:tav tm="100000">
                                          <p:val>
                                            <p:strVal val="#ppt_h"/>
                                          </p:val>
                                        </p:tav>
                                      </p:tavLst>
                                    </p:anim>
                                    <p:animEffect transition="in" filter="fade">
                                      <p:cBhvr>
                                        <p:cTn id="60"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8" grpId="0" animBg="1"/>
      <p:bldP spid="19" grpId="0" animBg="1"/>
      <p:bldP spid="36" grpId="0" animBg="1"/>
      <p:bldP spid="37" grpId="0" animBg="1"/>
      <p:bldP spid="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2527161" y="2060155"/>
            <a:ext cx="3423697" cy="1051311"/>
            <a:chOff x="1273697" y="2191660"/>
            <a:chExt cx="3423697" cy="1051311"/>
          </a:xfrm>
        </p:grpSpPr>
        <p:sp>
          <p:nvSpPr>
            <p:cNvPr id="17" name="矩形 16"/>
            <p:cNvSpPr/>
            <p:nvPr/>
          </p:nvSpPr>
          <p:spPr>
            <a:xfrm>
              <a:off x="1273697" y="2485841"/>
              <a:ext cx="3423697"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65000"/>
                      <a:lumOff val="35000"/>
                    </a:schemeClr>
                  </a:solidFill>
                  <a:latin typeface="+mn-ea"/>
                </a:rPr>
                <a:t>用户可以在投影仪或者计算机上进行演示也可以将演示文稿打印出来制作成胶片以便应用到更广泛用户可以在投影仪或者计算机上进行</a:t>
              </a:r>
            </a:p>
          </p:txBody>
        </p:sp>
        <p:sp>
          <p:nvSpPr>
            <p:cNvPr id="18" name="矩形 17"/>
            <p:cNvSpPr/>
            <p:nvPr/>
          </p:nvSpPr>
          <p:spPr>
            <a:xfrm>
              <a:off x="1273698" y="2191660"/>
              <a:ext cx="1928572" cy="36279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b="1" dirty="0">
                  <a:solidFill>
                    <a:schemeClr val="tx1">
                      <a:lumMod val="75000"/>
                      <a:lumOff val="25000"/>
                    </a:schemeClr>
                  </a:solidFill>
                  <a:latin typeface="+mn-ea"/>
                </a:rPr>
                <a:t>标题文字添加</a:t>
              </a:r>
            </a:p>
          </p:txBody>
        </p:sp>
      </p:grpSp>
      <p:grpSp>
        <p:nvGrpSpPr>
          <p:cNvPr id="19" name="组合 18"/>
          <p:cNvGrpSpPr/>
          <p:nvPr/>
        </p:nvGrpSpPr>
        <p:grpSpPr>
          <a:xfrm>
            <a:off x="2527161" y="4324251"/>
            <a:ext cx="3423697" cy="1051311"/>
            <a:chOff x="1273697" y="2191660"/>
            <a:chExt cx="3423697" cy="1051311"/>
          </a:xfrm>
        </p:grpSpPr>
        <p:sp>
          <p:nvSpPr>
            <p:cNvPr id="20" name="矩形 19"/>
            <p:cNvSpPr/>
            <p:nvPr/>
          </p:nvSpPr>
          <p:spPr>
            <a:xfrm>
              <a:off x="1273697" y="2485841"/>
              <a:ext cx="3423697"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65000"/>
                      <a:lumOff val="35000"/>
                    </a:schemeClr>
                  </a:solidFill>
                  <a:latin typeface="+mn-ea"/>
                </a:rPr>
                <a:t>用户可以在投影仪或者计算机上进行演示也可以将演示文稿打印出来制作成胶片以便应用到更广泛用户可以在投影仪或者计算机上进行</a:t>
              </a:r>
            </a:p>
          </p:txBody>
        </p:sp>
        <p:sp>
          <p:nvSpPr>
            <p:cNvPr id="21" name="矩形 20"/>
            <p:cNvSpPr/>
            <p:nvPr/>
          </p:nvSpPr>
          <p:spPr>
            <a:xfrm>
              <a:off x="1273698" y="2191660"/>
              <a:ext cx="1928572" cy="36279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b="1" dirty="0">
                  <a:solidFill>
                    <a:schemeClr val="tx1">
                      <a:lumMod val="75000"/>
                      <a:lumOff val="25000"/>
                    </a:schemeClr>
                  </a:solidFill>
                  <a:latin typeface="+mn-ea"/>
                </a:rPr>
                <a:t>标题文字添加</a:t>
              </a:r>
            </a:p>
          </p:txBody>
        </p:sp>
      </p:grpSp>
      <p:grpSp>
        <p:nvGrpSpPr>
          <p:cNvPr id="22" name="组合 21"/>
          <p:cNvGrpSpPr/>
          <p:nvPr/>
        </p:nvGrpSpPr>
        <p:grpSpPr>
          <a:xfrm>
            <a:off x="7761511" y="2060155"/>
            <a:ext cx="3423697" cy="1051311"/>
            <a:chOff x="1273697" y="2191660"/>
            <a:chExt cx="3423697" cy="1051311"/>
          </a:xfrm>
        </p:grpSpPr>
        <p:sp>
          <p:nvSpPr>
            <p:cNvPr id="23" name="矩形 22"/>
            <p:cNvSpPr/>
            <p:nvPr/>
          </p:nvSpPr>
          <p:spPr>
            <a:xfrm>
              <a:off x="1273697" y="2485841"/>
              <a:ext cx="3423697"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65000"/>
                      <a:lumOff val="35000"/>
                    </a:schemeClr>
                  </a:solidFill>
                  <a:latin typeface="+mn-ea"/>
                </a:rPr>
                <a:t>用户可以在投影仪或者计算机上进行演示也可以将演示文稿打印出来制作成胶片以便应用到更广泛用户可以在投影仪或者计算机上进行</a:t>
              </a:r>
            </a:p>
          </p:txBody>
        </p:sp>
        <p:sp>
          <p:nvSpPr>
            <p:cNvPr id="24" name="矩形 23"/>
            <p:cNvSpPr/>
            <p:nvPr/>
          </p:nvSpPr>
          <p:spPr>
            <a:xfrm>
              <a:off x="1273698" y="2191660"/>
              <a:ext cx="1928572" cy="36279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b="1" dirty="0">
                  <a:solidFill>
                    <a:schemeClr val="tx1">
                      <a:lumMod val="75000"/>
                      <a:lumOff val="25000"/>
                    </a:schemeClr>
                  </a:solidFill>
                  <a:latin typeface="+mn-ea"/>
                </a:rPr>
                <a:t>标题文字添加</a:t>
              </a:r>
            </a:p>
          </p:txBody>
        </p:sp>
      </p:grpSp>
      <p:grpSp>
        <p:nvGrpSpPr>
          <p:cNvPr id="25" name="组合 24"/>
          <p:cNvGrpSpPr/>
          <p:nvPr/>
        </p:nvGrpSpPr>
        <p:grpSpPr>
          <a:xfrm>
            <a:off x="7761511" y="4324251"/>
            <a:ext cx="3423697" cy="1051311"/>
            <a:chOff x="1273697" y="2191660"/>
            <a:chExt cx="3423697" cy="1051311"/>
          </a:xfrm>
        </p:grpSpPr>
        <p:sp>
          <p:nvSpPr>
            <p:cNvPr id="26" name="矩形 25"/>
            <p:cNvSpPr/>
            <p:nvPr/>
          </p:nvSpPr>
          <p:spPr>
            <a:xfrm>
              <a:off x="1273697" y="2485841"/>
              <a:ext cx="3423697"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65000"/>
                      <a:lumOff val="35000"/>
                    </a:schemeClr>
                  </a:solidFill>
                  <a:latin typeface="+mn-ea"/>
                </a:rPr>
                <a:t>用户可以在投影仪或者计算机上进行演示也可以将演示文稿打印出来制作成胶片以便应用到更广泛用户可以在投影仪或者计算机上进行</a:t>
              </a:r>
            </a:p>
          </p:txBody>
        </p:sp>
        <p:sp>
          <p:nvSpPr>
            <p:cNvPr id="27" name="矩形 26"/>
            <p:cNvSpPr/>
            <p:nvPr/>
          </p:nvSpPr>
          <p:spPr>
            <a:xfrm>
              <a:off x="1273698" y="2191660"/>
              <a:ext cx="1928572" cy="36279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b="1" dirty="0">
                  <a:solidFill>
                    <a:schemeClr val="tx1">
                      <a:lumMod val="75000"/>
                      <a:lumOff val="25000"/>
                    </a:schemeClr>
                  </a:solidFill>
                  <a:latin typeface="+mn-ea"/>
                </a:rPr>
                <a:t>标题文字添加</a:t>
              </a:r>
            </a:p>
          </p:txBody>
        </p:sp>
      </p:grpSp>
      <p:pic>
        <p:nvPicPr>
          <p:cNvPr id="36" name="图片占位符 35"/>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16667" r="16667"/>
          <a:stretch>
            <a:fillRect/>
          </a:stretch>
        </p:blipFill>
        <p:spPr>
          <a:ln w="50800">
            <a:solidFill>
              <a:schemeClr val="accent1"/>
            </a:solidFill>
          </a:ln>
          <a:effectLst>
            <a:outerShdw blurRad="215900" dist="38100" dir="2700000" algn="tl" rotWithShape="0">
              <a:prstClr val="black">
                <a:alpha val="40000"/>
              </a:prstClr>
            </a:outerShdw>
          </a:effectLst>
        </p:spPr>
      </p:pic>
      <p:pic>
        <p:nvPicPr>
          <p:cNvPr id="39" name="图片占位符 38"/>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rcRect l="18842" r="18842"/>
          <a:stretch>
            <a:fillRect/>
          </a:stretch>
        </p:blipFill>
        <p:spPr>
          <a:ln w="50800">
            <a:solidFill>
              <a:schemeClr val="accent1"/>
            </a:solidFill>
          </a:ln>
          <a:effectLst>
            <a:outerShdw blurRad="215900" dist="38100" dir="2700000" algn="tl" rotWithShape="0">
              <a:prstClr val="black">
                <a:alpha val="40000"/>
              </a:prstClr>
            </a:outerShdw>
          </a:effectLst>
        </p:spPr>
      </p:pic>
      <p:pic>
        <p:nvPicPr>
          <p:cNvPr id="37" name="图片占位符 36"/>
          <p:cNvPicPr>
            <a:picLocks noGrp="1" noChangeAspect="1"/>
          </p:cNvPicPr>
          <p:nvPr>
            <p:ph type="pic" sz="quarter" idx="12"/>
          </p:nvPr>
        </p:nvPicPr>
        <p:blipFill>
          <a:blip r:embed="rId5" cstate="print">
            <a:extLst>
              <a:ext uri="{28A0092B-C50C-407E-A947-70E740481C1C}">
                <a14:useLocalDpi xmlns:a14="http://schemas.microsoft.com/office/drawing/2010/main" val="0"/>
              </a:ext>
            </a:extLst>
          </a:blip>
          <a:srcRect l="16962" r="16962"/>
          <a:stretch>
            <a:fillRect/>
          </a:stretch>
        </p:blipFill>
        <p:spPr>
          <a:ln w="50800">
            <a:solidFill>
              <a:schemeClr val="accent1"/>
            </a:solidFill>
          </a:ln>
          <a:effectLst>
            <a:outerShdw blurRad="215900" dist="38100" dir="2700000" algn="tl" rotWithShape="0">
              <a:prstClr val="black">
                <a:alpha val="40000"/>
              </a:prstClr>
            </a:outerShdw>
          </a:effectLst>
        </p:spPr>
      </p:pic>
      <p:pic>
        <p:nvPicPr>
          <p:cNvPr id="38" name="图片占位符 37"/>
          <p:cNvPicPr>
            <a:picLocks noGrp="1" noChangeAspect="1"/>
          </p:cNvPicPr>
          <p:nvPr>
            <p:ph type="pic" sz="quarter" idx="13"/>
          </p:nvPr>
        </p:nvPicPr>
        <p:blipFill>
          <a:blip r:embed="rId6" cstate="print">
            <a:extLst>
              <a:ext uri="{28A0092B-C50C-407E-A947-70E740481C1C}">
                <a14:useLocalDpi xmlns:a14="http://schemas.microsoft.com/office/drawing/2010/main" val="0"/>
              </a:ext>
            </a:extLst>
          </a:blip>
          <a:srcRect l="16670" r="16670"/>
          <a:stretch>
            <a:fillRect/>
          </a:stretch>
        </p:blipFill>
        <p:spPr>
          <a:ln w="50800">
            <a:solidFill>
              <a:schemeClr val="accent1"/>
            </a:solidFill>
          </a:ln>
          <a:effectLst>
            <a:outerShdw blurRad="215900" dist="38100" dir="2700000" algn="tl" rotWithShape="0">
              <a:prstClr val="black">
                <a:alpha val="40000"/>
              </a:prstClr>
            </a:outerShdw>
          </a:effectLst>
        </p:spPr>
      </p:pic>
      <p:pic>
        <p:nvPicPr>
          <p:cNvPr id="32" name="图片 31"/>
          <p:cNvPicPr>
            <a:picLocks noChangeAspect="1"/>
          </p:cNvPicPr>
          <p:nvPr/>
        </p:nvPicPr>
        <p:blipFill rotWithShape="1">
          <a:blip r:embed="rId7">
            <a:extLst>
              <a:ext uri="{28A0092B-C50C-407E-A947-70E740481C1C}">
                <a14:useLocalDpi xmlns:a14="http://schemas.microsoft.com/office/drawing/2010/main" val="0"/>
              </a:ext>
            </a:extLst>
          </a:blip>
          <a:srcRect l="5689" t="7719"/>
          <a:stretch>
            <a:fillRect/>
          </a:stretch>
        </p:blipFill>
        <p:spPr>
          <a:xfrm>
            <a:off x="2" y="1"/>
            <a:ext cx="2304976" cy="1268412"/>
          </a:xfrm>
          <a:prstGeom prst="rect">
            <a:avLst/>
          </a:prstGeom>
        </p:spPr>
      </p:pic>
      <p:pic>
        <p:nvPicPr>
          <p:cNvPr id="33" name="图片 32"/>
          <p:cNvPicPr>
            <a:picLocks noChangeAspect="1"/>
          </p:cNvPicPr>
          <p:nvPr/>
        </p:nvPicPr>
        <p:blipFill rotWithShape="1">
          <a:blip r:embed="rId7">
            <a:extLst>
              <a:ext uri="{28A0092B-C50C-407E-A947-70E740481C1C}">
                <a14:useLocalDpi xmlns:a14="http://schemas.microsoft.com/office/drawing/2010/main" val="0"/>
              </a:ext>
            </a:extLst>
          </a:blip>
          <a:srcRect l="5689" t="7719"/>
          <a:stretch>
            <a:fillRect/>
          </a:stretch>
        </p:blipFill>
        <p:spPr>
          <a:xfrm rot="10800000">
            <a:off x="8297197" y="4714717"/>
            <a:ext cx="3894803" cy="2143282"/>
          </a:xfrm>
          <a:prstGeom prst="rect">
            <a:avLst/>
          </a:prstGeom>
        </p:spPr>
      </p:pic>
      <p:grpSp>
        <p:nvGrpSpPr>
          <p:cNvPr id="34" name="组合 33"/>
          <p:cNvGrpSpPr/>
          <p:nvPr/>
        </p:nvGrpSpPr>
        <p:grpSpPr>
          <a:xfrm>
            <a:off x="1195529" y="485297"/>
            <a:ext cx="3780202" cy="770416"/>
            <a:chOff x="1949291" y="371073"/>
            <a:chExt cx="3780202" cy="770416"/>
          </a:xfrm>
        </p:grpSpPr>
        <p:sp>
          <p:nvSpPr>
            <p:cNvPr id="35" name="文本框 34"/>
            <p:cNvSpPr txBox="1"/>
            <p:nvPr/>
          </p:nvSpPr>
          <p:spPr>
            <a:xfrm>
              <a:off x="1949291" y="371073"/>
              <a:ext cx="3057247"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75000"/>
                      <a:lumOff val="25000"/>
                    </a:schemeClr>
                  </a:solidFill>
                  <a:latin typeface="Century Gothic" panose="020B0502020202020204" pitchFamily="34" charset="0"/>
                </a:rPr>
                <a:t>章节标题</a:t>
              </a:r>
              <a:r>
                <a:rPr lang="zh-CN" altLang="en-US" sz="2800" b="1" dirty="0">
                  <a:solidFill>
                    <a:schemeClr val="accent1"/>
                  </a:solidFill>
                  <a:latin typeface="Century Gothic" panose="020B0502020202020204" pitchFamily="34" charset="0"/>
                </a:rPr>
                <a:t>文字添加</a:t>
              </a:r>
            </a:p>
          </p:txBody>
        </p:sp>
        <p:sp>
          <p:nvSpPr>
            <p:cNvPr id="40" name="文本框 39"/>
            <p:cNvSpPr txBox="1"/>
            <p:nvPr/>
          </p:nvSpPr>
          <p:spPr>
            <a:xfrm>
              <a:off x="1949291" y="833712"/>
              <a:ext cx="3780202" cy="307777"/>
            </a:xfrm>
            <a:prstGeom prst="rect">
              <a:avLst/>
            </a:prstGeom>
            <a:noFill/>
          </p:spPr>
          <p:txBody>
            <a:bodyPr wrap="none" rtlCol="0">
              <a:spAutoFit/>
              <a:scene3d>
                <a:camera prst="orthographicFront"/>
                <a:lightRig rig="threePt" dir="t"/>
              </a:scene3d>
              <a:sp3d contourW="12700"/>
            </a:bodyPr>
            <a:lstStyle/>
            <a:p>
              <a:r>
                <a:rPr lang="en-US" altLang="zh-CN" sz="1400" dirty="0">
                  <a:solidFill>
                    <a:schemeClr val="bg1">
                      <a:lumMod val="50000"/>
                    </a:schemeClr>
                  </a:solidFill>
                  <a:latin typeface="Century Gothic" panose="020B0502020202020204" pitchFamily="34" charset="0"/>
                </a:rPr>
                <a:t>ZHANG JIE BIAO TI WEN ZI TIAN JIA CI CHU</a:t>
              </a:r>
              <a:endParaRPr lang="zh-CN" altLang="en-US" sz="1400" dirty="0">
                <a:solidFill>
                  <a:schemeClr val="bg1">
                    <a:lumMod val="50000"/>
                  </a:schemeClr>
                </a:solidFill>
                <a:latin typeface="Century Gothic" panose="020B0502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10000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1000" fill="hold"/>
                                        <p:tgtEl>
                                          <p:spTgt spid="37"/>
                                        </p:tgtEl>
                                        <p:attrNameLst>
                                          <p:attrName>ppt_x</p:attrName>
                                        </p:attrNameLst>
                                      </p:cBhvr>
                                      <p:tavLst>
                                        <p:tav tm="0">
                                          <p:val>
                                            <p:strVal val="1+#ppt_w/2"/>
                                          </p:val>
                                        </p:tav>
                                        <p:tav tm="100000">
                                          <p:val>
                                            <p:strVal val="#ppt_x"/>
                                          </p:val>
                                        </p:tav>
                                      </p:tavLst>
                                    </p:anim>
                                    <p:anim calcmode="lin" valueType="num">
                                      <p:cBhvr additive="base">
                                        <p:cTn id="8" dur="1000" fill="hold"/>
                                        <p:tgtEl>
                                          <p:spTgt spid="37"/>
                                        </p:tgtEl>
                                        <p:attrNameLst>
                                          <p:attrName>ppt_y</p:attrName>
                                        </p:attrNameLst>
                                      </p:cBhvr>
                                      <p:tavLst>
                                        <p:tav tm="0">
                                          <p:val>
                                            <p:strVal val="0-#ppt_h/2"/>
                                          </p:val>
                                        </p:tav>
                                        <p:tav tm="100000">
                                          <p:val>
                                            <p:strVal val="#ppt_y"/>
                                          </p:val>
                                        </p:tav>
                                      </p:tavLst>
                                    </p:anim>
                                  </p:childTnLst>
                                </p:cTn>
                              </p:par>
                              <p:par>
                                <p:cTn id="9" presetID="2" presetClass="entr" presetSubtype="3" decel="100000" fill="hold" nodeType="with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1+#ppt_w/2"/>
                                          </p:val>
                                        </p:tav>
                                        <p:tav tm="100000">
                                          <p:val>
                                            <p:strVal val="#ppt_x"/>
                                          </p:val>
                                        </p:tav>
                                      </p:tavLst>
                                    </p:anim>
                                    <p:anim calcmode="lin" valueType="num">
                                      <p:cBhvr additive="base">
                                        <p:cTn id="12" dur="1000" fill="hold"/>
                                        <p:tgtEl>
                                          <p:spTgt spid="36"/>
                                        </p:tgtEl>
                                        <p:attrNameLst>
                                          <p:attrName>ppt_y</p:attrName>
                                        </p:attrNameLst>
                                      </p:cBhvr>
                                      <p:tavLst>
                                        <p:tav tm="0">
                                          <p:val>
                                            <p:strVal val="0-#ppt_h/2"/>
                                          </p:val>
                                        </p:tav>
                                        <p:tav tm="100000">
                                          <p:val>
                                            <p:strVal val="#ppt_y"/>
                                          </p:val>
                                        </p:tav>
                                      </p:tavLst>
                                    </p:anim>
                                  </p:childTnLst>
                                </p:cTn>
                              </p:par>
                              <p:par>
                                <p:cTn id="13" presetID="2" presetClass="entr" presetSubtype="3" decel="100000" fill="hold" nodeType="withEffect">
                                  <p:stCondLst>
                                    <p:cond delay="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1000" fill="hold"/>
                                        <p:tgtEl>
                                          <p:spTgt spid="39"/>
                                        </p:tgtEl>
                                        <p:attrNameLst>
                                          <p:attrName>ppt_x</p:attrName>
                                        </p:attrNameLst>
                                      </p:cBhvr>
                                      <p:tavLst>
                                        <p:tav tm="0">
                                          <p:val>
                                            <p:strVal val="1+#ppt_w/2"/>
                                          </p:val>
                                        </p:tav>
                                        <p:tav tm="100000">
                                          <p:val>
                                            <p:strVal val="#ppt_x"/>
                                          </p:val>
                                        </p:tav>
                                      </p:tavLst>
                                    </p:anim>
                                    <p:anim calcmode="lin" valueType="num">
                                      <p:cBhvr additive="base">
                                        <p:cTn id="16" dur="1000" fill="hold"/>
                                        <p:tgtEl>
                                          <p:spTgt spid="39"/>
                                        </p:tgtEl>
                                        <p:attrNameLst>
                                          <p:attrName>ppt_y</p:attrName>
                                        </p:attrNameLst>
                                      </p:cBhvr>
                                      <p:tavLst>
                                        <p:tav tm="0">
                                          <p:val>
                                            <p:strVal val="0-#ppt_h/2"/>
                                          </p:val>
                                        </p:tav>
                                        <p:tav tm="100000">
                                          <p:val>
                                            <p:strVal val="#ppt_y"/>
                                          </p:val>
                                        </p:tav>
                                      </p:tavLst>
                                    </p:anim>
                                  </p:childTnLst>
                                </p:cTn>
                              </p:par>
                              <p:par>
                                <p:cTn id="17" presetID="2" presetClass="entr" presetSubtype="3" decel="100000"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1000" fill="hold"/>
                                        <p:tgtEl>
                                          <p:spTgt spid="38"/>
                                        </p:tgtEl>
                                        <p:attrNameLst>
                                          <p:attrName>ppt_x</p:attrName>
                                        </p:attrNameLst>
                                      </p:cBhvr>
                                      <p:tavLst>
                                        <p:tav tm="0">
                                          <p:val>
                                            <p:strVal val="1+#ppt_w/2"/>
                                          </p:val>
                                        </p:tav>
                                        <p:tav tm="100000">
                                          <p:val>
                                            <p:strVal val="#ppt_x"/>
                                          </p:val>
                                        </p:tav>
                                      </p:tavLst>
                                    </p:anim>
                                    <p:anim calcmode="lin" valueType="num">
                                      <p:cBhvr additive="base">
                                        <p:cTn id="20" dur="1000" fill="hold"/>
                                        <p:tgtEl>
                                          <p:spTgt spid="38"/>
                                        </p:tgtEl>
                                        <p:attrNameLst>
                                          <p:attrName>ppt_y</p:attrName>
                                        </p:attrNameLst>
                                      </p:cBhvr>
                                      <p:tavLst>
                                        <p:tav tm="0">
                                          <p:val>
                                            <p:strVal val="0-#ppt_h/2"/>
                                          </p:val>
                                        </p:tav>
                                        <p:tav tm="100000">
                                          <p:val>
                                            <p:strVal val="#ppt_y"/>
                                          </p:val>
                                        </p:tav>
                                      </p:tavLst>
                                    </p:anim>
                                  </p:childTnLst>
                                </p:cTn>
                              </p:par>
                            </p:childTnLst>
                          </p:cTn>
                        </p:par>
                        <p:par>
                          <p:cTn id="21" fill="hold">
                            <p:stCondLst>
                              <p:cond delay="1000"/>
                            </p:stCondLst>
                            <p:childTnLst>
                              <p:par>
                                <p:cTn id="22" presetID="12" presetClass="entr" presetSubtype="8"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p:tgtEl>
                                          <p:spTgt spid="16"/>
                                        </p:tgtEl>
                                        <p:attrNameLst>
                                          <p:attrName>ppt_x</p:attrName>
                                        </p:attrNameLst>
                                      </p:cBhvr>
                                      <p:tavLst>
                                        <p:tav tm="0">
                                          <p:val>
                                            <p:strVal val="#ppt_x-#ppt_w*1.125000"/>
                                          </p:val>
                                        </p:tav>
                                        <p:tav tm="100000">
                                          <p:val>
                                            <p:strVal val="#ppt_x"/>
                                          </p:val>
                                        </p:tav>
                                      </p:tavLst>
                                    </p:anim>
                                    <p:animEffect transition="in" filter="wipe(right)">
                                      <p:cBhvr>
                                        <p:cTn id="25" dur="500"/>
                                        <p:tgtEl>
                                          <p:spTgt spid="16"/>
                                        </p:tgtEl>
                                      </p:cBhvr>
                                    </p:animEffect>
                                  </p:childTnLst>
                                </p:cTn>
                              </p:par>
                            </p:childTnLst>
                          </p:cTn>
                        </p:par>
                        <p:par>
                          <p:cTn id="26" fill="hold">
                            <p:stCondLst>
                              <p:cond delay="1500"/>
                            </p:stCondLst>
                            <p:childTnLst>
                              <p:par>
                                <p:cTn id="27" presetID="12" presetClass="entr" presetSubtype="8" fill="hold"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additive="base">
                                        <p:cTn id="29" dur="500"/>
                                        <p:tgtEl>
                                          <p:spTgt spid="22"/>
                                        </p:tgtEl>
                                        <p:attrNameLst>
                                          <p:attrName>ppt_x</p:attrName>
                                        </p:attrNameLst>
                                      </p:cBhvr>
                                      <p:tavLst>
                                        <p:tav tm="0">
                                          <p:val>
                                            <p:strVal val="#ppt_x-#ppt_w*1.125000"/>
                                          </p:val>
                                        </p:tav>
                                        <p:tav tm="100000">
                                          <p:val>
                                            <p:strVal val="#ppt_x"/>
                                          </p:val>
                                        </p:tav>
                                      </p:tavLst>
                                    </p:anim>
                                    <p:animEffect transition="in" filter="wipe(right)">
                                      <p:cBhvr>
                                        <p:cTn id="30" dur="500"/>
                                        <p:tgtEl>
                                          <p:spTgt spid="22"/>
                                        </p:tgtEl>
                                      </p:cBhvr>
                                    </p:animEffect>
                                  </p:childTnLst>
                                </p:cTn>
                              </p:par>
                            </p:childTnLst>
                          </p:cTn>
                        </p:par>
                        <p:par>
                          <p:cTn id="31" fill="hold">
                            <p:stCondLst>
                              <p:cond delay="2000"/>
                            </p:stCondLst>
                            <p:childTnLst>
                              <p:par>
                                <p:cTn id="32" presetID="12" presetClass="entr" presetSubtype="8" fill="hold" nodeType="after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p:tgtEl>
                                          <p:spTgt spid="19"/>
                                        </p:tgtEl>
                                        <p:attrNameLst>
                                          <p:attrName>ppt_x</p:attrName>
                                        </p:attrNameLst>
                                      </p:cBhvr>
                                      <p:tavLst>
                                        <p:tav tm="0">
                                          <p:val>
                                            <p:strVal val="#ppt_x-#ppt_w*1.125000"/>
                                          </p:val>
                                        </p:tav>
                                        <p:tav tm="100000">
                                          <p:val>
                                            <p:strVal val="#ppt_x"/>
                                          </p:val>
                                        </p:tav>
                                      </p:tavLst>
                                    </p:anim>
                                    <p:animEffect transition="in" filter="wipe(right)">
                                      <p:cBhvr>
                                        <p:cTn id="35" dur="500"/>
                                        <p:tgtEl>
                                          <p:spTgt spid="19"/>
                                        </p:tgtEl>
                                      </p:cBhvr>
                                    </p:animEffect>
                                  </p:childTnLst>
                                </p:cTn>
                              </p:par>
                            </p:childTnLst>
                          </p:cTn>
                        </p:par>
                        <p:par>
                          <p:cTn id="36" fill="hold">
                            <p:stCondLst>
                              <p:cond delay="2500"/>
                            </p:stCondLst>
                            <p:childTnLst>
                              <p:par>
                                <p:cTn id="37" presetID="1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additive="base">
                                        <p:cTn id="39" dur="500"/>
                                        <p:tgtEl>
                                          <p:spTgt spid="25"/>
                                        </p:tgtEl>
                                        <p:attrNameLst>
                                          <p:attrName>ppt_x</p:attrName>
                                        </p:attrNameLst>
                                      </p:cBhvr>
                                      <p:tavLst>
                                        <p:tav tm="0">
                                          <p:val>
                                            <p:strVal val="#ppt_x-#ppt_w*1.125000"/>
                                          </p:val>
                                        </p:tav>
                                        <p:tav tm="100000">
                                          <p:val>
                                            <p:strVal val="#ppt_x"/>
                                          </p:val>
                                        </p:tav>
                                      </p:tavLst>
                                    </p:anim>
                                    <p:animEffect transition="in" filter="wipe(right)">
                                      <p:cBhvr>
                                        <p:cTn id="4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 name="直接连接符 39"/>
          <p:cNvCxnSpPr/>
          <p:nvPr/>
        </p:nvCxnSpPr>
        <p:spPr>
          <a:xfrm>
            <a:off x="6096001" y="2535462"/>
            <a:ext cx="0" cy="4284438"/>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26" name="组合 25"/>
          <p:cNvGrpSpPr/>
          <p:nvPr/>
        </p:nvGrpSpPr>
        <p:grpSpPr>
          <a:xfrm>
            <a:off x="5614222" y="1602061"/>
            <a:ext cx="963562" cy="963214"/>
            <a:chOff x="5614222" y="1602061"/>
            <a:chExt cx="963562" cy="963214"/>
          </a:xfrm>
          <a:effectLst>
            <a:outerShdw blurRad="292100" dist="38100" dir="2700000" algn="tl" rotWithShape="0">
              <a:prstClr val="black">
                <a:alpha val="40000"/>
              </a:prstClr>
            </a:outerShdw>
          </a:effectLst>
        </p:grpSpPr>
        <p:sp>
          <p:nvSpPr>
            <p:cNvPr id="29" name="圆角矩形 28"/>
            <p:cNvSpPr/>
            <p:nvPr/>
          </p:nvSpPr>
          <p:spPr>
            <a:xfrm rot="2700000">
              <a:off x="5614396" y="1601887"/>
              <a:ext cx="963214" cy="96356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endParaRPr>
            </a:p>
          </p:txBody>
        </p:sp>
        <p:sp>
          <p:nvSpPr>
            <p:cNvPr id="46" name="Freeform 150"/>
            <p:cNvSpPr>
              <a:spLocks noEditPoints="1"/>
            </p:cNvSpPr>
            <p:nvPr/>
          </p:nvSpPr>
          <p:spPr bwMode="auto">
            <a:xfrm>
              <a:off x="5869765" y="1866915"/>
              <a:ext cx="516419" cy="494144"/>
            </a:xfrm>
            <a:custGeom>
              <a:avLst/>
              <a:gdLst>
                <a:gd name="T0" fmla="*/ 38 w 100"/>
                <a:gd name="T1" fmla="*/ 14 h 96"/>
                <a:gd name="T2" fmla="*/ 45 w 100"/>
                <a:gd name="T3" fmla="*/ 14 h 96"/>
                <a:gd name="T4" fmla="*/ 45 w 100"/>
                <a:gd name="T5" fmla="*/ 96 h 96"/>
                <a:gd name="T6" fmla="*/ 38 w 100"/>
                <a:gd name="T7" fmla="*/ 96 h 96"/>
                <a:gd name="T8" fmla="*/ 38 w 100"/>
                <a:gd name="T9" fmla="*/ 14 h 96"/>
                <a:gd name="T10" fmla="*/ 47 w 100"/>
                <a:gd name="T11" fmla="*/ 43 h 96"/>
                <a:gd name="T12" fmla="*/ 77 w 100"/>
                <a:gd name="T13" fmla="*/ 43 h 96"/>
                <a:gd name="T14" fmla="*/ 83 w 100"/>
                <a:gd name="T15" fmla="*/ 49 h 96"/>
                <a:gd name="T16" fmla="*/ 77 w 100"/>
                <a:gd name="T17" fmla="*/ 57 h 96"/>
                <a:gd name="T18" fmla="*/ 47 w 100"/>
                <a:gd name="T19" fmla="*/ 57 h 96"/>
                <a:gd name="T20" fmla="*/ 47 w 100"/>
                <a:gd name="T21" fmla="*/ 43 h 96"/>
                <a:gd name="T22" fmla="*/ 36 w 100"/>
                <a:gd name="T23" fmla="*/ 30 h 96"/>
                <a:gd name="T24" fmla="*/ 7 w 100"/>
                <a:gd name="T25" fmla="*/ 30 h 96"/>
                <a:gd name="T26" fmla="*/ 0 w 100"/>
                <a:gd name="T27" fmla="*/ 37 h 96"/>
                <a:gd name="T28" fmla="*/ 7 w 100"/>
                <a:gd name="T29" fmla="*/ 45 h 96"/>
                <a:gd name="T30" fmla="*/ 36 w 100"/>
                <a:gd name="T31" fmla="*/ 45 h 96"/>
                <a:gd name="T32" fmla="*/ 36 w 100"/>
                <a:gd name="T33" fmla="*/ 30 h 96"/>
                <a:gd name="T34" fmla="*/ 47 w 100"/>
                <a:gd name="T35" fmla="*/ 16 h 96"/>
                <a:gd name="T36" fmla="*/ 91 w 100"/>
                <a:gd name="T37" fmla="*/ 16 h 96"/>
                <a:gd name="T38" fmla="*/ 100 w 100"/>
                <a:gd name="T39" fmla="*/ 23 h 96"/>
                <a:gd name="T40" fmla="*/ 91 w 100"/>
                <a:gd name="T41" fmla="*/ 31 h 96"/>
                <a:gd name="T42" fmla="*/ 47 w 100"/>
                <a:gd name="T43" fmla="*/ 31 h 96"/>
                <a:gd name="T44" fmla="*/ 47 w 100"/>
                <a:gd name="T45" fmla="*/ 16 h 96"/>
                <a:gd name="T46" fmla="*/ 42 w 100"/>
                <a:gd name="T47" fmla="*/ 0 h 96"/>
                <a:gd name="T48" fmla="*/ 48 w 100"/>
                <a:gd name="T49" fmla="*/ 6 h 96"/>
                <a:gd name="T50" fmla="*/ 42 w 100"/>
                <a:gd name="T51" fmla="*/ 13 h 96"/>
                <a:gd name="T52" fmla="*/ 35 w 100"/>
                <a:gd name="T53" fmla="*/ 6 h 96"/>
                <a:gd name="T54" fmla="*/ 42 w 100"/>
                <a:gd name="T5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0" h="96">
                  <a:moveTo>
                    <a:pt x="38" y="14"/>
                  </a:moveTo>
                  <a:cubicBezTo>
                    <a:pt x="45" y="14"/>
                    <a:pt x="45" y="14"/>
                    <a:pt x="45" y="14"/>
                  </a:cubicBezTo>
                  <a:cubicBezTo>
                    <a:pt x="45" y="96"/>
                    <a:pt x="45" y="96"/>
                    <a:pt x="45" y="96"/>
                  </a:cubicBezTo>
                  <a:cubicBezTo>
                    <a:pt x="38" y="96"/>
                    <a:pt x="38" y="96"/>
                    <a:pt x="38" y="96"/>
                  </a:cubicBezTo>
                  <a:cubicBezTo>
                    <a:pt x="38" y="14"/>
                    <a:pt x="38" y="14"/>
                    <a:pt x="38" y="14"/>
                  </a:cubicBezTo>
                  <a:close/>
                  <a:moveTo>
                    <a:pt x="47" y="43"/>
                  </a:moveTo>
                  <a:cubicBezTo>
                    <a:pt x="77" y="43"/>
                    <a:pt x="77" y="43"/>
                    <a:pt x="77" y="43"/>
                  </a:cubicBezTo>
                  <a:cubicBezTo>
                    <a:pt x="83" y="49"/>
                    <a:pt x="83" y="49"/>
                    <a:pt x="83" y="49"/>
                  </a:cubicBezTo>
                  <a:cubicBezTo>
                    <a:pt x="77" y="57"/>
                    <a:pt x="77" y="57"/>
                    <a:pt x="77" y="57"/>
                  </a:cubicBezTo>
                  <a:cubicBezTo>
                    <a:pt x="47" y="57"/>
                    <a:pt x="47" y="57"/>
                    <a:pt x="47" y="57"/>
                  </a:cubicBezTo>
                  <a:cubicBezTo>
                    <a:pt x="47" y="43"/>
                    <a:pt x="47" y="43"/>
                    <a:pt x="47" y="43"/>
                  </a:cubicBezTo>
                  <a:close/>
                  <a:moveTo>
                    <a:pt x="36" y="30"/>
                  </a:moveTo>
                  <a:cubicBezTo>
                    <a:pt x="7" y="30"/>
                    <a:pt x="7" y="30"/>
                    <a:pt x="7" y="30"/>
                  </a:cubicBezTo>
                  <a:cubicBezTo>
                    <a:pt x="0" y="37"/>
                    <a:pt x="0" y="37"/>
                    <a:pt x="0" y="37"/>
                  </a:cubicBezTo>
                  <a:cubicBezTo>
                    <a:pt x="7" y="45"/>
                    <a:pt x="7" y="45"/>
                    <a:pt x="7" y="45"/>
                  </a:cubicBezTo>
                  <a:cubicBezTo>
                    <a:pt x="36" y="45"/>
                    <a:pt x="36" y="45"/>
                    <a:pt x="36" y="45"/>
                  </a:cubicBezTo>
                  <a:cubicBezTo>
                    <a:pt x="36" y="30"/>
                    <a:pt x="36" y="30"/>
                    <a:pt x="36" y="30"/>
                  </a:cubicBezTo>
                  <a:close/>
                  <a:moveTo>
                    <a:pt x="47" y="16"/>
                  </a:moveTo>
                  <a:cubicBezTo>
                    <a:pt x="91" y="16"/>
                    <a:pt x="91" y="16"/>
                    <a:pt x="91" y="16"/>
                  </a:cubicBezTo>
                  <a:cubicBezTo>
                    <a:pt x="100" y="23"/>
                    <a:pt x="100" y="23"/>
                    <a:pt x="100" y="23"/>
                  </a:cubicBezTo>
                  <a:cubicBezTo>
                    <a:pt x="91" y="31"/>
                    <a:pt x="91" y="31"/>
                    <a:pt x="91" y="31"/>
                  </a:cubicBezTo>
                  <a:cubicBezTo>
                    <a:pt x="47" y="31"/>
                    <a:pt x="47" y="31"/>
                    <a:pt x="47" y="31"/>
                  </a:cubicBezTo>
                  <a:cubicBezTo>
                    <a:pt x="47" y="16"/>
                    <a:pt x="47" y="16"/>
                    <a:pt x="47" y="16"/>
                  </a:cubicBezTo>
                  <a:close/>
                  <a:moveTo>
                    <a:pt x="42" y="0"/>
                  </a:moveTo>
                  <a:cubicBezTo>
                    <a:pt x="45" y="0"/>
                    <a:pt x="48" y="3"/>
                    <a:pt x="48" y="6"/>
                  </a:cubicBezTo>
                  <a:cubicBezTo>
                    <a:pt x="48" y="10"/>
                    <a:pt x="45" y="13"/>
                    <a:pt x="42" y="13"/>
                  </a:cubicBezTo>
                  <a:cubicBezTo>
                    <a:pt x="38" y="13"/>
                    <a:pt x="35" y="10"/>
                    <a:pt x="35" y="6"/>
                  </a:cubicBezTo>
                  <a:cubicBezTo>
                    <a:pt x="35" y="3"/>
                    <a:pt x="38" y="0"/>
                    <a:pt x="42" y="0"/>
                  </a:cubicBezTo>
                  <a:close/>
                </a:path>
              </a:pathLst>
            </a:custGeom>
            <a:solidFill>
              <a:schemeClr val="bg1"/>
            </a:solidFill>
            <a:ln>
              <a:noFill/>
            </a:ln>
          </p:spPr>
          <p:txBody>
            <a:bodyPr vert="horz" wrap="square" lIns="91419" tIns="45709" rIns="91419" bIns="45709" numCol="1" anchor="t" anchorCtr="0" compatLnSpc="1"/>
            <a:lstStyle/>
            <a:p>
              <a:pPr defTabSz="914400"/>
              <a:endParaRPr lang="zh-CN" altLang="en-US">
                <a:solidFill>
                  <a:prstClr val="black"/>
                </a:solidFill>
              </a:endParaRPr>
            </a:p>
          </p:txBody>
        </p:sp>
      </p:grpSp>
      <p:grpSp>
        <p:nvGrpSpPr>
          <p:cNvPr id="37" name="组合 36"/>
          <p:cNvGrpSpPr/>
          <p:nvPr/>
        </p:nvGrpSpPr>
        <p:grpSpPr>
          <a:xfrm>
            <a:off x="5614229" y="4964694"/>
            <a:ext cx="963562" cy="963214"/>
            <a:chOff x="5614229" y="4964694"/>
            <a:chExt cx="963562" cy="963214"/>
          </a:xfrm>
          <a:effectLst>
            <a:outerShdw blurRad="292100" dist="38100" dir="2700000" algn="tl" rotWithShape="0">
              <a:prstClr val="black">
                <a:alpha val="40000"/>
              </a:prstClr>
            </a:outerShdw>
          </a:effectLst>
        </p:grpSpPr>
        <p:sp>
          <p:nvSpPr>
            <p:cNvPr id="31" name="圆角矩形 30"/>
            <p:cNvSpPr/>
            <p:nvPr/>
          </p:nvSpPr>
          <p:spPr>
            <a:xfrm rot="2700000">
              <a:off x="5614403" y="4964520"/>
              <a:ext cx="963214" cy="96356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endParaRPr>
            </a:p>
          </p:txBody>
        </p:sp>
        <p:sp>
          <p:nvSpPr>
            <p:cNvPr id="48" name="Freeform 141"/>
            <p:cNvSpPr>
              <a:spLocks noEditPoints="1"/>
            </p:cNvSpPr>
            <p:nvPr/>
          </p:nvSpPr>
          <p:spPr bwMode="auto">
            <a:xfrm>
              <a:off x="6000354" y="5263220"/>
              <a:ext cx="255256" cy="366162"/>
            </a:xfrm>
            <a:custGeom>
              <a:avLst/>
              <a:gdLst>
                <a:gd name="T0" fmla="*/ 24 w 45"/>
                <a:gd name="T1" fmla="*/ 9 h 64"/>
                <a:gd name="T2" fmla="*/ 38 w 45"/>
                <a:gd name="T3" fmla="*/ 17 h 64"/>
                <a:gd name="T4" fmla="*/ 39 w 45"/>
                <a:gd name="T5" fmla="*/ 14 h 64"/>
                <a:gd name="T6" fmla="*/ 39 w 45"/>
                <a:gd name="T7" fmla="*/ 13 h 64"/>
                <a:gd name="T8" fmla="*/ 38 w 45"/>
                <a:gd name="T9" fmla="*/ 11 h 64"/>
                <a:gd name="T10" fmla="*/ 28 w 45"/>
                <a:gd name="T11" fmla="*/ 6 h 64"/>
                <a:gd name="T12" fmla="*/ 27 w 45"/>
                <a:gd name="T13" fmla="*/ 5 h 64"/>
                <a:gd name="T14" fmla="*/ 25 w 45"/>
                <a:gd name="T15" fmla="*/ 6 h 64"/>
                <a:gd name="T16" fmla="*/ 24 w 45"/>
                <a:gd name="T17" fmla="*/ 9 h 64"/>
                <a:gd name="T18" fmla="*/ 21 w 45"/>
                <a:gd name="T19" fmla="*/ 14 h 64"/>
                <a:gd name="T20" fmla="*/ 24 w 45"/>
                <a:gd name="T21" fmla="*/ 16 h 64"/>
                <a:gd name="T22" fmla="*/ 13 w 45"/>
                <a:gd name="T23" fmla="*/ 36 h 64"/>
                <a:gd name="T24" fmla="*/ 10 w 45"/>
                <a:gd name="T25" fmla="*/ 34 h 64"/>
                <a:gd name="T26" fmla="*/ 21 w 45"/>
                <a:gd name="T27" fmla="*/ 14 h 64"/>
                <a:gd name="T28" fmla="*/ 6 w 45"/>
                <a:gd name="T29" fmla="*/ 39 h 64"/>
                <a:gd name="T30" fmla="*/ 6 w 45"/>
                <a:gd name="T31" fmla="*/ 50 h 64"/>
                <a:gd name="T32" fmla="*/ 11 w 45"/>
                <a:gd name="T33" fmla="*/ 53 h 64"/>
                <a:gd name="T34" fmla="*/ 21 w 45"/>
                <a:gd name="T35" fmla="*/ 47 h 64"/>
                <a:gd name="T36" fmla="*/ 12 w 45"/>
                <a:gd name="T37" fmla="*/ 44 h 64"/>
                <a:gd name="T38" fmla="*/ 6 w 45"/>
                <a:gd name="T39" fmla="*/ 39 h 64"/>
                <a:gd name="T40" fmla="*/ 24 w 45"/>
                <a:gd name="T41" fmla="*/ 51 h 64"/>
                <a:gd name="T42" fmla="*/ 4 w 45"/>
                <a:gd name="T43" fmla="*/ 64 h 64"/>
                <a:gd name="T44" fmla="*/ 0 w 45"/>
                <a:gd name="T45" fmla="*/ 62 h 64"/>
                <a:gd name="T46" fmla="*/ 1 w 45"/>
                <a:gd name="T47" fmla="*/ 38 h 64"/>
                <a:gd name="T48" fmla="*/ 3 w 45"/>
                <a:gd name="T49" fmla="*/ 36 h 64"/>
                <a:gd name="T50" fmla="*/ 15 w 45"/>
                <a:gd name="T51" fmla="*/ 15 h 64"/>
                <a:gd name="T52" fmla="*/ 20 w 45"/>
                <a:gd name="T53" fmla="*/ 6 h 64"/>
                <a:gd name="T54" fmla="*/ 21 w 45"/>
                <a:gd name="T55" fmla="*/ 4 h 64"/>
                <a:gd name="T56" fmla="*/ 25 w 45"/>
                <a:gd name="T57" fmla="*/ 0 h 64"/>
                <a:gd name="T58" fmla="*/ 31 w 45"/>
                <a:gd name="T59" fmla="*/ 1 h 64"/>
                <a:gd name="T60" fmla="*/ 41 w 45"/>
                <a:gd name="T61" fmla="*/ 7 h 64"/>
                <a:gd name="T62" fmla="*/ 44 w 45"/>
                <a:gd name="T63" fmla="*/ 11 h 64"/>
                <a:gd name="T64" fmla="*/ 43 w 45"/>
                <a:gd name="T65" fmla="*/ 17 h 64"/>
                <a:gd name="T66" fmla="*/ 24 w 45"/>
                <a:gd name="T67" fmla="*/ 5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 h="64">
                  <a:moveTo>
                    <a:pt x="24" y="9"/>
                  </a:moveTo>
                  <a:cubicBezTo>
                    <a:pt x="38" y="17"/>
                    <a:pt x="38" y="17"/>
                    <a:pt x="38" y="17"/>
                  </a:cubicBezTo>
                  <a:cubicBezTo>
                    <a:pt x="39" y="14"/>
                    <a:pt x="39" y="14"/>
                    <a:pt x="39" y="14"/>
                  </a:cubicBezTo>
                  <a:cubicBezTo>
                    <a:pt x="39" y="14"/>
                    <a:pt x="39" y="13"/>
                    <a:pt x="39" y="13"/>
                  </a:cubicBezTo>
                  <a:cubicBezTo>
                    <a:pt x="39" y="12"/>
                    <a:pt x="39" y="12"/>
                    <a:pt x="38" y="11"/>
                  </a:cubicBezTo>
                  <a:cubicBezTo>
                    <a:pt x="28" y="6"/>
                    <a:pt x="28" y="6"/>
                    <a:pt x="28" y="6"/>
                  </a:cubicBezTo>
                  <a:cubicBezTo>
                    <a:pt x="28" y="5"/>
                    <a:pt x="27" y="5"/>
                    <a:pt x="27" y="5"/>
                  </a:cubicBezTo>
                  <a:cubicBezTo>
                    <a:pt x="26" y="6"/>
                    <a:pt x="26" y="6"/>
                    <a:pt x="25" y="6"/>
                  </a:cubicBezTo>
                  <a:cubicBezTo>
                    <a:pt x="24" y="9"/>
                    <a:pt x="24" y="9"/>
                    <a:pt x="24" y="9"/>
                  </a:cubicBezTo>
                  <a:close/>
                  <a:moveTo>
                    <a:pt x="21" y="14"/>
                  </a:moveTo>
                  <a:cubicBezTo>
                    <a:pt x="24" y="16"/>
                    <a:pt x="24" y="16"/>
                    <a:pt x="24" y="16"/>
                  </a:cubicBezTo>
                  <a:cubicBezTo>
                    <a:pt x="13" y="36"/>
                    <a:pt x="13" y="36"/>
                    <a:pt x="13" y="36"/>
                  </a:cubicBezTo>
                  <a:cubicBezTo>
                    <a:pt x="10" y="34"/>
                    <a:pt x="10" y="34"/>
                    <a:pt x="10" y="34"/>
                  </a:cubicBezTo>
                  <a:cubicBezTo>
                    <a:pt x="21" y="14"/>
                    <a:pt x="21" y="14"/>
                    <a:pt x="21" y="14"/>
                  </a:cubicBezTo>
                  <a:close/>
                  <a:moveTo>
                    <a:pt x="6" y="39"/>
                  </a:moveTo>
                  <a:cubicBezTo>
                    <a:pt x="6" y="50"/>
                    <a:pt x="6" y="50"/>
                    <a:pt x="6" y="50"/>
                  </a:cubicBezTo>
                  <a:cubicBezTo>
                    <a:pt x="11" y="53"/>
                    <a:pt x="11" y="53"/>
                    <a:pt x="11" y="53"/>
                  </a:cubicBezTo>
                  <a:cubicBezTo>
                    <a:pt x="21" y="47"/>
                    <a:pt x="21" y="47"/>
                    <a:pt x="21" y="47"/>
                  </a:cubicBezTo>
                  <a:cubicBezTo>
                    <a:pt x="19" y="45"/>
                    <a:pt x="16" y="44"/>
                    <a:pt x="12" y="44"/>
                  </a:cubicBezTo>
                  <a:cubicBezTo>
                    <a:pt x="11" y="42"/>
                    <a:pt x="9" y="40"/>
                    <a:pt x="6" y="39"/>
                  </a:cubicBezTo>
                  <a:close/>
                  <a:moveTo>
                    <a:pt x="24" y="51"/>
                  </a:moveTo>
                  <a:cubicBezTo>
                    <a:pt x="4" y="64"/>
                    <a:pt x="4" y="64"/>
                    <a:pt x="4" y="64"/>
                  </a:cubicBezTo>
                  <a:cubicBezTo>
                    <a:pt x="0" y="62"/>
                    <a:pt x="0" y="62"/>
                    <a:pt x="0" y="62"/>
                  </a:cubicBezTo>
                  <a:cubicBezTo>
                    <a:pt x="1" y="38"/>
                    <a:pt x="1" y="38"/>
                    <a:pt x="1" y="38"/>
                  </a:cubicBezTo>
                  <a:cubicBezTo>
                    <a:pt x="3" y="36"/>
                    <a:pt x="3" y="36"/>
                    <a:pt x="3" y="36"/>
                  </a:cubicBezTo>
                  <a:cubicBezTo>
                    <a:pt x="15" y="15"/>
                    <a:pt x="15" y="15"/>
                    <a:pt x="15" y="15"/>
                  </a:cubicBezTo>
                  <a:cubicBezTo>
                    <a:pt x="20" y="6"/>
                    <a:pt x="20" y="6"/>
                    <a:pt x="20" y="6"/>
                  </a:cubicBezTo>
                  <a:cubicBezTo>
                    <a:pt x="21" y="4"/>
                    <a:pt x="21" y="4"/>
                    <a:pt x="21" y="4"/>
                  </a:cubicBezTo>
                  <a:cubicBezTo>
                    <a:pt x="22" y="2"/>
                    <a:pt x="24" y="1"/>
                    <a:pt x="25" y="0"/>
                  </a:cubicBezTo>
                  <a:cubicBezTo>
                    <a:pt x="27" y="0"/>
                    <a:pt x="29" y="0"/>
                    <a:pt x="31" y="1"/>
                  </a:cubicBezTo>
                  <a:cubicBezTo>
                    <a:pt x="41" y="7"/>
                    <a:pt x="41" y="7"/>
                    <a:pt x="41" y="7"/>
                  </a:cubicBezTo>
                  <a:cubicBezTo>
                    <a:pt x="43" y="8"/>
                    <a:pt x="44" y="9"/>
                    <a:pt x="44" y="11"/>
                  </a:cubicBezTo>
                  <a:cubicBezTo>
                    <a:pt x="45" y="13"/>
                    <a:pt x="44" y="15"/>
                    <a:pt x="43" y="17"/>
                  </a:cubicBezTo>
                  <a:cubicBezTo>
                    <a:pt x="37" y="28"/>
                    <a:pt x="30" y="39"/>
                    <a:pt x="24" y="51"/>
                  </a:cubicBezTo>
                  <a:close/>
                </a:path>
              </a:pathLst>
            </a:custGeom>
            <a:solidFill>
              <a:schemeClr val="bg1"/>
            </a:solidFill>
            <a:ln>
              <a:noFill/>
            </a:ln>
          </p:spPr>
          <p:txBody>
            <a:bodyPr vert="horz" wrap="square" lIns="91419" tIns="45709" rIns="91419" bIns="45709" numCol="1" anchor="t" anchorCtr="0" compatLnSpc="1"/>
            <a:lstStyle/>
            <a:p>
              <a:pPr defTabSz="914400"/>
              <a:endParaRPr lang="zh-CN" altLang="en-US">
                <a:solidFill>
                  <a:prstClr val="black"/>
                </a:solidFill>
              </a:endParaRPr>
            </a:p>
          </p:txBody>
        </p:sp>
      </p:grpSp>
      <p:grpSp>
        <p:nvGrpSpPr>
          <p:cNvPr id="27" name="组合 26"/>
          <p:cNvGrpSpPr/>
          <p:nvPr/>
        </p:nvGrpSpPr>
        <p:grpSpPr>
          <a:xfrm>
            <a:off x="5614230" y="3283370"/>
            <a:ext cx="963562" cy="963214"/>
            <a:chOff x="5614230" y="3283370"/>
            <a:chExt cx="963562" cy="963214"/>
          </a:xfrm>
          <a:effectLst>
            <a:outerShdw blurRad="292100" dist="38100" dir="2700000" algn="tl" rotWithShape="0">
              <a:prstClr val="black">
                <a:alpha val="40000"/>
              </a:prstClr>
            </a:outerShdw>
          </a:effectLst>
        </p:grpSpPr>
        <p:sp>
          <p:nvSpPr>
            <p:cNvPr id="30" name="圆角矩形 29"/>
            <p:cNvSpPr/>
            <p:nvPr/>
          </p:nvSpPr>
          <p:spPr>
            <a:xfrm rot="2700000">
              <a:off x="5614404" y="3283196"/>
              <a:ext cx="963214" cy="96356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endParaRPr>
            </a:p>
          </p:txBody>
        </p:sp>
        <p:sp>
          <p:nvSpPr>
            <p:cNvPr id="50" name="Freeform 345"/>
            <p:cNvSpPr>
              <a:spLocks noEditPoints="1"/>
            </p:cNvSpPr>
            <p:nvPr/>
          </p:nvSpPr>
          <p:spPr bwMode="auto">
            <a:xfrm>
              <a:off x="5886727" y="3629209"/>
              <a:ext cx="455939" cy="326500"/>
            </a:xfrm>
            <a:custGeom>
              <a:avLst/>
              <a:gdLst>
                <a:gd name="T0" fmla="*/ 38 w 77"/>
                <a:gd name="T1" fmla="*/ 4 h 55"/>
                <a:gd name="T2" fmla="*/ 41 w 77"/>
                <a:gd name="T3" fmla="*/ 5 h 55"/>
                <a:gd name="T4" fmla="*/ 63 w 77"/>
                <a:gd name="T5" fmla="*/ 0 h 55"/>
                <a:gd name="T6" fmla="*/ 63 w 77"/>
                <a:gd name="T7" fmla="*/ 0 h 55"/>
                <a:gd name="T8" fmla="*/ 63 w 77"/>
                <a:gd name="T9" fmla="*/ 0 h 55"/>
                <a:gd name="T10" fmla="*/ 65 w 77"/>
                <a:gd name="T11" fmla="*/ 5 h 55"/>
                <a:gd name="T12" fmla="*/ 69 w 77"/>
                <a:gd name="T13" fmla="*/ 16 h 55"/>
                <a:gd name="T14" fmla="*/ 74 w 77"/>
                <a:gd name="T15" fmla="*/ 26 h 55"/>
                <a:gd name="T16" fmla="*/ 77 w 77"/>
                <a:gd name="T17" fmla="*/ 26 h 55"/>
                <a:gd name="T18" fmla="*/ 63 w 77"/>
                <a:gd name="T19" fmla="*/ 35 h 55"/>
                <a:gd name="T20" fmla="*/ 49 w 77"/>
                <a:gd name="T21" fmla="*/ 26 h 55"/>
                <a:gd name="T22" fmla="*/ 53 w 77"/>
                <a:gd name="T23" fmla="*/ 26 h 55"/>
                <a:gd name="T24" fmla="*/ 57 w 77"/>
                <a:gd name="T25" fmla="*/ 16 h 55"/>
                <a:gd name="T26" fmla="*/ 58 w 77"/>
                <a:gd name="T27" fmla="*/ 12 h 55"/>
                <a:gd name="T28" fmla="*/ 46 w 77"/>
                <a:gd name="T29" fmla="*/ 19 h 55"/>
                <a:gd name="T30" fmla="*/ 38 w 77"/>
                <a:gd name="T31" fmla="*/ 24 h 55"/>
                <a:gd name="T32" fmla="*/ 35 w 77"/>
                <a:gd name="T33" fmla="*/ 23 h 55"/>
                <a:gd name="T34" fmla="*/ 17 w 77"/>
                <a:gd name="T35" fmla="*/ 27 h 55"/>
                <a:gd name="T36" fmla="*/ 20 w 77"/>
                <a:gd name="T37" fmla="*/ 35 h 55"/>
                <a:gd name="T38" fmla="*/ 23 w 77"/>
                <a:gd name="T39" fmla="*/ 45 h 55"/>
                <a:gd name="T40" fmla="*/ 26 w 77"/>
                <a:gd name="T41" fmla="*/ 45 h 55"/>
                <a:gd name="T42" fmla="*/ 25 w 77"/>
                <a:gd name="T43" fmla="*/ 49 h 55"/>
                <a:gd name="T44" fmla="*/ 25 w 77"/>
                <a:gd name="T45" fmla="*/ 49 h 55"/>
                <a:gd name="T46" fmla="*/ 25 w 77"/>
                <a:gd name="T47" fmla="*/ 49 h 55"/>
                <a:gd name="T48" fmla="*/ 13 w 77"/>
                <a:gd name="T49" fmla="*/ 55 h 55"/>
                <a:gd name="T50" fmla="*/ 0 w 77"/>
                <a:gd name="T51" fmla="*/ 45 h 55"/>
                <a:gd name="T52" fmla="*/ 3 w 77"/>
                <a:gd name="T53" fmla="*/ 45 h 55"/>
                <a:gd name="T54" fmla="*/ 7 w 77"/>
                <a:gd name="T55" fmla="*/ 35 h 55"/>
                <a:gd name="T56" fmla="*/ 11 w 77"/>
                <a:gd name="T57" fmla="*/ 25 h 55"/>
                <a:gd name="T58" fmla="*/ 9 w 77"/>
                <a:gd name="T59" fmla="*/ 20 h 55"/>
                <a:gd name="T60" fmla="*/ 29 w 77"/>
                <a:gd name="T61" fmla="*/ 9 h 55"/>
                <a:gd name="T62" fmla="*/ 38 w 77"/>
                <a:gd name="T63" fmla="*/ 4 h 55"/>
                <a:gd name="T64" fmla="*/ 38 w 77"/>
                <a:gd name="T65" fmla="*/ 10 h 55"/>
                <a:gd name="T66" fmla="*/ 34 w 77"/>
                <a:gd name="T67" fmla="*/ 14 h 55"/>
                <a:gd name="T68" fmla="*/ 38 w 77"/>
                <a:gd name="T69" fmla="*/ 18 h 55"/>
                <a:gd name="T70" fmla="*/ 42 w 77"/>
                <a:gd name="T71" fmla="*/ 14 h 55"/>
                <a:gd name="T72" fmla="*/ 38 w 77"/>
                <a:gd name="T73" fmla="*/ 10 h 55"/>
                <a:gd name="T74" fmla="*/ 65 w 77"/>
                <a:gd name="T75" fmla="*/ 17 h 55"/>
                <a:gd name="T76" fmla="*/ 63 w 77"/>
                <a:gd name="T77" fmla="*/ 11 h 55"/>
                <a:gd name="T78" fmla="*/ 61 w 77"/>
                <a:gd name="T79" fmla="*/ 17 h 55"/>
                <a:gd name="T80" fmla="*/ 58 w 77"/>
                <a:gd name="T81" fmla="*/ 25 h 55"/>
                <a:gd name="T82" fmla="*/ 63 w 77"/>
                <a:gd name="T83" fmla="*/ 25 h 55"/>
                <a:gd name="T84" fmla="*/ 69 w 77"/>
                <a:gd name="T85" fmla="*/ 25 h 55"/>
                <a:gd name="T86" fmla="*/ 65 w 77"/>
                <a:gd name="T87" fmla="*/ 17 h 55"/>
                <a:gd name="T88" fmla="*/ 15 w 77"/>
                <a:gd name="T89" fmla="*/ 37 h 55"/>
                <a:gd name="T90" fmla="*/ 13 w 77"/>
                <a:gd name="T91" fmla="*/ 31 h 55"/>
                <a:gd name="T92" fmla="*/ 11 w 77"/>
                <a:gd name="T93" fmla="*/ 37 h 55"/>
                <a:gd name="T94" fmla="*/ 8 w 77"/>
                <a:gd name="T95" fmla="*/ 45 h 55"/>
                <a:gd name="T96" fmla="*/ 13 w 77"/>
                <a:gd name="T97" fmla="*/ 45 h 55"/>
                <a:gd name="T98" fmla="*/ 19 w 77"/>
                <a:gd name="T99" fmla="*/ 45 h 55"/>
                <a:gd name="T100" fmla="*/ 15 w 77"/>
                <a:gd name="T101" fmla="*/ 3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7" h="55">
                  <a:moveTo>
                    <a:pt x="38" y="4"/>
                  </a:moveTo>
                  <a:cubicBezTo>
                    <a:pt x="39" y="4"/>
                    <a:pt x="40" y="5"/>
                    <a:pt x="41" y="5"/>
                  </a:cubicBezTo>
                  <a:cubicBezTo>
                    <a:pt x="63" y="0"/>
                    <a:pt x="63" y="0"/>
                    <a:pt x="63" y="0"/>
                  </a:cubicBezTo>
                  <a:cubicBezTo>
                    <a:pt x="63" y="0"/>
                    <a:pt x="63" y="0"/>
                    <a:pt x="63" y="0"/>
                  </a:cubicBezTo>
                  <a:cubicBezTo>
                    <a:pt x="63" y="0"/>
                    <a:pt x="63" y="0"/>
                    <a:pt x="63" y="0"/>
                  </a:cubicBezTo>
                  <a:cubicBezTo>
                    <a:pt x="65" y="5"/>
                    <a:pt x="65" y="5"/>
                    <a:pt x="65" y="5"/>
                  </a:cubicBezTo>
                  <a:cubicBezTo>
                    <a:pt x="69" y="16"/>
                    <a:pt x="69" y="16"/>
                    <a:pt x="69" y="16"/>
                  </a:cubicBezTo>
                  <a:cubicBezTo>
                    <a:pt x="74" y="26"/>
                    <a:pt x="74" y="26"/>
                    <a:pt x="74" y="26"/>
                  </a:cubicBezTo>
                  <a:cubicBezTo>
                    <a:pt x="77" y="26"/>
                    <a:pt x="77" y="26"/>
                    <a:pt x="77" y="26"/>
                  </a:cubicBezTo>
                  <a:cubicBezTo>
                    <a:pt x="76" y="31"/>
                    <a:pt x="70" y="35"/>
                    <a:pt x="63" y="35"/>
                  </a:cubicBezTo>
                  <a:cubicBezTo>
                    <a:pt x="56" y="35"/>
                    <a:pt x="50" y="31"/>
                    <a:pt x="49" y="26"/>
                  </a:cubicBezTo>
                  <a:cubicBezTo>
                    <a:pt x="53" y="26"/>
                    <a:pt x="53" y="26"/>
                    <a:pt x="53" y="26"/>
                  </a:cubicBezTo>
                  <a:cubicBezTo>
                    <a:pt x="57" y="16"/>
                    <a:pt x="57" y="16"/>
                    <a:pt x="57" y="16"/>
                  </a:cubicBezTo>
                  <a:cubicBezTo>
                    <a:pt x="58" y="12"/>
                    <a:pt x="58" y="12"/>
                    <a:pt x="58" y="12"/>
                  </a:cubicBezTo>
                  <a:cubicBezTo>
                    <a:pt x="46" y="19"/>
                    <a:pt x="46" y="19"/>
                    <a:pt x="46" y="19"/>
                  </a:cubicBezTo>
                  <a:cubicBezTo>
                    <a:pt x="44" y="22"/>
                    <a:pt x="41" y="24"/>
                    <a:pt x="38" y="24"/>
                  </a:cubicBezTo>
                  <a:cubicBezTo>
                    <a:pt x="37" y="24"/>
                    <a:pt x="36" y="24"/>
                    <a:pt x="35" y="23"/>
                  </a:cubicBezTo>
                  <a:cubicBezTo>
                    <a:pt x="17" y="27"/>
                    <a:pt x="17" y="27"/>
                    <a:pt x="17" y="27"/>
                  </a:cubicBezTo>
                  <a:cubicBezTo>
                    <a:pt x="20" y="35"/>
                    <a:pt x="20" y="35"/>
                    <a:pt x="20" y="35"/>
                  </a:cubicBezTo>
                  <a:cubicBezTo>
                    <a:pt x="23" y="45"/>
                    <a:pt x="23" y="45"/>
                    <a:pt x="23" y="45"/>
                  </a:cubicBezTo>
                  <a:cubicBezTo>
                    <a:pt x="26" y="45"/>
                    <a:pt x="26" y="45"/>
                    <a:pt x="26" y="45"/>
                  </a:cubicBezTo>
                  <a:cubicBezTo>
                    <a:pt x="26" y="47"/>
                    <a:pt x="25" y="48"/>
                    <a:pt x="25" y="49"/>
                  </a:cubicBezTo>
                  <a:cubicBezTo>
                    <a:pt x="25" y="49"/>
                    <a:pt x="25" y="49"/>
                    <a:pt x="25" y="49"/>
                  </a:cubicBezTo>
                  <a:cubicBezTo>
                    <a:pt x="25" y="49"/>
                    <a:pt x="25" y="49"/>
                    <a:pt x="25" y="49"/>
                  </a:cubicBezTo>
                  <a:cubicBezTo>
                    <a:pt x="23" y="52"/>
                    <a:pt x="18" y="55"/>
                    <a:pt x="13" y="55"/>
                  </a:cubicBezTo>
                  <a:cubicBezTo>
                    <a:pt x="7" y="55"/>
                    <a:pt x="1" y="50"/>
                    <a:pt x="0" y="45"/>
                  </a:cubicBezTo>
                  <a:cubicBezTo>
                    <a:pt x="3" y="45"/>
                    <a:pt x="3" y="45"/>
                    <a:pt x="3" y="45"/>
                  </a:cubicBezTo>
                  <a:cubicBezTo>
                    <a:pt x="7" y="35"/>
                    <a:pt x="7" y="35"/>
                    <a:pt x="7" y="35"/>
                  </a:cubicBezTo>
                  <a:cubicBezTo>
                    <a:pt x="11" y="25"/>
                    <a:pt x="11" y="25"/>
                    <a:pt x="11" y="25"/>
                  </a:cubicBezTo>
                  <a:cubicBezTo>
                    <a:pt x="9" y="20"/>
                    <a:pt x="9" y="20"/>
                    <a:pt x="9" y="20"/>
                  </a:cubicBezTo>
                  <a:cubicBezTo>
                    <a:pt x="29" y="9"/>
                    <a:pt x="29" y="9"/>
                    <a:pt x="29" y="9"/>
                  </a:cubicBezTo>
                  <a:cubicBezTo>
                    <a:pt x="31" y="6"/>
                    <a:pt x="34" y="4"/>
                    <a:pt x="38" y="4"/>
                  </a:cubicBezTo>
                  <a:close/>
                  <a:moveTo>
                    <a:pt x="38" y="10"/>
                  </a:moveTo>
                  <a:cubicBezTo>
                    <a:pt x="35" y="10"/>
                    <a:pt x="34" y="12"/>
                    <a:pt x="34" y="14"/>
                  </a:cubicBezTo>
                  <a:cubicBezTo>
                    <a:pt x="34" y="16"/>
                    <a:pt x="35" y="18"/>
                    <a:pt x="38" y="18"/>
                  </a:cubicBezTo>
                  <a:cubicBezTo>
                    <a:pt x="40" y="18"/>
                    <a:pt x="42" y="16"/>
                    <a:pt x="42" y="14"/>
                  </a:cubicBezTo>
                  <a:cubicBezTo>
                    <a:pt x="42" y="12"/>
                    <a:pt x="40" y="10"/>
                    <a:pt x="38" y="10"/>
                  </a:cubicBezTo>
                  <a:close/>
                  <a:moveTo>
                    <a:pt x="65" y="17"/>
                  </a:moveTo>
                  <a:cubicBezTo>
                    <a:pt x="63" y="11"/>
                    <a:pt x="63" y="11"/>
                    <a:pt x="63" y="11"/>
                  </a:cubicBezTo>
                  <a:cubicBezTo>
                    <a:pt x="61" y="17"/>
                    <a:pt x="61" y="17"/>
                    <a:pt x="61" y="17"/>
                  </a:cubicBezTo>
                  <a:cubicBezTo>
                    <a:pt x="58" y="25"/>
                    <a:pt x="58" y="25"/>
                    <a:pt x="58" y="25"/>
                  </a:cubicBezTo>
                  <a:cubicBezTo>
                    <a:pt x="63" y="25"/>
                    <a:pt x="63" y="25"/>
                    <a:pt x="63" y="25"/>
                  </a:cubicBezTo>
                  <a:cubicBezTo>
                    <a:pt x="69" y="25"/>
                    <a:pt x="69" y="25"/>
                    <a:pt x="69" y="25"/>
                  </a:cubicBezTo>
                  <a:cubicBezTo>
                    <a:pt x="65" y="17"/>
                    <a:pt x="65" y="17"/>
                    <a:pt x="65" y="17"/>
                  </a:cubicBezTo>
                  <a:close/>
                  <a:moveTo>
                    <a:pt x="15" y="37"/>
                  </a:moveTo>
                  <a:cubicBezTo>
                    <a:pt x="13" y="31"/>
                    <a:pt x="13" y="31"/>
                    <a:pt x="13" y="31"/>
                  </a:cubicBezTo>
                  <a:cubicBezTo>
                    <a:pt x="11" y="37"/>
                    <a:pt x="11" y="37"/>
                    <a:pt x="11" y="37"/>
                  </a:cubicBezTo>
                  <a:cubicBezTo>
                    <a:pt x="8" y="45"/>
                    <a:pt x="8" y="45"/>
                    <a:pt x="8" y="45"/>
                  </a:cubicBezTo>
                  <a:cubicBezTo>
                    <a:pt x="13" y="45"/>
                    <a:pt x="13" y="45"/>
                    <a:pt x="13" y="45"/>
                  </a:cubicBezTo>
                  <a:cubicBezTo>
                    <a:pt x="19" y="45"/>
                    <a:pt x="19" y="45"/>
                    <a:pt x="19" y="45"/>
                  </a:cubicBezTo>
                  <a:lnTo>
                    <a:pt x="15" y="37"/>
                  </a:lnTo>
                  <a:close/>
                </a:path>
              </a:pathLst>
            </a:custGeom>
            <a:solidFill>
              <a:schemeClr val="bg1"/>
            </a:solidFill>
            <a:ln>
              <a:noFill/>
            </a:ln>
          </p:spPr>
          <p:txBody>
            <a:bodyPr vert="horz" wrap="square" lIns="91419" tIns="45709" rIns="91419" bIns="45709" numCol="1" anchor="t" anchorCtr="0" compatLnSpc="1"/>
            <a:lstStyle/>
            <a:p>
              <a:pPr defTabSz="914400"/>
              <a:endParaRPr lang="zh-CN" altLang="en-US">
                <a:solidFill>
                  <a:prstClr val="black"/>
                </a:solidFill>
              </a:endParaRPr>
            </a:p>
          </p:txBody>
        </p:sp>
      </p:grpSp>
      <p:sp>
        <p:nvSpPr>
          <p:cNvPr id="3" name="灯片编号占位符 2"/>
          <p:cNvSpPr>
            <a:spLocks noGrp="1"/>
          </p:cNvSpPr>
          <p:nvPr>
            <p:ph type="sldNum" sz="quarter" idx="4"/>
          </p:nvPr>
        </p:nvSpPr>
        <p:spPr/>
        <p:txBody>
          <a:bodyPr/>
          <a:lstStyle/>
          <a:p>
            <a:fld id="{B8795048-91B6-49DA-A9A5-3C4B5CC254B5}" type="slidenum">
              <a:rPr lang="zh-CN" altLang="en-US" smtClean="0"/>
              <a:t>22</a:t>
            </a:fld>
            <a:endParaRPr lang="zh-CN" altLang="en-US"/>
          </a:p>
        </p:txBody>
      </p:sp>
      <p:grpSp>
        <p:nvGrpSpPr>
          <p:cNvPr id="51" name="组合 50"/>
          <p:cNvGrpSpPr/>
          <p:nvPr/>
        </p:nvGrpSpPr>
        <p:grpSpPr>
          <a:xfrm>
            <a:off x="6826941" y="1632976"/>
            <a:ext cx="3847886" cy="962022"/>
            <a:chOff x="874713" y="3325188"/>
            <a:chExt cx="3847886" cy="962022"/>
          </a:xfrm>
        </p:grpSpPr>
        <p:sp>
          <p:nvSpPr>
            <p:cNvPr id="52" name="矩形 51"/>
            <p:cNvSpPr/>
            <p:nvPr/>
          </p:nvSpPr>
          <p:spPr>
            <a:xfrm>
              <a:off x="874713" y="3677812"/>
              <a:ext cx="3847886"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65000"/>
                      <a:lumOff val="35000"/>
                    </a:schemeClr>
                  </a:solidFill>
                </a:rPr>
                <a:t>用户可以在投影仪或者计算机上进行演示也可以将演示文稿打印出来制作成胶片</a:t>
              </a:r>
            </a:p>
          </p:txBody>
        </p:sp>
        <p:sp>
          <p:nvSpPr>
            <p:cNvPr id="53" name="矩形 52"/>
            <p:cNvSpPr/>
            <p:nvPr/>
          </p:nvSpPr>
          <p:spPr>
            <a:xfrm>
              <a:off x="874713" y="3325188"/>
              <a:ext cx="2241974" cy="401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75000"/>
                      <a:lumOff val="25000"/>
                    </a:schemeClr>
                  </a:solidFill>
                </a:rPr>
                <a:t>标题文字添加</a:t>
              </a:r>
            </a:p>
          </p:txBody>
        </p:sp>
      </p:grpSp>
      <p:grpSp>
        <p:nvGrpSpPr>
          <p:cNvPr id="54" name="组合 53"/>
          <p:cNvGrpSpPr/>
          <p:nvPr/>
        </p:nvGrpSpPr>
        <p:grpSpPr>
          <a:xfrm>
            <a:off x="6826941" y="4966060"/>
            <a:ext cx="3847886" cy="962022"/>
            <a:chOff x="874713" y="3325188"/>
            <a:chExt cx="3847886" cy="962022"/>
          </a:xfrm>
        </p:grpSpPr>
        <p:sp>
          <p:nvSpPr>
            <p:cNvPr id="55" name="矩形 54"/>
            <p:cNvSpPr/>
            <p:nvPr/>
          </p:nvSpPr>
          <p:spPr>
            <a:xfrm>
              <a:off x="874713" y="3677812"/>
              <a:ext cx="3847886"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65000"/>
                      <a:lumOff val="35000"/>
                    </a:schemeClr>
                  </a:solidFill>
                </a:rPr>
                <a:t>用户可以在投影仪或者计算机上进行演示也可以将演示文稿打印出来制作成胶片</a:t>
              </a:r>
            </a:p>
          </p:txBody>
        </p:sp>
        <p:sp>
          <p:nvSpPr>
            <p:cNvPr id="56" name="矩形 55"/>
            <p:cNvSpPr/>
            <p:nvPr/>
          </p:nvSpPr>
          <p:spPr>
            <a:xfrm>
              <a:off x="874713" y="3325188"/>
              <a:ext cx="2241974" cy="401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75000"/>
                      <a:lumOff val="25000"/>
                    </a:schemeClr>
                  </a:solidFill>
                </a:rPr>
                <a:t>标题文字添加</a:t>
              </a:r>
            </a:p>
          </p:txBody>
        </p:sp>
      </p:grpSp>
      <p:grpSp>
        <p:nvGrpSpPr>
          <p:cNvPr id="57" name="组合 56"/>
          <p:cNvGrpSpPr/>
          <p:nvPr/>
        </p:nvGrpSpPr>
        <p:grpSpPr>
          <a:xfrm>
            <a:off x="1478664" y="3283196"/>
            <a:ext cx="3847886" cy="962022"/>
            <a:chOff x="874713" y="3325188"/>
            <a:chExt cx="3847886" cy="962022"/>
          </a:xfrm>
        </p:grpSpPr>
        <p:sp>
          <p:nvSpPr>
            <p:cNvPr id="58" name="矩形 57"/>
            <p:cNvSpPr/>
            <p:nvPr/>
          </p:nvSpPr>
          <p:spPr>
            <a:xfrm>
              <a:off x="874713" y="3677812"/>
              <a:ext cx="3847886" cy="609398"/>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chemeClr val="tx1">
                      <a:lumMod val="65000"/>
                      <a:lumOff val="35000"/>
                    </a:schemeClr>
                  </a:solidFill>
                </a:rPr>
                <a:t>用户可以在投影仪或者计算机上进行演示也可以将演示文稿打印出来制作成胶片</a:t>
              </a:r>
            </a:p>
          </p:txBody>
        </p:sp>
        <p:sp>
          <p:nvSpPr>
            <p:cNvPr id="59" name="矩形 58"/>
            <p:cNvSpPr/>
            <p:nvPr/>
          </p:nvSpPr>
          <p:spPr>
            <a:xfrm>
              <a:off x="2480625" y="3325188"/>
              <a:ext cx="2241974" cy="39613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tx1">
                      <a:lumMod val="75000"/>
                      <a:lumOff val="25000"/>
                    </a:schemeClr>
                  </a:solidFill>
                </a:rPr>
                <a:t>标题文字添加</a:t>
              </a:r>
            </a:p>
          </p:txBody>
        </p:sp>
      </p:grpSp>
      <p:pic>
        <p:nvPicPr>
          <p:cNvPr id="28" name="图片 27"/>
          <p:cNvPicPr>
            <a:picLocks noChangeAspect="1"/>
          </p:cNvPicPr>
          <p:nvPr/>
        </p:nvPicPr>
        <p:blipFill rotWithShape="1">
          <a:blip r:embed="rId3">
            <a:extLst>
              <a:ext uri="{28A0092B-C50C-407E-A947-70E740481C1C}">
                <a14:useLocalDpi xmlns:a14="http://schemas.microsoft.com/office/drawing/2010/main" val="0"/>
              </a:ext>
            </a:extLst>
          </a:blip>
          <a:srcRect l="5689" t="7719"/>
          <a:stretch>
            <a:fillRect/>
          </a:stretch>
        </p:blipFill>
        <p:spPr>
          <a:xfrm>
            <a:off x="2" y="1"/>
            <a:ext cx="2304976" cy="1268412"/>
          </a:xfrm>
          <a:prstGeom prst="rect">
            <a:avLst/>
          </a:prstGeom>
        </p:spPr>
      </p:pic>
      <p:grpSp>
        <p:nvGrpSpPr>
          <p:cNvPr id="33" name="组合 32"/>
          <p:cNvGrpSpPr/>
          <p:nvPr/>
        </p:nvGrpSpPr>
        <p:grpSpPr>
          <a:xfrm>
            <a:off x="1195529" y="485297"/>
            <a:ext cx="3780202" cy="770416"/>
            <a:chOff x="1949291" y="371073"/>
            <a:chExt cx="3780202" cy="770416"/>
          </a:xfrm>
        </p:grpSpPr>
        <p:sp>
          <p:nvSpPr>
            <p:cNvPr id="34" name="文本框 33"/>
            <p:cNvSpPr txBox="1"/>
            <p:nvPr/>
          </p:nvSpPr>
          <p:spPr>
            <a:xfrm>
              <a:off x="1949291" y="371073"/>
              <a:ext cx="3057247"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75000"/>
                      <a:lumOff val="25000"/>
                    </a:schemeClr>
                  </a:solidFill>
                  <a:latin typeface="Century Gothic" panose="020B0502020202020204" pitchFamily="34" charset="0"/>
                </a:rPr>
                <a:t>章节标题</a:t>
              </a:r>
              <a:r>
                <a:rPr lang="zh-CN" altLang="en-US" sz="2800" b="1" dirty="0">
                  <a:solidFill>
                    <a:schemeClr val="accent1"/>
                  </a:solidFill>
                  <a:latin typeface="Century Gothic" panose="020B0502020202020204" pitchFamily="34" charset="0"/>
                </a:rPr>
                <a:t>文字添加</a:t>
              </a:r>
            </a:p>
          </p:txBody>
        </p:sp>
        <p:sp>
          <p:nvSpPr>
            <p:cNvPr id="35" name="文本框 34"/>
            <p:cNvSpPr txBox="1"/>
            <p:nvPr/>
          </p:nvSpPr>
          <p:spPr>
            <a:xfrm>
              <a:off x="1949291" y="833712"/>
              <a:ext cx="3780202" cy="307777"/>
            </a:xfrm>
            <a:prstGeom prst="rect">
              <a:avLst/>
            </a:prstGeom>
            <a:noFill/>
          </p:spPr>
          <p:txBody>
            <a:bodyPr wrap="none" rtlCol="0">
              <a:spAutoFit/>
              <a:scene3d>
                <a:camera prst="orthographicFront"/>
                <a:lightRig rig="threePt" dir="t"/>
              </a:scene3d>
              <a:sp3d contourW="12700"/>
            </a:bodyPr>
            <a:lstStyle/>
            <a:p>
              <a:r>
                <a:rPr lang="en-US" altLang="zh-CN" sz="1400" dirty="0">
                  <a:solidFill>
                    <a:schemeClr val="bg1">
                      <a:lumMod val="50000"/>
                    </a:schemeClr>
                  </a:solidFill>
                  <a:latin typeface="Century Gothic" panose="020B0502020202020204" pitchFamily="34" charset="0"/>
                </a:rPr>
                <a:t>ZHANG JIE BIAO TI WEN ZI TIAN JIA CI CHU</a:t>
              </a:r>
              <a:endParaRPr lang="zh-CN" altLang="en-US" sz="1400" dirty="0">
                <a:solidFill>
                  <a:schemeClr val="bg1">
                    <a:lumMod val="50000"/>
                  </a:schemeClr>
                </a:solidFill>
                <a:latin typeface="Century Gothic" panose="020B0502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ppt_x"/>
                                          </p:val>
                                        </p:tav>
                                        <p:tav tm="100000">
                                          <p:val>
                                            <p:strVal val="#ppt_x"/>
                                          </p:val>
                                        </p:tav>
                                      </p:tavLst>
                                    </p:anim>
                                    <p:anim calcmode="lin" valueType="num">
                                      <p:cBhvr additive="base">
                                        <p:cTn id="12" dur="500" fill="hold"/>
                                        <p:tgtEl>
                                          <p:spTgt spid="2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500" fill="hold"/>
                                        <p:tgtEl>
                                          <p:spTgt spid="37"/>
                                        </p:tgtEl>
                                        <p:attrNameLst>
                                          <p:attrName>ppt_x</p:attrName>
                                        </p:attrNameLst>
                                      </p:cBhvr>
                                      <p:tavLst>
                                        <p:tav tm="0">
                                          <p:val>
                                            <p:strVal val="#ppt_x"/>
                                          </p:val>
                                        </p:tav>
                                        <p:tav tm="100000">
                                          <p:val>
                                            <p:strVal val="#ppt_x"/>
                                          </p:val>
                                        </p:tav>
                                      </p:tavLst>
                                    </p:anim>
                                    <p:anim calcmode="lin" valueType="num">
                                      <p:cBhvr additive="base">
                                        <p:cTn id="16" dur="500" fill="hold"/>
                                        <p:tgtEl>
                                          <p:spTgt spid="37"/>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2" presetClass="entr" presetSubtype="1"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up)">
                                      <p:cBhvr>
                                        <p:cTn id="20" dur="500"/>
                                        <p:tgtEl>
                                          <p:spTgt spid="40"/>
                                        </p:tgtEl>
                                      </p:cBhvr>
                                    </p:animEffect>
                                  </p:childTnLst>
                                </p:cTn>
                              </p:par>
                            </p:childTnLst>
                          </p:cTn>
                        </p:par>
                        <p:par>
                          <p:cTn id="21" fill="hold">
                            <p:stCondLst>
                              <p:cond delay="1000"/>
                            </p:stCondLst>
                            <p:childTnLst>
                              <p:par>
                                <p:cTn id="22" presetID="12" presetClass="entr" presetSubtype="8" fill="hold" nodeType="afterEffect">
                                  <p:stCondLst>
                                    <p:cond delay="0"/>
                                  </p:stCondLst>
                                  <p:childTnLst>
                                    <p:set>
                                      <p:cBhvr>
                                        <p:cTn id="23" dur="1" fill="hold">
                                          <p:stCondLst>
                                            <p:cond delay="0"/>
                                          </p:stCondLst>
                                        </p:cTn>
                                        <p:tgtEl>
                                          <p:spTgt spid="51"/>
                                        </p:tgtEl>
                                        <p:attrNameLst>
                                          <p:attrName>style.visibility</p:attrName>
                                        </p:attrNameLst>
                                      </p:cBhvr>
                                      <p:to>
                                        <p:strVal val="visible"/>
                                      </p:to>
                                    </p:set>
                                    <p:anim calcmode="lin" valueType="num">
                                      <p:cBhvr additive="base">
                                        <p:cTn id="24" dur="500"/>
                                        <p:tgtEl>
                                          <p:spTgt spid="51"/>
                                        </p:tgtEl>
                                        <p:attrNameLst>
                                          <p:attrName>ppt_x</p:attrName>
                                        </p:attrNameLst>
                                      </p:cBhvr>
                                      <p:tavLst>
                                        <p:tav tm="0">
                                          <p:val>
                                            <p:strVal val="#ppt_x-#ppt_w*1.125000"/>
                                          </p:val>
                                        </p:tav>
                                        <p:tav tm="100000">
                                          <p:val>
                                            <p:strVal val="#ppt_x"/>
                                          </p:val>
                                        </p:tav>
                                      </p:tavLst>
                                    </p:anim>
                                    <p:animEffect transition="in" filter="wipe(right)">
                                      <p:cBhvr>
                                        <p:cTn id="25" dur="500"/>
                                        <p:tgtEl>
                                          <p:spTgt spid="51"/>
                                        </p:tgtEl>
                                      </p:cBhvr>
                                    </p:animEffect>
                                  </p:childTnLst>
                                </p:cTn>
                              </p:par>
                            </p:childTnLst>
                          </p:cTn>
                        </p:par>
                        <p:par>
                          <p:cTn id="26" fill="hold">
                            <p:stCondLst>
                              <p:cond delay="1500"/>
                            </p:stCondLst>
                            <p:childTnLst>
                              <p:par>
                                <p:cTn id="27" presetID="12" presetClass="entr" presetSubtype="2" fill="hold" nodeType="after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additive="base">
                                        <p:cTn id="29" dur="500"/>
                                        <p:tgtEl>
                                          <p:spTgt spid="57"/>
                                        </p:tgtEl>
                                        <p:attrNameLst>
                                          <p:attrName>ppt_x</p:attrName>
                                        </p:attrNameLst>
                                      </p:cBhvr>
                                      <p:tavLst>
                                        <p:tav tm="0">
                                          <p:val>
                                            <p:strVal val="#ppt_x+#ppt_w*1.125000"/>
                                          </p:val>
                                        </p:tav>
                                        <p:tav tm="100000">
                                          <p:val>
                                            <p:strVal val="#ppt_x"/>
                                          </p:val>
                                        </p:tav>
                                      </p:tavLst>
                                    </p:anim>
                                    <p:animEffect transition="in" filter="wipe(left)">
                                      <p:cBhvr>
                                        <p:cTn id="30" dur="500"/>
                                        <p:tgtEl>
                                          <p:spTgt spid="57"/>
                                        </p:tgtEl>
                                      </p:cBhvr>
                                    </p:animEffect>
                                  </p:childTnLst>
                                </p:cTn>
                              </p:par>
                            </p:childTnLst>
                          </p:cTn>
                        </p:par>
                        <p:par>
                          <p:cTn id="31" fill="hold">
                            <p:stCondLst>
                              <p:cond delay="2000"/>
                            </p:stCondLst>
                            <p:childTnLst>
                              <p:par>
                                <p:cTn id="32" presetID="12" presetClass="entr" presetSubtype="8" fill="hold" nodeType="afterEffect">
                                  <p:stCondLst>
                                    <p:cond delay="0"/>
                                  </p:stCondLst>
                                  <p:childTnLst>
                                    <p:set>
                                      <p:cBhvr>
                                        <p:cTn id="33" dur="1" fill="hold">
                                          <p:stCondLst>
                                            <p:cond delay="0"/>
                                          </p:stCondLst>
                                        </p:cTn>
                                        <p:tgtEl>
                                          <p:spTgt spid="54"/>
                                        </p:tgtEl>
                                        <p:attrNameLst>
                                          <p:attrName>style.visibility</p:attrName>
                                        </p:attrNameLst>
                                      </p:cBhvr>
                                      <p:to>
                                        <p:strVal val="visible"/>
                                      </p:to>
                                    </p:set>
                                    <p:anim calcmode="lin" valueType="num">
                                      <p:cBhvr additive="base">
                                        <p:cTn id="34" dur="500"/>
                                        <p:tgtEl>
                                          <p:spTgt spid="54"/>
                                        </p:tgtEl>
                                        <p:attrNameLst>
                                          <p:attrName>ppt_x</p:attrName>
                                        </p:attrNameLst>
                                      </p:cBhvr>
                                      <p:tavLst>
                                        <p:tav tm="0">
                                          <p:val>
                                            <p:strVal val="#ppt_x-#ppt_w*1.125000"/>
                                          </p:val>
                                        </p:tav>
                                        <p:tav tm="100000">
                                          <p:val>
                                            <p:strVal val="#ppt_x"/>
                                          </p:val>
                                        </p:tav>
                                      </p:tavLst>
                                    </p:anim>
                                    <p:animEffect transition="in" filter="wipe(right)">
                                      <p:cBhvr>
                                        <p:cTn id="35"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flipH="1">
            <a:off x="6083312" y="-130621"/>
            <a:ext cx="18779" cy="4447975"/>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5614230" y="931996"/>
            <a:ext cx="963562" cy="963214"/>
            <a:chOff x="5614045" y="931988"/>
            <a:chExt cx="963910" cy="963214"/>
          </a:xfrm>
          <a:effectLst>
            <a:outerShdw blurRad="292100" dist="38100" dir="2700000" algn="tl" rotWithShape="0">
              <a:prstClr val="black">
                <a:alpha val="40000"/>
              </a:prstClr>
            </a:outerShdw>
          </a:effectLst>
        </p:grpSpPr>
        <p:sp>
          <p:nvSpPr>
            <p:cNvPr id="3" name="圆角矩形 2"/>
            <p:cNvSpPr/>
            <p:nvPr/>
          </p:nvSpPr>
          <p:spPr>
            <a:xfrm rot="2700000">
              <a:off x="5614393" y="931640"/>
              <a:ext cx="963214" cy="96391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endParaRPr>
            </a:p>
          </p:txBody>
        </p:sp>
        <p:sp>
          <p:nvSpPr>
            <p:cNvPr id="30" name="Freeform 5"/>
            <p:cNvSpPr>
              <a:spLocks noEditPoints="1"/>
            </p:cNvSpPr>
            <p:nvPr/>
          </p:nvSpPr>
          <p:spPr bwMode="auto">
            <a:xfrm>
              <a:off x="5898098" y="1185890"/>
              <a:ext cx="432106" cy="393550"/>
            </a:xfrm>
            <a:custGeom>
              <a:avLst/>
              <a:gdLst>
                <a:gd name="T0" fmla="*/ 8 w 62"/>
                <a:gd name="T1" fmla="*/ 35 h 73"/>
                <a:gd name="T2" fmla="*/ 53 w 62"/>
                <a:gd name="T3" fmla="*/ 35 h 73"/>
                <a:gd name="T4" fmla="*/ 53 w 62"/>
                <a:gd name="T5" fmla="*/ 73 h 73"/>
                <a:gd name="T6" fmla="*/ 46 w 62"/>
                <a:gd name="T7" fmla="*/ 73 h 73"/>
                <a:gd name="T8" fmla="*/ 46 w 62"/>
                <a:gd name="T9" fmla="*/ 46 h 73"/>
                <a:gd name="T10" fmla="*/ 45 w 62"/>
                <a:gd name="T11" fmla="*/ 45 h 73"/>
                <a:gd name="T12" fmla="*/ 34 w 62"/>
                <a:gd name="T13" fmla="*/ 45 h 73"/>
                <a:gd name="T14" fmla="*/ 33 w 62"/>
                <a:gd name="T15" fmla="*/ 46 h 73"/>
                <a:gd name="T16" fmla="*/ 33 w 62"/>
                <a:gd name="T17" fmla="*/ 73 h 73"/>
                <a:gd name="T18" fmla="*/ 8 w 62"/>
                <a:gd name="T19" fmla="*/ 73 h 73"/>
                <a:gd name="T20" fmla="*/ 8 w 62"/>
                <a:gd name="T21" fmla="*/ 35 h 73"/>
                <a:gd name="T22" fmla="*/ 34 w 62"/>
                <a:gd name="T23" fmla="*/ 2 h 73"/>
                <a:gd name="T24" fmla="*/ 47 w 62"/>
                <a:gd name="T25" fmla="*/ 15 h 73"/>
                <a:gd name="T26" fmla="*/ 60 w 62"/>
                <a:gd name="T27" fmla="*/ 27 h 73"/>
                <a:gd name="T28" fmla="*/ 57 w 62"/>
                <a:gd name="T29" fmla="*/ 30 h 73"/>
                <a:gd name="T30" fmla="*/ 31 w 62"/>
                <a:gd name="T31" fmla="*/ 30 h 73"/>
                <a:gd name="T32" fmla="*/ 3 w 62"/>
                <a:gd name="T33" fmla="*/ 30 h 73"/>
                <a:gd name="T34" fmla="*/ 2 w 62"/>
                <a:gd name="T35" fmla="*/ 27 h 73"/>
                <a:gd name="T36" fmla="*/ 14 w 62"/>
                <a:gd name="T37" fmla="*/ 15 h 73"/>
                <a:gd name="T38" fmla="*/ 28 w 62"/>
                <a:gd name="T39" fmla="*/ 2 h 73"/>
                <a:gd name="T40" fmla="*/ 34 w 62"/>
                <a:gd name="T41" fmla="*/ 2 h 73"/>
                <a:gd name="T42" fmla="*/ 15 w 62"/>
                <a:gd name="T43" fmla="*/ 45 h 73"/>
                <a:gd name="T44" fmla="*/ 15 w 62"/>
                <a:gd name="T45" fmla="*/ 57 h 73"/>
                <a:gd name="T46" fmla="*/ 20 w 62"/>
                <a:gd name="T47" fmla="*/ 57 h 73"/>
                <a:gd name="T48" fmla="*/ 20 w 62"/>
                <a:gd name="T49" fmla="*/ 45 h 73"/>
                <a:gd name="T50" fmla="*/ 15 w 62"/>
                <a:gd name="T51" fmla="*/ 45 h 73"/>
                <a:gd name="T52" fmla="*/ 22 w 62"/>
                <a:gd name="T53" fmla="*/ 45 h 73"/>
                <a:gd name="T54" fmla="*/ 22 w 62"/>
                <a:gd name="T55" fmla="*/ 57 h 73"/>
                <a:gd name="T56" fmla="*/ 27 w 62"/>
                <a:gd name="T57" fmla="*/ 57 h 73"/>
                <a:gd name="T58" fmla="*/ 27 w 62"/>
                <a:gd name="T59" fmla="*/ 45 h 73"/>
                <a:gd name="T60" fmla="*/ 22 w 62"/>
                <a:gd name="T61" fmla="*/ 4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2" h="73">
                  <a:moveTo>
                    <a:pt x="8" y="35"/>
                  </a:moveTo>
                  <a:cubicBezTo>
                    <a:pt x="53" y="35"/>
                    <a:pt x="53" y="35"/>
                    <a:pt x="53" y="35"/>
                  </a:cubicBezTo>
                  <a:cubicBezTo>
                    <a:pt x="53" y="73"/>
                    <a:pt x="53" y="73"/>
                    <a:pt x="53" y="73"/>
                  </a:cubicBezTo>
                  <a:cubicBezTo>
                    <a:pt x="46" y="73"/>
                    <a:pt x="46" y="73"/>
                    <a:pt x="46" y="73"/>
                  </a:cubicBezTo>
                  <a:cubicBezTo>
                    <a:pt x="46" y="46"/>
                    <a:pt x="46" y="46"/>
                    <a:pt x="46" y="46"/>
                  </a:cubicBezTo>
                  <a:cubicBezTo>
                    <a:pt x="46" y="45"/>
                    <a:pt x="45" y="45"/>
                    <a:pt x="45" y="45"/>
                  </a:cubicBezTo>
                  <a:cubicBezTo>
                    <a:pt x="34" y="45"/>
                    <a:pt x="34" y="45"/>
                    <a:pt x="34" y="45"/>
                  </a:cubicBezTo>
                  <a:cubicBezTo>
                    <a:pt x="34" y="45"/>
                    <a:pt x="33" y="45"/>
                    <a:pt x="33" y="46"/>
                  </a:cubicBezTo>
                  <a:cubicBezTo>
                    <a:pt x="33" y="73"/>
                    <a:pt x="33" y="73"/>
                    <a:pt x="33" y="73"/>
                  </a:cubicBezTo>
                  <a:cubicBezTo>
                    <a:pt x="8" y="73"/>
                    <a:pt x="8" y="73"/>
                    <a:pt x="8" y="73"/>
                  </a:cubicBezTo>
                  <a:cubicBezTo>
                    <a:pt x="8" y="35"/>
                    <a:pt x="8" y="35"/>
                    <a:pt x="8" y="35"/>
                  </a:cubicBezTo>
                  <a:close/>
                  <a:moveTo>
                    <a:pt x="34" y="2"/>
                  </a:moveTo>
                  <a:cubicBezTo>
                    <a:pt x="38" y="6"/>
                    <a:pt x="43" y="10"/>
                    <a:pt x="47" y="15"/>
                  </a:cubicBezTo>
                  <a:cubicBezTo>
                    <a:pt x="51" y="19"/>
                    <a:pt x="56" y="23"/>
                    <a:pt x="60" y="27"/>
                  </a:cubicBezTo>
                  <a:cubicBezTo>
                    <a:pt x="62" y="29"/>
                    <a:pt x="60" y="30"/>
                    <a:pt x="57" y="30"/>
                  </a:cubicBezTo>
                  <a:cubicBezTo>
                    <a:pt x="49" y="30"/>
                    <a:pt x="40" y="30"/>
                    <a:pt x="31" y="30"/>
                  </a:cubicBezTo>
                  <a:cubicBezTo>
                    <a:pt x="22" y="30"/>
                    <a:pt x="12" y="30"/>
                    <a:pt x="3" y="30"/>
                  </a:cubicBezTo>
                  <a:cubicBezTo>
                    <a:pt x="1" y="30"/>
                    <a:pt x="0" y="29"/>
                    <a:pt x="2" y="27"/>
                  </a:cubicBezTo>
                  <a:cubicBezTo>
                    <a:pt x="6" y="23"/>
                    <a:pt x="10" y="19"/>
                    <a:pt x="14" y="15"/>
                  </a:cubicBezTo>
                  <a:cubicBezTo>
                    <a:pt x="19" y="10"/>
                    <a:pt x="23" y="6"/>
                    <a:pt x="28" y="2"/>
                  </a:cubicBezTo>
                  <a:cubicBezTo>
                    <a:pt x="30" y="0"/>
                    <a:pt x="32" y="0"/>
                    <a:pt x="34" y="2"/>
                  </a:cubicBezTo>
                  <a:close/>
                  <a:moveTo>
                    <a:pt x="15" y="45"/>
                  </a:moveTo>
                  <a:cubicBezTo>
                    <a:pt x="15" y="57"/>
                    <a:pt x="15" y="57"/>
                    <a:pt x="15" y="57"/>
                  </a:cubicBezTo>
                  <a:cubicBezTo>
                    <a:pt x="20" y="57"/>
                    <a:pt x="20" y="57"/>
                    <a:pt x="20" y="57"/>
                  </a:cubicBezTo>
                  <a:cubicBezTo>
                    <a:pt x="20" y="45"/>
                    <a:pt x="20" y="45"/>
                    <a:pt x="20" y="45"/>
                  </a:cubicBezTo>
                  <a:cubicBezTo>
                    <a:pt x="15" y="45"/>
                    <a:pt x="15" y="45"/>
                    <a:pt x="15" y="45"/>
                  </a:cubicBezTo>
                  <a:close/>
                  <a:moveTo>
                    <a:pt x="22" y="45"/>
                  </a:moveTo>
                  <a:cubicBezTo>
                    <a:pt x="22" y="57"/>
                    <a:pt x="22" y="57"/>
                    <a:pt x="22" y="57"/>
                  </a:cubicBezTo>
                  <a:cubicBezTo>
                    <a:pt x="27" y="57"/>
                    <a:pt x="27" y="57"/>
                    <a:pt x="27" y="57"/>
                  </a:cubicBezTo>
                  <a:cubicBezTo>
                    <a:pt x="27" y="45"/>
                    <a:pt x="27" y="45"/>
                    <a:pt x="27" y="45"/>
                  </a:cubicBezTo>
                  <a:lnTo>
                    <a:pt x="22" y="45"/>
                  </a:lnTo>
                  <a:close/>
                </a:path>
              </a:pathLst>
            </a:custGeom>
            <a:solidFill>
              <a:schemeClr val="bg1"/>
            </a:solidFill>
            <a:ln>
              <a:noFill/>
            </a:ln>
          </p:spPr>
          <p:txBody>
            <a:bodyPr vert="horz" wrap="square" lIns="91419" tIns="45709" rIns="91419" bIns="45709" numCol="1" anchor="t" anchorCtr="0" compatLnSpc="1"/>
            <a:lstStyle/>
            <a:p>
              <a:pPr defTabSz="914400"/>
              <a:endParaRPr lang="zh-CN" altLang="en-US">
                <a:solidFill>
                  <a:prstClr val="white"/>
                </a:solidFill>
              </a:endParaRPr>
            </a:p>
          </p:txBody>
        </p:sp>
      </p:grpSp>
      <p:grpSp>
        <p:nvGrpSpPr>
          <p:cNvPr id="11" name="组合 10"/>
          <p:cNvGrpSpPr/>
          <p:nvPr/>
        </p:nvGrpSpPr>
        <p:grpSpPr>
          <a:xfrm>
            <a:off x="5614231" y="2613304"/>
            <a:ext cx="963562" cy="963214"/>
            <a:chOff x="5614045" y="2613304"/>
            <a:chExt cx="963910" cy="963214"/>
          </a:xfrm>
          <a:effectLst>
            <a:outerShdw blurRad="292100" dist="38100" dir="2700000" algn="tl" rotWithShape="0">
              <a:prstClr val="black">
                <a:alpha val="40000"/>
              </a:prstClr>
            </a:outerShdw>
          </a:effectLst>
        </p:grpSpPr>
        <p:sp>
          <p:nvSpPr>
            <p:cNvPr id="4" name="圆角矩形 3"/>
            <p:cNvSpPr/>
            <p:nvPr/>
          </p:nvSpPr>
          <p:spPr>
            <a:xfrm rot="2700000">
              <a:off x="5614393" y="2612956"/>
              <a:ext cx="963214" cy="96391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endParaRPr>
            </a:p>
          </p:txBody>
        </p:sp>
        <p:sp>
          <p:nvSpPr>
            <p:cNvPr id="31" name="Freeform 229"/>
            <p:cNvSpPr>
              <a:spLocks noEditPoints="1"/>
            </p:cNvSpPr>
            <p:nvPr/>
          </p:nvSpPr>
          <p:spPr bwMode="auto">
            <a:xfrm>
              <a:off x="5926092" y="2869547"/>
              <a:ext cx="415606" cy="450728"/>
            </a:xfrm>
            <a:custGeom>
              <a:avLst/>
              <a:gdLst>
                <a:gd name="T0" fmla="*/ 57 w 60"/>
                <a:gd name="T1" fmla="*/ 41 h 65"/>
                <a:gd name="T2" fmla="*/ 59 w 60"/>
                <a:gd name="T3" fmla="*/ 38 h 65"/>
                <a:gd name="T4" fmla="*/ 57 w 60"/>
                <a:gd name="T5" fmla="*/ 33 h 65"/>
                <a:gd name="T6" fmla="*/ 49 w 60"/>
                <a:gd name="T7" fmla="*/ 29 h 65"/>
                <a:gd name="T8" fmla="*/ 44 w 60"/>
                <a:gd name="T9" fmla="*/ 31 h 65"/>
                <a:gd name="T10" fmla="*/ 43 w 60"/>
                <a:gd name="T11" fmla="*/ 34 h 65"/>
                <a:gd name="T12" fmla="*/ 57 w 60"/>
                <a:gd name="T13" fmla="*/ 41 h 65"/>
                <a:gd name="T14" fmla="*/ 3 w 60"/>
                <a:gd name="T15" fmla="*/ 39 h 65"/>
                <a:gd name="T16" fmla="*/ 16 w 60"/>
                <a:gd name="T17" fmla="*/ 34 h 65"/>
                <a:gd name="T18" fmla="*/ 19 w 60"/>
                <a:gd name="T19" fmla="*/ 31 h 65"/>
                <a:gd name="T20" fmla="*/ 26 w 60"/>
                <a:gd name="T21" fmla="*/ 45 h 65"/>
                <a:gd name="T22" fmla="*/ 32 w 60"/>
                <a:gd name="T23" fmla="*/ 31 h 65"/>
                <a:gd name="T24" fmla="*/ 35 w 60"/>
                <a:gd name="T25" fmla="*/ 34 h 65"/>
                <a:gd name="T26" fmla="*/ 37 w 60"/>
                <a:gd name="T27" fmla="*/ 35 h 65"/>
                <a:gd name="T28" fmla="*/ 37 w 60"/>
                <a:gd name="T29" fmla="*/ 36 h 65"/>
                <a:gd name="T30" fmla="*/ 30 w 60"/>
                <a:gd name="T31" fmla="*/ 50 h 65"/>
                <a:gd name="T32" fmla="*/ 31 w 60"/>
                <a:gd name="T33" fmla="*/ 58 h 65"/>
                <a:gd name="T34" fmla="*/ 1 w 60"/>
                <a:gd name="T35" fmla="*/ 58 h 65"/>
                <a:gd name="T36" fmla="*/ 3 w 60"/>
                <a:gd name="T37" fmla="*/ 39 h 65"/>
                <a:gd name="T38" fmla="*/ 16 w 60"/>
                <a:gd name="T39" fmla="*/ 22 h 65"/>
                <a:gd name="T40" fmla="*/ 17 w 60"/>
                <a:gd name="T41" fmla="*/ 11 h 65"/>
                <a:gd name="T42" fmla="*/ 34 w 60"/>
                <a:gd name="T43" fmla="*/ 11 h 65"/>
                <a:gd name="T44" fmla="*/ 35 w 60"/>
                <a:gd name="T45" fmla="*/ 22 h 65"/>
                <a:gd name="T46" fmla="*/ 38 w 60"/>
                <a:gd name="T47" fmla="*/ 18 h 65"/>
                <a:gd name="T48" fmla="*/ 37 w 60"/>
                <a:gd name="T49" fmla="*/ 6 h 65"/>
                <a:gd name="T50" fmla="*/ 15 w 60"/>
                <a:gd name="T51" fmla="*/ 5 h 65"/>
                <a:gd name="T52" fmla="*/ 13 w 60"/>
                <a:gd name="T53" fmla="*/ 20 h 65"/>
                <a:gd name="T54" fmla="*/ 16 w 60"/>
                <a:gd name="T55" fmla="*/ 22 h 65"/>
                <a:gd name="T56" fmla="*/ 46 w 60"/>
                <a:gd name="T57" fmla="*/ 37 h 65"/>
                <a:gd name="T58" fmla="*/ 53 w 60"/>
                <a:gd name="T59" fmla="*/ 41 h 65"/>
                <a:gd name="T60" fmla="*/ 56 w 60"/>
                <a:gd name="T61" fmla="*/ 43 h 65"/>
                <a:gd name="T62" fmla="*/ 49 w 60"/>
                <a:gd name="T63" fmla="*/ 57 h 65"/>
                <a:gd name="T64" fmla="*/ 45 w 60"/>
                <a:gd name="T65" fmla="*/ 55 h 65"/>
                <a:gd name="T66" fmla="*/ 39 w 60"/>
                <a:gd name="T67" fmla="*/ 53 h 65"/>
                <a:gd name="T68" fmla="*/ 44 w 60"/>
                <a:gd name="T69" fmla="*/ 43 h 65"/>
                <a:gd name="T70" fmla="*/ 43 w 60"/>
                <a:gd name="T71" fmla="*/ 42 h 65"/>
                <a:gd name="T72" fmla="*/ 37 w 60"/>
                <a:gd name="T73" fmla="*/ 52 h 65"/>
                <a:gd name="T74" fmla="*/ 34 w 60"/>
                <a:gd name="T75" fmla="*/ 50 h 65"/>
                <a:gd name="T76" fmla="*/ 42 w 60"/>
                <a:gd name="T77" fmla="*/ 35 h 65"/>
                <a:gd name="T78" fmla="*/ 46 w 60"/>
                <a:gd name="T79" fmla="*/ 37 h 65"/>
                <a:gd name="T80" fmla="*/ 35 w 60"/>
                <a:gd name="T81" fmla="*/ 57 h 65"/>
                <a:gd name="T82" fmla="*/ 35 w 60"/>
                <a:gd name="T83" fmla="*/ 64 h 65"/>
                <a:gd name="T84" fmla="*/ 38 w 60"/>
                <a:gd name="T85" fmla="*/ 65 h 65"/>
                <a:gd name="T86" fmla="*/ 44 w 60"/>
                <a:gd name="T87" fmla="*/ 62 h 65"/>
                <a:gd name="T88" fmla="*/ 35 w 60"/>
                <a:gd name="T89" fmla="*/ 5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0" h="65">
                  <a:moveTo>
                    <a:pt x="57" y="41"/>
                  </a:moveTo>
                  <a:cubicBezTo>
                    <a:pt x="59" y="38"/>
                    <a:pt x="59" y="38"/>
                    <a:pt x="59" y="38"/>
                  </a:cubicBezTo>
                  <a:cubicBezTo>
                    <a:pt x="60" y="36"/>
                    <a:pt x="59" y="34"/>
                    <a:pt x="57" y="33"/>
                  </a:cubicBezTo>
                  <a:cubicBezTo>
                    <a:pt x="49" y="29"/>
                    <a:pt x="49" y="29"/>
                    <a:pt x="49" y="29"/>
                  </a:cubicBezTo>
                  <a:cubicBezTo>
                    <a:pt x="47" y="28"/>
                    <a:pt x="45" y="29"/>
                    <a:pt x="44" y="31"/>
                  </a:cubicBezTo>
                  <a:cubicBezTo>
                    <a:pt x="43" y="34"/>
                    <a:pt x="43" y="34"/>
                    <a:pt x="43" y="34"/>
                  </a:cubicBezTo>
                  <a:cubicBezTo>
                    <a:pt x="57" y="41"/>
                    <a:pt x="57" y="41"/>
                    <a:pt x="57" y="41"/>
                  </a:cubicBezTo>
                  <a:close/>
                  <a:moveTo>
                    <a:pt x="3" y="39"/>
                  </a:moveTo>
                  <a:cubicBezTo>
                    <a:pt x="7" y="37"/>
                    <a:pt x="11" y="36"/>
                    <a:pt x="16" y="34"/>
                  </a:cubicBezTo>
                  <a:cubicBezTo>
                    <a:pt x="17" y="33"/>
                    <a:pt x="18" y="32"/>
                    <a:pt x="19" y="31"/>
                  </a:cubicBezTo>
                  <a:cubicBezTo>
                    <a:pt x="26" y="45"/>
                    <a:pt x="26" y="45"/>
                    <a:pt x="26" y="45"/>
                  </a:cubicBezTo>
                  <a:cubicBezTo>
                    <a:pt x="32" y="31"/>
                    <a:pt x="32" y="31"/>
                    <a:pt x="32" y="31"/>
                  </a:cubicBezTo>
                  <a:cubicBezTo>
                    <a:pt x="33" y="32"/>
                    <a:pt x="34" y="33"/>
                    <a:pt x="35" y="34"/>
                  </a:cubicBezTo>
                  <a:cubicBezTo>
                    <a:pt x="37" y="35"/>
                    <a:pt x="37" y="35"/>
                    <a:pt x="37" y="35"/>
                  </a:cubicBezTo>
                  <a:cubicBezTo>
                    <a:pt x="37" y="36"/>
                    <a:pt x="37" y="36"/>
                    <a:pt x="37" y="36"/>
                  </a:cubicBezTo>
                  <a:cubicBezTo>
                    <a:pt x="35" y="40"/>
                    <a:pt x="32" y="45"/>
                    <a:pt x="30" y="50"/>
                  </a:cubicBezTo>
                  <a:cubicBezTo>
                    <a:pt x="31" y="58"/>
                    <a:pt x="31" y="58"/>
                    <a:pt x="31" y="58"/>
                  </a:cubicBezTo>
                  <a:cubicBezTo>
                    <a:pt x="1" y="58"/>
                    <a:pt x="1" y="58"/>
                    <a:pt x="1" y="58"/>
                  </a:cubicBezTo>
                  <a:cubicBezTo>
                    <a:pt x="0" y="49"/>
                    <a:pt x="1" y="42"/>
                    <a:pt x="3" y="39"/>
                  </a:cubicBezTo>
                  <a:close/>
                  <a:moveTo>
                    <a:pt x="16" y="22"/>
                  </a:moveTo>
                  <a:cubicBezTo>
                    <a:pt x="16" y="18"/>
                    <a:pt x="16" y="15"/>
                    <a:pt x="17" y="11"/>
                  </a:cubicBezTo>
                  <a:cubicBezTo>
                    <a:pt x="22" y="8"/>
                    <a:pt x="27" y="13"/>
                    <a:pt x="34" y="11"/>
                  </a:cubicBezTo>
                  <a:cubicBezTo>
                    <a:pt x="35" y="15"/>
                    <a:pt x="35" y="18"/>
                    <a:pt x="35" y="22"/>
                  </a:cubicBezTo>
                  <a:cubicBezTo>
                    <a:pt x="35" y="22"/>
                    <a:pt x="38" y="20"/>
                    <a:pt x="38" y="18"/>
                  </a:cubicBezTo>
                  <a:cubicBezTo>
                    <a:pt x="38" y="16"/>
                    <a:pt x="38" y="7"/>
                    <a:pt x="37" y="6"/>
                  </a:cubicBezTo>
                  <a:cubicBezTo>
                    <a:pt x="33" y="0"/>
                    <a:pt x="19" y="0"/>
                    <a:pt x="15" y="5"/>
                  </a:cubicBezTo>
                  <a:cubicBezTo>
                    <a:pt x="14" y="6"/>
                    <a:pt x="12" y="18"/>
                    <a:pt x="13" y="20"/>
                  </a:cubicBezTo>
                  <a:cubicBezTo>
                    <a:pt x="15" y="22"/>
                    <a:pt x="16" y="22"/>
                    <a:pt x="16" y="22"/>
                  </a:cubicBezTo>
                  <a:close/>
                  <a:moveTo>
                    <a:pt x="46" y="37"/>
                  </a:moveTo>
                  <a:cubicBezTo>
                    <a:pt x="53" y="41"/>
                    <a:pt x="53" y="41"/>
                    <a:pt x="53" y="41"/>
                  </a:cubicBezTo>
                  <a:cubicBezTo>
                    <a:pt x="56" y="43"/>
                    <a:pt x="56" y="43"/>
                    <a:pt x="56" y="43"/>
                  </a:cubicBezTo>
                  <a:cubicBezTo>
                    <a:pt x="49" y="57"/>
                    <a:pt x="49" y="57"/>
                    <a:pt x="49" y="57"/>
                  </a:cubicBezTo>
                  <a:cubicBezTo>
                    <a:pt x="47" y="59"/>
                    <a:pt x="46" y="58"/>
                    <a:pt x="45" y="55"/>
                  </a:cubicBezTo>
                  <a:cubicBezTo>
                    <a:pt x="42" y="56"/>
                    <a:pt x="40" y="55"/>
                    <a:pt x="39" y="53"/>
                  </a:cubicBezTo>
                  <a:cubicBezTo>
                    <a:pt x="44" y="43"/>
                    <a:pt x="44" y="43"/>
                    <a:pt x="44" y="43"/>
                  </a:cubicBezTo>
                  <a:cubicBezTo>
                    <a:pt x="43" y="42"/>
                    <a:pt x="43" y="42"/>
                    <a:pt x="43" y="42"/>
                  </a:cubicBezTo>
                  <a:cubicBezTo>
                    <a:pt x="37" y="52"/>
                    <a:pt x="37" y="52"/>
                    <a:pt x="37" y="52"/>
                  </a:cubicBezTo>
                  <a:cubicBezTo>
                    <a:pt x="36" y="53"/>
                    <a:pt x="35" y="52"/>
                    <a:pt x="34" y="50"/>
                  </a:cubicBezTo>
                  <a:cubicBezTo>
                    <a:pt x="37" y="45"/>
                    <a:pt x="39" y="40"/>
                    <a:pt x="42" y="35"/>
                  </a:cubicBezTo>
                  <a:cubicBezTo>
                    <a:pt x="46" y="37"/>
                    <a:pt x="46" y="37"/>
                    <a:pt x="46" y="37"/>
                  </a:cubicBezTo>
                  <a:close/>
                  <a:moveTo>
                    <a:pt x="35" y="57"/>
                  </a:moveTo>
                  <a:cubicBezTo>
                    <a:pt x="35" y="64"/>
                    <a:pt x="35" y="64"/>
                    <a:pt x="35" y="64"/>
                  </a:cubicBezTo>
                  <a:cubicBezTo>
                    <a:pt x="38" y="65"/>
                    <a:pt x="38" y="65"/>
                    <a:pt x="38" y="65"/>
                  </a:cubicBezTo>
                  <a:cubicBezTo>
                    <a:pt x="44" y="62"/>
                    <a:pt x="44" y="62"/>
                    <a:pt x="44" y="62"/>
                  </a:cubicBezTo>
                  <a:lnTo>
                    <a:pt x="35" y="57"/>
                  </a:lnTo>
                  <a:close/>
                </a:path>
              </a:pathLst>
            </a:custGeom>
            <a:solidFill>
              <a:schemeClr val="bg1"/>
            </a:solidFill>
            <a:ln>
              <a:noFill/>
            </a:ln>
          </p:spPr>
          <p:txBody>
            <a:bodyPr vert="horz" wrap="square" lIns="91419" tIns="45709" rIns="91419" bIns="45709" numCol="1" anchor="t" anchorCtr="0" compatLnSpc="1"/>
            <a:lstStyle/>
            <a:p>
              <a:pPr defTabSz="914400"/>
              <a:endParaRPr lang="zh-CN" altLang="en-US">
                <a:solidFill>
                  <a:prstClr val="white"/>
                </a:solidFill>
              </a:endParaRPr>
            </a:p>
          </p:txBody>
        </p:sp>
      </p:grpSp>
      <p:grpSp>
        <p:nvGrpSpPr>
          <p:cNvPr id="12" name="组合 11"/>
          <p:cNvGrpSpPr/>
          <p:nvPr/>
        </p:nvGrpSpPr>
        <p:grpSpPr>
          <a:xfrm>
            <a:off x="5614223" y="4294620"/>
            <a:ext cx="963562" cy="963214"/>
            <a:chOff x="5614045" y="4294620"/>
            <a:chExt cx="963910" cy="963214"/>
          </a:xfrm>
          <a:effectLst>
            <a:outerShdw blurRad="292100" dist="38100" dir="2700000" algn="tl" rotWithShape="0">
              <a:prstClr val="black">
                <a:alpha val="40000"/>
              </a:prstClr>
            </a:outerShdw>
          </a:effectLst>
        </p:grpSpPr>
        <p:sp>
          <p:nvSpPr>
            <p:cNvPr id="5" name="圆角矩形 4"/>
            <p:cNvSpPr/>
            <p:nvPr/>
          </p:nvSpPr>
          <p:spPr>
            <a:xfrm rot="2700000">
              <a:off x="5614393" y="4294272"/>
              <a:ext cx="963214" cy="96391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endParaRPr>
            </a:p>
          </p:txBody>
        </p:sp>
        <p:sp>
          <p:nvSpPr>
            <p:cNvPr id="32" name="Freeform 407"/>
            <p:cNvSpPr>
              <a:spLocks noEditPoints="1"/>
            </p:cNvSpPr>
            <p:nvPr/>
          </p:nvSpPr>
          <p:spPr bwMode="auto">
            <a:xfrm>
              <a:off x="5956554" y="4547623"/>
              <a:ext cx="345186" cy="471934"/>
            </a:xfrm>
            <a:custGeom>
              <a:avLst/>
              <a:gdLst>
                <a:gd name="T0" fmla="*/ 26 w 54"/>
                <a:gd name="T1" fmla="*/ 59 h 74"/>
                <a:gd name="T2" fmla="*/ 37 w 54"/>
                <a:gd name="T3" fmla="*/ 56 h 74"/>
                <a:gd name="T4" fmla="*/ 26 w 54"/>
                <a:gd name="T5" fmla="*/ 55 h 74"/>
                <a:gd name="T6" fmla="*/ 16 w 54"/>
                <a:gd name="T7" fmla="*/ 53 h 74"/>
                <a:gd name="T8" fmla="*/ 35 w 54"/>
                <a:gd name="T9" fmla="*/ 52 h 74"/>
                <a:gd name="T10" fmla="*/ 37 w 54"/>
                <a:gd name="T11" fmla="*/ 50 h 74"/>
                <a:gd name="T12" fmla="*/ 11 w 54"/>
                <a:gd name="T13" fmla="*/ 48 h 74"/>
                <a:gd name="T14" fmla="*/ 12 w 54"/>
                <a:gd name="T15" fmla="*/ 51 h 74"/>
                <a:gd name="T16" fmla="*/ 12 w 54"/>
                <a:gd name="T17" fmla="*/ 53 h 74"/>
                <a:gd name="T18" fmla="*/ 12 w 54"/>
                <a:gd name="T19" fmla="*/ 58 h 74"/>
                <a:gd name="T20" fmla="*/ 12 w 54"/>
                <a:gd name="T21" fmla="*/ 60 h 74"/>
                <a:gd name="T22" fmla="*/ 12 w 54"/>
                <a:gd name="T23" fmla="*/ 65 h 74"/>
                <a:gd name="T24" fmla="*/ 35 w 54"/>
                <a:gd name="T25" fmla="*/ 65 h 74"/>
                <a:gd name="T26" fmla="*/ 36 w 54"/>
                <a:gd name="T27" fmla="*/ 61 h 74"/>
                <a:gd name="T28" fmla="*/ 16 w 54"/>
                <a:gd name="T29" fmla="*/ 61 h 74"/>
                <a:gd name="T30" fmla="*/ 16 w 54"/>
                <a:gd name="T31" fmla="*/ 32 h 74"/>
                <a:gd name="T32" fmla="*/ 18 w 54"/>
                <a:gd name="T33" fmla="*/ 25 h 74"/>
                <a:gd name="T34" fmla="*/ 17 w 54"/>
                <a:gd name="T35" fmla="*/ 23 h 74"/>
                <a:gd name="T36" fmla="*/ 6 w 54"/>
                <a:gd name="T37" fmla="*/ 18 h 74"/>
                <a:gd name="T38" fmla="*/ 16 w 54"/>
                <a:gd name="T39" fmla="*/ 32 h 74"/>
                <a:gd name="T40" fmla="*/ 21 w 54"/>
                <a:gd name="T41" fmla="*/ 33 h 74"/>
                <a:gd name="T42" fmla="*/ 19 w 54"/>
                <a:gd name="T43" fmla="*/ 37 h 74"/>
                <a:gd name="T44" fmla="*/ 6 w 54"/>
                <a:gd name="T45" fmla="*/ 29 h 74"/>
                <a:gd name="T46" fmla="*/ 0 w 54"/>
                <a:gd name="T47" fmla="*/ 14 h 74"/>
                <a:gd name="T48" fmla="*/ 18 w 54"/>
                <a:gd name="T49" fmla="*/ 17 h 74"/>
                <a:gd name="T50" fmla="*/ 20 w 54"/>
                <a:gd name="T51" fmla="*/ 12 h 74"/>
                <a:gd name="T52" fmla="*/ 50 w 54"/>
                <a:gd name="T53" fmla="*/ 1 h 74"/>
                <a:gd name="T54" fmla="*/ 53 w 54"/>
                <a:gd name="T55" fmla="*/ 4 h 74"/>
                <a:gd name="T56" fmla="*/ 29 w 54"/>
                <a:gd name="T57" fmla="*/ 37 h 74"/>
                <a:gd name="T58" fmla="*/ 40 w 54"/>
                <a:gd name="T59" fmla="*/ 41 h 74"/>
                <a:gd name="T60" fmla="*/ 38 w 54"/>
                <a:gd name="T61" fmla="*/ 47 h 74"/>
                <a:gd name="T62" fmla="*/ 40 w 54"/>
                <a:gd name="T63" fmla="*/ 50 h 74"/>
                <a:gd name="T64" fmla="*/ 38 w 54"/>
                <a:gd name="T65" fmla="*/ 53 h 74"/>
                <a:gd name="T66" fmla="*/ 41 w 54"/>
                <a:gd name="T67" fmla="*/ 56 h 74"/>
                <a:gd name="T68" fmla="*/ 38 w 54"/>
                <a:gd name="T69" fmla="*/ 59 h 74"/>
                <a:gd name="T70" fmla="*/ 40 w 54"/>
                <a:gd name="T71" fmla="*/ 62 h 74"/>
                <a:gd name="T72" fmla="*/ 38 w 54"/>
                <a:gd name="T73" fmla="*/ 66 h 74"/>
                <a:gd name="T74" fmla="*/ 37 w 54"/>
                <a:gd name="T75" fmla="*/ 67 h 74"/>
                <a:gd name="T76" fmla="*/ 23 w 54"/>
                <a:gd name="T77" fmla="*/ 74 h 74"/>
                <a:gd name="T78" fmla="*/ 10 w 54"/>
                <a:gd name="T79" fmla="*/ 67 h 74"/>
                <a:gd name="T80" fmla="*/ 9 w 54"/>
                <a:gd name="T81" fmla="*/ 67 h 74"/>
                <a:gd name="T82" fmla="*/ 6 w 54"/>
                <a:gd name="T83" fmla="*/ 62 h 74"/>
                <a:gd name="T84" fmla="*/ 9 w 54"/>
                <a:gd name="T85" fmla="*/ 59 h 74"/>
                <a:gd name="T86" fmla="*/ 6 w 54"/>
                <a:gd name="T87" fmla="*/ 54 h 74"/>
                <a:gd name="T88" fmla="*/ 9 w 54"/>
                <a:gd name="T89" fmla="*/ 52 h 74"/>
                <a:gd name="T90" fmla="*/ 6 w 54"/>
                <a:gd name="T91" fmla="*/ 48 h 74"/>
                <a:gd name="T92" fmla="*/ 9 w 54"/>
                <a:gd name="T93" fmla="*/ 46 h 74"/>
                <a:gd name="T94" fmla="*/ 8 w 54"/>
                <a:gd name="T95" fmla="*/ 41 h 74"/>
                <a:gd name="T96" fmla="*/ 24 w 54"/>
                <a:gd name="T97" fmla="*/ 37 h 74"/>
                <a:gd name="T98" fmla="*/ 24 w 54"/>
                <a:gd name="T99" fmla="*/ 20 h 74"/>
                <a:gd name="T100" fmla="*/ 44 w 54"/>
                <a:gd name="T101" fmla="*/ 7 h 74"/>
                <a:gd name="T102" fmla="*/ 25 w 54"/>
                <a:gd name="T103" fmla="*/ 15 h 74"/>
                <a:gd name="T104" fmla="*/ 30 w 54"/>
                <a:gd name="T105" fmla="*/ 30 h 74"/>
                <a:gd name="T106" fmla="*/ 46 w 54"/>
                <a:gd name="T107" fmla="*/ 7 h 74"/>
                <a:gd name="T108" fmla="*/ 44 w 54"/>
                <a:gd name="T109" fmla="*/ 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4" h="74">
                  <a:moveTo>
                    <a:pt x="16" y="59"/>
                  </a:moveTo>
                  <a:cubicBezTo>
                    <a:pt x="20" y="59"/>
                    <a:pt x="23" y="59"/>
                    <a:pt x="26" y="59"/>
                  </a:cubicBezTo>
                  <a:cubicBezTo>
                    <a:pt x="29" y="59"/>
                    <a:pt x="32" y="59"/>
                    <a:pt x="36" y="58"/>
                  </a:cubicBezTo>
                  <a:cubicBezTo>
                    <a:pt x="37" y="56"/>
                    <a:pt x="37" y="56"/>
                    <a:pt x="37" y="56"/>
                  </a:cubicBezTo>
                  <a:cubicBezTo>
                    <a:pt x="36" y="54"/>
                    <a:pt x="36" y="54"/>
                    <a:pt x="36" y="54"/>
                  </a:cubicBezTo>
                  <a:cubicBezTo>
                    <a:pt x="33" y="55"/>
                    <a:pt x="29" y="55"/>
                    <a:pt x="26" y="55"/>
                  </a:cubicBezTo>
                  <a:cubicBezTo>
                    <a:pt x="23" y="55"/>
                    <a:pt x="19" y="55"/>
                    <a:pt x="16" y="55"/>
                  </a:cubicBezTo>
                  <a:cubicBezTo>
                    <a:pt x="16" y="53"/>
                    <a:pt x="16" y="53"/>
                    <a:pt x="16" y="53"/>
                  </a:cubicBezTo>
                  <a:cubicBezTo>
                    <a:pt x="20" y="53"/>
                    <a:pt x="23" y="53"/>
                    <a:pt x="26" y="53"/>
                  </a:cubicBezTo>
                  <a:cubicBezTo>
                    <a:pt x="29" y="53"/>
                    <a:pt x="32" y="53"/>
                    <a:pt x="35" y="52"/>
                  </a:cubicBezTo>
                  <a:cubicBezTo>
                    <a:pt x="35" y="52"/>
                    <a:pt x="35" y="52"/>
                    <a:pt x="35" y="52"/>
                  </a:cubicBezTo>
                  <a:cubicBezTo>
                    <a:pt x="37" y="50"/>
                    <a:pt x="37" y="50"/>
                    <a:pt x="37" y="50"/>
                  </a:cubicBezTo>
                  <a:cubicBezTo>
                    <a:pt x="36" y="48"/>
                    <a:pt x="36" y="48"/>
                    <a:pt x="36" y="48"/>
                  </a:cubicBezTo>
                  <a:cubicBezTo>
                    <a:pt x="11" y="48"/>
                    <a:pt x="11" y="48"/>
                    <a:pt x="11" y="48"/>
                  </a:cubicBezTo>
                  <a:cubicBezTo>
                    <a:pt x="10" y="49"/>
                    <a:pt x="10" y="49"/>
                    <a:pt x="10" y="49"/>
                  </a:cubicBezTo>
                  <a:cubicBezTo>
                    <a:pt x="12" y="51"/>
                    <a:pt x="12" y="51"/>
                    <a:pt x="12" y="51"/>
                  </a:cubicBezTo>
                  <a:cubicBezTo>
                    <a:pt x="13" y="53"/>
                    <a:pt x="13" y="53"/>
                    <a:pt x="13" y="53"/>
                  </a:cubicBezTo>
                  <a:cubicBezTo>
                    <a:pt x="12" y="53"/>
                    <a:pt x="12" y="53"/>
                    <a:pt x="12" y="53"/>
                  </a:cubicBezTo>
                  <a:cubicBezTo>
                    <a:pt x="10" y="55"/>
                    <a:pt x="10" y="55"/>
                    <a:pt x="10" y="55"/>
                  </a:cubicBezTo>
                  <a:cubicBezTo>
                    <a:pt x="12" y="58"/>
                    <a:pt x="12" y="58"/>
                    <a:pt x="12" y="58"/>
                  </a:cubicBezTo>
                  <a:cubicBezTo>
                    <a:pt x="12" y="59"/>
                    <a:pt x="12" y="59"/>
                    <a:pt x="12" y="59"/>
                  </a:cubicBezTo>
                  <a:cubicBezTo>
                    <a:pt x="12" y="60"/>
                    <a:pt x="12" y="60"/>
                    <a:pt x="12" y="60"/>
                  </a:cubicBezTo>
                  <a:cubicBezTo>
                    <a:pt x="10" y="62"/>
                    <a:pt x="10" y="62"/>
                    <a:pt x="10" y="62"/>
                  </a:cubicBezTo>
                  <a:cubicBezTo>
                    <a:pt x="12" y="65"/>
                    <a:pt x="12" y="65"/>
                    <a:pt x="12" y="65"/>
                  </a:cubicBezTo>
                  <a:cubicBezTo>
                    <a:pt x="15" y="66"/>
                    <a:pt x="19" y="67"/>
                    <a:pt x="23" y="67"/>
                  </a:cubicBezTo>
                  <a:cubicBezTo>
                    <a:pt x="27" y="67"/>
                    <a:pt x="31" y="66"/>
                    <a:pt x="35" y="65"/>
                  </a:cubicBezTo>
                  <a:cubicBezTo>
                    <a:pt x="37" y="62"/>
                    <a:pt x="37" y="62"/>
                    <a:pt x="37" y="62"/>
                  </a:cubicBezTo>
                  <a:cubicBezTo>
                    <a:pt x="36" y="61"/>
                    <a:pt x="36" y="61"/>
                    <a:pt x="36" y="61"/>
                  </a:cubicBezTo>
                  <a:cubicBezTo>
                    <a:pt x="32" y="61"/>
                    <a:pt x="29" y="61"/>
                    <a:pt x="26" y="61"/>
                  </a:cubicBezTo>
                  <a:cubicBezTo>
                    <a:pt x="23" y="61"/>
                    <a:pt x="19" y="61"/>
                    <a:pt x="16" y="61"/>
                  </a:cubicBezTo>
                  <a:cubicBezTo>
                    <a:pt x="16" y="59"/>
                    <a:pt x="16" y="59"/>
                    <a:pt x="16" y="59"/>
                  </a:cubicBezTo>
                  <a:close/>
                  <a:moveTo>
                    <a:pt x="16" y="32"/>
                  </a:moveTo>
                  <a:cubicBezTo>
                    <a:pt x="18" y="29"/>
                    <a:pt x="18" y="27"/>
                    <a:pt x="18" y="26"/>
                  </a:cubicBezTo>
                  <a:cubicBezTo>
                    <a:pt x="18" y="26"/>
                    <a:pt x="18" y="25"/>
                    <a:pt x="18" y="25"/>
                  </a:cubicBezTo>
                  <a:cubicBezTo>
                    <a:pt x="18" y="25"/>
                    <a:pt x="18" y="25"/>
                    <a:pt x="18" y="24"/>
                  </a:cubicBezTo>
                  <a:cubicBezTo>
                    <a:pt x="18" y="24"/>
                    <a:pt x="18" y="24"/>
                    <a:pt x="17" y="23"/>
                  </a:cubicBezTo>
                  <a:cubicBezTo>
                    <a:pt x="17" y="22"/>
                    <a:pt x="16" y="22"/>
                    <a:pt x="15" y="21"/>
                  </a:cubicBezTo>
                  <a:cubicBezTo>
                    <a:pt x="13" y="19"/>
                    <a:pt x="10" y="18"/>
                    <a:pt x="6" y="18"/>
                  </a:cubicBezTo>
                  <a:cubicBezTo>
                    <a:pt x="7" y="21"/>
                    <a:pt x="8" y="24"/>
                    <a:pt x="10" y="27"/>
                  </a:cubicBezTo>
                  <a:cubicBezTo>
                    <a:pt x="11" y="29"/>
                    <a:pt x="13" y="31"/>
                    <a:pt x="16" y="32"/>
                  </a:cubicBezTo>
                  <a:close/>
                  <a:moveTo>
                    <a:pt x="23" y="36"/>
                  </a:moveTo>
                  <a:cubicBezTo>
                    <a:pt x="23" y="35"/>
                    <a:pt x="22" y="34"/>
                    <a:pt x="21" y="33"/>
                  </a:cubicBezTo>
                  <a:cubicBezTo>
                    <a:pt x="21" y="34"/>
                    <a:pt x="20" y="35"/>
                    <a:pt x="19" y="36"/>
                  </a:cubicBezTo>
                  <a:cubicBezTo>
                    <a:pt x="19" y="37"/>
                    <a:pt x="19" y="37"/>
                    <a:pt x="19" y="37"/>
                  </a:cubicBezTo>
                  <a:cubicBezTo>
                    <a:pt x="18" y="37"/>
                    <a:pt x="18" y="37"/>
                    <a:pt x="18" y="37"/>
                  </a:cubicBezTo>
                  <a:cubicBezTo>
                    <a:pt x="12" y="36"/>
                    <a:pt x="8" y="33"/>
                    <a:pt x="6" y="29"/>
                  </a:cubicBezTo>
                  <a:cubicBezTo>
                    <a:pt x="3" y="25"/>
                    <a:pt x="2" y="20"/>
                    <a:pt x="1" y="16"/>
                  </a:cubicBezTo>
                  <a:cubicBezTo>
                    <a:pt x="0" y="14"/>
                    <a:pt x="0" y="14"/>
                    <a:pt x="0" y="14"/>
                  </a:cubicBezTo>
                  <a:cubicBezTo>
                    <a:pt x="3" y="13"/>
                    <a:pt x="3" y="13"/>
                    <a:pt x="3" y="13"/>
                  </a:cubicBezTo>
                  <a:cubicBezTo>
                    <a:pt x="8" y="13"/>
                    <a:pt x="14" y="14"/>
                    <a:pt x="18" y="17"/>
                  </a:cubicBezTo>
                  <a:cubicBezTo>
                    <a:pt x="18" y="17"/>
                    <a:pt x="18" y="17"/>
                    <a:pt x="18" y="17"/>
                  </a:cubicBezTo>
                  <a:cubicBezTo>
                    <a:pt x="18" y="15"/>
                    <a:pt x="19" y="14"/>
                    <a:pt x="20" y="12"/>
                  </a:cubicBezTo>
                  <a:cubicBezTo>
                    <a:pt x="22" y="10"/>
                    <a:pt x="23" y="8"/>
                    <a:pt x="26" y="6"/>
                  </a:cubicBezTo>
                  <a:cubicBezTo>
                    <a:pt x="32" y="2"/>
                    <a:pt x="41" y="0"/>
                    <a:pt x="50" y="1"/>
                  </a:cubicBezTo>
                  <a:cubicBezTo>
                    <a:pt x="54" y="1"/>
                    <a:pt x="54" y="1"/>
                    <a:pt x="54" y="1"/>
                  </a:cubicBezTo>
                  <a:cubicBezTo>
                    <a:pt x="53" y="4"/>
                    <a:pt x="53" y="4"/>
                    <a:pt x="53" y="4"/>
                  </a:cubicBezTo>
                  <a:cubicBezTo>
                    <a:pt x="52" y="11"/>
                    <a:pt x="49" y="19"/>
                    <a:pt x="45" y="25"/>
                  </a:cubicBezTo>
                  <a:cubicBezTo>
                    <a:pt x="41" y="31"/>
                    <a:pt x="36" y="36"/>
                    <a:pt x="29" y="37"/>
                  </a:cubicBezTo>
                  <a:cubicBezTo>
                    <a:pt x="29" y="39"/>
                    <a:pt x="29" y="40"/>
                    <a:pt x="29" y="41"/>
                  </a:cubicBezTo>
                  <a:cubicBezTo>
                    <a:pt x="40" y="41"/>
                    <a:pt x="40" y="41"/>
                    <a:pt x="40" y="41"/>
                  </a:cubicBezTo>
                  <a:cubicBezTo>
                    <a:pt x="39" y="42"/>
                    <a:pt x="39" y="43"/>
                    <a:pt x="39" y="44"/>
                  </a:cubicBezTo>
                  <a:cubicBezTo>
                    <a:pt x="38" y="47"/>
                    <a:pt x="38" y="47"/>
                    <a:pt x="38" y="47"/>
                  </a:cubicBezTo>
                  <a:cubicBezTo>
                    <a:pt x="40" y="49"/>
                    <a:pt x="40" y="49"/>
                    <a:pt x="40" y="49"/>
                  </a:cubicBezTo>
                  <a:cubicBezTo>
                    <a:pt x="40" y="50"/>
                    <a:pt x="40" y="50"/>
                    <a:pt x="40" y="50"/>
                  </a:cubicBezTo>
                  <a:cubicBezTo>
                    <a:pt x="40" y="51"/>
                    <a:pt x="40" y="51"/>
                    <a:pt x="40" y="51"/>
                  </a:cubicBezTo>
                  <a:cubicBezTo>
                    <a:pt x="38" y="53"/>
                    <a:pt x="38" y="53"/>
                    <a:pt x="38" y="53"/>
                  </a:cubicBezTo>
                  <a:cubicBezTo>
                    <a:pt x="40" y="55"/>
                    <a:pt x="40" y="55"/>
                    <a:pt x="40" y="55"/>
                  </a:cubicBezTo>
                  <a:cubicBezTo>
                    <a:pt x="41" y="56"/>
                    <a:pt x="41" y="56"/>
                    <a:pt x="41" y="56"/>
                  </a:cubicBezTo>
                  <a:cubicBezTo>
                    <a:pt x="40" y="56"/>
                    <a:pt x="40" y="56"/>
                    <a:pt x="40" y="56"/>
                  </a:cubicBezTo>
                  <a:cubicBezTo>
                    <a:pt x="38" y="59"/>
                    <a:pt x="38" y="59"/>
                    <a:pt x="38" y="59"/>
                  </a:cubicBezTo>
                  <a:cubicBezTo>
                    <a:pt x="40" y="61"/>
                    <a:pt x="40" y="61"/>
                    <a:pt x="40" y="61"/>
                  </a:cubicBezTo>
                  <a:cubicBezTo>
                    <a:pt x="40" y="62"/>
                    <a:pt x="40" y="62"/>
                    <a:pt x="40" y="62"/>
                  </a:cubicBezTo>
                  <a:cubicBezTo>
                    <a:pt x="40" y="62"/>
                    <a:pt x="40" y="62"/>
                    <a:pt x="40" y="62"/>
                  </a:cubicBezTo>
                  <a:cubicBezTo>
                    <a:pt x="38" y="66"/>
                    <a:pt x="38" y="66"/>
                    <a:pt x="38" y="66"/>
                  </a:cubicBezTo>
                  <a:cubicBezTo>
                    <a:pt x="38" y="67"/>
                    <a:pt x="38" y="67"/>
                    <a:pt x="38" y="67"/>
                  </a:cubicBezTo>
                  <a:cubicBezTo>
                    <a:pt x="37" y="67"/>
                    <a:pt x="37" y="67"/>
                    <a:pt x="37" y="67"/>
                  </a:cubicBezTo>
                  <a:cubicBezTo>
                    <a:pt x="35" y="68"/>
                    <a:pt x="33" y="69"/>
                    <a:pt x="31" y="69"/>
                  </a:cubicBezTo>
                  <a:cubicBezTo>
                    <a:pt x="29" y="72"/>
                    <a:pt x="27" y="74"/>
                    <a:pt x="23" y="74"/>
                  </a:cubicBezTo>
                  <a:cubicBezTo>
                    <a:pt x="20" y="74"/>
                    <a:pt x="17" y="72"/>
                    <a:pt x="16" y="69"/>
                  </a:cubicBezTo>
                  <a:cubicBezTo>
                    <a:pt x="14" y="69"/>
                    <a:pt x="12" y="68"/>
                    <a:pt x="10" y="67"/>
                  </a:cubicBezTo>
                  <a:cubicBezTo>
                    <a:pt x="10" y="67"/>
                    <a:pt x="10" y="67"/>
                    <a:pt x="10" y="67"/>
                  </a:cubicBezTo>
                  <a:cubicBezTo>
                    <a:pt x="9" y="67"/>
                    <a:pt x="9" y="67"/>
                    <a:pt x="9" y="67"/>
                  </a:cubicBezTo>
                  <a:cubicBezTo>
                    <a:pt x="7" y="63"/>
                    <a:pt x="7" y="63"/>
                    <a:pt x="7" y="63"/>
                  </a:cubicBezTo>
                  <a:cubicBezTo>
                    <a:pt x="6" y="62"/>
                    <a:pt x="6" y="62"/>
                    <a:pt x="6" y="62"/>
                  </a:cubicBezTo>
                  <a:cubicBezTo>
                    <a:pt x="7" y="61"/>
                    <a:pt x="7" y="61"/>
                    <a:pt x="7" y="61"/>
                  </a:cubicBezTo>
                  <a:cubicBezTo>
                    <a:pt x="9" y="59"/>
                    <a:pt x="9" y="59"/>
                    <a:pt x="9" y="59"/>
                  </a:cubicBezTo>
                  <a:cubicBezTo>
                    <a:pt x="6" y="55"/>
                    <a:pt x="6" y="55"/>
                    <a:pt x="6" y="55"/>
                  </a:cubicBezTo>
                  <a:cubicBezTo>
                    <a:pt x="6" y="54"/>
                    <a:pt x="6" y="54"/>
                    <a:pt x="6" y="54"/>
                  </a:cubicBezTo>
                  <a:cubicBezTo>
                    <a:pt x="7" y="53"/>
                    <a:pt x="7" y="53"/>
                    <a:pt x="7" y="53"/>
                  </a:cubicBezTo>
                  <a:cubicBezTo>
                    <a:pt x="9" y="52"/>
                    <a:pt x="9" y="52"/>
                    <a:pt x="9" y="52"/>
                  </a:cubicBezTo>
                  <a:cubicBezTo>
                    <a:pt x="7" y="49"/>
                    <a:pt x="7" y="49"/>
                    <a:pt x="7" y="49"/>
                  </a:cubicBezTo>
                  <a:cubicBezTo>
                    <a:pt x="6" y="48"/>
                    <a:pt x="6" y="48"/>
                    <a:pt x="6" y="48"/>
                  </a:cubicBezTo>
                  <a:cubicBezTo>
                    <a:pt x="7" y="47"/>
                    <a:pt x="7" y="47"/>
                    <a:pt x="7" y="47"/>
                  </a:cubicBezTo>
                  <a:cubicBezTo>
                    <a:pt x="9" y="46"/>
                    <a:pt x="9" y="46"/>
                    <a:pt x="9" y="46"/>
                  </a:cubicBezTo>
                  <a:cubicBezTo>
                    <a:pt x="8" y="44"/>
                    <a:pt x="8" y="44"/>
                    <a:pt x="8" y="44"/>
                  </a:cubicBezTo>
                  <a:cubicBezTo>
                    <a:pt x="8" y="43"/>
                    <a:pt x="8" y="42"/>
                    <a:pt x="8" y="41"/>
                  </a:cubicBezTo>
                  <a:cubicBezTo>
                    <a:pt x="24" y="41"/>
                    <a:pt x="24" y="41"/>
                    <a:pt x="24" y="41"/>
                  </a:cubicBezTo>
                  <a:cubicBezTo>
                    <a:pt x="24" y="40"/>
                    <a:pt x="24" y="39"/>
                    <a:pt x="24" y="37"/>
                  </a:cubicBezTo>
                  <a:cubicBezTo>
                    <a:pt x="23" y="36"/>
                    <a:pt x="23" y="36"/>
                    <a:pt x="23" y="36"/>
                  </a:cubicBezTo>
                  <a:close/>
                  <a:moveTo>
                    <a:pt x="24" y="20"/>
                  </a:moveTo>
                  <a:cubicBezTo>
                    <a:pt x="24" y="23"/>
                    <a:pt x="24" y="25"/>
                    <a:pt x="26" y="28"/>
                  </a:cubicBezTo>
                  <a:cubicBezTo>
                    <a:pt x="29" y="19"/>
                    <a:pt x="34" y="12"/>
                    <a:pt x="44" y="7"/>
                  </a:cubicBezTo>
                  <a:cubicBezTo>
                    <a:pt x="38" y="7"/>
                    <a:pt x="33" y="9"/>
                    <a:pt x="29" y="12"/>
                  </a:cubicBezTo>
                  <a:cubicBezTo>
                    <a:pt x="28" y="13"/>
                    <a:pt x="26" y="14"/>
                    <a:pt x="25" y="15"/>
                  </a:cubicBezTo>
                  <a:cubicBezTo>
                    <a:pt x="25" y="17"/>
                    <a:pt x="24" y="18"/>
                    <a:pt x="24" y="20"/>
                  </a:cubicBezTo>
                  <a:close/>
                  <a:moveTo>
                    <a:pt x="30" y="30"/>
                  </a:moveTo>
                  <a:cubicBezTo>
                    <a:pt x="34" y="29"/>
                    <a:pt x="37" y="26"/>
                    <a:pt x="40" y="22"/>
                  </a:cubicBezTo>
                  <a:cubicBezTo>
                    <a:pt x="43" y="17"/>
                    <a:pt x="45" y="12"/>
                    <a:pt x="46" y="7"/>
                  </a:cubicBezTo>
                  <a:cubicBezTo>
                    <a:pt x="45" y="7"/>
                    <a:pt x="45" y="7"/>
                    <a:pt x="44" y="7"/>
                  </a:cubicBezTo>
                  <a:cubicBezTo>
                    <a:pt x="44" y="8"/>
                    <a:pt x="44" y="8"/>
                    <a:pt x="44" y="8"/>
                  </a:cubicBezTo>
                  <a:cubicBezTo>
                    <a:pt x="37" y="12"/>
                    <a:pt x="32" y="21"/>
                    <a:pt x="30" y="30"/>
                  </a:cubicBezTo>
                  <a:close/>
                </a:path>
              </a:pathLst>
            </a:custGeom>
            <a:solidFill>
              <a:schemeClr val="bg1"/>
            </a:solidFill>
            <a:ln>
              <a:noFill/>
            </a:ln>
          </p:spPr>
          <p:txBody>
            <a:bodyPr vert="horz" wrap="square" lIns="91419" tIns="45709" rIns="91419" bIns="45709" numCol="1" anchor="t" anchorCtr="0" compatLnSpc="1"/>
            <a:lstStyle/>
            <a:p>
              <a:pPr defTabSz="914400"/>
              <a:endParaRPr lang="zh-CN" altLang="en-US">
                <a:solidFill>
                  <a:prstClr val="white"/>
                </a:solidFill>
              </a:endParaRPr>
            </a:p>
          </p:txBody>
        </p:sp>
      </p:grpSp>
      <p:grpSp>
        <p:nvGrpSpPr>
          <p:cNvPr id="46" name="组合 45"/>
          <p:cNvGrpSpPr/>
          <p:nvPr/>
        </p:nvGrpSpPr>
        <p:grpSpPr>
          <a:xfrm>
            <a:off x="6826941" y="959876"/>
            <a:ext cx="3847886" cy="962022"/>
            <a:chOff x="874713" y="3325188"/>
            <a:chExt cx="3847886" cy="962022"/>
          </a:xfrm>
        </p:grpSpPr>
        <p:sp>
          <p:nvSpPr>
            <p:cNvPr id="47" name="矩形 46"/>
            <p:cNvSpPr/>
            <p:nvPr/>
          </p:nvSpPr>
          <p:spPr>
            <a:xfrm>
              <a:off x="874713" y="3677812"/>
              <a:ext cx="3847886"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65000"/>
                      <a:lumOff val="35000"/>
                    </a:schemeClr>
                  </a:solidFill>
                </a:rPr>
                <a:t>用户可以在投影仪或者计算机上进行演示也可以将演示文稿打印出来制作成胶片</a:t>
              </a:r>
            </a:p>
          </p:txBody>
        </p:sp>
        <p:sp>
          <p:nvSpPr>
            <p:cNvPr id="48" name="矩形 47"/>
            <p:cNvSpPr/>
            <p:nvPr/>
          </p:nvSpPr>
          <p:spPr>
            <a:xfrm>
              <a:off x="874713" y="3325188"/>
              <a:ext cx="2241974" cy="401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75000"/>
                      <a:lumOff val="25000"/>
                    </a:schemeClr>
                  </a:solidFill>
                </a:rPr>
                <a:t>标题文字添加</a:t>
              </a:r>
            </a:p>
          </p:txBody>
        </p:sp>
      </p:grpSp>
      <p:grpSp>
        <p:nvGrpSpPr>
          <p:cNvPr id="49" name="组合 48"/>
          <p:cNvGrpSpPr/>
          <p:nvPr/>
        </p:nvGrpSpPr>
        <p:grpSpPr>
          <a:xfrm>
            <a:off x="6826941" y="4373534"/>
            <a:ext cx="3847886" cy="962022"/>
            <a:chOff x="874713" y="3325188"/>
            <a:chExt cx="3847886" cy="962022"/>
          </a:xfrm>
        </p:grpSpPr>
        <p:sp>
          <p:nvSpPr>
            <p:cNvPr id="50" name="矩形 49"/>
            <p:cNvSpPr/>
            <p:nvPr/>
          </p:nvSpPr>
          <p:spPr>
            <a:xfrm>
              <a:off x="874713" y="3677812"/>
              <a:ext cx="3847886"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65000"/>
                      <a:lumOff val="35000"/>
                    </a:schemeClr>
                  </a:solidFill>
                </a:rPr>
                <a:t>用户可以在投影仪或者计算机上进行演示也可以将演示文稿打印出来制作成胶片</a:t>
              </a:r>
            </a:p>
          </p:txBody>
        </p:sp>
        <p:sp>
          <p:nvSpPr>
            <p:cNvPr id="51" name="矩形 50"/>
            <p:cNvSpPr/>
            <p:nvPr/>
          </p:nvSpPr>
          <p:spPr>
            <a:xfrm>
              <a:off x="874713" y="3325188"/>
              <a:ext cx="2241974" cy="401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75000"/>
                      <a:lumOff val="25000"/>
                    </a:schemeClr>
                  </a:solidFill>
                </a:rPr>
                <a:t>标题文字添加</a:t>
              </a:r>
            </a:p>
          </p:txBody>
        </p:sp>
      </p:grpSp>
      <p:grpSp>
        <p:nvGrpSpPr>
          <p:cNvPr id="52" name="组合 51"/>
          <p:cNvGrpSpPr/>
          <p:nvPr/>
        </p:nvGrpSpPr>
        <p:grpSpPr>
          <a:xfrm>
            <a:off x="1478664" y="2610096"/>
            <a:ext cx="3847886" cy="962022"/>
            <a:chOff x="874713" y="3325188"/>
            <a:chExt cx="3847886" cy="962022"/>
          </a:xfrm>
        </p:grpSpPr>
        <p:sp>
          <p:nvSpPr>
            <p:cNvPr id="53" name="矩形 52"/>
            <p:cNvSpPr/>
            <p:nvPr/>
          </p:nvSpPr>
          <p:spPr>
            <a:xfrm>
              <a:off x="874713" y="3677812"/>
              <a:ext cx="3847886" cy="609398"/>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solidFill>
                    <a:schemeClr val="tx1">
                      <a:lumMod val="65000"/>
                      <a:lumOff val="35000"/>
                    </a:schemeClr>
                  </a:solidFill>
                </a:rPr>
                <a:t>用户可以在投影仪或者计算机上进行演示也可以将演示文稿打印出来制作成胶片</a:t>
              </a:r>
            </a:p>
          </p:txBody>
        </p:sp>
        <p:sp>
          <p:nvSpPr>
            <p:cNvPr id="54" name="矩形 53"/>
            <p:cNvSpPr/>
            <p:nvPr/>
          </p:nvSpPr>
          <p:spPr>
            <a:xfrm>
              <a:off x="2480625" y="3325188"/>
              <a:ext cx="2241974" cy="39613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tx1">
                      <a:lumMod val="75000"/>
                      <a:lumOff val="25000"/>
                    </a:schemeClr>
                  </a:solidFill>
                </a:rPr>
                <a:t>标题文字添加</a:t>
              </a:r>
            </a:p>
          </p:txBody>
        </p:sp>
      </p:grpSp>
      <p:pic>
        <p:nvPicPr>
          <p:cNvPr id="25" name="图片 24"/>
          <p:cNvPicPr>
            <a:picLocks noChangeAspect="1"/>
          </p:cNvPicPr>
          <p:nvPr/>
        </p:nvPicPr>
        <p:blipFill rotWithShape="1">
          <a:blip r:embed="rId3">
            <a:extLst>
              <a:ext uri="{28A0092B-C50C-407E-A947-70E740481C1C}">
                <a14:useLocalDpi xmlns:a14="http://schemas.microsoft.com/office/drawing/2010/main" val="0"/>
              </a:ext>
            </a:extLst>
          </a:blip>
          <a:srcRect l="5689" t="7719"/>
          <a:stretch>
            <a:fillRect/>
          </a:stretch>
        </p:blipFill>
        <p:spPr>
          <a:xfrm rot="10800000">
            <a:off x="8297197" y="4714717"/>
            <a:ext cx="3894803" cy="214328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53" presetClass="entr" presetSubtype="16"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childTnLst>
                          </p:cTn>
                        </p:par>
                        <p:par>
                          <p:cTn id="20" fill="hold">
                            <p:stCondLst>
                              <p:cond delay="500"/>
                            </p:stCondLst>
                            <p:childTnLst>
                              <p:par>
                                <p:cTn id="21" presetID="12" presetClass="entr" presetSubtype="8" fill="hold" nodeType="after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500"/>
                                        <p:tgtEl>
                                          <p:spTgt spid="46"/>
                                        </p:tgtEl>
                                        <p:attrNameLst>
                                          <p:attrName>ppt_x</p:attrName>
                                        </p:attrNameLst>
                                      </p:cBhvr>
                                      <p:tavLst>
                                        <p:tav tm="0">
                                          <p:val>
                                            <p:strVal val="#ppt_x-#ppt_w*1.125000"/>
                                          </p:val>
                                        </p:tav>
                                        <p:tav tm="100000">
                                          <p:val>
                                            <p:strVal val="#ppt_x"/>
                                          </p:val>
                                        </p:tav>
                                      </p:tavLst>
                                    </p:anim>
                                    <p:animEffect transition="in" filter="wipe(right)">
                                      <p:cBhvr>
                                        <p:cTn id="24" dur="500"/>
                                        <p:tgtEl>
                                          <p:spTgt spid="46"/>
                                        </p:tgtEl>
                                      </p:cBhvr>
                                    </p:animEffect>
                                  </p:childTnLst>
                                </p:cTn>
                              </p:par>
                            </p:childTnLst>
                          </p:cTn>
                        </p:par>
                        <p:par>
                          <p:cTn id="25" fill="hold">
                            <p:stCondLst>
                              <p:cond delay="1000"/>
                            </p:stCondLst>
                            <p:childTnLst>
                              <p:par>
                                <p:cTn id="26" presetID="12" presetClass="entr" presetSubtype="2" fill="hold"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p:tgtEl>
                                          <p:spTgt spid="52"/>
                                        </p:tgtEl>
                                        <p:attrNameLst>
                                          <p:attrName>ppt_x</p:attrName>
                                        </p:attrNameLst>
                                      </p:cBhvr>
                                      <p:tavLst>
                                        <p:tav tm="0">
                                          <p:val>
                                            <p:strVal val="#ppt_x+#ppt_w*1.125000"/>
                                          </p:val>
                                        </p:tav>
                                        <p:tav tm="100000">
                                          <p:val>
                                            <p:strVal val="#ppt_x"/>
                                          </p:val>
                                        </p:tav>
                                      </p:tavLst>
                                    </p:anim>
                                    <p:animEffect transition="in" filter="wipe(left)">
                                      <p:cBhvr>
                                        <p:cTn id="29" dur="500"/>
                                        <p:tgtEl>
                                          <p:spTgt spid="52"/>
                                        </p:tgtEl>
                                      </p:cBhvr>
                                    </p:animEffect>
                                  </p:childTnLst>
                                </p:cTn>
                              </p:par>
                            </p:childTnLst>
                          </p:cTn>
                        </p:par>
                        <p:par>
                          <p:cTn id="30" fill="hold">
                            <p:stCondLst>
                              <p:cond delay="1500"/>
                            </p:stCondLst>
                            <p:childTnLst>
                              <p:par>
                                <p:cTn id="31" presetID="12" presetClass="entr" presetSubtype="8" fill="hold"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additive="base">
                                        <p:cTn id="33" dur="500"/>
                                        <p:tgtEl>
                                          <p:spTgt spid="49"/>
                                        </p:tgtEl>
                                        <p:attrNameLst>
                                          <p:attrName>ppt_x</p:attrName>
                                        </p:attrNameLst>
                                      </p:cBhvr>
                                      <p:tavLst>
                                        <p:tav tm="0">
                                          <p:val>
                                            <p:strVal val="#ppt_x-#ppt_w*1.125000"/>
                                          </p:val>
                                        </p:tav>
                                        <p:tav tm="100000">
                                          <p:val>
                                            <p:strVal val="#ppt_x"/>
                                          </p:val>
                                        </p:tav>
                                      </p:tavLst>
                                    </p:anim>
                                    <p:animEffect transition="in" filter="wipe(right)">
                                      <p:cBhvr>
                                        <p:cTn id="34"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nvGrpSpPr>
        <p:grpSpPr>
          <a:xfrm>
            <a:off x="1480456" y="1798447"/>
            <a:ext cx="9231088" cy="3912566"/>
            <a:chOff x="1120017" y="2036119"/>
            <a:chExt cx="10081383" cy="3912566"/>
          </a:xfrm>
          <a:effectLst>
            <a:outerShdw blurRad="279400" dist="38100" dir="2700000" algn="tl" rotWithShape="0">
              <a:prstClr val="black">
                <a:alpha val="40000"/>
              </a:prstClr>
            </a:outerShdw>
          </a:effectLst>
        </p:grpSpPr>
        <p:sp>
          <p:nvSpPr>
            <p:cNvPr id="32" name="矩形 31"/>
            <p:cNvSpPr/>
            <p:nvPr/>
          </p:nvSpPr>
          <p:spPr>
            <a:xfrm>
              <a:off x="1120017" y="2966201"/>
              <a:ext cx="2899722" cy="26088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endParaRPr>
            </a:p>
          </p:txBody>
        </p:sp>
        <p:sp>
          <p:nvSpPr>
            <p:cNvPr id="33" name="矩形 32"/>
            <p:cNvSpPr/>
            <p:nvPr/>
          </p:nvSpPr>
          <p:spPr>
            <a:xfrm>
              <a:off x="4401532" y="2704797"/>
              <a:ext cx="3518352" cy="32438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endParaRPr>
            </a:p>
          </p:txBody>
        </p:sp>
        <p:sp>
          <p:nvSpPr>
            <p:cNvPr id="34" name="矩形 33"/>
            <p:cNvSpPr/>
            <p:nvPr/>
          </p:nvSpPr>
          <p:spPr>
            <a:xfrm>
              <a:off x="8301678" y="2966201"/>
              <a:ext cx="2899722" cy="26088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endParaRPr>
            </a:p>
          </p:txBody>
        </p:sp>
        <p:sp>
          <p:nvSpPr>
            <p:cNvPr id="26" name="矩形 25"/>
            <p:cNvSpPr/>
            <p:nvPr/>
          </p:nvSpPr>
          <p:spPr>
            <a:xfrm>
              <a:off x="1120017" y="2438400"/>
              <a:ext cx="2899722" cy="6686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endParaRPr>
            </a:p>
          </p:txBody>
        </p:sp>
        <p:sp>
          <p:nvSpPr>
            <p:cNvPr id="27" name="矩形 26"/>
            <p:cNvSpPr/>
            <p:nvPr/>
          </p:nvSpPr>
          <p:spPr>
            <a:xfrm>
              <a:off x="4401532" y="2036119"/>
              <a:ext cx="3518352" cy="6686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endParaRPr>
            </a:p>
          </p:txBody>
        </p:sp>
        <p:sp>
          <p:nvSpPr>
            <p:cNvPr id="28" name="矩形 27"/>
            <p:cNvSpPr/>
            <p:nvPr/>
          </p:nvSpPr>
          <p:spPr>
            <a:xfrm>
              <a:off x="8301678" y="2438400"/>
              <a:ext cx="2899722" cy="66867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endParaRPr>
            </a:p>
          </p:txBody>
        </p:sp>
        <p:sp>
          <p:nvSpPr>
            <p:cNvPr id="29" name="矩形 28"/>
            <p:cNvSpPr/>
            <p:nvPr/>
          </p:nvSpPr>
          <p:spPr>
            <a:xfrm>
              <a:off x="1120017" y="5441621"/>
              <a:ext cx="2899722" cy="1333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endParaRPr>
            </a:p>
          </p:txBody>
        </p:sp>
        <p:sp>
          <p:nvSpPr>
            <p:cNvPr id="30" name="矩形 29"/>
            <p:cNvSpPr/>
            <p:nvPr/>
          </p:nvSpPr>
          <p:spPr>
            <a:xfrm>
              <a:off x="4401532" y="5815289"/>
              <a:ext cx="3518352" cy="1333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endParaRPr>
            </a:p>
          </p:txBody>
        </p:sp>
        <p:sp>
          <p:nvSpPr>
            <p:cNvPr id="31" name="矩形 30"/>
            <p:cNvSpPr/>
            <p:nvPr/>
          </p:nvSpPr>
          <p:spPr>
            <a:xfrm>
              <a:off x="8301678" y="5441621"/>
              <a:ext cx="2899722" cy="13339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endParaRPr>
            </a:p>
          </p:txBody>
        </p:sp>
      </p:grpSp>
      <p:sp>
        <p:nvSpPr>
          <p:cNvPr id="2" name="灯片编号占位符 1"/>
          <p:cNvSpPr>
            <a:spLocks noGrp="1"/>
          </p:cNvSpPr>
          <p:nvPr>
            <p:ph type="sldNum" sz="quarter" idx="4"/>
          </p:nvPr>
        </p:nvSpPr>
        <p:spPr/>
        <p:txBody>
          <a:bodyPr/>
          <a:lstStyle/>
          <a:p>
            <a:fld id="{B8795048-91B6-49DA-A9A5-3C4B5CC254B5}" type="slidenum">
              <a:rPr lang="zh-CN" altLang="en-US" smtClean="0"/>
              <a:t>24</a:t>
            </a:fld>
            <a:endParaRPr lang="zh-CN" altLang="en-US"/>
          </a:p>
        </p:txBody>
      </p:sp>
      <p:grpSp>
        <p:nvGrpSpPr>
          <p:cNvPr id="51" name="组合 50"/>
          <p:cNvGrpSpPr/>
          <p:nvPr/>
        </p:nvGrpSpPr>
        <p:grpSpPr>
          <a:xfrm>
            <a:off x="4782846" y="2973034"/>
            <a:ext cx="2672054" cy="1716797"/>
            <a:chOff x="1202504" y="3350588"/>
            <a:chExt cx="2672054" cy="1716797"/>
          </a:xfrm>
        </p:grpSpPr>
        <p:sp>
          <p:nvSpPr>
            <p:cNvPr id="52" name="矩形 51"/>
            <p:cNvSpPr/>
            <p:nvPr/>
          </p:nvSpPr>
          <p:spPr>
            <a:xfrm>
              <a:off x="1202504" y="3793190"/>
              <a:ext cx="2672054" cy="127419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dirty="0">
                  <a:solidFill>
                    <a:schemeClr val="tx1">
                      <a:lumMod val="65000"/>
                      <a:lumOff val="35000"/>
                    </a:schemeClr>
                  </a:solidFill>
                </a:rPr>
                <a:t>用户可以在投影仪或者计算机上进行演示也可以将演示文稿打印出来制作成胶片以便应用到更广泛的领域中</a:t>
              </a:r>
            </a:p>
          </p:txBody>
        </p:sp>
        <p:sp>
          <p:nvSpPr>
            <p:cNvPr id="53" name="矩形 52"/>
            <p:cNvSpPr/>
            <p:nvPr/>
          </p:nvSpPr>
          <p:spPr>
            <a:xfrm>
              <a:off x="1417544" y="3350588"/>
              <a:ext cx="2241974" cy="42986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000" b="1" dirty="0">
                  <a:solidFill>
                    <a:schemeClr val="tx1">
                      <a:lumMod val="75000"/>
                      <a:lumOff val="25000"/>
                    </a:schemeClr>
                  </a:solidFill>
                </a:rPr>
                <a:t>标题文字添加</a:t>
              </a:r>
            </a:p>
          </p:txBody>
        </p:sp>
      </p:grpSp>
      <p:grpSp>
        <p:nvGrpSpPr>
          <p:cNvPr id="67" name="组合 66"/>
          <p:cNvGrpSpPr/>
          <p:nvPr/>
        </p:nvGrpSpPr>
        <p:grpSpPr>
          <a:xfrm>
            <a:off x="8243922" y="3100034"/>
            <a:ext cx="2241974" cy="1467464"/>
            <a:chOff x="1417544" y="3452188"/>
            <a:chExt cx="2241974" cy="1467464"/>
          </a:xfrm>
        </p:grpSpPr>
        <p:sp>
          <p:nvSpPr>
            <p:cNvPr id="68" name="矩形 67"/>
            <p:cNvSpPr/>
            <p:nvPr/>
          </p:nvSpPr>
          <p:spPr>
            <a:xfrm>
              <a:off x="1417544" y="3793190"/>
              <a:ext cx="2241974" cy="112646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65000"/>
                      <a:lumOff val="35000"/>
                    </a:schemeClr>
                  </a:solidFill>
                </a:rPr>
                <a:t>用户可以在投影仪或者计算机上进行演示也可以将演示文稿打印出来制作成胶片以便应的领域中</a:t>
              </a:r>
            </a:p>
          </p:txBody>
        </p:sp>
        <p:sp>
          <p:nvSpPr>
            <p:cNvPr id="69" name="矩形 68"/>
            <p:cNvSpPr/>
            <p:nvPr/>
          </p:nvSpPr>
          <p:spPr>
            <a:xfrm>
              <a:off x="1417544" y="3452188"/>
              <a:ext cx="2241974"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75000"/>
                      <a:lumOff val="25000"/>
                    </a:schemeClr>
                  </a:solidFill>
                </a:rPr>
                <a:t>标题文字添加</a:t>
              </a:r>
            </a:p>
          </p:txBody>
        </p:sp>
      </p:grpSp>
      <p:grpSp>
        <p:nvGrpSpPr>
          <p:cNvPr id="70" name="组合 69"/>
          <p:cNvGrpSpPr/>
          <p:nvPr/>
        </p:nvGrpSpPr>
        <p:grpSpPr>
          <a:xfrm>
            <a:off x="1687044" y="3100034"/>
            <a:ext cx="2241974" cy="1467464"/>
            <a:chOff x="1417544" y="3452188"/>
            <a:chExt cx="2241974" cy="1467464"/>
          </a:xfrm>
        </p:grpSpPr>
        <p:sp>
          <p:nvSpPr>
            <p:cNvPr id="71" name="矩形 70"/>
            <p:cNvSpPr/>
            <p:nvPr/>
          </p:nvSpPr>
          <p:spPr>
            <a:xfrm>
              <a:off x="1417544" y="3793190"/>
              <a:ext cx="2241974" cy="112646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65000"/>
                      <a:lumOff val="35000"/>
                    </a:schemeClr>
                  </a:solidFill>
                </a:rPr>
                <a:t>用户可以在投影仪或者计算机上进行演示也可以将演示文稿打印出来制作成胶片以便应的领域中</a:t>
              </a:r>
            </a:p>
          </p:txBody>
        </p:sp>
        <p:sp>
          <p:nvSpPr>
            <p:cNvPr id="72" name="矩形 71"/>
            <p:cNvSpPr/>
            <p:nvPr/>
          </p:nvSpPr>
          <p:spPr>
            <a:xfrm>
              <a:off x="1417544" y="3452188"/>
              <a:ext cx="2241974"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75000"/>
                      <a:lumOff val="25000"/>
                    </a:schemeClr>
                  </a:solidFill>
                </a:rPr>
                <a:t>标题文字添加</a:t>
              </a:r>
            </a:p>
          </p:txBody>
        </p:sp>
      </p:grpSp>
      <p:sp>
        <p:nvSpPr>
          <p:cNvPr id="73" name="矩形 72"/>
          <p:cNvSpPr/>
          <p:nvPr/>
        </p:nvSpPr>
        <p:spPr>
          <a:xfrm>
            <a:off x="1687044" y="2280699"/>
            <a:ext cx="2241974" cy="494751"/>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2400" b="1" dirty="0">
                <a:solidFill>
                  <a:schemeClr val="bg1"/>
                </a:solidFill>
              </a:rPr>
              <a:t>01</a:t>
            </a:r>
            <a:endParaRPr lang="zh-CN" altLang="en-US" sz="2400" b="1" dirty="0">
              <a:solidFill>
                <a:schemeClr val="bg1"/>
              </a:solidFill>
            </a:endParaRPr>
          </a:p>
        </p:txBody>
      </p:sp>
      <p:sp>
        <p:nvSpPr>
          <p:cNvPr id="74" name="矩形 73"/>
          <p:cNvSpPr/>
          <p:nvPr/>
        </p:nvSpPr>
        <p:spPr>
          <a:xfrm>
            <a:off x="4921686" y="1894813"/>
            <a:ext cx="2241974" cy="494751"/>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2400" b="1" dirty="0">
                <a:solidFill>
                  <a:schemeClr val="bg1"/>
                </a:solidFill>
              </a:rPr>
              <a:t>02</a:t>
            </a:r>
            <a:endParaRPr lang="zh-CN" altLang="en-US" sz="2400" b="1" dirty="0">
              <a:solidFill>
                <a:schemeClr val="bg1"/>
              </a:solidFill>
            </a:endParaRPr>
          </a:p>
        </p:txBody>
      </p:sp>
      <p:sp>
        <p:nvSpPr>
          <p:cNvPr id="75" name="矩形 74"/>
          <p:cNvSpPr/>
          <p:nvPr/>
        </p:nvSpPr>
        <p:spPr>
          <a:xfrm>
            <a:off x="8209834" y="2280699"/>
            <a:ext cx="2241974" cy="494751"/>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2400" b="1" dirty="0">
                <a:solidFill>
                  <a:schemeClr val="bg1"/>
                </a:solidFill>
              </a:rPr>
              <a:t>03</a:t>
            </a:r>
            <a:endParaRPr lang="zh-CN" altLang="en-US" sz="2400" b="1" dirty="0">
              <a:solidFill>
                <a:schemeClr val="bg1"/>
              </a:solidFill>
            </a:endParaRPr>
          </a:p>
        </p:txBody>
      </p:sp>
      <p:pic>
        <p:nvPicPr>
          <p:cNvPr id="36" name="图片 35"/>
          <p:cNvPicPr>
            <a:picLocks noChangeAspect="1"/>
          </p:cNvPicPr>
          <p:nvPr/>
        </p:nvPicPr>
        <p:blipFill rotWithShape="1">
          <a:blip r:embed="rId3">
            <a:extLst>
              <a:ext uri="{28A0092B-C50C-407E-A947-70E740481C1C}">
                <a14:useLocalDpi xmlns:a14="http://schemas.microsoft.com/office/drawing/2010/main" val="0"/>
              </a:ext>
            </a:extLst>
          </a:blip>
          <a:srcRect l="5689" t="7719"/>
          <a:stretch>
            <a:fillRect/>
          </a:stretch>
        </p:blipFill>
        <p:spPr>
          <a:xfrm rot="10800000">
            <a:off x="8297197" y="4714717"/>
            <a:ext cx="3894803" cy="2143282"/>
          </a:xfrm>
          <a:prstGeom prst="rect">
            <a:avLst/>
          </a:prstGeom>
        </p:spPr>
      </p:pic>
      <p:pic>
        <p:nvPicPr>
          <p:cNvPr id="37" name="图片 36"/>
          <p:cNvPicPr>
            <a:picLocks noChangeAspect="1"/>
          </p:cNvPicPr>
          <p:nvPr/>
        </p:nvPicPr>
        <p:blipFill rotWithShape="1">
          <a:blip r:embed="rId3">
            <a:extLst>
              <a:ext uri="{28A0092B-C50C-407E-A947-70E740481C1C}">
                <a14:useLocalDpi xmlns:a14="http://schemas.microsoft.com/office/drawing/2010/main" val="0"/>
              </a:ext>
            </a:extLst>
          </a:blip>
          <a:srcRect l="5689" t="7719"/>
          <a:stretch>
            <a:fillRect/>
          </a:stretch>
        </p:blipFill>
        <p:spPr>
          <a:xfrm>
            <a:off x="2" y="1"/>
            <a:ext cx="2304976" cy="1268412"/>
          </a:xfrm>
          <a:prstGeom prst="rect">
            <a:avLst/>
          </a:prstGeom>
        </p:spPr>
      </p:pic>
      <p:grpSp>
        <p:nvGrpSpPr>
          <p:cNvPr id="38" name="组合 37"/>
          <p:cNvGrpSpPr/>
          <p:nvPr/>
        </p:nvGrpSpPr>
        <p:grpSpPr>
          <a:xfrm>
            <a:off x="1195529" y="485297"/>
            <a:ext cx="3780202" cy="770416"/>
            <a:chOff x="1949291" y="371073"/>
            <a:chExt cx="3780202" cy="770416"/>
          </a:xfrm>
        </p:grpSpPr>
        <p:sp>
          <p:nvSpPr>
            <p:cNvPr id="39" name="文本框 38"/>
            <p:cNvSpPr txBox="1"/>
            <p:nvPr/>
          </p:nvSpPr>
          <p:spPr>
            <a:xfrm>
              <a:off x="1949291" y="371073"/>
              <a:ext cx="3057247"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75000"/>
                      <a:lumOff val="25000"/>
                    </a:schemeClr>
                  </a:solidFill>
                  <a:latin typeface="Century Gothic" panose="020B0502020202020204" pitchFamily="34" charset="0"/>
                </a:rPr>
                <a:t>章节标题</a:t>
              </a:r>
              <a:r>
                <a:rPr lang="zh-CN" altLang="en-US" sz="2800" b="1" dirty="0">
                  <a:solidFill>
                    <a:schemeClr val="accent1"/>
                  </a:solidFill>
                  <a:latin typeface="Century Gothic" panose="020B0502020202020204" pitchFamily="34" charset="0"/>
                </a:rPr>
                <a:t>文字添加</a:t>
              </a:r>
            </a:p>
          </p:txBody>
        </p:sp>
        <p:sp>
          <p:nvSpPr>
            <p:cNvPr id="40" name="文本框 39"/>
            <p:cNvSpPr txBox="1"/>
            <p:nvPr/>
          </p:nvSpPr>
          <p:spPr>
            <a:xfrm>
              <a:off x="1949291" y="833712"/>
              <a:ext cx="3780202" cy="307777"/>
            </a:xfrm>
            <a:prstGeom prst="rect">
              <a:avLst/>
            </a:prstGeom>
            <a:noFill/>
          </p:spPr>
          <p:txBody>
            <a:bodyPr wrap="none" rtlCol="0">
              <a:spAutoFit/>
              <a:scene3d>
                <a:camera prst="orthographicFront"/>
                <a:lightRig rig="threePt" dir="t"/>
              </a:scene3d>
              <a:sp3d contourW="12700"/>
            </a:bodyPr>
            <a:lstStyle/>
            <a:p>
              <a:r>
                <a:rPr lang="en-US" altLang="zh-CN" sz="1400" dirty="0">
                  <a:solidFill>
                    <a:schemeClr val="bg1">
                      <a:lumMod val="50000"/>
                    </a:schemeClr>
                  </a:solidFill>
                  <a:latin typeface="Century Gothic" panose="020B0502020202020204" pitchFamily="34" charset="0"/>
                </a:rPr>
                <a:t>ZHANG JIE BIAO TI WEN ZI TIAN JIA CI CHU</a:t>
              </a:r>
              <a:endParaRPr lang="zh-CN" altLang="en-US" sz="1400" dirty="0">
                <a:solidFill>
                  <a:schemeClr val="bg1">
                    <a:lumMod val="50000"/>
                  </a:schemeClr>
                </a:solidFill>
                <a:latin typeface="Century Gothic" panose="020B0502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70"/>
                                        </p:tgtEl>
                                        <p:attrNameLst>
                                          <p:attrName>style.visibility</p:attrName>
                                        </p:attrNameLst>
                                      </p:cBhvr>
                                      <p:to>
                                        <p:strVal val="visible"/>
                                      </p:to>
                                    </p:set>
                                    <p:anim calcmode="lin" valueType="num">
                                      <p:cBhvr>
                                        <p:cTn id="13" dur="500" fill="hold"/>
                                        <p:tgtEl>
                                          <p:spTgt spid="70"/>
                                        </p:tgtEl>
                                        <p:attrNameLst>
                                          <p:attrName>ppt_w</p:attrName>
                                        </p:attrNameLst>
                                      </p:cBhvr>
                                      <p:tavLst>
                                        <p:tav tm="0">
                                          <p:val>
                                            <p:fltVal val="0"/>
                                          </p:val>
                                        </p:tav>
                                        <p:tav tm="100000">
                                          <p:val>
                                            <p:strVal val="#ppt_w"/>
                                          </p:val>
                                        </p:tav>
                                      </p:tavLst>
                                    </p:anim>
                                    <p:anim calcmode="lin" valueType="num">
                                      <p:cBhvr>
                                        <p:cTn id="14" dur="500" fill="hold"/>
                                        <p:tgtEl>
                                          <p:spTgt spid="70"/>
                                        </p:tgtEl>
                                        <p:attrNameLst>
                                          <p:attrName>ppt_h</p:attrName>
                                        </p:attrNameLst>
                                      </p:cBhvr>
                                      <p:tavLst>
                                        <p:tav tm="0">
                                          <p:val>
                                            <p:fltVal val="0"/>
                                          </p:val>
                                        </p:tav>
                                        <p:tav tm="100000">
                                          <p:val>
                                            <p:strVal val="#ppt_h"/>
                                          </p:val>
                                        </p:tav>
                                      </p:tavLst>
                                    </p:anim>
                                    <p:animEffect transition="in" filter="fade">
                                      <p:cBhvr>
                                        <p:cTn id="15" dur="500"/>
                                        <p:tgtEl>
                                          <p:spTgt spid="70"/>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p:cTn id="19" dur="500" fill="hold"/>
                                        <p:tgtEl>
                                          <p:spTgt spid="51"/>
                                        </p:tgtEl>
                                        <p:attrNameLst>
                                          <p:attrName>ppt_w</p:attrName>
                                        </p:attrNameLst>
                                      </p:cBhvr>
                                      <p:tavLst>
                                        <p:tav tm="0">
                                          <p:val>
                                            <p:fltVal val="0"/>
                                          </p:val>
                                        </p:tav>
                                        <p:tav tm="100000">
                                          <p:val>
                                            <p:strVal val="#ppt_w"/>
                                          </p:val>
                                        </p:tav>
                                      </p:tavLst>
                                    </p:anim>
                                    <p:anim calcmode="lin" valueType="num">
                                      <p:cBhvr>
                                        <p:cTn id="20" dur="500" fill="hold"/>
                                        <p:tgtEl>
                                          <p:spTgt spid="51"/>
                                        </p:tgtEl>
                                        <p:attrNameLst>
                                          <p:attrName>ppt_h</p:attrName>
                                        </p:attrNameLst>
                                      </p:cBhvr>
                                      <p:tavLst>
                                        <p:tav tm="0">
                                          <p:val>
                                            <p:fltVal val="0"/>
                                          </p:val>
                                        </p:tav>
                                        <p:tav tm="100000">
                                          <p:val>
                                            <p:strVal val="#ppt_h"/>
                                          </p:val>
                                        </p:tav>
                                      </p:tavLst>
                                    </p:anim>
                                    <p:animEffect transition="in" filter="fade">
                                      <p:cBhvr>
                                        <p:cTn id="21" dur="500"/>
                                        <p:tgtEl>
                                          <p:spTgt spid="51"/>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67"/>
                                        </p:tgtEl>
                                        <p:attrNameLst>
                                          <p:attrName>style.visibility</p:attrName>
                                        </p:attrNameLst>
                                      </p:cBhvr>
                                      <p:to>
                                        <p:strVal val="visible"/>
                                      </p:to>
                                    </p:set>
                                    <p:anim calcmode="lin" valueType="num">
                                      <p:cBhvr>
                                        <p:cTn id="25" dur="500" fill="hold"/>
                                        <p:tgtEl>
                                          <p:spTgt spid="67"/>
                                        </p:tgtEl>
                                        <p:attrNameLst>
                                          <p:attrName>ppt_w</p:attrName>
                                        </p:attrNameLst>
                                      </p:cBhvr>
                                      <p:tavLst>
                                        <p:tav tm="0">
                                          <p:val>
                                            <p:fltVal val="0"/>
                                          </p:val>
                                        </p:tav>
                                        <p:tav tm="100000">
                                          <p:val>
                                            <p:strVal val="#ppt_w"/>
                                          </p:val>
                                        </p:tav>
                                      </p:tavLst>
                                    </p:anim>
                                    <p:anim calcmode="lin" valueType="num">
                                      <p:cBhvr>
                                        <p:cTn id="26" dur="500" fill="hold"/>
                                        <p:tgtEl>
                                          <p:spTgt spid="67"/>
                                        </p:tgtEl>
                                        <p:attrNameLst>
                                          <p:attrName>ppt_h</p:attrName>
                                        </p:attrNameLst>
                                      </p:cBhvr>
                                      <p:tavLst>
                                        <p:tav tm="0">
                                          <p:val>
                                            <p:fltVal val="0"/>
                                          </p:val>
                                        </p:tav>
                                        <p:tav tm="100000">
                                          <p:val>
                                            <p:strVal val="#ppt_h"/>
                                          </p:val>
                                        </p:tav>
                                      </p:tavLst>
                                    </p:anim>
                                    <p:animEffect transition="in" filter="fade">
                                      <p:cBhvr>
                                        <p:cTn id="27" dur="500"/>
                                        <p:tgtEl>
                                          <p:spTgt spid="67"/>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fade">
                                      <p:cBhvr>
                                        <p:cTn id="31" dur="500"/>
                                        <p:tgtEl>
                                          <p:spTgt spid="7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4"/>
                                        </p:tgtEl>
                                        <p:attrNameLst>
                                          <p:attrName>style.visibility</p:attrName>
                                        </p:attrNameLst>
                                      </p:cBhvr>
                                      <p:to>
                                        <p:strVal val="visible"/>
                                      </p:to>
                                    </p:set>
                                    <p:animEffect transition="in" filter="fade">
                                      <p:cBhvr>
                                        <p:cTn id="34" dur="500"/>
                                        <p:tgtEl>
                                          <p:spTgt spid="7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74" grpId="0"/>
      <p:bldP spid="7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任意多边形 11"/>
          <p:cNvSpPr/>
          <p:nvPr/>
        </p:nvSpPr>
        <p:spPr>
          <a:xfrm>
            <a:off x="977900" y="1179513"/>
            <a:ext cx="1435100" cy="2757487"/>
          </a:xfrm>
          <a:custGeom>
            <a:avLst/>
            <a:gdLst>
              <a:gd name="connsiteX0" fmla="*/ 0 w 1435100"/>
              <a:gd name="connsiteY0" fmla="*/ 0 h 2757487"/>
              <a:gd name="connsiteX1" fmla="*/ 1435100 w 1435100"/>
              <a:gd name="connsiteY1" fmla="*/ 0 h 2757487"/>
              <a:gd name="connsiteX2" fmla="*/ 1435100 w 1435100"/>
              <a:gd name="connsiteY2" fmla="*/ 496887 h 2757487"/>
              <a:gd name="connsiteX3" fmla="*/ 1352094 w 1435100"/>
              <a:gd name="connsiteY3" fmla="*/ 496887 h 2757487"/>
              <a:gd name="connsiteX4" fmla="*/ 1352094 w 1435100"/>
              <a:gd name="connsiteY4" fmla="*/ 83006 h 2757487"/>
              <a:gd name="connsiteX5" fmla="*/ 83006 w 1435100"/>
              <a:gd name="connsiteY5" fmla="*/ 83006 h 2757487"/>
              <a:gd name="connsiteX6" fmla="*/ 83006 w 1435100"/>
              <a:gd name="connsiteY6" fmla="*/ 2674481 h 2757487"/>
              <a:gd name="connsiteX7" fmla="*/ 1352094 w 1435100"/>
              <a:gd name="connsiteY7" fmla="*/ 2674481 h 2757487"/>
              <a:gd name="connsiteX8" fmla="*/ 1352094 w 1435100"/>
              <a:gd name="connsiteY8" fmla="*/ 2260540 h 2757487"/>
              <a:gd name="connsiteX9" fmla="*/ 1435100 w 1435100"/>
              <a:gd name="connsiteY9" fmla="*/ 2260540 h 2757487"/>
              <a:gd name="connsiteX10" fmla="*/ 1435100 w 1435100"/>
              <a:gd name="connsiteY10" fmla="*/ 2757487 h 2757487"/>
              <a:gd name="connsiteX11" fmla="*/ 0 w 1435100"/>
              <a:gd name="connsiteY11" fmla="*/ 2757487 h 2757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5100" h="2757487">
                <a:moveTo>
                  <a:pt x="0" y="0"/>
                </a:moveTo>
                <a:lnTo>
                  <a:pt x="1435100" y="0"/>
                </a:lnTo>
                <a:lnTo>
                  <a:pt x="1435100" y="496887"/>
                </a:lnTo>
                <a:lnTo>
                  <a:pt x="1352094" y="496887"/>
                </a:lnTo>
                <a:lnTo>
                  <a:pt x="1352094" y="83006"/>
                </a:lnTo>
                <a:lnTo>
                  <a:pt x="83006" y="83006"/>
                </a:lnTo>
                <a:lnTo>
                  <a:pt x="83006" y="2674481"/>
                </a:lnTo>
                <a:lnTo>
                  <a:pt x="1352094" y="2674481"/>
                </a:lnTo>
                <a:lnTo>
                  <a:pt x="1352094" y="2260540"/>
                </a:lnTo>
                <a:lnTo>
                  <a:pt x="1435100" y="2260540"/>
                </a:lnTo>
                <a:lnTo>
                  <a:pt x="1435100" y="2757487"/>
                </a:lnTo>
                <a:lnTo>
                  <a:pt x="0" y="2757487"/>
                </a:lnTo>
                <a:close/>
              </a:path>
            </a:pathLst>
          </a:cu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9" name="文本框 8"/>
          <p:cNvSpPr txBox="1"/>
          <p:nvPr/>
        </p:nvSpPr>
        <p:spPr>
          <a:xfrm>
            <a:off x="1445116" y="1816159"/>
            <a:ext cx="3877985" cy="830997"/>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4800" b="1" noProof="0" dirty="0">
                <a:solidFill>
                  <a:prstClr val="black">
                    <a:lumMod val="75000"/>
                    <a:lumOff val="25000"/>
                  </a:prstClr>
                </a:solidFill>
                <a:latin typeface="Century Gothic" panose="020B0502020202020204" pitchFamily="34" charset="0"/>
                <a:ea typeface="微软雅黑" panose="020B0503020204020204" charset="-122"/>
              </a:rPr>
              <a:t>感谢您的观看</a:t>
            </a:r>
            <a:endParaRPr kumimoji="0" lang="zh-CN" altLang="en-US" sz="4800" b="1"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微软雅黑" panose="020B0503020204020204" charset="-122"/>
              <a:cs typeface="+mn-cs"/>
            </a:endParaRPr>
          </a:p>
        </p:txBody>
      </p:sp>
      <p:sp>
        <p:nvSpPr>
          <p:cNvPr id="10" name="文本框 9"/>
          <p:cNvSpPr txBox="1"/>
          <p:nvPr/>
        </p:nvSpPr>
        <p:spPr>
          <a:xfrm>
            <a:off x="1445116" y="2697956"/>
            <a:ext cx="6416184" cy="584775"/>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0" i="1"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微软雅黑" panose="020B0503020204020204" charset="-122"/>
                <a:cs typeface="+mn-cs"/>
              </a:rPr>
              <a:t>The user can demonstrate on a projector or computer or print the it into a film to be used in a wider field</a:t>
            </a:r>
          </a:p>
        </p:txBody>
      </p:sp>
      <p:grpSp>
        <p:nvGrpSpPr>
          <p:cNvPr id="13" name="组合 12"/>
          <p:cNvGrpSpPr/>
          <p:nvPr/>
        </p:nvGrpSpPr>
        <p:grpSpPr>
          <a:xfrm>
            <a:off x="2869058" y="3484044"/>
            <a:ext cx="2171572" cy="376756"/>
            <a:chOff x="8931239" y="4779393"/>
            <a:chExt cx="2171572" cy="376756"/>
          </a:xfrm>
        </p:grpSpPr>
        <p:sp>
          <p:nvSpPr>
            <p:cNvPr id="14" name="文本框 13"/>
            <p:cNvSpPr txBox="1"/>
            <p:nvPr/>
          </p:nvSpPr>
          <p:spPr>
            <a:xfrm>
              <a:off x="9206393" y="4798494"/>
              <a:ext cx="1896418" cy="337185"/>
            </a:xfrm>
            <a:prstGeom prst="rect">
              <a:avLst/>
            </a:prstGeom>
            <a:noFill/>
          </p:spPr>
          <p:txBody>
            <a:bodyPr wrap="square" rtlCol="0">
              <a:spAutoFit/>
              <a:scene3d>
                <a:camera prst="orthographicFront"/>
                <a:lightRig rig="threePt" dir="t"/>
              </a:scene3d>
              <a:sp3d contourW="12700"/>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a:ln>
                    <a:noFill/>
                  </a:ln>
                  <a:solidFill>
                    <a:prstClr val="black">
                      <a:lumMod val="65000"/>
                      <a:lumOff val="35000"/>
                    </a:prstClr>
                  </a:solidFill>
                  <a:effectLst/>
                  <a:uLnTx/>
                  <a:uFillTx/>
                  <a:latin typeface="Century Gothic" panose="020B0502020202020204" pitchFamily="34" charset="0"/>
                  <a:ea typeface="微软雅黑" panose="020B0503020204020204" charset="-122"/>
                  <a:cs typeface="+mn-cs"/>
                </a:rPr>
                <a:t>汇报人：</a:t>
              </a:r>
              <a:r>
                <a:rPr kumimoji="0" lang="en-US" altLang="zh-CN" sz="1600" b="0" i="0" u="none" strike="noStrike" kern="1200" cap="none" spc="0" normalizeH="0" baseline="0" noProof="0">
                  <a:ln>
                    <a:noFill/>
                  </a:ln>
                  <a:solidFill>
                    <a:prstClr val="black">
                      <a:lumMod val="65000"/>
                      <a:lumOff val="35000"/>
                    </a:prstClr>
                  </a:solidFill>
                  <a:effectLst/>
                  <a:uLnTx/>
                  <a:uFillTx/>
                  <a:latin typeface="Century Gothic" panose="020B0502020202020204" pitchFamily="34" charset="0"/>
                  <a:ea typeface="微软雅黑" panose="020B0503020204020204" charset="-122"/>
                  <a:cs typeface="+mn-cs"/>
                </a:rPr>
                <a:t>xiazaii</a:t>
              </a:r>
              <a:endParaRPr kumimoji="0" lang="zh-CN" altLang="en-US" sz="16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微软雅黑" panose="020B0503020204020204" charset="-122"/>
                <a:cs typeface="+mn-cs"/>
              </a:endParaRPr>
            </a:p>
          </p:txBody>
        </p:sp>
        <p:sp>
          <p:nvSpPr>
            <p:cNvPr id="15" name="圆角矩形 14"/>
            <p:cNvSpPr/>
            <p:nvPr/>
          </p:nvSpPr>
          <p:spPr>
            <a:xfrm rot="2700000">
              <a:off x="8931239" y="4779393"/>
              <a:ext cx="376756" cy="37675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6" name="椭圆 14"/>
            <p:cNvSpPr/>
            <p:nvPr/>
          </p:nvSpPr>
          <p:spPr>
            <a:xfrm>
              <a:off x="9032842" y="4871950"/>
              <a:ext cx="173551" cy="191642"/>
            </a:xfrm>
            <a:custGeom>
              <a:avLst/>
              <a:gdLst>
                <a:gd name="T0" fmla="*/ 4679 w 5850"/>
                <a:gd name="T1" fmla="*/ 4350 h 6469"/>
                <a:gd name="T2" fmla="*/ 3615 w 5850"/>
                <a:gd name="T3" fmla="*/ 3289 h 6469"/>
                <a:gd name="T4" fmla="*/ 3638 w 5850"/>
                <a:gd name="T5" fmla="*/ 3151 h 6469"/>
                <a:gd name="T6" fmla="*/ 3969 w 5850"/>
                <a:gd name="T7" fmla="*/ 2500 h 6469"/>
                <a:gd name="T8" fmla="*/ 4273 w 5850"/>
                <a:gd name="T9" fmla="*/ 1950 h 6469"/>
                <a:gd name="T10" fmla="*/ 4154 w 5850"/>
                <a:gd name="T11" fmla="*/ 1678 h 6469"/>
                <a:gd name="T12" fmla="*/ 4238 w 5850"/>
                <a:gd name="T13" fmla="*/ 1107 h 6469"/>
                <a:gd name="T14" fmla="*/ 2940 w 5850"/>
                <a:gd name="T15" fmla="*/ 0 h 6469"/>
                <a:gd name="T16" fmla="*/ 2925 w 5850"/>
                <a:gd name="T17" fmla="*/ 0 h 6469"/>
                <a:gd name="T18" fmla="*/ 2911 w 5850"/>
                <a:gd name="T19" fmla="*/ 0 h 6469"/>
                <a:gd name="T20" fmla="*/ 1612 w 5850"/>
                <a:gd name="T21" fmla="*/ 1107 h 6469"/>
                <a:gd name="T22" fmla="*/ 1696 w 5850"/>
                <a:gd name="T23" fmla="*/ 1678 h 6469"/>
                <a:gd name="T24" fmla="*/ 1578 w 5850"/>
                <a:gd name="T25" fmla="*/ 1950 h 6469"/>
                <a:gd name="T26" fmla="*/ 1881 w 5850"/>
                <a:gd name="T27" fmla="*/ 2500 h 6469"/>
                <a:gd name="T28" fmla="*/ 2213 w 5850"/>
                <a:gd name="T29" fmla="*/ 3151 h 6469"/>
                <a:gd name="T30" fmla="*/ 2235 w 5850"/>
                <a:gd name="T31" fmla="*/ 3289 h 6469"/>
                <a:gd name="T32" fmla="*/ 1172 w 5850"/>
                <a:gd name="T33" fmla="*/ 4350 h 6469"/>
                <a:gd name="T34" fmla="*/ 0 w 5850"/>
                <a:gd name="T35" fmla="*/ 5141 h 6469"/>
                <a:gd name="T36" fmla="*/ 0 w 5850"/>
                <a:gd name="T37" fmla="*/ 6469 h 6469"/>
                <a:gd name="T38" fmla="*/ 2923 w 5850"/>
                <a:gd name="T39" fmla="*/ 6469 h 6469"/>
                <a:gd name="T40" fmla="*/ 2927 w 5850"/>
                <a:gd name="T41" fmla="*/ 6469 h 6469"/>
                <a:gd name="T42" fmla="*/ 5850 w 5850"/>
                <a:gd name="T43" fmla="*/ 6469 h 6469"/>
                <a:gd name="T44" fmla="*/ 5850 w 5850"/>
                <a:gd name="T45" fmla="*/ 5141 h 6469"/>
                <a:gd name="T46" fmla="*/ 4679 w 5850"/>
                <a:gd name="T47" fmla="*/ 4350 h 6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50" h="6469">
                  <a:moveTo>
                    <a:pt x="4679" y="4350"/>
                  </a:moveTo>
                  <a:cubicBezTo>
                    <a:pt x="3873" y="4059"/>
                    <a:pt x="3615" y="3814"/>
                    <a:pt x="3615" y="3289"/>
                  </a:cubicBezTo>
                  <a:cubicBezTo>
                    <a:pt x="3615" y="3231"/>
                    <a:pt x="3624" y="3187"/>
                    <a:pt x="3638" y="3151"/>
                  </a:cubicBezTo>
                  <a:cubicBezTo>
                    <a:pt x="3701" y="2989"/>
                    <a:pt x="3881" y="2971"/>
                    <a:pt x="3969" y="2500"/>
                  </a:cubicBezTo>
                  <a:cubicBezTo>
                    <a:pt x="4014" y="2260"/>
                    <a:pt x="4231" y="2496"/>
                    <a:pt x="4273" y="1950"/>
                  </a:cubicBezTo>
                  <a:cubicBezTo>
                    <a:pt x="4273" y="1732"/>
                    <a:pt x="4154" y="1678"/>
                    <a:pt x="4154" y="1678"/>
                  </a:cubicBezTo>
                  <a:cubicBezTo>
                    <a:pt x="4154" y="1678"/>
                    <a:pt x="4215" y="1355"/>
                    <a:pt x="4238" y="1107"/>
                  </a:cubicBezTo>
                  <a:cubicBezTo>
                    <a:pt x="4268" y="798"/>
                    <a:pt x="4058" y="0"/>
                    <a:pt x="2940" y="0"/>
                  </a:cubicBezTo>
                  <a:cubicBezTo>
                    <a:pt x="2935" y="0"/>
                    <a:pt x="2930" y="0"/>
                    <a:pt x="2925" y="0"/>
                  </a:cubicBezTo>
                  <a:cubicBezTo>
                    <a:pt x="2921" y="0"/>
                    <a:pt x="2916" y="0"/>
                    <a:pt x="2911" y="0"/>
                  </a:cubicBezTo>
                  <a:cubicBezTo>
                    <a:pt x="1793" y="0"/>
                    <a:pt x="1583" y="798"/>
                    <a:pt x="1612" y="1107"/>
                  </a:cubicBezTo>
                  <a:cubicBezTo>
                    <a:pt x="1636" y="1355"/>
                    <a:pt x="1696" y="1678"/>
                    <a:pt x="1696" y="1678"/>
                  </a:cubicBezTo>
                  <a:cubicBezTo>
                    <a:pt x="1696" y="1678"/>
                    <a:pt x="1578" y="1732"/>
                    <a:pt x="1578" y="1950"/>
                  </a:cubicBezTo>
                  <a:cubicBezTo>
                    <a:pt x="1619" y="2496"/>
                    <a:pt x="1837" y="2260"/>
                    <a:pt x="1881" y="2500"/>
                  </a:cubicBezTo>
                  <a:cubicBezTo>
                    <a:pt x="1970" y="2971"/>
                    <a:pt x="2150" y="2989"/>
                    <a:pt x="2213" y="3151"/>
                  </a:cubicBezTo>
                  <a:cubicBezTo>
                    <a:pt x="2227" y="3187"/>
                    <a:pt x="2235" y="3231"/>
                    <a:pt x="2235" y="3289"/>
                  </a:cubicBezTo>
                  <a:cubicBezTo>
                    <a:pt x="2235" y="3814"/>
                    <a:pt x="1978" y="4059"/>
                    <a:pt x="1172" y="4350"/>
                  </a:cubicBezTo>
                  <a:cubicBezTo>
                    <a:pt x="364" y="4641"/>
                    <a:pt x="0" y="4938"/>
                    <a:pt x="0" y="5141"/>
                  </a:cubicBezTo>
                  <a:lnTo>
                    <a:pt x="0" y="6469"/>
                  </a:lnTo>
                  <a:lnTo>
                    <a:pt x="2923" y="6469"/>
                  </a:lnTo>
                  <a:lnTo>
                    <a:pt x="2927" y="6469"/>
                  </a:lnTo>
                  <a:lnTo>
                    <a:pt x="5850" y="6469"/>
                  </a:lnTo>
                  <a:lnTo>
                    <a:pt x="5850" y="5141"/>
                  </a:lnTo>
                  <a:cubicBezTo>
                    <a:pt x="5850" y="4938"/>
                    <a:pt x="5487" y="4641"/>
                    <a:pt x="4679" y="435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sp>
        <p:nvSpPr>
          <p:cNvPr id="17" name="文本框 16"/>
          <p:cNvSpPr txBox="1"/>
          <p:nvPr/>
        </p:nvSpPr>
        <p:spPr>
          <a:xfrm>
            <a:off x="10340010" y="517432"/>
            <a:ext cx="1306013" cy="290303"/>
          </a:xfrm>
          <a:custGeom>
            <a:avLst/>
            <a:gdLst/>
            <a:ahLst/>
            <a:cxnLst/>
            <a:rect l="l" t="t" r="r" b="b"/>
            <a:pathLst>
              <a:path w="1306013" h="290303">
                <a:moveTo>
                  <a:pt x="1222553" y="47150"/>
                </a:moveTo>
                <a:cubicBezTo>
                  <a:pt x="1218768" y="47150"/>
                  <a:pt x="1215871" y="48613"/>
                  <a:pt x="1213863" y="51538"/>
                </a:cubicBezTo>
                <a:cubicBezTo>
                  <a:pt x="1211856" y="54464"/>
                  <a:pt x="1210852" y="63097"/>
                  <a:pt x="1210852" y="77437"/>
                </a:cubicBezTo>
                <a:lnTo>
                  <a:pt x="1210852" y="207531"/>
                </a:lnTo>
                <a:cubicBezTo>
                  <a:pt x="1210852" y="223707"/>
                  <a:pt x="1211511" y="233688"/>
                  <a:pt x="1212831" y="237474"/>
                </a:cubicBezTo>
                <a:cubicBezTo>
                  <a:pt x="1214150" y="241259"/>
                  <a:pt x="1217219" y="243152"/>
                  <a:pt x="1222037" y="243152"/>
                </a:cubicBezTo>
                <a:cubicBezTo>
                  <a:pt x="1226970" y="243152"/>
                  <a:pt x="1230125" y="240973"/>
                  <a:pt x="1231502" y="236613"/>
                </a:cubicBezTo>
                <a:cubicBezTo>
                  <a:pt x="1232878" y="232254"/>
                  <a:pt x="1233567" y="221871"/>
                  <a:pt x="1233567" y="205466"/>
                </a:cubicBezTo>
                <a:lnTo>
                  <a:pt x="1233567" y="77437"/>
                </a:lnTo>
                <a:cubicBezTo>
                  <a:pt x="1233567" y="64473"/>
                  <a:pt x="1232850" y="56185"/>
                  <a:pt x="1231416" y="52571"/>
                </a:cubicBezTo>
                <a:cubicBezTo>
                  <a:pt x="1229982" y="48957"/>
                  <a:pt x="1227028" y="47150"/>
                  <a:pt x="1222553" y="47150"/>
                </a:cubicBezTo>
                <a:close/>
                <a:moveTo>
                  <a:pt x="841553" y="47150"/>
                </a:moveTo>
                <a:cubicBezTo>
                  <a:pt x="837768" y="47150"/>
                  <a:pt x="834871" y="48613"/>
                  <a:pt x="832863" y="51538"/>
                </a:cubicBezTo>
                <a:cubicBezTo>
                  <a:pt x="830856" y="54464"/>
                  <a:pt x="829852" y="63097"/>
                  <a:pt x="829852" y="77437"/>
                </a:cubicBezTo>
                <a:lnTo>
                  <a:pt x="829852" y="207531"/>
                </a:lnTo>
                <a:cubicBezTo>
                  <a:pt x="829852" y="223707"/>
                  <a:pt x="830511" y="233688"/>
                  <a:pt x="831831" y="237474"/>
                </a:cubicBezTo>
                <a:cubicBezTo>
                  <a:pt x="833150" y="241259"/>
                  <a:pt x="836219" y="243152"/>
                  <a:pt x="841037" y="243152"/>
                </a:cubicBezTo>
                <a:cubicBezTo>
                  <a:pt x="845970" y="243152"/>
                  <a:pt x="849125" y="240973"/>
                  <a:pt x="850502" y="236613"/>
                </a:cubicBezTo>
                <a:cubicBezTo>
                  <a:pt x="851878" y="232254"/>
                  <a:pt x="852567" y="221871"/>
                  <a:pt x="852567" y="205466"/>
                </a:cubicBezTo>
                <a:lnTo>
                  <a:pt x="852567" y="77437"/>
                </a:lnTo>
                <a:cubicBezTo>
                  <a:pt x="852567" y="64473"/>
                  <a:pt x="851850" y="56185"/>
                  <a:pt x="850416" y="52571"/>
                </a:cubicBezTo>
                <a:cubicBezTo>
                  <a:pt x="848982" y="48957"/>
                  <a:pt x="846028" y="47150"/>
                  <a:pt x="841553" y="47150"/>
                </a:cubicBezTo>
                <a:close/>
                <a:moveTo>
                  <a:pt x="270053" y="47150"/>
                </a:moveTo>
                <a:cubicBezTo>
                  <a:pt x="266268" y="47150"/>
                  <a:pt x="263371" y="48613"/>
                  <a:pt x="261363" y="51538"/>
                </a:cubicBezTo>
                <a:cubicBezTo>
                  <a:pt x="259356" y="54464"/>
                  <a:pt x="258352" y="63097"/>
                  <a:pt x="258352" y="77437"/>
                </a:cubicBezTo>
                <a:lnTo>
                  <a:pt x="258352" y="207531"/>
                </a:lnTo>
                <a:cubicBezTo>
                  <a:pt x="258352" y="223707"/>
                  <a:pt x="259011" y="233688"/>
                  <a:pt x="260331" y="237474"/>
                </a:cubicBezTo>
                <a:cubicBezTo>
                  <a:pt x="261650" y="241259"/>
                  <a:pt x="264719" y="243152"/>
                  <a:pt x="269537" y="243152"/>
                </a:cubicBezTo>
                <a:cubicBezTo>
                  <a:pt x="274470" y="243152"/>
                  <a:pt x="277625" y="240973"/>
                  <a:pt x="279002" y="236613"/>
                </a:cubicBezTo>
                <a:cubicBezTo>
                  <a:pt x="280378" y="232254"/>
                  <a:pt x="281067" y="221871"/>
                  <a:pt x="281067" y="205466"/>
                </a:cubicBezTo>
                <a:lnTo>
                  <a:pt x="281067" y="77437"/>
                </a:lnTo>
                <a:cubicBezTo>
                  <a:pt x="281067" y="64473"/>
                  <a:pt x="280350" y="56185"/>
                  <a:pt x="278916" y="52571"/>
                </a:cubicBezTo>
                <a:cubicBezTo>
                  <a:pt x="277482" y="48957"/>
                  <a:pt x="274527" y="47150"/>
                  <a:pt x="270053" y="47150"/>
                </a:cubicBezTo>
                <a:close/>
                <a:moveTo>
                  <a:pt x="635645" y="5850"/>
                </a:moveTo>
                <a:lnTo>
                  <a:pt x="708092" y="5850"/>
                </a:lnTo>
                <a:lnTo>
                  <a:pt x="708092" y="228697"/>
                </a:lnTo>
                <a:lnTo>
                  <a:pt x="752145" y="228697"/>
                </a:lnTo>
                <a:lnTo>
                  <a:pt x="752145" y="284452"/>
                </a:lnTo>
                <a:lnTo>
                  <a:pt x="635645" y="284452"/>
                </a:lnTo>
                <a:close/>
                <a:moveTo>
                  <a:pt x="377437" y="5850"/>
                </a:moveTo>
                <a:lnTo>
                  <a:pt x="449884" y="5850"/>
                </a:lnTo>
                <a:lnTo>
                  <a:pt x="449884" y="214759"/>
                </a:lnTo>
                <a:cubicBezTo>
                  <a:pt x="449884" y="226919"/>
                  <a:pt x="450544" y="234692"/>
                  <a:pt x="451863" y="238076"/>
                </a:cubicBezTo>
                <a:cubicBezTo>
                  <a:pt x="453182" y="241460"/>
                  <a:pt x="455850" y="243152"/>
                  <a:pt x="459865" y="243152"/>
                </a:cubicBezTo>
                <a:cubicBezTo>
                  <a:pt x="464454" y="243152"/>
                  <a:pt x="467408" y="241288"/>
                  <a:pt x="468727" y="237560"/>
                </a:cubicBezTo>
                <a:cubicBezTo>
                  <a:pt x="470047" y="233831"/>
                  <a:pt x="470706" y="225026"/>
                  <a:pt x="470706" y="211145"/>
                </a:cubicBezTo>
                <a:lnTo>
                  <a:pt x="470706" y="5850"/>
                </a:lnTo>
                <a:lnTo>
                  <a:pt x="543153" y="5850"/>
                </a:lnTo>
                <a:lnTo>
                  <a:pt x="543153" y="192044"/>
                </a:lnTo>
                <a:cubicBezTo>
                  <a:pt x="543153" y="213153"/>
                  <a:pt x="542465" y="227980"/>
                  <a:pt x="541088" y="236527"/>
                </a:cubicBezTo>
                <a:cubicBezTo>
                  <a:pt x="539711" y="245074"/>
                  <a:pt x="535639" y="253850"/>
                  <a:pt x="528870" y="262856"/>
                </a:cubicBezTo>
                <a:cubicBezTo>
                  <a:pt x="522102" y="271861"/>
                  <a:pt x="513182" y="278687"/>
                  <a:pt x="502111" y="283334"/>
                </a:cubicBezTo>
                <a:cubicBezTo>
                  <a:pt x="491041" y="287980"/>
                  <a:pt x="477991" y="290303"/>
                  <a:pt x="462962" y="290303"/>
                </a:cubicBezTo>
                <a:cubicBezTo>
                  <a:pt x="446328" y="290303"/>
                  <a:pt x="431643" y="287550"/>
                  <a:pt x="418909" y="282043"/>
                </a:cubicBezTo>
                <a:cubicBezTo>
                  <a:pt x="406175" y="276536"/>
                  <a:pt x="396653" y="269366"/>
                  <a:pt x="390344" y="260533"/>
                </a:cubicBezTo>
                <a:cubicBezTo>
                  <a:pt x="384034" y="251699"/>
                  <a:pt x="380306" y="242378"/>
                  <a:pt x="379158" y="232569"/>
                </a:cubicBezTo>
                <a:cubicBezTo>
                  <a:pt x="378011" y="222760"/>
                  <a:pt x="377437" y="202139"/>
                  <a:pt x="377437" y="170705"/>
                </a:cubicBezTo>
                <a:close/>
                <a:moveTo>
                  <a:pt x="0" y="5850"/>
                </a:moveTo>
                <a:lnTo>
                  <a:pt x="66553" y="5850"/>
                </a:lnTo>
                <a:cubicBezTo>
                  <a:pt x="76953" y="60230"/>
                  <a:pt x="82818" y="96827"/>
                  <a:pt x="84148" y="115639"/>
                </a:cubicBezTo>
                <a:cubicBezTo>
                  <a:pt x="88164" y="85914"/>
                  <a:pt x="94889" y="49317"/>
                  <a:pt x="104325" y="5850"/>
                </a:cubicBezTo>
                <a:lnTo>
                  <a:pt x="170878" y="5850"/>
                </a:lnTo>
                <a:lnTo>
                  <a:pt x="118049" y="183612"/>
                </a:lnTo>
                <a:lnTo>
                  <a:pt x="118049" y="284452"/>
                </a:lnTo>
                <a:lnTo>
                  <a:pt x="50936" y="284452"/>
                </a:lnTo>
                <a:lnTo>
                  <a:pt x="50936" y="183612"/>
                </a:lnTo>
                <a:close/>
                <a:moveTo>
                  <a:pt x="1222209" y="0"/>
                </a:moveTo>
                <a:cubicBezTo>
                  <a:pt x="1237123" y="0"/>
                  <a:pt x="1250517" y="2437"/>
                  <a:pt x="1262390" y="7313"/>
                </a:cubicBezTo>
                <a:cubicBezTo>
                  <a:pt x="1274264" y="12189"/>
                  <a:pt x="1283815" y="19502"/>
                  <a:pt x="1291042" y="29254"/>
                </a:cubicBezTo>
                <a:cubicBezTo>
                  <a:pt x="1298270" y="39005"/>
                  <a:pt x="1302572" y="49617"/>
                  <a:pt x="1303948" y="61089"/>
                </a:cubicBezTo>
                <a:cubicBezTo>
                  <a:pt x="1305325" y="72561"/>
                  <a:pt x="1306013" y="92637"/>
                  <a:pt x="1306013" y="121318"/>
                </a:cubicBezTo>
                <a:lnTo>
                  <a:pt x="1306013" y="168985"/>
                </a:lnTo>
                <a:cubicBezTo>
                  <a:pt x="1306013" y="196977"/>
                  <a:pt x="1305354" y="216795"/>
                  <a:pt x="1304034" y="228439"/>
                </a:cubicBezTo>
                <a:cubicBezTo>
                  <a:pt x="1302715" y="240083"/>
                  <a:pt x="1298585" y="250724"/>
                  <a:pt x="1291644" y="260360"/>
                </a:cubicBezTo>
                <a:cubicBezTo>
                  <a:pt x="1284704" y="269997"/>
                  <a:pt x="1275325" y="277397"/>
                  <a:pt x="1263509" y="282559"/>
                </a:cubicBezTo>
                <a:cubicBezTo>
                  <a:pt x="1251693" y="287722"/>
                  <a:pt x="1237926" y="290303"/>
                  <a:pt x="1222209" y="290303"/>
                </a:cubicBezTo>
                <a:cubicBezTo>
                  <a:pt x="1207295" y="290303"/>
                  <a:pt x="1193902" y="287865"/>
                  <a:pt x="1182028" y="282989"/>
                </a:cubicBezTo>
                <a:cubicBezTo>
                  <a:pt x="1170154" y="278114"/>
                  <a:pt x="1160604" y="270800"/>
                  <a:pt x="1153376" y="261049"/>
                </a:cubicBezTo>
                <a:cubicBezTo>
                  <a:pt x="1146149" y="251297"/>
                  <a:pt x="1141847" y="240686"/>
                  <a:pt x="1140470" y="229214"/>
                </a:cubicBezTo>
                <a:cubicBezTo>
                  <a:pt x="1139093" y="217741"/>
                  <a:pt x="1138405" y="197665"/>
                  <a:pt x="1138405" y="168985"/>
                </a:cubicBezTo>
                <a:lnTo>
                  <a:pt x="1138405" y="121318"/>
                </a:lnTo>
                <a:cubicBezTo>
                  <a:pt x="1138405" y="93326"/>
                  <a:pt x="1139065" y="73508"/>
                  <a:pt x="1140384" y="61863"/>
                </a:cubicBezTo>
                <a:cubicBezTo>
                  <a:pt x="1141703" y="50219"/>
                  <a:pt x="1145833" y="39579"/>
                  <a:pt x="1152774" y="29942"/>
                </a:cubicBezTo>
                <a:cubicBezTo>
                  <a:pt x="1159715" y="20305"/>
                  <a:pt x="1169093" y="12906"/>
                  <a:pt x="1180909" y="7743"/>
                </a:cubicBezTo>
                <a:cubicBezTo>
                  <a:pt x="1192726" y="2581"/>
                  <a:pt x="1206492" y="0"/>
                  <a:pt x="1222209" y="0"/>
                </a:cubicBezTo>
                <a:close/>
                <a:moveTo>
                  <a:pt x="1029644" y="0"/>
                </a:moveTo>
                <a:cubicBezTo>
                  <a:pt x="1050868" y="0"/>
                  <a:pt x="1068478" y="4359"/>
                  <a:pt x="1082474" y="13078"/>
                </a:cubicBezTo>
                <a:cubicBezTo>
                  <a:pt x="1096470" y="21797"/>
                  <a:pt x="1105590" y="32150"/>
                  <a:pt x="1109835" y="44139"/>
                </a:cubicBezTo>
                <a:cubicBezTo>
                  <a:pt x="1114079" y="56127"/>
                  <a:pt x="1116202" y="73536"/>
                  <a:pt x="1116202" y="96366"/>
                </a:cubicBezTo>
                <a:lnTo>
                  <a:pt x="1116202" y="108412"/>
                </a:lnTo>
                <a:lnTo>
                  <a:pt x="1043755" y="108412"/>
                </a:lnTo>
                <a:lnTo>
                  <a:pt x="1043755" y="83115"/>
                </a:lnTo>
                <a:cubicBezTo>
                  <a:pt x="1043755" y="67169"/>
                  <a:pt x="1043067" y="57188"/>
                  <a:pt x="1041690" y="53173"/>
                </a:cubicBezTo>
                <a:cubicBezTo>
                  <a:pt x="1040313" y="49158"/>
                  <a:pt x="1037044" y="47150"/>
                  <a:pt x="1031881" y="47150"/>
                </a:cubicBezTo>
                <a:cubicBezTo>
                  <a:pt x="1027407" y="47150"/>
                  <a:pt x="1024367" y="48871"/>
                  <a:pt x="1022761" y="52313"/>
                </a:cubicBezTo>
                <a:cubicBezTo>
                  <a:pt x="1021155" y="55754"/>
                  <a:pt x="1020352" y="64588"/>
                  <a:pt x="1020352" y="78813"/>
                </a:cubicBezTo>
                <a:lnTo>
                  <a:pt x="1020352" y="212522"/>
                </a:lnTo>
                <a:cubicBezTo>
                  <a:pt x="1020352" y="225026"/>
                  <a:pt x="1021155" y="233257"/>
                  <a:pt x="1022761" y="237215"/>
                </a:cubicBezTo>
                <a:cubicBezTo>
                  <a:pt x="1024367" y="241173"/>
                  <a:pt x="1027579" y="243152"/>
                  <a:pt x="1032398" y="243152"/>
                </a:cubicBezTo>
                <a:cubicBezTo>
                  <a:pt x="1037675" y="243152"/>
                  <a:pt x="1041260" y="240915"/>
                  <a:pt x="1043153" y="236441"/>
                </a:cubicBezTo>
                <a:cubicBezTo>
                  <a:pt x="1045046" y="231967"/>
                  <a:pt x="1045992" y="223248"/>
                  <a:pt x="1045992" y="210284"/>
                </a:cubicBezTo>
                <a:lnTo>
                  <a:pt x="1045992" y="177245"/>
                </a:lnTo>
                <a:lnTo>
                  <a:pt x="1031365" y="177245"/>
                </a:lnTo>
                <a:lnTo>
                  <a:pt x="1031365" y="134912"/>
                </a:lnTo>
                <a:lnTo>
                  <a:pt x="1116202" y="134912"/>
                </a:lnTo>
                <a:lnTo>
                  <a:pt x="1116202" y="284452"/>
                </a:lnTo>
                <a:lnTo>
                  <a:pt x="1070675" y="284452"/>
                </a:lnTo>
                <a:lnTo>
                  <a:pt x="1063975" y="264490"/>
                </a:lnTo>
                <a:cubicBezTo>
                  <a:pt x="1059038" y="273095"/>
                  <a:pt x="1052810" y="279548"/>
                  <a:pt x="1045290" y="283850"/>
                </a:cubicBezTo>
                <a:cubicBezTo>
                  <a:pt x="1037771" y="288152"/>
                  <a:pt x="1028902" y="290303"/>
                  <a:pt x="1018685" y="290303"/>
                </a:cubicBezTo>
                <a:cubicBezTo>
                  <a:pt x="1006513" y="290303"/>
                  <a:pt x="995118" y="287349"/>
                  <a:pt x="984499" y="281441"/>
                </a:cubicBezTo>
                <a:cubicBezTo>
                  <a:pt x="973880" y="275532"/>
                  <a:pt x="965815" y="268219"/>
                  <a:pt x="960304" y="259500"/>
                </a:cubicBezTo>
                <a:cubicBezTo>
                  <a:pt x="954793" y="250781"/>
                  <a:pt x="951349" y="241632"/>
                  <a:pt x="949971" y="232053"/>
                </a:cubicBezTo>
                <a:cubicBezTo>
                  <a:pt x="948594" y="222474"/>
                  <a:pt x="947905" y="208105"/>
                  <a:pt x="947905" y="188946"/>
                </a:cubicBezTo>
                <a:lnTo>
                  <a:pt x="947905" y="106175"/>
                </a:lnTo>
                <a:cubicBezTo>
                  <a:pt x="947905" y="79559"/>
                  <a:pt x="949339" y="60229"/>
                  <a:pt x="952207" y="48183"/>
                </a:cubicBezTo>
                <a:cubicBezTo>
                  <a:pt x="955075" y="36137"/>
                  <a:pt x="963306" y="25095"/>
                  <a:pt x="976901" y="15057"/>
                </a:cubicBezTo>
                <a:cubicBezTo>
                  <a:pt x="990495" y="5019"/>
                  <a:pt x="1008076" y="0"/>
                  <a:pt x="1029644" y="0"/>
                </a:cubicBezTo>
                <a:close/>
                <a:moveTo>
                  <a:pt x="841209" y="0"/>
                </a:moveTo>
                <a:cubicBezTo>
                  <a:pt x="856123" y="0"/>
                  <a:pt x="869517" y="2437"/>
                  <a:pt x="881390" y="7313"/>
                </a:cubicBezTo>
                <a:cubicBezTo>
                  <a:pt x="893264" y="12189"/>
                  <a:pt x="902815" y="19502"/>
                  <a:pt x="910042" y="29254"/>
                </a:cubicBezTo>
                <a:cubicBezTo>
                  <a:pt x="917270" y="39005"/>
                  <a:pt x="921572" y="49617"/>
                  <a:pt x="922948" y="61089"/>
                </a:cubicBezTo>
                <a:cubicBezTo>
                  <a:pt x="924325" y="72561"/>
                  <a:pt x="925013" y="92637"/>
                  <a:pt x="925013" y="121318"/>
                </a:cubicBezTo>
                <a:lnTo>
                  <a:pt x="925013" y="168985"/>
                </a:lnTo>
                <a:cubicBezTo>
                  <a:pt x="925013" y="196977"/>
                  <a:pt x="924354" y="216795"/>
                  <a:pt x="923034" y="228439"/>
                </a:cubicBezTo>
                <a:cubicBezTo>
                  <a:pt x="921715" y="240083"/>
                  <a:pt x="917585" y="250724"/>
                  <a:pt x="910644" y="260360"/>
                </a:cubicBezTo>
                <a:cubicBezTo>
                  <a:pt x="903704" y="269997"/>
                  <a:pt x="894325" y="277397"/>
                  <a:pt x="882509" y="282559"/>
                </a:cubicBezTo>
                <a:cubicBezTo>
                  <a:pt x="870693" y="287722"/>
                  <a:pt x="856926" y="290303"/>
                  <a:pt x="841209" y="290303"/>
                </a:cubicBezTo>
                <a:cubicBezTo>
                  <a:pt x="826295" y="290303"/>
                  <a:pt x="812902" y="287865"/>
                  <a:pt x="801028" y="282989"/>
                </a:cubicBezTo>
                <a:cubicBezTo>
                  <a:pt x="789154" y="278114"/>
                  <a:pt x="779604" y="270800"/>
                  <a:pt x="772376" y="261049"/>
                </a:cubicBezTo>
                <a:cubicBezTo>
                  <a:pt x="765149" y="251297"/>
                  <a:pt x="760847" y="240686"/>
                  <a:pt x="759470" y="229214"/>
                </a:cubicBezTo>
                <a:cubicBezTo>
                  <a:pt x="758093" y="217741"/>
                  <a:pt x="757405" y="197665"/>
                  <a:pt x="757405" y="168985"/>
                </a:cubicBezTo>
                <a:lnTo>
                  <a:pt x="757405" y="121318"/>
                </a:lnTo>
                <a:cubicBezTo>
                  <a:pt x="757405" y="93326"/>
                  <a:pt x="758065" y="73508"/>
                  <a:pt x="759384" y="61863"/>
                </a:cubicBezTo>
                <a:cubicBezTo>
                  <a:pt x="760703" y="50219"/>
                  <a:pt x="764833" y="39579"/>
                  <a:pt x="771774" y="29942"/>
                </a:cubicBezTo>
                <a:cubicBezTo>
                  <a:pt x="778714" y="20305"/>
                  <a:pt x="788093" y="12906"/>
                  <a:pt x="799909" y="7743"/>
                </a:cubicBezTo>
                <a:cubicBezTo>
                  <a:pt x="811726" y="2581"/>
                  <a:pt x="825492" y="0"/>
                  <a:pt x="841209" y="0"/>
                </a:cubicBezTo>
                <a:close/>
                <a:moveTo>
                  <a:pt x="269709" y="0"/>
                </a:moveTo>
                <a:cubicBezTo>
                  <a:pt x="284623" y="0"/>
                  <a:pt x="298017" y="2437"/>
                  <a:pt x="309890" y="7313"/>
                </a:cubicBezTo>
                <a:cubicBezTo>
                  <a:pt x="321764" y="12189"/>
                  <a:pt x="331315" y="19502"/>
                  <a:pt x="338542" y="29254"/>
                </a:cubicBezTo>
                <a:cubicBezTo>
                  <a:pt x="345770" y="39005"/>
                  <a:pt x="350072" y="49617"/>
                  <a:pt x="351448" y="61089"/>
                </a:cubicBezTo>
                <a:cubicBezTo>
                  <a:pt x="352825" y="72561"/>
                  <a:pt x="353513" y="92637"/>
                  <a:pt x="353513" y="121318"/>
                </a:cubicBezTo>
                <a:lnTo>
                  <a:pt x="353513" y="168985"/>
                </a:lnTo>
                <a:cubicBezTo>
                  <a:pt x="353513" y="196977"/>
                  <a:pt x="352854" y="216795"/>
                  <a:pt x="351534" y="228439"/>
                </a:cubicBezTo>
                <a:cubicBezTo>
                  <a:pt x="350215" y="240083"/>
                  <a:pt x="346085" y="250724"/>
                  <a:pt x="339144" y="260360"/>
                </a:cubicBezTo>
                <a:cubicBezTo>
                  <a:pt x="332204" y="269997"/>
                  <a:pt x="322825" y="277397"/>
                  <a:pt x="311009" y="282559"/>
                </a:cubicBezTo>
                <a:cubicBezTo>
                  <a:pt x="299193" y="287722"/>
                  <a:pt x="285426" y="290303"/>
                  <a:pt x="269709" y="290303"/>
                </a:cubicBezTo>
                <a:cubicBezTo>
                  <a:pt x="254795" y="290303"/>
                  <a:pt x="241402" y="287865"/>
                  <a:pt x="229528" y="282989"/>
                </a:cubicBezTo>
                <a:cubicBezTo>
                  <a:pt x="217654" y="278114"/>
                  <a:pt x="208104" y="270800"/>
                  <a:pt x="200876" y="261049"/>
                </a:cubicBezTo>
                <a:cubicBezTo>
                  <a:pt x="193649" y="251297"/>
                  <a:pt x="189347" y="240686"/>
                  <a:pt x="187970" y="229214"/>
                </a:cubicBezTo>
                <a:cubicBezTo>
                  <a:pt x="186593" y="217741"/>
                  <a:pt x="185905" y="197665"/>
                  <a:pt x="185905" y="168985"/>
                </a:cubicBezTo>
                <a:lnTo>
                  <a:pt x="185905" y="121318"/>
                </a:lnTo>
                <a:cubicBezTo>
                  <a:pt x="185905" y="93326"/>
                  <a:pt x="186565" y="73508"/>
                  <a:pt x="187884" y="61863"/>
                </a:cubicBezTo>
                <a:cubicBezTo>
                  <a:pt x="189203" y="50219"/>
                  <a:pt x="193333" y="39579"/>
                  <a:pt x="200274" y="29942"/>
                </a:cubicBezTo>
                <a:cubicBezTo>
                  <a:pt x="207214" y="20305"/>
                  <a:pt x="216593" y="12906"/>
                  <a:pt x="228409" y="7743"/>
                </a:cubicBezTo>
                <a:cubicBezTo>
                  <a:pt x="240226" y="2581"/>
                  <a:pt x="253992" y="0"/>
                  <a:pt x="269709" y="0"/>
                </a:cubicBezTo>
                <a:close/>
              </a:path>
            </a:pathLst>
          </a:custGeom>
          <a:gradFill>
            <a:gsLst>
              <a:gs pos="0">
                <a:schemeClr val="accent1"/>
              </a:gs>
              <a:gs pos="100000">
                <a:schemeClr val="accent2"/>
              </a:gs>
            </a:gsLst>
            <a:lin ang="2700000" scaled="1"/>
          </a:gradFill>
          <a:ln>
            <a:noFill/>
          </a:ln>
          <a:effectLst/>
        </p:spPr>
        <p:txBody>
          <a:bodyPr rot="0" spcFirstLastPara="0" vertOverflow="overflow" horzOverflow="overflow" vert="horz" wrap="square" lIns="91440" tIns="45720" rIns="91440" bIns="45720" numCol="1" spcCol="0" rtlCol="0" fromWordArt="0" anchor="t" anchorCtr="0" forceAA="0" compatLnSpc="1">
            <a:noAutofit/>
            <a:scene3d>
              <a:camera prst="orthographicFront"/>
              <a:lightRig rig="threePt" dir="t"/>
            </a:scene3d>
            <a:sp3d contourW="12700"/>
          </a:bodyPr>
          <a:lstStyle>
            <a:defPPr>
              <a:defRPr lang="zh-CN"/>
            </a:defPPr>
            <a:lvl1pPr algn="ctr">
              <a:defRPr sz="6600" b="1">
                <a:gradFill>
                  <a:gsLst>
                    <a:gs pos="0">
                      <a:srgbClr val="00C8AF"/>
                    </a:gs>
                    <a:gs pos="100000">
                      <a:srgbClr val="006FBB"/>
                    </a:gs>
                  </a:gsLst>
                  <a:lin ang="8100000" scaled="1"/>
                </a:gra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dirty="0">
              <a:ln>
                <a:noFill/>
              </a:ln>
              <a:gradFill>
                <a:gsLst>
                  <a:gs pos="0">
                    <a:srgbClr val="00C8AF"/>
                  </a:gs>
                  <a:gs pos="100000">
                    <a:srgbClr val="006FBB"/>
                  </a:gs>
                </a:gsLst>
                <a:lin ang="8100000" scaled="1"/>
              </a:gradFill>
              <a:effectLst/>
              <a:uLnTx/>
              <a:uFillTx/>
              <a:latin typeface="Impact" panose="020B0806030902050204" pitchFamily="34" charset="0"/>
              <a:ea typeface="微软雅黑" panose="020B0503020204020204" charset="-122"/>
              <a:cs typeface="+mn-cs"/>
            </a:endParaRPr>
          </a:p>
        </p:txBody>
      </p:sp>
      <p:sp>
        <p:nvSpPr>
          <p:cNvPr id="18" name="文本框 17"/>
          <p:cNvSpPr txBox="1"/>
          <p:nvPr/>
        </p:nvSpPr>
        <p:spPr>
          <a:xfrm>
            <a:off x="9939418" y="6248400"/>
            <a:ext cx="1547347" cy="276999"/>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rPr>
              <a:t>WWW.YPPPT.COM</a:t>
            </a:r>
            <a:endParaRPr kumimoji="0" lang="zh-CN" altLang="en-US" sz="120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anim calcmode="lin" valueType="num">
                                      <p:cBhvr>
                                        <p:cTn id="8" dur="2000" fill="hold"/>
                                        <p:tgtEl>
                                          <p:spTgt spid="17"/>
                                        </p:tgtEl>
                                        <p:attrNameLst>
                                          <p:attrName>ppt_w</p:attrName>
                                        </p:attrNameLst>
                                      </p:cBhvr>
                                      <p:tavLst>
                                        <p:tav tm="0" fmla="#ppt_w*sin(2.5*pi*$)">
                                          <p:val>
                                            <p:fltVal val="0"/>
                                          </p:val>
                                        </p:tav>
                                        <p:tav tm="100000">
                                          <p:val>
                                            <p:fltVal val="1"/>
                                          </p:val>
                                        </p:tav>
                                      </p:tavLst>
                                    </p:anim>
                                    <p:anim calcmode="lin" valueType="num">
                                      <p:cBhvr>
                                        <p:cTn id="9" dur="2000" fill="hold"/>
                                        <p:tgtEl>
                                          <p:spTgt spid="17"/>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2" presetClass="entr" presetSubtype="8"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par>
                          <p:cTn id="15" fill="hold">
                            <p:stCondLst>
                              <p:cond delay="2500"/>
                            </p:stCondLst>
                            <p:childTnLst>
                              <p:par>
                                <p:cTn id="16" presetID="12" presetClass="entr" presetSubtype="8"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p:tgtEl>
                                          <p:spTgt spid="9"/>
                                        </p:tgtEl>
                                        <p:attrNameLst>
                                          <p:attrName>ppt_x</p:attrName>
                                        </p:attrNameLst>
                                      </p:cBhvr>
                                      <p:tavLst>
                                        <p:tav tm="0">
                                          <p:val>
                                            <p:strVal val="#ppt_x-#ppt_w*1.125000"/>
                                          </p:val>
                                        </p:tav>
                                        <p:tav tm="100000">
                                          <p:val>
                                            <p:strVal val="#ppt_x"/>
                                          </p:val>
                                        </p:tav>
                                      </p:tavLst>
                                    </p:anim>
                                    <p:animEffect transition="in" filter="wipe(right)">
                                      <p:cBhvr>
                                        <p:cTn id="19" dur="500"/>
                                        <p:tgtEl>
                                          <p:spTgt spid="9"/>
                                        </p:tgtEl>
                                      </p:cBhvr>
                                    </p:animEffect>
                                  </p:childTnLst>
                                </p:cTn>
                              </p:par>
                            </p:childTnLst>
                          </p:cTn>
                        </p:par>
                        <p:par>
                          <p:cTn id="20" fill="hold">
                            <p:stCondLst>
                              <p:cond delay="3000"/>
                            </p:stCondLst>
                            <p:childTnLst>
                              <p:par>
                                <p:cTn id="21" presetID="14" presetClass="entr" presetSubtype="1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randombar(horizontal)">
                                      <p:cBhvr>
                                        <p:cTn id="23" dur="500"/>
                                        <p:tgtEl>
                                          <p:spTgt spid="10"/>
                                        </p:tgtEl>
                                      </p:cBhvr>
                                    </p:animEffect>
                                  </p:childTnLst>
                                </p:cTn>
                              </p:par>
                            </p:childTnLst>
                          </p:cTn>
                        </p:par>
                        <p:par>
                          <p:cTn id="24" fill="hold">
                            <p:stCondLst>
                              <p:cond delay="3500"/>
                            </p:stCondLst>
                            <p:childTnLst>
                              <p:par>
                                <p:cTn id="25" presetID="42" presetClass="entr" presetSubtype="0"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10" presetClass="entr" presetSubtype="0"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p:bldP spid="10" grpId="0"/>
      <p:bldP spid="17" grpId="0" animBg="1"/>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l="5689" t="7719" r="5274"/>
          <a:stretch>
            <a:fillRect/>
          </a:stretch>
        </p:blipFill>
        <p:spPr>
          <a:xfrm rot="16200000" flipV="1">
            <a:off x="6752770" y="1418770"/>
            <a:ext cx="6872516" cy="4005943"/>
          </a:xfrm>
          <a:prstGeom prst="rect">
            <a:avLst/>
          </a:prstGeom>
        </p:spPr>
      </p:pic>
      <p:sp>
        <p:nvSpPr>
          <p:cNvPr id="4" name="文本框 3"/>
          <p:cNvSpPr txBox="1"/>
          <p:nvPr/>
        </p:nvSpPr>
        <p:spPr>
          <a:xfrm>
            <a:off x="2643724" y="3644970"/>
            <a:ext cx="4288353" cy="707886"/>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000" b="1" i="0" u="none" strike="noStrike" kern="1200" cap="none" spc="0" normalizeH="0" baseline="0" noProof="0" dirty="0">
                <a:ln>
                  <a:noFill/>
                </a:ln>
                <a:solidFill>
                  <a:schemeClr val="tx1">
                    <a:lumMod val="75000"/>
                    <a:lumOff val="25000"/>
                  </a:schemeClr>
                </a:solidFill>
                <a:effectLst/>
                <a:uLnTx/>
                <a:uFillTx/>
                <a:latin typeface="+mn-ea"/>
                <a:cs typeface="经典综艺体简" panose="02010609000101010101" pitchFamily="49" charset="-122"/>
              </a:rPr>
              <a:t>标题文字添加此处</a:t>
            </a:r>
          </a:p>
        </p:txBody>
      </p:sp>
      <p:sp>
        <p:nvSpPr>
          <p:cNvPr id="5" name="文本框 4"/>
          <p:cNvSpPr txBox="1"/>
          <p:nvPr/>
        </p:nvSpPr>
        <p:spPr>
          <a:xfrm>
            <a:off x="1696358" y="4410912"/>
            <a:ext cx="6183086" cy="609398"/>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ea typeface="微软雅黑" panose="020B0503020204020204" charset="-122"/>
                <a:cs typeface="+mn-cs"/>
              </a:rPr>
              <a:t>The user can demonstrate on a projector or computer or print the it into a film to be used in a wider field</a:t>
            </a:r>
          </a:p>
        </p:txBody>
      </p:sp>
      <p:grpSp>
        <p:nvGrpSpPr>
          <p:cNvPr id="11" name="组合 10"/>
          <p:cNvGrpSpPr/>
          <p:nvPr/>
        </p:nvGrpSpPr>
        <p:grpSpPr>
          <a:xfrm>
            <a:off x="3127754" y="1243574"/>
            <a:ext cx="2853945" cy="1888501"/>
            <a:chOff x="3127754" y="1243574"/>
            <a:chExt cx="2853945" cy="1888501"/>
          </a:xfrm>
        </p:grpSpPr>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7754" y="1243574"/>
              <a:ext cx="2853945" cy="1888501"/>
            </a:xfrm>
            <a:prstGeom prst="rect">
              <a:avLst/>
            </a:prstGeom>
            <a:effectLst>
              <a:outerShdw blurRad="241300" sx="102000" sy="102000" algn="ctr" rotWithShape="0">
                <a:prstClr val="black">
                  <a:alpha val="40000"/>
                </a:prstClr>
              </a:outerShdw>
            </a:effectLst>
          </p:spPr>
        </p:pic>
        <p:sp>
          <p:nvSpPr>
            <p:cNvPr id="10" name="文本框 9"/>
            <p:cNvSpPr txBox="1"/>
            <p:nvPr/>
          </p:nvSpPr>
          <p:spPr>
            <a:xfrm>
              <a:off x="4225887" y="1824297"/>
              <a:ext cx="1124026" cy="1107996"/>
            </a:xfrm>
            <a:prstGeom prst="rect">
              <a:avLst/>
            </a:prstGeom>
            <a:noFill/>
            <a:effectLst>
              <a:outerShdw blurRad="241300" sx="102000" sy="102000" algn="ctr" rotWithShape="0">
                <a:prstClr val="black">
                  <a:alpha val="40000"/>
                </a:prstClr>
              </a:outerShdw>
            </a:effectLst>
          </p:spPr>
          <p:txBody>
            <a:bodyPr wrap="none" rtlCol="0">
              <a:spAutoFit/>
              <a:scene3d>
                <a:camera prst="orthographicFront"/>
                <a:lightRig rig="threePt" dir="t"/>
              </a:scene3d>
              <a:sp3d contourW="12700"/>
            </a:bodyPr>
            <a:lstStyle/>
            <a:p>
              <a:pPr algn="ctr"/>
              <a:r>
                <a:rPr lang="en-US" altLang="zh-CN" sz="6600" i="1" dirty="0">
                  <a:solidFill>
                    <a:schemeClr val="bg1"/>
                  </a:solidFill>
                  <a:effectLst>
                    <a:outerShdw blurRad="292100" sx="102000" sy="102000" algn="ctr" rotWithShape="0">
                      <a:prstClr val="black">
                        <a:alpha val="40000"/>
                      </a:prstClr>
                    </a:outerShdw>
                  </a:effectLst>
                  <a:latin typeface="Century Gothic" panose="020B0502020202020204" pitchFamily="34" charset="0"/>
                  <a:ea typeface="+mj-ea"/>
                </a:rPr>
                <a:t>01</a:t>
              </a:r>
              <a:endParaRPr lang="zh-CN" altLang="en-US" sz="6600" i="1" dirty="0">
                <a:solidFill>
                  <a:schemeClr val="bg1"/>
                </a:solidFill>
                <a:effectLst>
                  <a:outerShdw blurRad="292100" sx="102000" sy="102000" algn="ctr" rotWithShape="0">
                    <a:prstClr val="black">
                      <a:alpha val="40000"/>
                    </a:prstClr>
                  </a:outerShdw>
                </a:effectLst>
                <a:latin typeface="Century Gothic" panose="020B0502020202020204" pitchFamily="34" charset="0"/>
                <a:ea typeface="+mj-ea"/>
              </a:endParaRPr>
            </a:p>
          </p:txBody>
        </p:sp>
      </p:gr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7" presetClass="entr" presetSubtype="0"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4" presetClass="entr" presetSubtype="1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randombar(horizontal)">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圆角矩形 13"/>
          <p:cNvSpPr/>
          <p:nvPr/>
        </p:nvSpPr>
        <p:spPr>
          <a:xfrm rot="2700000">
            <a:off x="879929" y="2577993"/>
            <a:ext cx="667658" cy="667658"/>
          </a:xfrm>
          <a:prstGeom prst="roundRect">
            <a:avLst/>
          </a:prstGeom>
          <a:solidFill>
            <a:schemeClr val="accent1"/>
          </a:solidFill>
          <a:ln>
            <a:noFill/>
          </a:ln>
          <a:effectLst>
            <a:outerShdw blurRad="177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圆角矩形 16"/>
          <p:cNvSpPr/>
          <p:nvPr/>
        </p:nvSpPr>
        <p:spPr>
          <a:xfrm rot="2700000">
            <a:off x="879929" y="4290679"/>
            <a:ext cx="667658" cy="667658"/>
          </a:xfrm>
          <a:prstGeom prst="roundRect">
            <a:avLst/>
          </a:prstGeom>
          <a:solidFill>
            <a:schemeClr val="accent2"/>
          </a:solidFill>
          <a:ln>
            <a:noFill/>
          </a:ln>
          <a:effectLst>
            <a:outerShdw blurRad="177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圆角矩形 19"/>
          <p:cNvSpPr/>
          <p:nvPr/>
        </p:nvSpPr>
        <p:spPr>
          <a:xfrm rot="2700000">
            <a:off x="10662558" y="2577993"/>
            <a:ext cx="667658" cy="667658"/>
          </a:xfrm>
          <a:prstGeom prst="roundRect">
            <a:avLst/>
          </a:prstGeom>
          <a:solidFill>
            <a:schemeClr val="accent2"/>
          </a:solidFill>
          <a:ln>
            <a:noFill/>
          </a:ln>
          <a:effectLst>
            <a:outerShdw blurRad="177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圆角矩形 22"/>
          <p:cNvSpPr/>
          <p:nvPr/>
        </p:nvSpPr>
        <p:spPr>
          <a:xfrm rot="2700000">
            <a:off x="10662558" y="4290679"/>
            <a:ext cx="667658" cy="667658"/>
          </a:xfrm>
          <a:prstGeom prst="roundRect">
            <a:avLst/>
          </a:prstGeom>
          <a:solidFill>
            <a:schemeClr val="accent1"/>
          </a:solidFill>
          <a:ln>
            <a:noFill/>
          </a:ln>
          <a:effectLst>
            <a:outerShdw blurRad="177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79900" y="2579992"/>
            <a:ext cx="3632200" cy="2979856"/>
          </a:xfrm>
          <a:prstGeom prst="rect">
            <a:avLst/>
          </a:prstGeom>
        </p:spPr>
      </p:pic>
      <p:pic>
        <p:nvPicPr>
          <p:cNvPr id="25" name="图片占位符 2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108" b="7108"/>
          <a:stretch>
            <a:fillRect/>
          </a:stretch>
        </p:blipFill>
        <p:spPr>
          <a:xfrm>
            <a:off x="4407512" y="2706256"/>
            <a:ext cx="3352188" cy="1917700"/>
          </a:xfrm>
        </p:spPr>
      </p:pic>
      <p:sp>
        <p:nvSpPr>
          <p:cNvPr id="27" name="矩形 26"/>
          <p:cNvSpPr/>
          <p:nvPr/>
        </p:nvSpPr>
        <p:spPr>
          <a:xfrm>
            <a:off x="1654070" y="2542750"/>
            <a:ext cx="2267936" cy="757130"/>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65000"/>
                    <a:lumOff val="35000"/>
                  </a:schemeClr>
                </a:solidFill>
              </a:rPr>
              <a:t>用户可以在投影仪或者计算机上进行演示也可以将演或者计示文稿打印出来制作</a:t>
            </a:r>
          </a:p>
        </p:txBody>
      </p:sp>
      <p:sp>
        <p:nvSpPr>
          <p:cNvPr id="29" name="矩形 28"/>
          <p:cNvSpPr/>
          <p:nvPr/>
        </p:nvSpPr>
        <p:spPr>
          <a:xfrm>
            <a:off x="1654070" y="4245392"/>
            <a:ext cx="2267936" cy="757130"/>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65000"/>
                    <a:lumOff val="35000"/>
                  </a:schemeClr>
                </a:solidFill>
              </a:rPr>
              <a:t>用户可以在投影仪或者计算机上进行演示也可以将演或者计示文稿打印出来制作</a:t>
            </a:r>
          </a:p>
        </p:txBody>
      </p:sp>
      <p:sp>
        <p:nvSpPr>
          <p:cNvPr id="30" name="矩形 29"/>
          <p:cNvSpPr/>
          <p:nvPr/>
        </p:nvSpPr>
        <p:spPr>
          <a:xfrm>
            <a:off x="8300543" y="2542750"/>
            <a:ext cx="2267936" cy="7571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200" dirty="0">
                <a:solidFill>
                  <a:schemeClr val="tx1">
                    <a:lumMod val="65000"/>
                    <a:lumOff val="35000"/>
                  </a:schemeClr>
                </a:solidFill>
              </a:rPr>
              <a:t>用户可以在投影仪或者计算机上进行演示也可以将演或者计示文稿打印出来制作</a:t>
            </a:r>
          </a:p>
        </p:txBody>
      </p:sp>
      <p:sp>
        <p:nvSpPr>
          <p:cNvPr id="31" name="矩形 30"/>
          <p:cNvSpPr/>
          <p:nvPr/>
        </p:nvSpPr>
        <p:spPr>
          <a:xfrm>
            <a:off x="8300543" y="4245392"/>
            <a:ext cx="2267936" cy="7571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200" dirty="0">
                <a:solidFill>
                  <a:schemeClr val="tx1">
                    <a:lumMod val="65000"/>
                    <a:lumOff val="35000"/>
                  </a:schemeClr>
                </a:solidFill>
              </a:rPr>
              <a:t>用户可以在投影仪或者计算机上进行演示也可以将演或者计示文稿打印出来制作</a:t>
            </a:r>
          </a:p>
        </p:txBody>
      </p:sp>
      <p:sp>
        <p:nvSpPr>
          <p:cNvPr id="36" name="椭圆 31"/>
          <p:cNvSpPr/>
          <p:nvPr/>
        </p:nvSpPr>
        <p:spPr>
          <a:xfrm>
            <a:off x="1036121" y="2759475"/>
            <a:ext cx="355274" cy="323680"/>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7" name="椭圆 32"/>
          <p:cNvSpPr/>
          <p:nvPr/>
        </p:nvSpPr>
        <p:spPr>
          <a:xfrm>
            <a:off x="1036121" y="4480318"/>
            <a:ext cx="355274" cy="287277"/>
          </a:xfrm>
          <a:custGeom>
            <a:avLst/>
            <a:gdLst>
              <a:gd name="connsiteX0" fmla="*/ 0 w 331788"/>
              <a:gd name="connsiteY0" fmla="*/ 255587 h 268287"/>
              <a:gd name="connsiteX1" fmla="*/ 331788 w 331788"/>
              <a:gd name="connsiteY1" fmla="*/ 255587 h 268287"/>
              <a:gd name="connsiteX2" fmla="*/ 331788 w 331788"/>
              <a:gd name="connsiteY2" fmla="*/ 268287 h 268287"/>
              <a:gd name="connsiteX3" fmla="*/ 0 w 331788"/>
              <a:gd name="connsiteY3" fmla="*/ 268287 h 268287"/>
              <a:gd name="connsiteX4" fmla="*/ 76201 w 331788"/>
              <a:gd name="connsiteY4" fmla="*/ 207962 h 268287"/>
              <a:gd name="connsiteX5" fmla="*/ 82551 w 331788"/>
              <a:gd name="connsiteY5" fmla="*/ 207962 h 268287"/>
              <a:gd name="connsiteX6" fmla="*/ 82551 w 331788"/>
              <a:gd name="connsiteY6" fmla="*/ 247650 h 268287"/>
              <a:gd name="connsiteX7" fmla="*/ 55563 w 331788"/>
              <a:gd name="connsiteY7" fmla="*/ 247650 h 268287"/>
              <a:gd name="connsiteX8" fmla="*/ 55563 w 331788"/>
              <a:gd name="connsiteY8" fmla="*/ 227012 h 268287"/>
              <a:gd name="connsiteX9" fmla="*/ 115888 w 331788"/>
              <a:gd name="connsiteY9" fmla="*/ 168275 h 268287"/>
              <a:gd name="connsiteX10" fmla="*/ 127168 w 331788"/>
              <a:gd name="connsiteY10" fmla="*/ 168275 h 268287"/>
              <a:gd name="connsiteX11" fmla="*/ 139701 w 331788"/>
              <a:gd name="connsiteY11" fmla="*/ 170835 h 268287"/>
              <a:gd name="connsiteX12" fmla="*/ 139701 w 331788"/>
              <a:gd name="connsiteY12" fmla="*/ 247650 h 268287"/>
              <a:gd name="connsiteX13" fmla="*/ 115888 w 331788"/>
              <a:gd name="connsiteY13" fmla="*/ 247650 h 268287"/>
              <a:gd name="connsiteX14" fmla="*/ 198438 w 331788"/>
              <a:gd name="connsiteY14" fmla="*/ 155575 h 268287"/>
              <a:gd name="connsiteX15" fmla="*/ 198438 w 331788"/>
              <a:gd name="connsiteY15" fmla="*/ 247650 h 268287"/>
              <a:gd name="connsiteX16" fmla="*/ 173038 w 331788"/>
              <a:gd name="connsiteY16" fmla="*/ 247650 h 268287"/>
              <a:gd name="connsiteX17" fmla="*/ 173038 w 331788"/>
              <a:gd name="connsiteY17" fmla="*/ 168363 h 268287"/>
              <a:gd name="connsiteX18" fmla="*/ 198438 w 331788"/>
              <a:gd name="connsiteY18" fmla="*/ 155575 h 268287"/>
              <a:gd name="connsiteX19" fmla="*/ 149226 w 331788"/>
              <a:gd name="connsiteY19" fmla="*/ 41376 h 268287"/>
              <a:gd name="connsiteX20" fmla="*/ 114947 w 331788"/>
              <a:gd name="connsiteY20" fmla="*/ 55968 h 268287"/>
              <a:gd name="connsiteX21" fmla="*/ 114947 w 331788"/>
              <a:gd name="connsiteY21" fmla="*/ 123418 h 268287"/>
              <a:gd name="connsiteX22" fmla="*/ 183504 w 331788"/>
              <a:gd name="connsiteY22" fmla="*/ 123418 h 268287"/>
              <a:gd name="connsiteX23" fmla="*/ 183504 w 331788"/>
              <a:gd name="connsiteY23" fmla="*/ 55968 h 268287"/>
              <a:gd name="connsiteX24" fmla="*/ 149226 w 331788"/>
              <a:gd name="connsiteY24" fmla="*/ 41376 h 268287"/>
              <a:gd name="connsiteX25" fmla="*/ 228600 w 331788"/>
              <a:gd name="connsiteY25" fmla="*/ 39687 h 268287"/>
              <a:gd name="connsiteX26" fmla="*/ 254000 w 331788"/>
              <a:gd name="connsiteY26" fmla="*/ 39687 h 268287"/>
              <a:gd name="connsiteX27" fmla="*/ 254000 w 331788"/>
              <a:gd name="connsiteY27" fmla="*/ 247650 h 268287"/>
              <a:gd name="connsiteX28" fmla="*/ 228600 w 331788"/>
              <a:gd name="connsiteY28" fmla="*/ 247650 h 268287"/>
              <a:gd name="connsiteX29" fmla="*/ 228600 w 331788"/>
              <a:gd name="connsiteY29" fmla="*/ 110730 h 268287"/>
              <a:gd name="connsiteX30" fmla="*/ 231140 w 331788"/>
              <a:gd name="connsiteY30" fmla="*/ 90063 h 268287"/>
              <a:gd name="connsiteX31" fmla="*/ 228600 w 331788"/>
              <a:gd name="connsiteY31" fmla="*/ 69396 h 268287"/>
              <a:gd name="connsiteX32" fmla="*/ 228600 w 331788"/>
              <a:gd name="connsiteY32" fmla="*/ 39687 h 268287"/>
              <a:gd name="connsiteX33" fmla="*/ 149707 w 331788"/>
              <a:gd name="connsiteY33" fmla="*/ 22312 h 268287"/>
              <a:gd name="connsiteX34" fmla="*/ 196764 w 331788"/>
              <a:gd name="connsiteY34" fmla="*/ 41623 h 268287"/>
              <a:gd name="connsiteX35" fmla="*/ 196764 w 331788"/>
              <a:gd name="connsiteY35" fmla="*/ 136893 h 268287"/>
              <a:gd name="connsiteX36" fmla="*/ 109096 w 331788"/>
              <a:gd name="connsiteY36" fmla="*/ 143330 h 268287"/>
              <a:gd name="connsiteX37" fmla="*/ 97492 w 331788"/>
              <a:gd name="connsiteY37" fmla="*/ 154917 h 268287"/>
              <a:gd name="connsiteX38" fmla="*/ 93625 w 331788"/>
              <a:gd name="connsiteY38" fmla="*/ 170366 h 268287"/>
              <a:gd name="connsiteX39" fmla="*/ 43344 w 331788"/>
              <a:gd name="connsiteY39" fmla="*/ 220576 h 268287"/>
              <a:gd name="connsiteX40" fmla="*/ 18848 w 331788"/>
              <a:gd name="connsiteY40" fmla="*/ 220576 h 268287"/>
              <a:gd name="connsiteX41" fmla="*/ 18848 w 331788"/>
              <a:gd name="connsiteY41" fmla="*/ 196115 h 268287"/>
              <a:gd name="connsiteX42" fmla="*/ 67840 w 331788"/>
              <a:gd name="connsiteY42" fmla="*/ 145905 h 268287"/>
              <a:gd name="connsiteX43" fmla="*/ 84600 w 331788"/>
              <a:gd name="connsiteY43" fmla="*/ 140755 h 268287"/>
              <a:gd name="connsiteX44" fmla="*/ 96203 w 331788"/>
              <a:gd name="connsiteY44" fmla="*/ 129168 h 268287"/>
              <a:gd name="connsiteX45" fmla="*/ 102649 w 331788"/>
              <a:gd name="connsiteY45" fmla="*/ 41623 h 268287"/>
              <a:gd name="connsiteX46" fmla="*/ 149707 w 331788"/>
              <a:gd name="connsiteY46" fmla="*/ 22312 h 268287"/>
              <a:gd name="connsiteX47" fmla="*/ 280988 w 331788"/>
              <a:gd name="connsiteY47" fmla="*/ 0 h 268287"/>
              <a:gd name="connsiteX48" fmla="*/ 306388 w 331788"/>
              <a:gd name="connsiteY48" fmla="*/ 0 h 268287"/>
              <a:gd name="connsiteX49" fmla="*/ 306388 w 331788"/>
              <a:gd name="connsiteY49" fmla="*/ 247650 h 268287"/>
              <a:gd name="connsiteX50" fmla="*/ 280988 w 331788"/>
              <a:gd name="connsiteY50" fmla="*/ 247650 h 26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31788" h="268287">
                <a:moveTo>
                  <a:pt x="0" y="255587"/>
                </a:moveTo>
                <a:lnTo>
                  <a:pt x="331788" y="255587"/>
                </a:lnTo>
                <a:lnTo>
                  <a:pt x="331788" y="268287"/>
                </a:lnTo>
                <a:lnTo>
                  <a:pt x="0" y="268287"/>
                </a:lnTo>
                <a:close/>
                <a:moveTo>
                  <a:pt x="76201" y="207962"/>
                </a:moveTo>
                <a:lnTo>
                  <a:pt x="82551" y="207962"/>
                </a:lnTo>
                <a:lnTo>
                  <a:pt x="82551" y="247650"/>
                </a:lnTo>
                <a:lnTo>
                  <a:pt x="55563" y="247650"/>
                </a:lnTo>
                <a:lnTo>
                  <a:pt x="55563" y="227012"/>
                </a:lnTo>
                <a:close/>
                <a:moveTo>
                  <a:pt x="115888" y="168275"/>
                </a:moveTo>
                <a:cubicBezTo>
                  <a:pt x="115888" y="168275"/>
                  <a:pt x="115888" y="168275"/>
                  <a:pt x="127168" y="168275"/>
                </a:cubicBezTo>
                <a:cubicBezTo>
                  <a:pt x="130928" y="169555"/>
                  <a:pt x="135941" y="170835"/>
                  <a:pt x="139701" y="170835"/>
                </a:cubicBezTo>
                <a:cubicBezTo>
                  <a:pt x="139701" y="170835"/>
                  <a:pt x="139701" y="170835"/>
                  <a:pt x="139701" y="247650"/>
                </a:cubicBezTo>
                <a:cubicBezTo>
                  <a:pt x="139701" y="247650"/>
                  <a:pt x="139701" y="247650"/>
                  <a:pt x="115888" y="247650"/>
                </a:cubicBezTo>
                <a:close/>
                <a:moveTo>
                  <a:pt x="198438" y="155575"/>
                </a:moveTo>
                <a:cubicBezTo>
                  <a:pt x="198438" y="155575"/>
                  <a:pt x="198438" y="155575"/>
                  <a:pt x="198438" y="247650"/>
                </a:cubicBezTo>
                <a:cubicBezTo>
                  <a:pt x="198438" y="247650"/>
                  <a:pt x="198438" y="247650"/>
                  <a:pt x="173038" y="247650"/>
                </a:cubicBezTo>
                <a:lnTo>
                  <a:pt x="173038" y="168363"/>
                </a:lnTo>
                <a:cubicBezTo>
                  <a:pt x="181928" y="165805"/>
                  <a:pt x="190818" y="161969"/>
                  <a:pt x="198438" y="155575"/>
                </a:cubicBezTo>
                <a:close/>
                <a:moveTo>
                  <a:pt x="149226" y="41376"/>
                </a:moveTo>
                <a:cubicBezTo>
                  <a:pt x="136937" y="41376"/>
                  <a:pt x="124649" y="46240"/>
                  <a:pt x="114947" y="55968"/>
                </a:cubicBezTo>
                <a:cubicBezTo>
                  <a:pt x="96838" y="74128"/>
                  <a:pt x="96838" y="105259"/>
                  <a:pt x="114947" y="123418"/>
                </a:cubicBezTo>
                <a:cubicBezTo>
                  <a:pt x="134350" y="142875"/>
                  <a:pt x="164101" y="142875"/>
                  <a:pt x="183504" y="123418"/>
                </a:cubicBezTo>
                <a:cubicBezTo>
                  <a:pt x="201613" y="105259"/>
                  <a:pt x="201613" y="74128"/>
                  <a:pt x="183504" y="55968"/>
                </a:cubicBezTo>
                <a:cubicBezTo>
                  <a:pt x="173803" y="46240"/>
                  <a:pt x="161514" y="41376"/>
                  <a:pt x="149226" y="41376"/>
                </a:cubicBezTo>
                <a:close/>
                <a:moveTo>
                  <a:pt x="228600" y="39687"/>
                </a:moveTo>
                <a:cubicBezTo>
                  <a:pt x="228600" y="39687"/>
                  <a:pt x="228600" y="39687"/>
                  <a:pt x="254000" y="39687"/>
                </a:cubicBezTo>
                <a:lnTo>
                  <a:pt x="254000" y="247650"/>
                </a:lnTo>
                <a:cubicBezTo>
                  <a:pt x="254000" y="247650"/>
                  <a:pt x="254000" y="247650"/>
                  <a:pt x="228600" y="247650"/>
                </a:cubicBezTo>
                <a:cubicBezTo>
                  <a:pt x="228600" y="247650"/>
                  <a:pt x="228600" y="247650"/>
                  <a:pt x="228600" y="110730"/>
                </a:cubicBezTo>
                <a:cubicBezTo>
                  <a:pt x="231140" y="104272"/>
                  <a:pt x="231140" y="96521"/>
                  <a:pt x="231140" y="90063"/>
                </a:cubicBezTo>
                <a:cubicBezTo>
                  <a:pt x="231140" y="83604"/>
                  <a:pt x="231140" y="75854"/>
                  <a:pt x="228600" y="69396"/>
                </a:cubicBezTo>
                <a:cubicBezTo>
                  <a:pt x="228600" y="69396"/>
                  <a:pt x="228600" y="69396"/>
                  <a:pt x="228600" y="39687"/>
                </a:cubicBezTo>
                <a:close/>
                <a:moveTo>
                  <a:pt x="149707" y="22312"/>
                </a:moveTo>
                <a:cubicBezTo>
                  <a:pt x="166789" y="22312"/>
                  <a:pt x="183872" y="28749"/>
                  <a:pt x="196764" y="41623"/>
                </a:cubicBezTo>
                <a:cubicBezTo>
                  <a:pt x="223838" y="68659"/>
                  <a:pt x="223838" y="111144"/>
                  <a:pt x="196764" y="136893"/>
                </a:cubicBezTo>
                <a:cubicBezTo>
                  <a:pt x="173558" y="161354"/>
                  <a:pt x="136170" y="162641"/>
                  <a:pt x="109096" y="143330"/>
                </a:cubicBezTo>
                <a:cubicBezTo>
                  <a:pt x="109096" y="143330"/>
                  <a:pt x="109096" y="143330"/>
                  <a:pt x="97492" y="154917"/>
                </a:cubicBezTo>
                <a:cubicBezTo>
                  <a:pt x="98782" y="160067"/>
                  <a:pt x="97492" y="166504"/>
                  <a:pt x="93625" y="170366"/>
                </a:cubicBezTo>
                <a:cubicBezTo>
                  <a:pt x="93625" y="170366"/>
                  <a:pt x="93625" y="170366"/>
                  <a:pt x="43344" y="220576"/>
                </a:cubicBezTo>
                <a:cubicBezTo>
                  <a:pt x="35608" y="227013"/>
                  <a:pt x="25295" y="227013"/>
                  <a:pt x="18848" y="220576"/>
                </a:cubicBezTo>
                <a:cubicBezTo>
                  <a:pt x="11113" y="214139"/>
                  <a:pt x="11113" y="202552"/>
                  <a:pt x="18848" y="196115"/>
                </a:cubicBezTo>
                <a:cubicBezTo>
                  <a:pt x="18848" y="196115"/>
                  <a:pt x="18848" y="196115"/>
                  <a:pt x="67840" y="145905"/>
                </a:cubicBezTo>
                <a:cubicBezTo>
                  <a:pt x="72997" y="142043"/>
                  <a:pt x="78154" y="140755"/>
                  <a:pt x="84600" y="140755"/>
                </a:cubicBezTo>
                <a:cubicBezTo>
                  <a:pt x="84600" y="140755"/>
                  <a:pt x="84600" y="140755"/>
                  <a:pt x="96203" y="129168"/>
                </a:cubicBezTo>
                <a:cubicBezTo>
                  <a:pt x="75575" y="103420"/>
                  <a:pt x="78154" y="66084"/>
                  <a:pt x="102649" y="41623"/>
                </a:cubicBezTo>
                <a:cubicBezTo>
                  <a:pt x="115542" y="28749"/>
                  <a:pt x="132624" y="22312"/>
                  <a:pt x="149707" y="22312"/>
                </a:cubicBezTo>
                <a:close/>
                <a:moveTo>
                  <a:pt x="280988" y="0"/>
                </a:moveTo>
                <a:lnTo>
                  <a:pt x="306388" y="0"/>
                </a:lnTo>
                <a:lnTo>
                  <a:pt x="306388" y="247650"/>
                </a:lnTo>
                <a:lnTo>
                  <a:pt x="280988" y="2476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8" name="椭圆 33"/>
          <p:cNvSpPr/>
          <p:nvPr/>
        </p:nvSpPr>
        <p:spPr>
          <a:xfrm>
            <a:off x="10818750" y="2758244"/>
            <a:ext cx="355274" cy="326143"/>
          </a:xfrm>
          <a:custGeom>
            <a:avLst/>
            <a:gdLst>
              <a:gd name="connsiteX0" fmla="*/ 117399 w 337212"/>
              <a:gd name="connsiteY0" fmla="*/ 192088 h 309563"/>
              <a:gd name="connsiteX1" fmla="*/ 130099 w 337212"/>
              <a:gd name="connsiteY1" fmla="*/ 196036 h 309563"/>
              <a:gd name="connsiteX2" fmla="*/ 130099 w 337212"/>
              <a:gd name="connsiteY2" fmla="*/ 278941 h 309563"/>
              <a:gd name="connsiteX3" fmla="*/ 117399 w 337212"/>
              <a:gd name="connsiteY3" fmla="*/ 292101 h 309563"/>
              <a:gd name="connsiteX4" fmla="*/ 176137 w 337212"/>
              <a:gd name="connsiteY4" fmla="*/ 187325 h 309563"/>
              <a:gd name="connsiteX5" fmla="*/ 187250 w 337212"/>
              <a:gd name="connsiteY5" fmla="*/ 191271 h 309563"/>
              <a:gd name="connsiteX6" fmla="*/ 187250 w 337212"/>
              <a:gd name="connsiteY6" fmla="*/ 267562 h 309563"/>
              <a:gd name="connsiteX7" fmla="*/ 176137 w 337212"/>
              <a:gd name="connsiteY7" fmla="*/ 279400 h 309563"/>
              <a:gd name="connsiteX8" fmla="*/ 176137 w 337212"/>
              <a:gd name="connsiteY8" fmla="*/ 187325 h 309563"/>
              <a:gd name="connsiteX9" fmla="*/ 231699 w 337212"/>
              <a:gd name="connsiteY9" fmla="*/ 180975 h 309563"/>
              <a:gd name="connsiteX10" fmla="*/ 239637 w 337212"/>
              <a:gd name="connsiteY10" fmla="*/ 184982 h 309563"/>
              <a:gd name="connsiteX11" fmla="*/ 239637 w 337212"/>
              <a:gd name="connsiteY11" fmla="*/ 254429 h 309563"/>
              <a:gd name="connsiteX12" fmla="*/ 231699 w 337212"/>
              <a:gd name="connsiteY12" fmla="*/ 265113 h 309563"/>
              <a:gd name="connsiteX13" fmla="*/ 277737 w 337212"/>
              <a:gd name="connsiteY13" fmla="*/ 177800 h 309563"/>
              <a:gd name="connsiteX14" fmla="*/ 287262 w 337212"/>
              <a:gd name="connsiteY14" fmla="*/ 180398 h 309563"/>
              <a:gd name="connsiteX15" fmla="*/ 287262 w 337212"/>
              <a:gd name="connsiteY15" fmla="*/ 238847 h 309563"/>
              <a:gd name="connsiteX16" fmla="*/ 277737 w 337212"/>
              <a:gd name="connsiteY16" fmla="*/ 249238 h 309563"/>
              <a:gd name="connsiteX17" fmla="*/ 280912 w 337212"/>
              <a:gd name="connsiteY17" fmla="*/ 92075 h 309563"/>
              <a:gd name="connsiteX18" fmla="*/ 307493 w 337212"/>
              <a:gd name="connsiteY18" fmla="*/ 92075 h 309563"/>
              <a:gd name="connsiteX19" fmla="*/ 315468 w 337212"/>
              <a:gd name="connsiteY19" fmla="*/ 97314 h 309563"/>
              <a:gd name="connsiteX20" fmla="*/ 336733 w 337212"/>
              <a:gd name="connsiteY20" fmla="*/ 158869 h 309563"/>
              <a:gd name="connsiteX21" fmla="*/ 331417 w 337212"/>
              <a:gd name="connsiteY21" fmla="*/ 169347 h 309563"/>
              <a:gd name="connsiteX22" fmla="*/ 320784 w 337212"/>
              <a:gd name="connsiteY22" fmla="*/ 164108 h 309563"/>
              <a:gd name="connsiteX23" fmla="*/ 314139 w 337212"/>
              <a:gd name="connsiteY23" fmla="*/ 145772 h 309563"/>
              <a:gd name="connsiteX24" fmla="*/ 314139 w 337212"/>
              <a:gd name="connsiteY24" fmla="*/ 238761 h 309563"/>
              <a:gd name="connsiteX25" fmla="*/ 304835 w 337212"/>
              <a:gd name="connsiteY25" fmla="*/ 249238 h 309563"/>
              <a:gd name="connsiteX26" fmla="*/ 294203 w 337212"/>
              <a:gd name="connsiteY26" fmla="*/ 238761 h 309563"/>
              <a:gd name="connsiteX27" fmla="*/ 294203 w 337212"/>
              <a:gd name="connsiteY27" fmla="*/ 179824 h 309563"/>
              <a:gd name="connsiteX28" fmla="*/ 288886 w 337212"/>
              <a:gd name="connsiteY28" fmla="*/ 179824 h 309563"/>
              <a:gd name="connsiteX29" fmla="*/ 294203 w 337212"/>
              <a:gd name="connsiteY29" fmla="*/ 178515 h 309563"/>
              <a:gd name="connsiteX30" fmla="*/ 304835 w 337212"/>
              <a:gd name="connsiteY30" fmla="*/ 157560 h 309563"/>
              <a:gd name="connsiteX31" fmla="*/ 280912 w 337212"/>
              <a:gd name="connsiteY31" fmla="*/ 92075 h 309563"/>
              <a:gd name="connsiteX32" fmla="*/ 231699 w 337212"/>
              <a:gd name="connsiteY32" fmla="*/ 82550 h 309563"/>
              <a:gd name="connsiteX33" fmla="*/ 243745 w 337212"/>
              <a:gd name="connsiteY33" fmla="*/ 82550 h 309563"/>
              <a:gd name="connsiteX34" fmla="*/ 262484 w 337212"/>
              <a:gd name="connsiteY34" fmla="*/ 82550 h 309563"/>
              <a:gd name="connsiteX35" fmla="*/ 273192 w 337212"/>
              <a:gd name="connsiteY35" fmla="*/ 89117 h 309563"/>
              <a:gd name="connsiteX36" fmla="*/ 297285 w 337212"/>
              <a:gd name="connsiteY36" fmla="*/ 160041 h 309563"/>
              <a:gd name="connsiteX37" fmla="*/ 291931 w 337212"/>
              <a:gd name="connsiteY37" fmla="*/ 171861 h 309563"/>
              <a:gd name="connsiteX38" fmla="*/ 279885 w 337212"/>
              <a:gd name="connsiteY38" fmla="*/ 166608 h 309563"/>
              <a:gd name="connsiteX39" fmla="*/ 271854 w 337212"/>
              <a:gd name="connsiteY39" fmla="*/ 144280 h 309563"/>
              <a:gd name="connsiteX40" fmla="*/ 271854 w 337212"/>
              <a:gd name="connsiteY40" fmla="*/ 253292 h 309563"/>
              <a:gd name="connsiteX41" fmla="*/ 259807 w 337212"/>
              <a:gd name="connsiteY41" fmla="*/ 265113 h 309563"/>
              <a:gd name="connsiteX42" fmla="*/ 247761 w 337212"/>
              <a:gd name="connsiteY42" fmla="*/ 253292 h 309563"/>
              <a:gd name="connsiteX43" fmla="*/ 247761 w 337212"/>
              <a:gd name="connsiteY43" fmla="*/ 183682 h 309563"/>
              <a:gd name="connsiteX44" fmla="*/ 258469 w 337212"/>
              <a:gd name="connsiteY44" fmla="*/ 160041 h 309563"/>
              <a:gd name="connsiteX45" fmla="*/ 231699 w 337212"/>
              <a:gd name="connsiteY45" fmla="*/ 82550 h 309563"/>
              <a:gd name="connsiteX46" fmla="*/ 177724 w 337212"/>
              <a:gd name="connsiteY46" fmla="*/ 77788 h 309563"/>
              <a:gd name="connsiteX47" fmla="*/ 214510 w 337212"/>
              <a:gd name="connsiteY47" fmla="*/ 77788 h 309563"/>
              <a:gd name="connsiteX48" fmla="*/ 225021 w 337212"/>
              <a:gd name="connsiteY48" fmla="*/ 85643 h 309563"/>
              <a:gd name="connsiteX49" fmla="*/ 252610 w 337212"/>
              <a:gd name="connsiteY49" fmla="*/ 162884 h 309563"/>
              <a:gd name="connsiteX50" fmla="*/ 246041 w 337212"/>
              <a:gd name="connsiteY50" fmla="*/ 175976 h 309563"/>
              <a:gd name="connsiteX51" fmla="*/ 231590 w 337212"/>
              <a:gd name="connsiteY51" fmla="*/ 169430 h 309563"/>
              <a:gd name="connsiteX52" fmla="*/ 223707 w 337212"/>
              <a:gd name="connsiteY52" fmla="*/ 145865 h 309563"/>
              <a:gd name="connsiteX53" fmla="*/ 223707 w 337212"/>
              <a:gd name="connsiteY53" fmla="*/ 266309 h 309563"/>
              <a:gd name="connsiteX54" fmla="*/ 210569 w 337212"/>
              <a:gd name="connsiteY54" fmla="*/ 279401 h 309563"/>
              <a:gd name="connsiteX55" fmla="*/ 198745 w 337212"/>
              <a:gd name="connsiteY55" fmla="*/ 266309 h 309563"/>
              <a:gd name="connsiteX56" fmla="*/ 198745 w 337212"/>
              <a:gd name="connsiteY56" fmla="*/ 189068 h 309563"/>
              <a:gd name="connsiteX57" fmla="*/ 197759 w 337212"/>
              <a:gd name="connsiteY57" fmla="*/ 189068 h 309563"/>
              <a:gd name="connsiteX58" fmla="*/ 194803 w 337212"/>
              <a:gd name="connsiteY58" fmla="*/ 189068 h 309563"/>
              <a:gd name="connsiteX59" fmla="*/ 206628 w 337212"/>
              <a:gd name="connsiteY59" fmla="*/ 178595 h 309563"/>
              <a:gd name="connsiteX60" fmla="*/ 206628 w 337212"/>
              <a:gd name="connsiteY60" fmla="*/ 162884 h 309563"/>
              <a:gd name="connsiteX61" fmla="*/ 177724 w 337212"/>
              <a:gd name="connsiteY61" fmla="*/ 79097 h 309563"/>
              <a:gd name="connsiteX62" fmla="*/ 177724 w 337212"/>
              <a:gd name="connsiteY62" fmla="*/ 77788 h 309563"/>
              <a:gd name="connsiteX63" fmla="*/ 120574 w 337212"/>
              <a:gd name="connsiteY63" fmla="*/ 73025 h 309563"/>
              <a:gd name="connsiteX64" fmla="*/ 157008 w 337212"/>
              <a:gd name="connsiteY64" fmla="*/ 73025 h 309563"/>
              <a:gd name="connsiteX65" fmla="*/ 168720 w 337212"/>
              <a:gd name="connsiteY65" fmla="*/ 80953 h 309563"/>
              <a:gd name="connsiteX66" fmla="*/ 197347 w 337212"/>
              <a:gd name="connsiteY66" fmla="*/ 166840 h 309563"/>
              <a:gd name="connsiteX67" fmla="*/ 190840 w 337212"/>
              <a:gd name="connsiteY67" fmla="*/ 181375 h 309563"/>
              <a:gd name="connsiteX68" fmla="*/ 176527 w 337212"/>
              <a:gd name="connsiteY68" fmla="*/ 173447 h 309563"/>
              <a:gd name="connsiteX69" fmla="*/ 167418 w 337212"/>
              <a:gd name="connsiteY69" fmla="*/ 148341 h 309563"/>
              <a:gd name="connsiteX70" fmla="*/ 167418 w 337212"/>
              <a:gd name="connsiteY70" fmla="*/ 279153 h 309563"/>
              <a:gd name="connsiteX71" fmla="*/ 153105 w 337212"/>
              <a:gd name="connsiteY71" fmla="*/ 293688 h 309563"/>
              <a:gd name="connsiteX72" fmla="*/ 140093 w 337212"/>
              <a:gd name="connsiteY72" fmla="*/ 279153 h 309563"/>
              <a:gd name="connsiteX73" fmla="*/ 140093 w 337212"/>
              <a:gd name="connsiteY73" fmla="*/ 195909 h 309563"/>
              <a:gd name="connsiteX74" fmla="*/ 133586 w 337212"/>
              <a:gd name="connsiteY74" fmla="*/ 195909 h 309563"/>
              <a:gd name="connsiteX75" fmla="*/ 138791 w 337212"/>
              <a:gd name="connsiteY75" fmla="*/ 194588 h 309563"/>
              <a:gd name="connsiteX76" fmla="*/ 151804 w 337212"/>
              <a:gd name="connsiteY76" fmla="*/ 166840 h 309563"/>
              <a:gd name="connsiteX77" fmla="*/ 120574 w 337212"/>
              <a:gd name="connsiteY77" fmla="*/ 73025 h 309563"/>
              <a:gd name="connsiteX78" fmla="*/ 46220 w 337212"/>
              <a:gd name="connsiteY78" fmla="*/ 66675 h 309563"/>
              <a:gd name="connsiteX79" fmla="*/ 72821 w 337212"/>
              <a:gd name="connsiteY79" fmla="*/ 66675 h 309563"/>
              <a:gd name="connsiteX80" fmla="*/ 98092 w 337212"/>
              <a:gd name="connsiteY80" fmla="*/ 66675 h 309563"/>
              <a:gd name="connsiteX81" fmla="*/ 111393 w 337212"/>
              <a:gd name="connsiteY81" fmla="*/ 74595 h 309563"/>
              <a:gd name="connsiteX82" fmla="*/ 143315 w 337212"/>
              <a:gd name="connsiteY82" fmla="*/ 169638 h 309563"/>
              <a:gd name="connsiteX83" fmla="*/ 135334 w 337212"/>
              <a:gd name="connsiteY83" fmla="*/ 185479 h 309563"/>
              <a:gd name="connsiteX84" fmla="*/ 119374 w 337212"/>
              <a:gd name="connsiteY84" fmla="*/ 177559 h 309563"/>
              <a:gd name="connsiteX85" fmla="*/ 108733 w 337212"/>
              <a:gd name="connsiteY85" fmla="*/ 148518 h 309563"/>
              <a:gd name="connsiteX86" fmla="*/ 108733 w 337212"/>
              <a:gd name="connsiteY86" fmla="*/ 295043 h 309563"/>
              <a:gd name="connsiteX87" fmla="*/ 94102 w 337212"/>
              <a:gd name="connsiteY87" fmla="*/ 309563 h 309563"/>
              <a:gd name="connsiteX88" fmla="*/ 78141 w 337212"/>
              <a:gd name="connsiteY88" fmla="*/ 295043 h 309563"/>
              <a:gd name="connsiteX89" fmla="*/ 78141 w 337212"/>
              <a:gd name="connsiteY89" fmla="*/ 202640 h 309563"/>
              <a:gd name="connsiteX90" fmla="*/ 66171 w 337212"/>
              <a:gd name="connsiteY90" fmla="*/ 202640 h 309563"/>
              <a:gd name="connsiteX91" fmla="*/ 66171 w 337212"/>
              <a:gd name="connsiteY91" fmla="*/ 295043 h 309563"/>
              <a:gd name="connsiteX92" fmla="*/ 50210 w 337212"/>
              <a:gd name="connsiteY92" fmla="*/ 309563 h 309563"/>
              <a:gd name="connsiteX93" fmla="*/ 35579 w 337212"/>
              <a:gd name="connsiteY93" fmla="*/ 295043 h 309563"/>
              <a:gd name="connsiteX94" fmla="*/ 35579 w 337212"/>
              <a:gd name="connsiteY94" fmla="*/ 148518 h 309563"/>
              <a:gd name="connsiteX95" fmla="*/ 24938 w 337212"/>
              <a:gd name="connsiteY95" fmla="*/ 177559 h 309563"/>
              <a:gd name="connsiteX96" fmla="*/ 8978 w 337212"/>
              <a:gd name="connsiteY96" fmla="*/ 185479 h 309563"/>
              <a:gd name="connsiteX97" fmla="*/ 997 w 337212"/>
              <a:gd name="connsiteY97" fmla="*/ 169638 h 309563"/>
              <a:gd name="connsiteX98" fmla="*/ 32919 w 337212"/>
              <a:gd name="connsiteY98" fmla="*/ 74595 h 309563"/>
              <a:gd name="connsiteX99" fmla="*/ 46220 w 337212"/>
              <a:gd name="connsiteY99" fmla="*/ 66675 h 309563"/>
              <a:gd name="connsiteX100" fmla="*/ 289643 w 337212"/>
              <a:gd name="connsiteY100" fmla="*/ 49213 h 309563"/>
              <a:gd name="connsiteX101" fmla="*/ 309487 w 337212"/>
              <a:gd name="connsiteY101" fmla="*/ 68263 h 309563"/>
              <a:gd name="connsiteX102" fmla="*/ 289643 w 337212"/>
              <a:gd name="connsiteY102" fmla="*/ 87313 h 309563"/>
              <a:gd name="connsiteX103" fmla="*/ 269799 w 337212"/>
              <a:gd name="connsiteY103" fmla="*/ 68263 h 309563"/>
              <a:gd name="connsiteX104" fmla="*/ 271122 w 337212"/>
              <a:gd name="connsiteY104" fmla="*/ 68263 h 309563"/>
              <a:gd name="connsiteX105" fmla="*/ 272445 w 337212"/>
              <a:gd name="connsiteY105" fmla="*/ 59373 h 309563"/>
              <a:gd name="connsiteX106" fmla="*/ 289643 w 337212"/>
              <a:gd name="connsiteY106" fmla="*/ 49213 h 309563"/>
              <a:gd name="connsiteX107" fmla="*/ 244544 w 337212"/>
              <a:gd name="connsiteY107" fmla="*/ 33338 h 309563"/>
              <a:gd name="connsiteX108" fmla="*/ 266625 w 337212"/>
              <a:gd name="connsiteY108" fmla="*/ 55699 h 309563"/>
              <a:gd name="connsiteX109" fmla="*/ 244544 w 337212"/>
              <a:gd name="connsiteY109" fmla="*/ 79376 h 309563"/>
              <a:gd name="connsiteX110" fmla="*/ 223762 w 337212"/>
              <a:gd name="connsiteY110" fmla="*/ 63592 h 309563"/>
              <a:gd name="connsiteX111" fmla="*/ 226360 w 337212"/>
              <a:gd name="connsiteY111" fmla="*/ 49123 h 309563"/>
              <a:gd name="connsiteX112" fmla="*/ 226360 w 337212"/>
              <a:gd name="connsiteY112" fmla="*/ 43861 h 309563"/>
              <a:gd name="connsiteX113" fmla="*/ 244544 w 337212"/>
              <a:gd name="connsiteY113" fmla="*/ 33338 h 309563"/>
              <a:gd name="connsiteX114" fmla="*/ 192806 w 337212"/>
              <a:gd name="connsiteY114" fmla="*/ 23813 h 309563"/>
              <a:gd name="connsiteX115" fmla="*/ 217412 w 337212"/>
              <a:gd name="connsiteY115" fmla="*/ 48420 h 309563"/>
              <a:gd name="connsiteX116" fmla="*/ 192806 w 337212"/>
              <a:gd name="connsiteY116" fmla="*/ 73026 h 309563"/>
              <a:gd name="connsiteX117" fmla="*/ 168199 w 337212"/>
              <a:gd name="connsiteY117" fmla="*/ 51010 h 309563"/>
              <a:gd name="connsiteX118" fmla="*/ 170789 w 337212"/>
              <a:gd name="connsiteY118" fmla="*/ 39354 h 309563"/>
              <a:gd name="connsiteX119" fmla="*/ 170789 w 337212"/>
              <a:gd name="connsiteY119" fmla="*/ 38059 h 309563"/>
              <a:gd name="connsiteX120" fmla="*/ 192806 w 337212"/>
              <a:gd name="connsiteY120" fmla="*/ 23813 h 309563"/>
              <a:gd name="connsiteX121" fmla="*/ 133275 w 337212"/>
              <a:gd name="connsiteY121" fmla="*/ 12700 h 309563"/>
              <a:gd name="connsiteX122" fmla="*/ 160262 w 337212"/>
              <a:gd name="connsiteY122" fmla="*/ 39029 h 309563"/>
              <a:gd name="connsiteX123" fmla="*/ 133275 w 337212"/>
              <a:gd name="connsiteY123" fmla="*/ 66675 h 309563"/>
              <a:gd name="connsiteX124" fmla="*/ 106287 w 337212"/>
              <a:gd name="connsiteY124" fmla="*/ 48245 h 309563"/>
              <a:gd name="connsiteX125" fmla="*/ 111685 w 337212"/>
              <a:gd name="connsiteY125" fmla="*/ 29814 h 309563"/>
              <a:gd name="connsiteX126" fmla="*/ 110335 w 337212"/>
              <a:gd name="connsiteY126" fmla="*/ 23232 h 309563"/>
              <a:gd name="connsiteX127" fmla="*/ 133275 w 337212"/>
              <a:gd name="connsiteY127" fmla="*/ 12700 h 309563"/>
              <a:gd name="connsiteX128" fmla="*/ 72809 w 337212"/>
              <a:gd name="connsiteY128" fmla="*/ 0 h 309563"/>
              <a:gd name="connsiteX129" fmla="*/ 101525 w 337212"/>
              <a:gd name="connsiteY129" fmla="*/ 30163 h 309563"/>
              <a:gd name="connsiteX130" fmla="*/ 72809 w 337212"/>
              <a:gd name="connsiteY130" fmla="*/ 60325 h 309563"/>
              <a:gd name="connsiteX131" fmla="*/ 42787 w 337212"/>
              <a:gd name="connsiteY131" fmla="*/ 30163 h 309563"/>
              <a:gd name="connsiteX132" fmla="*/ 72809 w 337212"/>
              <a:gd name="connsiteY132" fmla="*/ 0 h 309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337212" h="309563">
                <a:moveTo>
                  <a:pt x="117399" y="192088"/>
                </a:moveTo>
                <a:cubicBezTo>
                  <a:pt x="121632" y="194720"/>
                  <a:pt x="125866" y="196036"/>
                  <a:pt x="130099" y="196036"/>
                </a:cubicBezTo>
                <a:cubicBezTo>
                  <a:pt x="130099" y="196036"/>
                  <a:pt x="130099" y="196036"/>
                  <a:pt x="130099" y="278941"/>
                </a:cubicBezTo>
                <a:cubicBezTo>
                  <a:pt x="130099" y="285521"/>
                  <a:pt x="124455" y="290785"/>
                  <a:pt x="117399" y="292101"/>
                </a:cubicBezTo>
                <a:close/>
                <a:moveTo>
                  <a:pt x="176137" y="187325"/>
                </a:moveTo>
                <a:cubicBezTo>
                  <a:pt x="179841" y="189956"/>
                  <a:pt x="183546" y="191271"/>
                  <a:pt x="187250" y="191271"/>
                </a:cubicBezTo>
                <a:cubicBezTo>
                  <a:pt x="187250" y="191271"/>
                  <a:pt x="187250" y="191271"/>
                  <a:pt x="187250" y="267562"/>
                </a:cubicBezTo>
                <a:cubicBezTo>
                  <a:pt x="187250" y="274139"/>
                  <a:pt x="182311" y="279400"/>
                  <a:pt x="176137" y="279400"/>
                </a:cubicBezTo>
                <a:cubicBezTo>
                  <a:pt x="176137" y="279400"/>
                  <a:pt x="176137" y="279400"/>
                  <a:pt x="176137" y="187325"/>
                </a:cubicBezTo>
                <a:close/>
                <a:moveTo>
                  <a:pt x="231699" y="180975"/>
                </a:moveTo>
                <a:cubicBezTo>
                  <a:pt x="233967" y="183646"/>
                  <a:pt x="236235" y="183646"/>
                  <a:pt x="239637" y="184982"/>
                </a:cubicBezTo>
                <a:cubicBezTo>
                  <a:pt x="239637" y="184982"/>
                  <a:pt x="239637" y="184982"/>
                  <a:pt x="239637" y="254429"/>
                </a:cubicBezTo>
                <a:cubicBezTo>
                  <a:pt x="239637" y="259771"/>
                  <a:pt x="236235" y="263778"/>
                  <a:pt x="231699" y="265113"/>
                </a:cubicBezTo>
                <a:close/>
                <a:moveTo>
                  <a:pt x="277737" y="177800"/>
                </a:moveTo>
                <a:cubicBezTo>
                  <a:pt x="280458" y="179099"/>
                  <a:pt x="283180" y="180398"/>
                  <a:pt x="287262" y="180398"/>
                </a:cubicBezTo>
                <a:cubicBezTo>
                  <a:pt x="287262" y="180398"/>
                  <a:pt x="287262" y="180398"/>
                  <a:pt x="287262" y="238847"/>
                </a:cubicBezTo>
                <a:cubicBezTo>
                  <a:pt x="287262" y="244043"/>
                  <a:pt x="283180" y="247939"/>
                  <a:pt x="277737" y="249238"/>
                </a:cubicBezTo>
                <a:close/>
                <a:moveTo>
                  <a:pt x="280912" y="92075"/>
                </a:moveTo>
                <a:cubicBezTo>
                  <a:pt x="282241" y="92075"/>
                  <a:pt x="306164" y="92075"/>
                  <a:pt x="307493" y="92075"/>
                </a:cubicBezTo>
                <a:cubicBezTo>
                  <a:pt x="311481" y="92075"/>
                  <a:pt x="314139" y="94694"/>
                  <a:pt x="315468" y="97314"/>
                </a:cubicBezTo>
                <a:cubicBezTo>
                  <a:pt x="315468" y="97314"/>
                  <a:pt x="315468" y="97314"/>
                  <a:pt x="336733" y="158869"/>
                </a:cubicBezTo>
                <a:cubicBezTo>
                  <a:pt x="338062" y="162798"/>
                  <a:pt x="336733" y="168037"/>
                  <a:pt x="331417" y="169347"/>
                </a:cubicBezTo>
                <a:cubicBezTo>
                  <a:pt x="327430" y="170657"/>
                  <a:pt x="322113" y="168037"/>
                  <a:pt x="320784" y="164108"/>
                </a:cubicBezTo>
                <a:cubicBezTo>
                  <a:pt x="320784" y="164108"/>
                  <a:pt x="320784" y="164108"/>
                  <a:pt x="314139" y="145772"/>
                </a:cubicBezTo>
                <a:cubicBezTo>
                  <a:pt x="314139" y="145772"/>
                  <a:pt x="314139" y="145772"/>
                  <a:pt x="314139" y="238761"/>
                </a:cubicBezTo>
                <a:cubicBezTo>
                  <a:pt x="314139" y="243999"/>
                  <a:pt x="310152" y="249238"/>
                  <a:pt x="304835" y="249238"/>
                </a:cubicBezTo>
                <a:cubicBezTo>
                  <a:pt x="299519" y="249238"/>
                  <a:pt x="294203" y="243999"/>
                  <a:pt x="294203" y="238761"/>
                </a:cubicBezTo>
                <a:cubicBezTo>
                  <a:pt x="294203" y="238761"/>
                  <a:pt x="294203" y="238761"/>
                  <a:pt x="294203" y="179824"/>
                </a:cubicBezTo>
                <a:cubicBezTo>
                  <a:pt x="294203" y="179824"/>
                  <a:pt x="294203" y="179824"/>
                  <a:pt x="288886" y="179824"/>
                </a:cubicBezTo>
                <a:cubicBezTo>
                  <a:pt x="291545" y="179824"/>
                  <a:pt x="292874" y="179824"/>
                  <a:pt x="294203" y="178515"/>
                </a:cubicBezTo>
                <a:cubicBezTo>
                  <a:pt x="302177" y="175895"/>
                  <a:pt x="307493" y="166727"/>
                  <a:pt x="304835" y="157560"/>
                </a:cubicBezTo>
                <a:cubicBezTo>
                  <a:pt x="304835" y="157560"/>
                  <a:pt x="304835" y="157560"/>
                  <a:pt x="280912" y="92075"/>
                </a:cubicBezTo>
                <a:close/>
                <a:moveTo>
                  <a:pt x="231699" y="82550"/>
                </a:moveTo>
                <a:cubicBezTo>
                  <a:pt x="235715" y="82550"/>
                  <a:pt x="239730" y="82550"/>
                  <a:pt x="243745" y="82550"/>
                </a:cubicBezTo>
                <a:cubicBezTo>
                  <a:pt x="253115" y="82550"/>
                  <a:pt x="262484" y="82550"/>
                  <a:pt x="262484" y="82550"/>
                </a:cubicBezTo>
                <a:cubicBezTo>
                  <a:pt x="267838" y="82550"/>
                  <a:pt x="271854" y="85177"/>
                  <a:pt x="273192" y="89117"/>
                </a:cubicBezTo>
                <a:cubicBezTo>
                  <a:pt x="273192" y="89117"/>
                  <a:pt x="273192" y="89117"/>
                  <a:pt x="297285" y="160041"/>
                </a:cubicBezTo>
                <a:cubicBezTo>
                  <a:pt x="299962" y="165294"/>
                  <a:pt x="297285" y="170548"/>
                  <a:pt x="291931" y="171861"/>
                </a:cubicBezTo>
                <a:cubicBezTo>
                  <a:pt x="286577" y="174488"/>
                  <a:pt x="281223" y="170548"/>
                  <a:pt x="279885" y="166608"/>
                </a:cubicBezTo>
                <a:cubicBezTo>
                  <a:pt x="279885" y="166608"/>
                  <a:pt x="279885" y="166608"/>
                  <a:pt x="271854" y="144280"/>
                </a:cubicBezTo>
                <a:cubicBezTo>
                  <a:pt x="271854" y="144280"/>
                  <a:pt x="271854" y="144280"/>
                  <a:pt x="271854" y="253292"/>
                </a:cubicBezTo>
                <a:cubicBezTo>
                  <a:pt x="271854" y="259859"/>
                  <a:pt x="266500" y="265113"/>
                  <a:pt x="259807" y="265113"/>
                </a:cubicBezTo>
                <a:cubicBezTo>
                  <a:pt x="253115" y="265113"/>
                  <a:pt x="247761" y="259859"/>
                  <a:pt x="247761" y="253292"/>
                </a:cubicBezTo>
                <a:cubicBezTo>
                  <a:pt x="247761" y="253292"/>
                  <a:pt x="247761" y="253292"/>
                  <a:pt x="247761" y="183682"/>
                </a:cubicBezTo>
                <a:cubicBezTo>
                  <a:pt x="257130" y="179742"/>
                  <a:pt x="262484" y="169235"/>
                  <a:pt x="258469" y="160041"/>
                </a:cubicBezTo>
                <a:cubicBezTo>
                  <a:pt x="258469" y="160041"/>
                  <a:pt x="258469" y="160041"/>
                  <a:pt x="231699" y="82550"/>
                </a:cubicBezTo>
                <a:close/>
                <a:moveTo>
                  <a:pt x="177724" y="77788"/>
                </a:moveTo>
                <a:cubicBezTo>
                  <a:pt x="177724" y="77788"/>
                  <a:pt x="213196" y="77788"/>
                  <a:pt x="214510" y="77788"/>
                </a:cubicBezTo>
                <a:cubicBezTo>
                  <a:pt x="219765" y="77788"/>
                  <a:pt x="223707" y="80406"/>
                  <a:pt x="225021" y="85643"/>
                </a:cubicBezTo>
                <a:cubicBezTo>
                  <a:pt x="225021" y="85643"/>
                  <a:pt x="225021" y="85643"/>
                  <a:pt x="252610" y="162884"/>
                </a:cubicBezTo>
                <a:cubicBezTo>
                  <a:pt x="253924" y="168121"/>
                  <a:pt x="251296" y="174667"/>
                  <a:pt x="246041" y="175976"/>
                </a:cubicBezTo>
                <a:cubicBezTo>
                  <a:pt x="239472" y="178595"/>
                  <a:pt x="234217" y="175976"/>
                  <a:pt x="231590" y="169430"/>
                </a:cubicBezTo>
                <a:cubicBezTo>
                  <a:pt x="231590" y="169430"/>
                  <a:pt x="231590" y="169430"/>
                  <a:pt x="223707" y="145865"/>
                </a:cubicBezTo>
                <a:cubicBezTo>
                  <a:pt x="223707" y="145865"/>
                  <a:pt x="223707" y="145865"/>
                  <a:pt x="223707" y="266309"/>
                </a:cubicBezTo>
                <a:cubicBezTo>
                  <a:pt x="223707" y="272855"/>
                  <a:pt x="218452" y="279401"/>
                  <a:pt x="210569" y="279401"/>
                </a:cubicBezTo>
                <a:cubicBezTo>
                  <a:pt x="204000" y="279401"/>
                  <a:pt x="198745" y="272855"/>
                  <a:pt x="198745" y="266309"/>
                </a:cubicBezTo>
                <a:cubicBezTo>
                  <a:pt x="198745" y="266309"/>
                  <a:pt x="198745" y="266309"/>
                  <a:pt x="198745" y="189068"/>
                </a:cubicBezTo>
                <a:cubicBezTo>
                  <a:pt x="198745" y="189068"/>
                  <a:pt x="198745" y="189068"/>
                  <a:pt x="197759" y="189068"/>
                </a:cubicBezTo>
                <a:lnTo>
                  <a:pt x="194803" y="189068"/>
                </a:lnTo>
                <a:cubicBezTo>
                  <a:pt x="200059" y="187759"/>
                  <a:pt x="204000" y="183831"/>
                  <a:pt x="206628" y="178595"/>
                </a:cubicBezTo>
                <a:cubicBezTo>
                  <a:pt x="209255" y="173358"/>
                  <a:pt x="209255" y="168121"/>
                  <a:pt x="206628" y="162884"/>
                </a:cubicBezTo>
                <a:cubicBezTo>
                  <a:pt x="206628" y="162884"/>
                  <a:pt x="206628" y="162884"/>
                  <a:pt x="177724" y="79097"/>
                </a:cubicBezTo>
                <a:cubicBezTo>
                  <a:pt x="177724" y="79097"/>
                  <a:pt x="177724" y="77788"/>
                  <a:pt x="177724" y="77788"/>
                </a:cubicBezTo>
                <a:close/>
                <a:moveTo>
                  <a:pt x="120574" y="73025"/>
                </a:moveTo>
                <a:cubicBezTo>
                  <a:pt x="120574" y="73025"/>
                  <a:pt x="157008" y="73025"/>
                  <a:pt x="157008" y="73025"/>
                </a:cubicBezTo>
                <a:cubicBezTo>
                  <a:pt x="162213" y="73025"/>
                  <a:pt x="167418" y="75668"/>
                  <a:pt x="168720" y="80953"/>
                </a:cubicBezTo>
                <a:cubicBezTo>
                  <a:pt x="168720" y="80953"/>
                  <a:pt x="168720" y="80953"/>
                  <a:pt x="197347" y="166840"/>
                </a:cubicBezTo>
                <a:cubicBezTo>
                  <a:pt x="199949" y="172125"/>
                  <a:pt x="197347" y="178732"/>
                  <a:pt x="190840" y="181375"/>
                </a:cubicBezTo>
                <a:cubicBezTo>
                  <a:pt x="184334" y="184017"/>
                  <a:pt x="177828" y="180053"/>
                  <a:pt x="176527" y="173447"/>
                </a:cubicBezTo>
                <a:lnTo>
                  <a:pt x="167418" y="148341"/>
                </a:lnTo>
                <a:cubicBezTo>
                  <a:pt x="167418" y="148341"/>
                  <a:pt x="167418" y="148341"/>
                  <a:pt x="167418" y="279153"/>
                </a:cubicBezTo>
                <a:cubicBezTo>
                  <a:pt x="167418" y="287081"/>
                  <a:pt x="160912" y="293688"/>
                  <a:pt x="153105" y="293688"/>
                </a:cubicBezTo>
                <a:cubicBezTo>
                  <a:pt x="145297" y="293688"/>
                  <a:pt x="140093" y="287081"/>
                  <a:pt x="140093" y="279153"/>
                </a:cubicBezTo>
                <a:cubicBezTo>
                  <a:pt x="140093" y="279153"/>
                  <a:pt x="140093" y="279153"/>
                  <a:pt x="140093" y="195909"/>
                </a:cubicBezTo>
                <a:cubicBezTo>
                  <a:pt x="140093" y="195909"/>
                  <a:pt x="140093" y="195909"/>
                  <a:pt x="133586" y="195909"/>
                </a:cubicBezTo>
                <a:cubicBezTo>
                  <a:pt x="134888" y="195909"/>
                  <a:pt x="136189" y="195909"/>
                  <a:pt x="138791" y="194588"/>
                </a:cubicBezTo>
                <a:cubicBezTo>
                  <a:pt x="150502" y="190624"/>
                  <a:pt x="155707" y="177411"/>
                  <a:pt x="151804" y="166840"/>
                </a:cubicBezTo>
                <a:cubicBezTo>
                  <a:pt x="151804" y="166840"/>
                  <a:pt x="151804" y="166840"/>
                  <a:pt x="120574" y="73025"/>
                </a:cubicBezTo>
                <a:close/>
                <a:moveTo>
                  <a:pt x="46220" y="66675"/>
                </a:moveTo>
                <a:cubicBezTo>
                  <a:pt x="47550" y="66675"/>
                  <a:pt x="59520" y="66675"/>
                  <a:pt x="72821" y="66675"/>
                </a:cubicBezTo>
                <a:cubicBezTo>
                  <a:pt x="84792" y="66675"/>
                  <a:pt x="96762" y="66675"/>
                  <a:pt x="98092" y="66675"/>
                </a:cubicBezTo>
                <a:cubicBezTo>
                  <a:pt x="103413" y="66675"/>
                  <a:pt x="108733" y="69315"/>
                  <a:pt x="111393" y="74595"/>
                </a:cubicBezTo>
                <a:cubicBezTo>
                  <a:pt x="111393" y="74595"/>
                  <a:pt x="111393" y="74595"/>
                  <a:pt x="143315" y="169638"/>
                </a:cubicBezTo>
                <a:cubicBezTo>
                  <a:pt x="145975" y="176239"/>
                  <a:pt x="143315" y="184159"/>
                  <a:pt x="135334" y="185479"/>
                </a:cubicBezTo>
                <a:cubicBezTo>
                  <a:pt x="128684" y="188119"/>
                  <a:pt x="122034" y="184159"/>
                  <a:pt x="119374" y="177559"/>
                </a:cubicBezTo>
                <a:cubicBezTo>
                  <a:pt x="119374" y="177559"/>
                  <a:pt x="119374" y="177559"/>
                  <a:pt x="108733" y="148518"/>
                </a:cubicBezTo>
                <a:cubicBezTo>
                  <a:pt x="108733" y="148518"/>
                  <a:pt x="108733" y="148518"/>
                  <a:pt x="108733" y="295043"/>
                </a:cubicBezTo>
                <a:cubicBezTo>
                  <a:pt x="108733" y="302963"/>
                  <a:pt x="102083" y="309563"/>
                  <a:pt x="94102" y="309563"/>
                </a:cubicBezTo>
                <a:cubicBezTo>
                  <a:pt x="84792" y="309563"/>
                  <a:pt x="78141" y="302963"/>
                  <a:pt x="78141" y="295043"/>
                </a:cubicBezTo>
                <a:cubicBezTo>
                  <a:pt x="78141" y="295043"/>
                  <a:pt x="78141" y="295043"/>
                  <a:pt x="78141" y="202640"/>
                </a:cubicBezTo>
                <a:cubicBezTo>
                  <a:pt x="78141" y="202640"/>
                  <a:pt x="78141" y="202640"/>
                  <a:pt x="66171" y="202640"/>
                </a:cubicBezTo>
                <a:cubicBezTo>
                  <a:pt x="66171" y="202640"/>
                  <a:pt x="66171" y="202640"/>
                  <a:pt x="66171" y="295043"/>
                </a:cubicBezTo>
                <a:cubicBezTo>
                  <a:pt x="66171" y="302963"/>
                  <a:pt x="59520" y="309563"/>
                  <a:pt x="50210" y="309563"/>
                </a:cubicBezTo>
                <a:cubicBezTo>
                  <a:pt x="42229" y="309563"/>
                  <a:pt x="35579" y="302963"/>
                  <a:pt x="35579" y="295043"/>
                </a:cubicBezTo>
                <a:cubicBezTo>
                  <a:pt x="35579" y="295043"/>
                  <a:pt x="35579" y="295043"/>
                  <a:pt x="35579" y="148518"/>
                </a:cubicBezTo>
                <a:cubicBezTo>
                  <a:pt x="35579" y="148518"/>
                  <a:pt x="35579" y="148518"/>
                  <a:pt x="24938" y="177559"/>
                </a:cubicBezTo>
                <a:cubicBezTo>
                  <a:pt x="22278" y="184159"/>
                  <a:pt x="15628" y="188119"/>
                  <a:pt x="8978" y="185479"/>
                </a:cubicBezTo>
                <a:cubicBezTo>
                  <a:pt x="997" y="184159"/>
                  <a:pt x="-1663" y="176239"/>
                  <a:pt x="997" y="169638"/>
                </a:cubicBezTo>
                <a:cubicBezTo>
                  <a:pt x="997" y="169638"/>
                  <a:pt x="997" y="169638"/>
                  <a:pt x="32919" y="74595"/>
                </a:cubicBezTo>
                <a:cubicBezTo>
                  <a:pt x="35579" y="69315"/>
                  <a:pt x="40899" y="66675"/>
                  <a:pt x="46220" y="66675"/>
                </a:cubicBezTo>
                <a:close/>
                <a:moveTo>
                  <a:pt x="289643" y="49213"/>
                </a:moveTo>
                <a:cubicBezTo>
                  <a:pt x="301549" y="49213"/>
                  <a:pt x="309487" y="58103"/>
                  <a:pt x="309487" y="68263"/>
                </a:cubicBezTo>
                <a:cubicBezTo>
                  <a:pt x="309487" y="79693"/>
                  <a:pt x="300227" y="87313"/>
                  <a:pt x="289643" y="87313"/>
                </a:cubicBezTo>
                <a:cubicBezTo>
                  <a:pt x="280383" y="87313"/>
                  <a:pt x="269799" y="79693"/>
                  <a:pt x="269799" y="68263"/>
                </a:cubicBezTo>
                <a:cubicBezTo>
                  <a:pt x="269799" y="68263"/>
                  <a:pt x="271122" y="68263"/>
                  <a:pt x="271122" y="68263"/>
                </a:cubicBezTo>
                <a:cubicBezTo>
                  <a:pt x="271122" y="65723"/>
                  <a:pt x="272445" y="63183"/>
                  <a:pt x="272445" y="59373"/>
                </a:cubicBezTo>
                <a:cubicBezTo>
                  <a:pt x="276414" y="54293"/>
                  <a:pt x="283028" y="49213"/>
                  <a:pt x="289643" y="49213"/>
                </a:cubicBezTo>
                <a:close/>
                <a:moveTo>
                  <a:pt x="244544" y="33338"/>
                </a:moveTo>
                <a:cubicBezTo>
                  <a:pt x="257533" y="33338"/>
                  <a:pt x="266625" y="43861"/>
                  <a:pt x="266625" y="55699"/>
                </a:cubicBezTo>
                <a:cubicBezTo>
                  <a:pt x="266625" y="68853"/>
                  <a:pt x="256234" y="79376"/>
                  <a:pt x="244544" y="79376"/>
                </a:cubicBezTo>
                <a:cubicBezTo>
                  <a:pt x="235452" y="79376"/>
                  <a:pt x="226360" y="72799"/>
                  <a:pt x="223762" y="63592"/>
                </a:cubicBezTo>
                <a:cubicBezTo>
                  <a:pt x="225061" y="59645"/>
                  <a:pt x="226360" y="54384"/>
                  <a:pt x="226360" y="49123"/>
                </a:cubicBezTo>
                <a:cubicBezTo>
                  <a:pt x="226360" y="47807"/>
                  <a:pt x="226360" y="46492"/>
                  <a:pt x="226360" y="43861"/>
                </a:cubicBezTo>
                <a:cubicBezTo>
                  <a:pt x="230256" y="37284"/>
                  <a:pt x="236751" y="33338"/>
                  <a:pt x="244544" y="33338"/>
                </a:cubicBezTo>
                <a:close/>
                <a:moveTo>
                  <a:pt x="192806" y="23813"/>
                </a:moveTo>
                <a:cubicBezTo>
                  <a:pt x="205756" y="23813"/>
                  <a:pt x="217412" y="35469"/>
                  <a:pt x="217412" y="48420"/>
                </a:cubicBezTo>
                <a:cubicBezTo>
                  <a:pt x="217412" y="62665"/>
                  <a:pt x="205756" y="73026"/>
                  <a:pt x="192806" y="73026"/>
                </a:cubicBezTo>
                <a:cubicBezTo>
                  <a:pt x="179855" y="73026"/>
                  <a:pt x="169494" y="63961"/>
                  <a:pt x="168199" y="51010"/>
                </a:cubicBezTo>
                <a:cubicBezTo>
                  <a:pt x="169494" y="48420"/>
                  <a:pt x="170789" y="44534"/>
                  <a:pt x="170789" y="39354"/>
                </a:cubicBezTo>
                <a:cubicBezTo>
                  <a:pt x="170789" y="39354"/>
                  <a:pt x="170789" y="39354"/>
                  <a:pt x="170789" y="38059"/>
                </a:cubicBezTo>
                <a:cubicBezTo>
                  <a:pt x="174674" y="30288"/>
                  <a:pt x="182445" y="23813"/>
                  <a:pt x="192806" y="23813"/>
                </a:cubicBezTo>
                <a:close/>
                <a:moveTo>
                  <a:pt x="133275" y="12700"/>
                </a:moveTo>
                <a:cubicBezTo>
                  <a:pt x="148118" y="12700"/>
                  <a:pt x="160262" y="24548"/>
                  <a:pt x="160262" y="39029"/>
                </a:cubicBezTo>
                <a:cubicBezTo>
                  <a:pt x="160262" y="54827"/>
                  <a:pt x="148118" y="66675"/>
                  <a:pt x="133275" y="66675"/>
                </a:cubicBezTo>
                <a:cubicBezTo>
                  <a:pt x="121130" y="66675"/>
                  <a:pt x="110335" y="60093"/>
                  <a:pt x="106287" y="48245"/>
                </a:cubicBezTo>
                <a:cubicBezTo>
                  <a:pt x="108986" y="42979"/>
                  <a:pt x="111685" y="36396"/>
                  <a:pt x="111685" y="29814"/>
                </a:cubicBezTo>
                <a:cubicBezTo>
                  <a:pt x="111685" y="27181"/>
                  <a:pt x="110335" y="25865"/>
                  <a:pt x="110335" y="23232"/>
                </a:cubicBezTo>
                <a:cubicBezTo>
                  <a:pt x="115733" y="16649"/>
                  <a:pt x="123829" y="12700"/>
                  <a:pt x="133275" y="12700"/>
                </a:cubicBezTo>
                <a:close/>
                <a:moveTo>
                  <a:pt x="72809" y="0"/>
                </a:moveTo>
                <a:cubicBezTo>
                  <a:pt x="88472" y="0"/>
                  <a:pt x="101525" y="14426"/>
                  <a:pt x="101525" y="30163"/>
                </a:cubicBezTo>
                <a:cubicBezTo>
                  <a:pt x="101525" y="47211"/>
                  <a:pt x="87167" y="60325"/>
                  <a:pt x="72809" y="60325"/>
                </a:cubicBezTo>
                <a:cubicBezTo>
                  <a:pt x="57145" y="60325"/>
                  <a:pt x="42787" y="47211"/>
                  <a:pt x="42787" y="30163"/>
                </a:cubicBezTo>
                <a:cubicBezTo>
                  <a:pt x="42787" y="14426"/>
                  <a:pt x="55840" y="0"/>
                  <a:pt x="728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9" name="椭圆 34"/>
          <p:cNvSpPr/>
          <p:nvPr/>
        </p:nvSpPr>
        <p:spPr>
          <a:xfrm>
            <a:off x="10818750" y="4446320"/>
            <a:ext cx="355274" cy="355274"/>
          </a:xfrm>
          <a:custGeom>
            <a:avLst/>
            <a:gdLst>
              <a:gd name="connsiteX0" fmla="*/ 157638 w 338138"/>
              <a:gd name="connsiteY0" fmla="*/ 144463 h 338138"/>
              <a:gd name="connsiteX1" fmla="*/ 165544 w 338138"/>
              <a:gd name="connsiteY1" fmla="*/ 148443 h 338138"/>
              <a:gd name="connsiteX2" fmla="*/ 249865 w 338138"/>
              <a:gd name="connsiteY2" fmla="*/ 233341 h 338138"/>
              <a:gd name="connsiteX3" fmla="*/ 280167 w 338138"/>
              <a:gd name="connsiteY3" fmla="*/ 232015 h 338138"/>
              <a:gd name="connsiteX4" fmla="*/ 286755 w 338138"/>
              <a:gd name="connsiteY4" fmla="*/ 234668 h 338138"/>
              <a:gd name="connsiteX5" fmla="*/ 335503 w 338138"/>
              <a:gd name="connsiteY5" fmla="*/ 283750 h 338138"/>
              <a:gd name="connsiteX6" fmla="*/ 338138 w 338138"/>
              <a:gd name="connsiteY6" fmla="*/ 293036 h 338138"/>
              <a:gd name="connsiteX7" fmla="*/ 330233 w 338138"/>
              <a:gd name="connsiteY7" fmla="*/ 298342 h 338138"/>
              <a:gd name="connsiteX8" fmla="*/ 311788 w 338138"/>
              <a:gd name="connsiteY8" fmla="*/ 303648 h 338138"/>
              <a:gd name="connsiteX9" fmla="*/ 303883 w 338138"/>
              <a:gd name="connsiteY9" fmla="*/ 310281 h 338138"/>
              <a:gd name="connsiteX10" fmla="*/ 299930 w 338138"/>
              <a:gd name="connsiteY10" fmla="*/ 331505 h 338138"/>
              <a:gd name="connsiteX11" fmla="*/ 293343 w 338138"/>
              <a:gd name="connsiteY11" fmla="*/ 338138 h 338138"/>
              <a:gd name="connsiteX12" fmla="*/ 290708 w 338138"/>
              <a:gd name="connsiteY12" fmla="*/ 338138 h 338138"/>
              <a:gd name="connsiteX13" fmla="*/ 284120 w 338138"/>
              <a:gd name="connsiteY13" fmla="*/ 335485 h 338138"/>
              <a:gd name="connsiteX14" fmla="*/ 235372 w 338138"/>
              <a:gd name="connsiteY14" fmla="*/ 286403 h 338138"/>
              <a:gd name="connsiteX15" fmla="*/ 232737 w 338138"/>
              <a:gd name="connsiteY15" fmla="*/ 279770 h 338138"/>
              <a:gd name="connsiteX16" fmla="*/ 234054 w 338138"/>
              <a:gd name="connsiteY16" fmla="*/ 249260 h 338138"/>
              <a:gd name="connsiteX17" fmla="*/ 149733 w 338138"/>
              <a:gd name="connsiteY17" fmla="*/ 164361 h 338138"/>
              <a:gd name="connsiteX18" fmla="*/ 149733 w 338138"/>
              <a:gd name="connsiteY18" fmla="*/ 148443 h 338138"/>
              <a:gd name="connsiteX19" fmla="*/ 157638 w 338138"/>
              <a:gd name="connsiteY19" fmla="*/ 144463 h 338138"/>
              <a:gd name="connsiteX20" fmla="*/ 145922 w 338138"/>
              <a:gd name="connsiteY20" fmla="*/ 120650 h 338138"/>
              <a:gd name="connsiteX21" fmla="*/ 169863 w 338138"/>
              <a:gd name="connsiteY21" fmla="*/ 137383 h 338138"/>
              <a:gd name="connsiteX22" fmla="*/ 157893 w 338138"/>
              <a:gd name="connsiteY22" fmla="*/ 133522 h 338138"/>
              <a:gd name="connsiteX23" fmla="*/ 141931 w 338138"/>
              <a:gd name="connsiteY23" fmla="*/ 141245 h 338138"/>
              <a:gd name="connsiteX24" fmla="*/ 137941 w 338138"/>
              <a:gd name="connsiteY24" fmla="*/ 168275 h 338138"/>
              <a:gd name="connsiteX25" fmla="*/ 120650 w 338138"/>
              <a:gd name="connsiteY25" fmla="*/ 145106 h 338138"/>
              <a:gd name="connsiteX26" fmla="*/ 145922 w 338138"/>
              <a:gd name="connsiteY26" fmla="*/ 120650 h 338138"/>
              <a:gd name="connsiteX27" fmla="*/ 146051 w 338138"/>
              <a:gd name="connsiteY27" fmla="*/ 60325 h 338138"/>
              <a:gd name="connsiteX28" fmla="*/ 230188 w 338138"/>
              <a:gd name="connsiteY28" fmla="*/ 145257 h 338138"/>
              <a:gd name="connsiteX29" fmla="*/ 219671 w 338138"/>
              <a:gd name="connsiteY29" fmla="*/ 186395 h 338138"/>
              <a:gd name="connsiteX30" fmla="*/ 193378 w 338138"/>
              <a:gd name="connsiteY30" fmla="*/ 161181 h 338138"/>
              <a:gd name="connsiteX31" fmla="*/ 196007 w 338138"/>
              <a:gd name="connsiteY31" fmla="*/ 145257 h 338138"/>
              <a:gd name="connsiteX32" fmla="*/ 146051 w 338138"/>
              <a:gd name="connsiteY32" fmla="*/ 94828 h 338138"/>
              <a:gd name="connsiteX33" fmla="*/ 96094 w 338138"/>
              <a:gd name="connsiteY33" fmla="*/ 145257 h 338138"/>
              <a:gd name="connsiteX34" fmla="*/ 146051 w 338138"/>
              <a:gd name="connsiteY34" fmla="*/ 195685 h 338138"/>
              <a:gd name="connsiteX35" fmla="*/ 161827 w 338138"/>
              <a:gd name="connsiteY35" fmla="*/ 193031 h 338138"/>
              <a:gd name="connsiteX36" fmla="*/ 188119 w 338138"/>
              <a:gd name="connsiteY36" fmla="*/ 219572 h 338138"/>
              <a:gd name="connsiteX37" fmla="*/ 146051 w 338138"/>
              <a:gd name="connsiteY37" fmla="*/ 230188 h 338138"/>
              <a:gd name="connsiteX38" fmla="*/ 61913 w 338138"/>
              <a:gd name="connsiteY38" fmla="*/ 145257 h 338138"/>
              <a:gd name="connsiteX39" fmla="*/ 146051 w 338138"/>
              <a:gd name="connsiteY39" fmla="*/ 60325 h 338138"/>
              <a:gd name="connsiteX40" fmla="*/ 145257 w 338138"/>
              <a:gd name="connsiteY40" fmla="*/ 0 h 338138"/>
              <a:gd name="connsiteX41" fmla="*/ 290513 w 338138"/>
              <a:gd name="connsiteY41" fmla="*/ 145257 h 338138"/>
              <a:gd name="connsiteX42" fmla="*/ 269385 w 338138"/>
              <a:gd name="connsiteY42" fmla="*/ 221846 h 338138"/>
              <a:gd name="connsiteX43" fmla="*/ 254859 w 338138"/>
              <a:gd name="connsiteY43" fmla="*/ 221846 h 338138"/>
              <a:gd name="connsiteX44" fmla="*/ 239013 w 338138"/>
              <a:gd name="connsiteY44" fmla="*/ 206000 h 338138"/>
              <a:gd name="connsiteX45" fmla="*/ 256180 w 338138"/>
              <a:gd name="connsiteY45" fmla="*/ 145257 h 338138"/>
              <a:gd name="connsiteX46" fmla="*/ 145257 w 338138"/>
              <a:gd name="connsiteY46" fmla="*/ 34333 h 338138"/>
              <a:gd name="connsiteX47" fmla="*/ 34333 w 338138"/>
              <a:gd name="connsiteY47" fmla="*/ 145257 h 338138"/>
              <a:gd name="connsiteX48" fmla="*/ 145257 w 338138"/>
              <a:gd name="connsiteY48" fmla="*/ 256180 h 338138"/>
              <a:gd name="connsiteX49" fmla="*/ 206000 w 338138"/>
              <a:gd name="connsiteY49" fmla="*/ 239013 h 338138"/>
              <a:gd name="connsiteX50" fmla="*/ 221847 w 338138"/>
              <a:gd name="connsiteY50" fmla="*/ 254859 h 338138"/>
              <a:gd name="connsiteX51" fmla="*/ 221847 w 338138"/>
              <a:gd name="connsiteY51" fmla="*/ 269385 h 338138"/>
              <a:gd name="connsiteX52" fmla="*/ 145257 w 338138"/>
              <a:gd name="connsiteY52" fmla="*/ 290513 h 338138"/>
              <a:gd name="connsiteX53" fmla="*/ 0 w 338138"/>
              <a:gd name="connsiteY53" fmla="*/ 145257 h 338138"/>
              <a:gd name="connsiteX54" fmla="*/ 145257 w 338138"/>
              <a:gd name="connsiteY5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38138" h="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pic>
        <p:nvPicPr>
          <p:cNvPr id="32" name="图片 31"/>
          <p:cNvPicPr>
            <a:picLocks noChangeAspect="1"/>
          </p:cNvPicPr>
          <p:nvPr/>
        </p:nvPicPr>
        <p:blipFill rotWithShape="1">
          <a:blip r:embed="rId5">
            <a:extLst>
              <a:ext uri="{28A0092B-C50C-407E-A947-70E740481C1C}">
                <a14:useLocalDpi xmlns:a14="http://schemas.microsoft.com/office/drawing/2010/main" val="0"/>
              </a:ext>
            </a:extLst>
          </a:blip>
          <a:srcRect l="5689" t="7719"/>
          <a:stretch>
            <a:fillRect/>
          </a:stretch>
        </p:blipFill>
        <p:spPr>
          <a:xfrm>
            <a:off x="2" y="1"/>
            <a:ext cx="2304976" cy="1268412"/>
          </a:xfrm>
          <a:prstGeom prst="rect">
            <a:avLst/>
          </a:prstGeom>
        </p:spPr>
      </p:pic>
      <p:pic>
        <p:nvPicPr>
          <p:cNvPr id="33" name="图片 32"/>
          <p:cNvPicPr>
            <a:picLocks noChangeAspect="1"/>
          </p:cNvPicPr>
          <p:nvPr/>
        </p:nvPicPr>
        <p:blipFill rotWithShape="1">
          <a:blip r:embed="rId5">
            <a:extLst>
              <a:ext uri="{28A0092B-C50C-407E-A947-70E740481C1C}">
                <a14:useLocalDpi xmlns:a14="http://schemas.microsoft.com/office/drawing/2010/main" val="0"/>
              </a:ext>
            </a:extLst>
          </a:blip>
          <a:srcRect l="5689" t="7719"/>
          <a:stretch>
            <a:fillRect/>
          </a:stretch>
        </p:blipFill>
        <p:spPr>
          <a:xfrm rot="10800000">
            <a:off x="8297197" y="4714717"/>
            <a:ext cx="3894803" cy="2143282"/>
          </a:xfrm>
          <a:prstGeom prst="rect">
            <a:avLst/>
          </a:prstGeom>
        </p:spPr>
      </p:pic>
      <p:grpSp>
        <p:nvGrpSpPr>
          <p:cNvPr id="34" name="组合 33"/>
          <p:cNvGrpSpPr/>
          <p:nvPr/>
        </p:nvGrpSpPr>
        <p:grpSpPr>
          <a:xfrm>
            <a:off x="1195529" y="485297"/>
            <a:ext cx="3780202" cy="770416"/>
            <a:chOff x="1949291" y="371073"/>
            <a:chExt cx="3780202" cy="770416"/>
          </a:xfrm>
        </p:grpSpPr>
        <p:sp>
          <p:nvSpPr>
            <p:cNvPr id="35" name="文本框 34"/>
            <p:cNvSpPr txBox="1"/>
            <p:nvPr/>
          </p:nvSpPr>
          <p:spPr>
            <a:xfrm>
              <a:off x="1949291" y="371073"/>
              <a:ext cx="3057247"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75000"/>
                      <a:lumOff val="25000"/>
                    </a:schemeClr>
                  </a:solidFill>
                  <a:latin typeface="Century Gothic" panose="020B0502020202020204" pitchFamily="34" charset="0"/>
                </a:rPr>
                <a:t>章节标题</a:t>
              </a:r>
              <a:r>
                <a:rPr lang="zh-CN" altLang="en-US" sz="2800" b="1" dirty="0">
                  <a:solidFill>
                    <a:schemeClr val="accent1"/>
                  </a:solidFill>
                  <a:latin typeface="Century Gothic" panose="020B0502020202020204" pitchFamily="34" charset="0"/>
                </a:rPr>
                <a:t>文字添加</a:t>
              </a:r>
            </a:p>
          </p:txBody>
        </p:sp>
        <p:sp>
          <p:nvSpPr>
            <p:cNvPr id="40" name="文本框 39"/>
            <p:cNvSpPr txBox="1"/>
            <p:nvPr/>
          </p:nvSpPr>
          <p:spPr>
            <a:xfrm>
              <a:off x="1949291" y="833712"/>
              <a:ext cx="3780202" cy="307777"/>
            </a:xfrm>
            <a:prstGeom prst="rect">
              <a:avLst/>
            </a:prstGeom>
            <a:noFill/>
          </p:spPr>
          <p:txBody>
            <a:bodyPr wrap="none" rtlCol="0">
              <a:spAutoFit/>
              <a:scene3d>
                <a:camera prst="orthographicFront"/>
                <a:lightRig rig="threePt" dir="t"/>
              </a:scene3d>
              <a:sp3d contourW="12700"/>
            </a:bodyPr>
            <a:lstStyle/>
            <a:p>
              <a:r>
                <a:rPr lang="en-US" altLang="zh-CN" sz="1400" dirty="0">
                  <a:solidFill>
                    <a:schemeClr val="bg1">
                      <a:lumMod val="50000"/>
                    </a:schemeClr>
                  </a:solidFill>
                  <a:latin typeface="Century Gothic" panose="020B0502020202020204" pitchFamily="34" charset="0"/>
                </a:rPr>
                <a:t>ZHANG JIE BIAO TI WEN ZI TIAN JIA CI CHU</a:t>
              </a:r>
              <a:endParaRPr lang="zh-CN" altLang="en-US" sz="1400" dirty="0">
                <a:solidFill>
                  <a:schemeClr val="bg1">
                    <a:lumMod val="50000"/>
                  </a:schemeClr>
                </a:solidFill>
                <a:latin typeface="Century Gothic" panose="020B0502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p:cTn id="18" dur="500" fill="hold"/>
                                        <p:tgtEl>
                                          <p:spTgt spid="36"/>
                                        </p:tgtEl>
                                        <p:attrNameLst>
                                          <p:attrName>ppt_w</p:attrName>
                                        </p:attrNameLst>
                                      </p:cBhvr>
                                      <p:tavLst>
                                        <p:tav tm="0">
                                          <p:val>
                                            <p:fltVal val="0"/>
                                          </p:val>
                                        </p:tav>
                                        <p:tav tm="100000">
                                          <p:val>
                                            <p:strVal val="#ppt_w"/>
                                          </p:val>
                                        </p:tav>
                                      </p:tavLst>
                                    </p:anim>
                                    <p:anim calcmode="lin" valueType="num">
                                      <p:cBhvr>
                                        <p:cTn id="19" dur="500" fill="hold"/>
                                        <p:tgtEl>
                                          <p:spTgt spid="36"/>
                                        </p:tgtEl>
                                        <p:attrNameLst>
                                          <p:attrName>ppt_h</p:attrName>
                                        </p:attrNameLst>
                                      </p:cBhvr>
                                      <p:tavLst>
                                        <p:tav tm="0">
                                          <p:val>
                                            <p:fltVal val="0"/>
                                          </p:val>
                                        </p:tav>
                                        <p:tav tm="100000">
                                          <p:val>
                                            <p:strVal val="#ppt_h"/>
                                          </p:val>
                                        </p:tav>
                                      </p:tavLst>
                                    </p:anim>
                                    <p:animEffect transition="in" filter="fade">
                                      <p:cBhvr>
                                        <p:cTn id="20" dur="500"/>
                                        <p:tgtEl>
                                          <p:spTgt spid="36"/>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anim calcmode="lin" valueType="num">
                                      <p:cBhvr>
                                        <p:cTn id="23" dur="500" fill="hold"/>
                                        <p:tgtEl>
                                          <p:spTgt spid="37"/>
                                        </p:tgtEl>
                                        <p:attrNameLst>
                                          <p:attrName>ppt_w</p:attrName>
                                        </p:attrNameLst>
                                      </p:cBhvr>
                                      <p:tavLst>
                                        <p:tav tm="0">
                                          <p:val>
                                            <p:fltVal val="0"/>
                                          </p:val>
                                        </p:tav>
                                        <p:tav tm="100000">
                                          <p:val>
                                            <p:strVal val="#ppt_w"/>
                                          </p:val>
                                        </p:tav>
                                      </p:tavLst>
                                    </p:anim>
                                    <p:anim calcmode="lin" valueType="num">
                                      <p:cBhvr>
                                        <p:cTn id="24" dur="500" fill="hold"/>
                                        <p:tgtEl>
                                          <p:spTgt spid="37"/>
                                        </p:tgtEl>
                                        <p:attrNameLst>
                                          <p:attrName>ppt_h</p:attrName>
                                        </p:attrNameLst>
                                      </p:cBhvr>
                                      <p:tavLst>
                                        <p:tav tm="0">
                                          <p:val>
                                            <p:fltVal val="0"/>
                                          </p:val>
                                        </p:tav>
                                        <p:tav tm="100000">
                                          <p:val>
                                            <p:strVal val="#ppt_h"/>
                                          </p:val>
                                        </p:tav>
                                      </p:tavLst>
                                    </p:anim>
                                    <p:animEffect transition="in" filter="fade">
                                      <p:cBhvr>
                                        <p:cTn id="25" dur="500"/>
                                        <p:tgtEl>
                                          <p:spTgt spid="3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38"/>
                                        </p:tgtEl>
                                        <p:attrNameLst>
                                          <p:attrName>style.visibility</p:attrName>
                                        </p:attrNameLst>
                                      </p:cBhvr>
                                      <p:to>
                                        <p:strVal val="visible"/>
                                      </p:to>
                                    </p:set>
                                    <p:anim calcmode="lin" valueType="num">
                                      <p:cBhvr>
                                        <p:cTn id="28" dur="500" fill="hold"/>
                                        <p:tgtEl>
                                          <p:spTgt spid="38"/>
                                        </p:tgtEl>
                                        <p:attrNameLst>
                                          <p:attrName>ppt_w</p:attrName>
                                        </p:attrNameLst>
                                      </p:cBhvr>
                                      <p:tavLst>
                                        <p:tav tm="0">
                                          <p:val>
                                            <p:fltVal val="0"/>
                                          </p:val>
                                        </p:tav>
                                        <p:tav tm="100000">
                                          <p:val>
                                            <p:strVal val="#ppt_w"/>
                                          </p:val>
                                        </p:tav>
                                      </p:tavLst>
                                    </p:anim>
                                    <p:anim calcmode="lin" valueType="num">
                                      <p:cBhvr>
                                        <p:cTn id="29" dur="500" fill="hold"/>
                                        <p:tgtEl>
                                          <p:spTgt spid="38"/>
                                        </p:tgtEl>
                                        <p:attrNameLst>
                                          <p:attrName>ppt_h</p:attrName>
                                        </p:attrNameLst>
                                      </p:cBhvr>
                                      <p:tavLst>
                                        <p:tav tm="0">
                                          <p:val>
                                            <p:fltVal val="0"/>
                                          </p:val>
                                        </p:tav>
                                        <p:tav tm="100000">
                                          <p:val>
                                            <p:strVal val="#ppt_h"/>
                                          </p:val>
                                        </p:tav>
                                      </p:tavLst>
                                    </p:anim>
                                    <p:animEffect transition="in" filter="fade">
                                      <p:cBhvr>
                                        <p:cTn id="30" dur="500"/>
                                        <p:tgtEl>
                                          <p:spTgt spid="38"/>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anim calcmode="lin" valueType="num">
                                      <p:cBhvr>
                                        <p:cTn id="33" dur="500" fill="hold"/>
                                        <p:tgtEl>
                                          <p:spTgt spid="39"/>
                                        </p:tgtEl>
                                        <p:attrNameLst>
                                          <p:attrName>ppt_w</p:attrName>
                                        </p:attrNameLst>
                                      </p:cBhvr>
                                      <p:tavLst>
                                        <p:tav tm="0">
                                          <p:val>
                                            <p:fltVal val="0"/>
                                          </p:val>
                                        </p:tav>
                                        <p:tav tm="100000">
                                          <p:val>
                                            <p:strVal val="#ppt_w"/>
                                          </p:val>
                                        </p:tav>
                                      </p:tavLst>
                                    </p:anim>
                                    <p:anim calcmode="lin" valueType="num">
                                      <p:cBhvr>
                                        <p:cTn id="34" dur="500" fill="hold"/>
                                        <p:tgtEl>
                                          <p:spTgt spid="39"/>
                                        </p:tgtEl>
                                        <p:attrNameLst>
                                          <p:attrName>ppt_h</p:attrName>
                                        </p:attrNameLst>
                                      </p:cBhvr>
                                      <p:tavLst>
                                        <p:tav tm="0">
                                          <p:val>
                                            <p:fltVal val="0"/>
                                          </p:val>
                                        </p:tav>
                                        <p:tav tm="100000">
                                          <p:val>
                                            <p:strVal val="#ppt_h"/>
                                          </p:val>
                                        </p:tav>
                                      </p:tavLst>
                                    </p:anim>
                                    <p:animEffect transition="in" filter="fade">
                                      <p:cBhvr>
                                        <p:cTn id="35" dur="500"/>
                                        <p:tgtEl>
                                          <p:spTgt spid="39"/>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500" fill="hold"/>
                                        <p:tgtEl>
                                          <p:spTgt spid="14"/>
                                        </p:tgtEl>
                                        <p:attrNameLst>
                                          <p:attrName>ppt_w</p:attrName>
                                        </p:attrNameLst>
                                      </p:cBhvr>
                                      <p:tavLst>
                                        <p:tav tm="0">
                                          <p:val>
                                            <p:fltVal val="0"/>
                                          </p:val>
                                        </p:tav>
                                        <p:tav tm="100000">
                                          <p:val>
                                            <p:strVal val="#ppt_w"/>
                                          </p:val>
                                        </p:tav>
                                      </p:tavLst>
                                    </p:anim>
                                    <p:anim calcmode="lin" valueType="num">
                                      <p:cBhvr>
                                        <p:cTn id="39" dur="500" fill="hold"/>
                                        <p:tgtEl>
                                          <p:spTgt spid="14"/>
                                        </p:tgtEl>
                                        <p:attrNameLst>
                                          <p:attrName>ppt_h</p:attrName>
                                        </p:attrNameLst>
                                      </p:cBhvr>
                                      <p:tavLst>
                                        <p:tav tm="0">
                                          <p:val>
                                            <p:fltVal val="0"/>
                                          </p:val>
                                        </p:tav>
                                        <p:tav tm="100000">
                                          <p:val>
                                            <p:strVal val="#ppt_h"/>
                                          </p:val>
                                        </p:tav>
                                      </p:tavLst>
                                    </p:anim>
                                    <p:animEffect transition="in" filter="fade">
                                      <p:cBhvr>
                                        <p:cTn id="40" dur="500"/>
                                        <p:tgtEl>
                                          <p:spTgt spid="14"/>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animEffect transition="in" filter="fade">
                                      <p:cBhvr>
                                        <p:cTn id="50" dur="500"/>
                                        <p:tgtEl>
                                          <p:spTgt spid="20"/>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p:cTn id="53" dur="500" fill="hold"/>
                                        <p:tgtEl>
                                          <p:spTgt spid="23"/>
                                        </p:tgtEl>
                                        <p:attrNameLst>
                                          <p:attrName>ppt_w</p:attrName>
                                        </p:attrNameLst>
                                      </p:cBhvr>
                                      <p:tavLst>
                                        <p:tav tm="0">
                                          <p:val>
                                            <p:fltVal val="0"/>
                                          </p:val>
                                        </p:tav>
                                        <p:tav tm="100000">
                                          <p:val>
                                            <p:strVal val="#ppt_w"/>
                                          </p:val>
                                        </p:tav>
                                      </p:tavLst>
                                    </p:anim>
                                    <p:anim calcmode="lin" valueType="num">
                                      <p:cBhvr>
                                        <p:cTn id="54" dur="500" fill="hold"/>
                                        <p:tgtEl>
                                          <p:spTgt spid="23"/>
                                        </p:tgtEl>
                                        <p:attrNameLst>
                                          <p:attrName>ppt_h</p:attrName>
                                        </p:attrNameLst>
                                      </p:cBhvr>
                                      <p:tavLst>
                                        <p:tav tm="0">
                                          <p:val>
                                            <p:fltVal val="0"/>
                                          </p:val>
                                        </p:tav>
                                        <p:tav tm="100000">
                                          <p:val>
                                            <p:strVal val="#ppt_h"/>
                                          </p:val>
                                        </p:tav>
                                      </p:tavLst>
                                    </p:anim>
                                    <p:animEffect transition="in" filter="fade">
                                      <p:cBhvr>
                                        <p:cTn id="55" dur="500"/>
                                        <p:tgtEl>
                                          <p:spTgt spid="23"/>
                                        </p:tgtEl>
                                      </p:cBhvr>
                                    </p:animEffect>
                                  </p:childTnLst>
                                </p:cTn>
                              </p:par>
                            </p:childTnLst>
                          </p:cTn>
                        </p:par>
                        <p:par>
                          <p:cTn id="56" fill="hold">
                            <p:stCondLst>
                              <p:cond delay="1500"/>
                            </p:stCondLst>
                            <p:childTnLst>
                              <p:par>
                                <p:cTn id="57" presetID="10" presetClass="entr" presetSubtype="0"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fade">
                                      <p:cBhvr>
                                        <p:cTn id="59" dur="500"/>
                                        <p:tgtEl>
                                          <p:spTgt spid="27"/>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fade">
                                      <p:cBhvr>
                                        <p:cTn id="62" dur="500"/>
                                        <p:tgtEl>
                                          <p:spTgt spid="29"/>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500"/>
                                        <p:tgtEl>
                                          <p:spTgt spid="30"/>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20" grpId="0" animBg="1"/>
      <p:bldP spid="23" grpId="0" animBg="1"/>
      <p:bldP spid="27" grpId="0"/>
      <p:bldP spid="29" grpId="0"/>
      <p:bldP spid="30" grpId="0"/>
      <p:bldP spid="31" grpId="0"/>
      <p:bldP spid="36" grpId="0" animBg="1"/>
      <p:bldP spid="37" grpId="0" animBg="1"/>
      <p:bldP spid="38" grpId="0" animBg="1"/>
      <p:bldP spid="3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组合 43"/>
          <p:cNvGrpSpPr/>
          <p:nvPr/>
        </p:nvGrpSpPr>
        <p:grpSpPr>
          <a:xfrm>
            <a:off x="5456611" y="3631622"/>
            <a:ext cx="1922848" cy="1774131"/>
            <a:chOff x="4609158" y="3631623"/>
            <a:chExt cx="1922848" cy="1774131"/>
          </a:xfrm>
        </p:grpSpPr>
        <p:sp>
          <p:nvSpPr>
            <p:cNvPr id="9" name="矩形 8"/>
            <p:cNvSpPr/>
            <p:nvPr/>
          </p:nvSpPr>
          <p:spPr>
            <a:xfrm>
              <a:off x="4609159" y="3631623"/>
              <a:ext cx="1922846" cy="17741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6" name="椭圆 15"/>
            <p:cNvSpPr/>
            <p:nvPr/>
          </p:nvSpPr>
          <p:spPr>
            <a:xfrm>
              <a:off x="5340602" y="4168371"/>
              <a:ext cx="459960" cy="459960"/>
            </a:xfrm>
            <a:prstGeom prst="ellipse">
              <a:avLst/>
            </a:prstGeom>
            <a:solidFill>
              <a:schemeClr val="bg1"/>
            </a:solidFill>
            <a:ln w="63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40" tIns="45720" rIns="91440" bIns="45720" anchor="ctr" anchorCtr="0" forceAA="0" compatLnSpc="1">
              <a:normAutofit lnSpcReduction="10000"/>
              <a:scene3d>
                <a:camera prst="orthographicFront"/>
                <a:lightRig rig="threePt" dir="t"/>
              </a:scene3d>
              <a:sp3d contourW="12700"/>
            </a:bodyPr>
            <a:lstStyle/>
            <a:p>
              <a:pPr algn="ctr" defTabSz="914400"/>
              <a:r>
                <a:rPr lang="en-US" altLang="zh-CN" sz="1600">
                  <a:solidFill>
                    <a:schemeClr val="accent1"/>
                  </a:solidFill>
                </a:rPr>
                <a:t>02</a:t>
              </a:r>
              <a:endParaRPr lang="en-US" altLang="zh-CN" sz="1600" dirty="0">
                <a:solidFill>
                  <a:schemeClr val="accent1"/>
                </a:solidFill>
              </a:endParaRPr>
            </a:p>
          </p:txBody>
        </p:sp>
        <p:sp>
          <p:nvSpPr>
            <p:cNvPr id="39" name="矩形 38"/>
            <p:cNvSpPr/>
            <p:nvPr/>
          </p:nvSpPr>
          <p:spPr>
            <a:xfrm>
              <a:off x="4609158" y="4671270"/>
              <a:ext cx="1922848"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rPr>
                <a:t>标题文字添加</a:t>
              </a:r>
            </a:p>
          </p:txBody>
        </p:sp>
      </p:grpSp>
      <p:grpSp>
        <p:nvGrpSpPr>
          <p:cNvPr id="42" name="组合 41"/>
          <p:cNvGrpSpPr/>
          <p:nvPr/>
        </p:nvGrpSpPr>
        <p:grpSpPr>
          <a:xfrm>
            <a:off x="9383516" y="3631622"/>
            <a:ext cx="1933772" cy="1774131"/>
            <a:chOff x="8531028" y="3631623"/>
            <a:chExt cx="1933772" cy="1774131"/>
          </a:xfrm>
        </p:grpSpPr>
        <p:sp>
          <p:nvSpPr>
            <p:cNvPr id="11" name="矩形 10"/>
            <p:cNvSpPr/>
            <p:nvPr/>
          </p:nvSpPr>
          <p:spPr>
            <a:xfrm>
              <a:off x="8541954" y="3631623"/>
              <a:ext cx="1922846" cy="177413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7" name="椭圆 16"/>
            <p:cNvSpPr/>
            <p:nvPr/>
          </p:nvSpPr>
          <p:spPr>
            <a:xfrm>
              <a:off x="9265053" y="4166284"/>
              <a:ext cx="459960" cy="459960"/>
            </a:xfrm>
            <a:prstGeom prst="ellipse">
              <a:avLst/>
            </a:prstGeom>
            <a:solidFill>
              <a:schemeClr val="bg1"/>
            </a:solidFill>
            <a:ln w="63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40" tIns="45720" rIns="91440" bIns="45720" anchor="ctr" anchorCtr="0" forceAA="0" compatLnSpc="1">
              <a:normAutofit lnSpcReduction="10000"/>
              <a:scene3d>
                <a:camera prst="orthographicFront"/>
                <a:lightRig rig="threePt" dir="t"/>
              </a:scene3d>
              <a:sp3d contourW="12700"/>
            </a:bodyPr>
            <a:lstStyle/>
            <a:p>
              <a:pPr algn="ctr" defTabSz="914400"/>
              <a:r>
                <a:rPr lang="en-US" altLang="zh-CN" sz="1600" dirty="0">
                  <a:solidFill>
                    <a:schemeClr val="tx1">
                      <a:lumMod val="50000"/>
                      <a:lumOff val="50000"/>
                    </a:schemeClr>
                  </a:solidFill>
                </a:rPr>
                <a:t>03</a:t>
              </a:r>
            </a:p>
          </p:txBody>
        </p:sp>
        <p:sp>
          <p:nvSpPr>
            <p:cNvPr id="40" name="矩形 39"/>
            <p:cNvSpPr/>
            <p:nvPr/>
          </p:nvSpPr>
          <p:spPr>
            <a:xfrm>
              <a:off x="8531028" y="4671270"/>
              <a:ext cx="1922848"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rPr>
                <a:t>标题文字添加</a:t>
              </a:r>
            </a:p>
          </p:txBody>
        </p:sp>
      </p:grpSp>
      <p:grpSp>
        <p:nvGrpSpPr>
          <p:cNvPr id="43" name="组合 42"/>
          <p:cNvGrpSpPr/>
          <p:nvPr/>
        </p:nvGrpSpPr>
        <p:grpSpPr>
          <a:xfrm>
            <a:off x="7418406" y="1810259"/>
            <a:ext cx="1927449" cy="1774131"/>
            <a:chOff x="6565917" y="1810260"/>
            <a:chExt cx="1927449" cy="1774131"/>
          </a:xfrm>
        </p:grpSpPr>
        <p:sp>
          <p:nvSpPr>
            <p:cNvPr id="7" name="矩形 6"/>
            <p:cNvSpPr/>
            <p:nvPr/>
          </p:nvSpPr>
          <p:spPr>
            <a:xfrm>
              <a:off x="6570520" y="1810260"/>
              <a:ext cx="1922846" cy="17741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4" name="椭圆 13"/>
            <p:cNvSpPr/>
            <p:nvPr/>
          </p:nvSpPr>
          <p:spPr>
            <a:xfrm>
              <a:off x="7301964" y="2347007"/>
              <a:ext cx="459960" cy="459960"/>
            </a:xfrm>
            <a:prstGeom prst="ellipse">
              <a:avLst/>
            </a:prstGeom>
            <a:solidFill>
              <a:schemeClr val="bg1"/>
            </a:solidFill>
            <a:ln w="63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40" tIns="45720" rIns="91440" bIns="45720" anchor="ctr" anchorCtr="0" forceAA="0" compatLnSpc="1">
              <a:normAutofit lnSpcReduction="10000"/>
              <a:scene3d>
                <a:camera prst="orthographicFront"/>
                <a:lightRig rig="threePt" dir="t"/>
              </a:scene3d>
              <a:sp3d contourW="12700"/>
            </a:bodyPr>
            <a:lstStyle/>
            <a:p>
              <a:pPr algn="ctr" defTabSz="914400"/>
              <a:r>
                <a:rPr lang="en-US" altLang="zh-CN" sz="1600">
                  <a:solidFill>
                    <a:schemeClr val="accent2"/>
                  </a:solidFill>
                </a:rPr>
                <a:t>01</a:t>
              </a:r>
              <a:endParaRPr lang="en-US" altLang="zh-CN" sz="1600" dirty="0">
                <a:solidFill>
                  <a:schemeClr val="accent2"/>
                </a:solidFill>
              </a:endParaRPr>
            </a:p>
          </p:txBody>
        </p:sp>
        <p:sp>
          <p:nvSpPr>
            <p:cNvPr id="41" name="矩形 40"/>
            <p:cNvSpPr/>
            <p:nvPr/>
          </p:nvSpPr>
          <p:spPr>
            <a:xfrm>
              <a:off x="6565917" y="2846736"/>
              <a:ext cx="1922848"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rPr>
                <a:t>标题文字添加</a:t>
              </a:r>
            </a:p>
          </p:txBody>
        </p:sp>
      </p:grpSp>
      <p:pic>
        <p:nvPicPr>
          <p:cNvPr id="37" name="图片占位符 32"/>
          <p:cNvPicPr>
            <a:picLocks noChangeAspect="1"/>
          </p:cNvPicPr>
          <p:nvPr/>
        </p:nvPicPr>
        <p:blipFill>
          <a:blip r:embed="rId3">
            <a:extLst>
              <a:ext uri="{28A0092B-C50C-407E-A947-70E740481C1C}">
                <a14:useLocalDpi xmlns:a14="http://schemas.microsoft.com/office/drawing/2010/main" val="0"/>
              </a:ext>
            </a:extLst>
          </a:blip>
          <a:srcRect l="7822" r="7822"/>
          <a:stretch>
            <a:fillRect/>
          </a:stretch>
        </p:blipFill>
        <p:spPr>
          <a:xfrm>
            <a:off x="857523" y="1810259"/>
            <a:ext cx="4550500" cy="3595494"/>
          </a:xfrm>
          <a:custGeom>
            <a:avLst/>
            <a:gdLst>
              <a:gd name="connsiteX0" fmla="*/ 0 w 4550500"/>
              <a:gd name="connsiteY0" fmla="*/ 0 h 3595494"/>
              <a:gd name="connsiteX1" fmla="*/ 4550500 w 4550500"/>
              <a:gd name="connsiteY1" fmla="*/ 0 h 3595494"/>
              <a:gd name="connsiteX2" fmla="*/ 4550500 w 4550500"/>
              <a:gd name="connsiteY2" fmla="*/ 3595494 h 3595494"/>
              <a:gd name="connsiteX3" fmla="*/ 0 w 4550500"/>
              <a:gd name="connsiteY3" fmla="*/ 3595494 h 3595494"/>
            </a:gdLst>
            <a:ahLst/>
            <a:cxnLst>
              <a:cxn ang="0">
                <a:pos x="connsiteX0" y="connsiteY0"/>
              </a:cxn>
              <a:cxn ang="0">
                <a:pos x="connsiteX1" y="connsiteY1"/>
              </a:cxn>
              <a:cxn ang="0">
                <a:pos x="connsiteX2" y="connsiteY2"/>
              </a:cxn>
              <a:cxn ang="0">
                <a:pos x="connsiteX3" y="connsiteY3"/>
              </a:cxn>
            </a:cxnLst>
            <a:rect l="l" t="t" r="r" b="b"/>
            <a:pathLst>
              <a:path w="4550500" h="3595494">
                <a:moveTo>
                  <a:pt x="0" y="0"/>
                </a:moveTo>
                <a:lnTo>
                  <a:pt x="4550500" y="0"/>
                </a:lnTo>
                <a:lnTo>
                  <a:pt x="4550500" y="3595494"/>
                </a:lnTo>
                <a:lnTo>
                  <a:pt x="0" y="3595494"/>
                </a:lnTo>
                <a:close/>
              </a:path>
            </a:pathLst>
          </a:custGeom>
        </p:spPr>
      </p:pic>
      <p:pic>
        <p:nvPicPr>
          <p:cNvPr id="38" name="图片占位符 33"/>
          <p:cNvPicPr>
            <a:picLocks noChangeAspect="1"/>
          </p:cNvPicPr>
          <p:nvPr/>
        </p:nvPicPr>
        <p:blipFill>
          <a:blip r:embed="rId3">
            <a:extLst>
              <a:ext uri="{28A0092B-C50C-407E-A947-70E740481C1C}">
                <a14:useLocalDpi xmlns:a14="http://schemas.microsoft.com/office/drawing/2010/main" val="0"/>
              </a:ext>
            </a:extLst>
          </a:blip>
          <a:srcRect l="13889" r="13889"/>
          <a:stretch>
            <a:fillRect/>
          </a:stretch>
        </p:blipFill>
        <p:spPr>
          <a:xfrm>
            <a:off x="5456612" y="1810261"/>
            <a:ext cx="1922847" cy="1774131"/>
          </a:xfrm>
          <a:custGeom>
            <a:avLst/>
            <a:gdLst>
              <a:gd name="connsiteX0" fmla="*/ 0 w 1922847"/>
              <a:gd name="connsiteY0" fmla="*/ 0 h 1774131"/>
              <a:gd name="connsiteX1" fmla="*/ 1922847 w 1922847"/>
              <a:gd name="connsiteY1" fmla="*/ 0 h 1774131"/>
              <a:gd name="connsiteX2" fmla="*/ 1922847 w 1922847"/>
              <a:gd name="connsiteY2" fmla="*/ 1774131 h 1774131"/>
              <a:gd name="connsiteX3" fmla="*/ 0 w 1922847"/>
              <a:gd name="connsiteY3" fmla="*/ 1774131 h 1774131"/>
            </a:gdLst>
            <a:ahLst/>
            <a:cxnLst>
              <a:cxn ang="0">
                <a:pos x="connsiteX0" y="connsiteY0"/>
              </a:cxn>
              <a:cxn ang="0">
                <a:pos x="connsiteX1" y="connsiteY1"/>
              </a:cxn>
              <a:cxn ang="0">
                <a:pos x="connsiteX2" y="connsiteY2"/>
              </a:cxn>
              <a:cxn ang="0">
                <a:pos x="connsiteX3" y="connsiteY3"/>
              </a:cxn>
            </a:cxnLst>
            <a:rect l="l" t="t" r="r" b="b"/>
            <a:pathLst>
              <a:path w="1922847" h="1774131">
                <a:moveTo>
                  <a:pt x="0" y="0"/>
                </a:moveTo>
                <a:lnTo>
                  <a:pt x="1922847" y="0"/>
                </a:lnTo>
                <a:lnTo>
                  <a:pt x="1922847" y="1774131"/>
                </a:lnTo>
                <a:lnTo>
                  <a:pt x="0" y="1774131"/>
                </a:lnTo>
                <a:close/>
              </a:path>
            </a:pathLst>
          </a:custGeom>
        </p:spPr>
      </p:pic>
      <p:pic>
        <p:nvPicPr>
          <p:cNvPr id="45" name="图片占位符 34"/>
          <p:cNvPicPr>
            <a:picLocks noChangeAspect="1"/>
          </p:cNvPicPr>
          <p:nvPr/>
        </p:nvPicPr>
        <p:blipFill>
          <a:blip r:embed="rId4">
            <a:extLst>
              <a:ext uri="{28A0092B-C50C-407E-A947-70E740481C1C}">
                <a14:useLocalDpi xmlns:a14="http://schemas.microsoft.com/office/drawing/2010/main" val="0"/>
              </a:ext>
            </a:extLst>
          </a:blip>
          <a:srcRect l="13862" r="13862"/>
          <a:stretch>
            <a:fillRect/>
          </a:stretch>
        </p:blipFill>
        <p:spPr>
          <a:xfrm>
            <a:off x="7420707" y="3631624"/>
            <a:ext cx="1922847" cy="1774131"/>
          </a:xfrm>
          <a:custGeom>
            <a:avLst/>
            <a:gdLst>
              <a:gd name="connsiteX0" fmla="*/ 0 w 1922847"/>
              <a:gd name="connsiteY0" fmla="*/ 0 h 1774131"/>
              <a:gd name="connsiteX1" fmla="*/ 1922847 w 1922847"/>
              <a:gd name="connsiteY1" fmla="*/ 0 h 1774131"/>
              <a:gd name="connsiteX2" fmla="*/ 1922847 w 1922847"/>
              <a:gd name="connsiteY2" fmla="*/ 1774131 h 1774131"/>
              <a:gd name="connsiteX3" fmla="*/ 0 w 1922847"/>
              <a:gd name="connsiteY3" fmla="*/ 1774131 h 1774131"/>
            </a:gdLst>
            <a:ahLst/>
            <a:cxnLst>
              <a:cxn ang="0">
                <a:pos x="connsiteX0" y="connsiteY0"/>
              </a:cxn>
              <a:cxn ang="0">
                <a:pos x="connsiteX1" y="connsiteY1"/>
              </a:cxn>
              <a:cxn ang="0">
                <a:pos x="connsiteX2" y="connsiteY2"/>
              </a:cxn>
              <a:cxn ang="0">
                <a:pos x="connsiteX3" y="connsiteY3"/>
              </a:cxn>
            </a:cxnLst>
            <a:rect l="l" t="t" r="r" b="b"/>
            <a:pathLst>
              <a:path w="1922847" h="1774131">
                <a:moveTo>
                  <a:pt x="0" y="0"/>
                </a:moveTo>
                <a:lnTo>
                  <a:pt x="1922847" y="0"/>
                </a:lnTo>
                <a:lnTo>
                  <a:pt x="1922847" y="1774131"/>
                </a:lnTo>
                <a:lnTo>
                  <a:pt x="0" y="1774131"/>
                </a:lnTo>
                <a:close/>
              </a:path>
            </a:pathLst>
          </a:custGeom>
        </p:spPr>
      </p:pic>
      <p:pic>
        <p:nvPicPr>
          <p:cNvPr id="46" name="图片占位符 35"/>
          <p:cNvPicPr>
            <a:picLocks noChangeAspect="1"/>
          </p:cNvPicPr>
          <p:nvPr/>
        </p:nvPicPr>
        <p:blipFill>
          <a:blip r:embed="rId5">
            <a:extLst>
              <a:ext uri="{28A0092B-C50C-407E-A947-70E740481C1C}">
                <a14:useLocalDpi xmlns:a14="http://schemas.microsoft.com/office/drawing/2010/main" val="0"/>
              </a:ext>
            </a:extLst>
          </a:blip>
          <a:srcRect l="13890" r="13890"/>
          <a:stretch>
            <a:fillRect/>
          </a:stretch>
        </p:blipFill>
        <p:spPr>
          <a:xfrm>
            <a:off x="9388979" y="1810261"/>
            <a:ext cx="1922847" cy="1774131"/>
          </a:xfrm>
          <a:custGeom>
            <a:avLst/>
            <a:gdLst>
              <a:gd name="connsiteX0" fmla="*/ 0 w 1922847"/>
              <a:gd name="connsiteY0" fmla="*/ 0 h 1774131"/>
              <a:gd name="connsiteX1" fmla="*/ 1922847 w 1922847"/>
              <a:gd name="connsiteY1" fmla="*/ 0 h 1774131"/>
              <a:gd name="connsiteX2" fmla="*/ 1922847 w 1922847"/>
              <a:gd name="connsiteY2" fmla="*/ 1774131 h 1774131"/>
              <a:gd name="connsiteX3" fmla="*/ 0 w 1922847"/>
              <a:gd name="connsiteY3" fmla="*/ 1774131 h 1774131"/>
            </a:gdLst>
            <a:ahLst/>
            <a:cxnLst>
              <a:cxn ang="0">
                <a:pos x="connsiteX0" y="connsiteY0"/>
              </a:cxn>
              <a:cxn ang="0">
                <a:pos x="connsiteX1" y="connsiteY1"/>
              </a:cxn>
              <a:cxn ang="0">
                <a:pos x="connsiteX2" y="connsiteY2"/>
              </a:cxn>
              <a:cxn ang="0">
                <a:pos x="connsiteX3" y="connsiteY3"/>
              </a:cxn>
            </a:cxnLst>
            <a:rect l="l" t="t" r="r" b="b"/>
            <a:pathLst>
              <a:path w="1922847" h="1774131">
                <a:moveTo>
                  <a:pt x="0" y="0"/>
                </a:moveTo>
                <a:lnTo>
                  <a:pt x="1922847" y="0"/>
                </a:lnTo>
                <a:lnTo>
                  <a:pt x="1922847" y="1774131"/>
                </a:lnTo>
                <a:lnTo>
                  <a:pt x="0" y="1774131"/>
                </a:lnTo>
                <a:close/>
              </a:path>
            </a:pathLst>
          </a:custGeom>
        </p:spPr>
      </p:pic>
      <p:pic>
        <p:nvPicPr>
          <p:cNvPr id="47" name="图片 46"/>
          <p:cNvPicPr>
            <a:picLocks noChangeAspect="1"/>
          </p:cNvPicPr>
          <p:nvPr/>
        </p:nvPicPr>
        <p:blipFill rotWithShape="1">
          <a:blip r:embed="rId6">
            <a:extLst>
              <a:ext uri="{28A0092B-C50C-407E-A947-70E740481C1C}">
                <a14:useLocalDpi xmlns:a14="http://schemas.microsoft.com/office/drawing/2010/main" val="0"/>
              </a:ext>
            </a:extLst>
          </a:blip>
          <a:srcRect l="5689" t="7719"/>
          <a:stretch>
            <a:fillRect/>
          </a:stretch>
        </p:blipFill>
        <p:spPr>
          <a:xfrm>
            <a:off x="2" y="1"/>
            <a:ext cx="2304976" cy="1268412"/>
          </a:xfrm>
          <a:prstGeom prst="rect">
            <a:avLst/>
          </a:prstGeom>
        </p:spPr>
      </p:pic>
      <p:pic>
        <p:nvPicPr>
          <p:cNvPr id="48" name="图片 47"/>
          <p:cNvPicPr>
            <a:picLocks noChangeAspect="1"/>
          </p:cNvPicPr>
          <p:nvPr/>
        </p:nvPicPr>
        <p:blipFill rotWithShape="1">
          <a:blip r:embed="rId6">
            <a:extLst>
              <a:ext uri="{28A0092B-C50C-407E-A947-70E740481C1C}">
                <a14:useLocalDpi xmlns:a14="http://schemas.microsoft.com/office/drawing/2010/main" val="0"/>
              </a:ext>
            </a:extLst>
          </a:blip>
          <a:srcRect l="5689" t="7719"/>
          <a:stretch>
            <a:fillRect/>
          </a:stretch>
        </p:blipFill>
        <p:spPr>
          <a:xfrm rot="10800000">
            <a:off x="8297197" y="4714717"/>
            <a:ext cx="3894803" cy="2143282"/>
          </a:xfrm>
          <a:prstGeom prst="rect">
            <a:avLst/>
          </a:prstGeom>
        </p:spPr>
      </p:pic>
      <p:grpSp>
        <p:nvGrpSpPr>
          <p:cNvPr id="49" name="组合 48"/>
          <p:cNvGrpSpPr/>
          <p:nvPr/>
        </p:nvGrpSpPr>
        <p:grpSpPr>
          <a:xfrm>
            <a:off x="1195529" y="485297"/>
            <a:ext cx="3780202" cy="770416"/>
            <a:chOff x="1949291" y="371073"/>
            <a:chExt cx="3780202" cy="770416"/>
          </a:xfrm>
        </p:grpSpPr>
        <p:sp>
          <p:nvSpPr>
            <p:cNvPr id="50" name="文本框 49"/>
            <p:cNvSpPr txBox="1"/>
            <p:nvPr/>
          </p:nvSpPr>
          <p:spPr>
            <a:xfrm>
              <a:off x="1949291" y="371073"/>
              <a:ext cx="3057247"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75000"/>
                      <a:lumOff val="25000"/>
                    </a:schemeClr>
                  </a:solidFill>
                  <a:latin typeface="Century Gothic" panose="020B0502020202020204" pitchFamily="34" charset="0"/>
                </a:rPr>
                <a:t>章节标题</a:t>
              </a:r>
              <a:r>
                <a:rPr lang="zh-CN" altLang="en-US" sz="2800" b="1" dirty="0">
                  <a:solidFill>
                    <a:schemeClr val="accent1"/>
                  </a:solidFill>
                  <a:latin typeface="Century Gothic" panose="020B0502020202020204" pitchFamily="34" charset="0"/>
                </a:rPr>
                <a:t>文字添加</a:t>
              </a:r>
            </a:p>
          </p:txBody>
        </p:sp>
        <p:sp>
          <p:nvSpPr>
            <p:cNvPr id="51" name="文本框 50"/>
            <p:cNvSpPr txBox="1"/>
            <p:nvPr/>
          </p:nvSpPr>
          <p:spPr>
            <a:xfrm>
              <a:off x="1949291" y="833712"/>
              <a:ext cx="3780202" cy="307777"/>
            </a:xfrm>
            <a:prstGeom prst="rect">
              <a:avLst/>
            </a:prstGeom>
            <a:noFill/>
          </p:spPr>
          <p:txBody>
            <a:bodyPr wrap="none" rtlCol="0">
              <a:spAutoFit/>
              <a:scene3d>
                <a:camera prst="orthographicFront"/>
                <a:lightRig rig="threePt" dir="t"/>
              </a:scene3d>
              <a:sp3d contourW="12700"/>
            </a:bodyPr>
            <a:lstStyle/>
            <a:p>
              <a:r>
                <a:rPr lang="en-US" altLang="zh-CN" sz="1400" dirty="0">
                  <a:solidFill>
                    <a:schemeClr val="bg1">
                      <a:lumMod val="50000"/>
                    </a:schemeClr>
                  </a:solidFill>
                  <a:latin typeface="Century Gothic" panose="020B0502020202020204" pitchFamily="34" charset="0"/>
                </a:rPr>
                <a:t>ZHANG JIE BIAO TI WEN ZI TIAN JIA CI CHU</a:t>
              </a:r>
              <a:endParaRPr lang="zh-CN" altLang="en-US" sz="1400" dirty="0">
                <a:solidFill>
                  <a:schemeClr val="bg1">
                    <a:lumMod val="50000"/>
                  </a:schemeClr>
                </a:solidFill>
                <a:latin typeface="Century Gothic" panose="020B0502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500" fill="hold"/>
                                        <p:tgtEl>
                                          <p:spTgt spid="43"/>
                                        </p:tgtEl>
                                        <p:attrNameLst>
                                          <p:attrName>ppt_w</p:attrName>
                                        </p:attrNameLst>
                                      </p:cBhvr>
                                      <p:tavLst>
                                        <p:tav tm="0">
                                          <p:val>
                                            <p:fltVal val="0"/>
                                          </p:val>
                                        </p:tav>
                                        <p:tav tm="100000">
                                          <p:val>
                                            <p:strVal val="#ppt_w"/>
                                          </p:val>
                                        </p:tav>
                                      </p:tavLst>
                                    </p:anim>
                                    <p:anim calcmode="lin" valueType="num">
                                      <p:cBhvr>
                                        <p:cTn id="14" dur="500" fill="hold"/>
                                        <p:tgtEl>
                                          <p:spTgt spid="43"/>
                                        </p:tgtEl>
                                        <p:attrNameLst>
                                          <p:attrName>ppt_h</p:attrName>
                                        </p:attrNameLst>
                                      </p:cBhvr>
                                      <p:tavLst>
                                        <p:tav tm="0">
                                          <p:val>
                                            <p:fltVal val="0"/>
                                          </p:val>
                                        </p:tav>
                                        <p:tav tm="100000">
                                          <p:val>
                                            <p:strVal val="#ppt_h"/>
                                          </p:val>
                                        </p:tav>
                                      </p:tavLst>
                                    </p:anim>
                                    <p:animEffect transition="in" filter="fade">
                                      <p:cBhvr>
                                        <p:cTn id="15" dur="500"/>
                                        <p:tgtEl>
                                          <p:spTgt spid="43"/>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p:cTn id="19" dur="500" fill="hold"/>
                                        <p:tgtEl>
                                          <p:spTgt spid="42"/>
                                        </p:tgtEl>
                                        <p:attrNameLst>
                                          <p:attrName>ppt_w</p:attrName>
                                        </p:attrNameLst>
                                      </p:cBhvr>
                                      <p:tavLst>
                                        <p:tav tm="0">
                                          <p:val>
                                            <p:fltVal val="0"/>
                                          </p:val>
                                        </p:tav>
                                        <p:tav tm="100000">
                                          <p:val>
                                            <p:strVal val="#ppt_w"/>
                                          </p:val>
                                        </p:tav>
                                      </p:tavLst>
                                    </p:anim>
                                    <p:anim calcmode="lin" valueType="num">
                                      <p:cBhvr>
                                        <p:cTn id="20" dur="500" fill="hold"/>
                                        <p:tgtEl>
                                          <p:spTgt spid="42"/>
                                        </p:tgtEl>
                                        <p:attrNameLst>
                                          <p:attrName>ppt_h</p:attrName>
                                        </p:attrNameLst>
                                      </p:cBhvr>
                                      <p:tavLst>
                                        <p:tav tm="0">
                                          <p:val>
                                            <p:fltVal val="0"/>
                                          </p:val>
                                        </p:tav>
                                        <p:tav tm="100000">
                                          <p:val>
                                            <p:strVal val="#ppt_h"/>
                                          </p:val>
                                        </p:tav>
                                      </p:tavLst>
                                    </p:anim>
                                    <p:animEffect transition="in" filter="fade">
                                      <p:cBhvr>
                                        <p:cTn id="21" dur="500"/>
                                        <p:tgtEl>
                                          <p:spTgt spid="42"/>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p:cTn id="25" dur="500" fill="hold"/>
                                        <p:tgtEl>
                                          <p:spTgt spid="37"/>
                                        </p:tgtEl>
                                        <p:attrNameLst>
                                          <p:attrName>ppt_w</p:attrName>
                                        </p:attrNameLst>
                                      </p:cBhvr>
                                      <p:tavLst>
                                        <p:tav tm="0">
                                          <p:val>
                                            <p:fltVal val="0"/>
                                          </p:val>
                                        </p:tav>
                                        <p:tav tm="100000">
                                          <p:val>
                                            <p:strVal val="#ppt_w"/>
                                          </p:val>
                                        </p:tav>
                                      </p:tavLst>
                                    </p:anim>
                                    <p:anim calcmode="lin" valueType="num">
                                      <p:cBhvr>
                                        <p:cTn id="26" dur="500" fill="hold"/>
                                        <p:tgtEl>
                                          <p:spTgt spid="37"/>
                                        </p:tgtEl>
                                        <p:attrNameLst>
                                          <p:attrName>ppt_h</p:attrName>
                                        </p:attrNameLst>
                                      </p:cBhvr>
                                      <p:tavLst>
                                        <p:tav tm="0">
                                          <p:val>
                                            <p:fltVal val="0"/>
                                          </p:val>
                                        </p:tav>
                                        <p:tav tm="100000">
                                          <p:val>
                                            <p:strVal val="#ppt_h"/>
                                          </p:val>
                                        </p:tav>
                                      </p:tavLst>
                                    </p:anim>
                                    <p:animEffect transition="in" filter="fade">
                                      <p:cBhvr>
                                        <p:cTn id="27" dur="500"/>
                                        <p:tgtEl>
                                          <p:spTgt spid="37"/>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3000"/>
                            </p:stCondLst>
                            <p:childTnLst>
                              <p:par>
                                <p:cTn id="41" presetID="53" presetClass="entr" presetSubtype="16"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xagon 16"/>
          <p:cNvSpPr/>
          <p:nvPr/>
        </p:nvSpPr>
        <p:spPr>
          <a:xfrm>
            <a:off x="1780676" y="2993193"/>
            <a:ext cx="1715672" cy="1479027"/>
          </a:xfrm>
          <a:prstGeom prst="hexagon">
            <a:avLst/>
          </a:prstGeom>
          <a:noFill/>
          <a:ln w="12700">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5" name="Hexagon 109"/>
          <p:cNvSpPr/>
          <p:nvPr/>
        </p:nvSpPr>
        <p:spPr>
          <a:xfrm>
            <a:off x="4133127" y="2993193"/>
            <a:ext cx="1715672" cy="1479027"/>
          </a:xfrm>
          <a:prstGeom prst="hexagon">
            <a:avLst/>
          </a:prstGeom>
          <a:noFill/>
          <a:ln w="12700">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6" name="Hexagon 110"/>
          <p:cNvSpPr/>
          <p:nvPr/>
        </p:nvSpPr>
        <p:spPr>
          <a:xfrm>
            <a:off x="6485578" y="2993193"/>
            <a:ext cx="1715672" cy="1479027"/>
          </a:xfrm>
          <a:prstGeom prst="hexagon">
            <a:avLst/>
          </a:prstGeom>
          <a:noFill/>
          <a:ln w="12700">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7" name="Hexagon 111"/>
          <p:cNvSpPr/>
          <p:nvPr/>
        </p:nvSpPr>
        <p:spPr>
          <a:xfrm>
            <a:off x="8838029" y="2993193"/>
            <a:ext cx="1715672" cy="1479027"/>
          </a:xfrm>
          <a:prstGeom prst="hexagon">
            <a:avLst/>
          </a:prstGeom>
          <a:noFill/>
          <a:ln w="12700">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8" name="Hexagon 116"/>
          <p:cNvSpPr/>
          <p:nvPr/>
        </p:nvSpPr>
        <p:spPr>
          <a:xfrm>
            <a:off x="3017380" y="2724349"/>
            <a:ext cx="477991" cy="412060"/>
          </a:xfrm>
          <a:prstGeom prst="hexagon">
            <a:avLst/>
          </a:prstGeom>
          <a:solidFill>
            <a:schemeClr val="accent1"/>
          </a:solidFill>
          <a:ln>
            <a:noFill/>
          </a:ln>
          <a:effectLst>
            <a:outerShdw blurRad="774700" dist="850900" dir="2700000" algn="t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i="1" dirty="0">
                <a:latin typeface="Century Gothic" panose="020B0502020202020204" pitchFamily="34" charset="0"/>
                <a:sym typeface="+mn-lt"/>
              </a:rPr>
              <a:t>1</a:t>
            </a:r>
          </a:p>
        </p:txBody>
      </p:sp>
      <p:sp>
        <p:nvSpPr>
          <p:cNvPr id="9" name="Hexagon 118"/>
          <p:cNvSpPr/>
          <p:nvPr/>
        </p:nvSpPr>
        <p:spPr>
          <a:xfrm>
            <a:off x="5370808" y="2724349"/>
            <a:ext cx="477991" cy="412060"/>
          </a:xfrm>
          <a:prstGeom prst="hexagon">
            <a:avLst/>
          </a:prstGeom>
          <a:solidFill>
            <a:schemeClr val="accent2"/>
          </a:solidFill>
          <a:ln>
            <a:noFill/>
          </a:ln>
          <a:effectLst>
            <a:outerShdw blurRad="774700" dist="850900" dir="2700000" algn="t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i="1" dirty="0">
                <a:latin typeface="Century Gothic" panose="020B0502020202020204" pitchFamily="34" charset="0"/>
                <a:sym typeface="+mn-lt"/>
              </a:rPr>
              <a:t>2</a:t>
            </a:r>
          </a:p>
        </p:txBody>
      </p:sp>
      <p:sp>
        <p:nvSpPr>
          <p:cNvPr id="10" name="Hexagon 120"/>
          <p:cNvSpPr/>
          <p:nvPr/>
        </p:nvSpPr>
        <p:spPr>
          <a:xfrm>
            <a:off x="7723654" y="2724349"/>
            <a:ext cx="477991" cy="412060"/>
          </a:xfrm>
          <a:prstGeom prst="hexagon">
            <a:avLst/>
          </a:prstGeom>
          <a:solidFill>
            <a:schemeClr val="accent1"/>
          </a:solidFill>
          <a:ln>
            <a:noFill/>
          </a:ln>
          <a:effectLst>
            <a:outerShdw blurRad="774700" dist="850900" dir="2700000" algn="t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i="1" dirty="0">
                <a:latin typeface="Century Gothic" panose="020B0502020202020204" pitchFamily="34" charset="0"/>
                <a:sym typeface="+mn-lt"/>
              </a:rPr>
              <a:t>3</a:t>
            </a:r>
          </a:p>
        </p:txBody>
      </p:sp>
      <p:sp>
        <p:nvSpPr>
          <p:cNvPr id="11" name="Hexagon 123"/>
          <p:cNvSpPr/>
          <p:nvPr/>
        </p:nvSpPr>
        <p:spPr>
          <a:xfrm>
            <a:off x="10076497" y="2724349"/>
            <a:ext cx="477991" cy="412060"/>
          </a:xfrm>
          <a:prstGeom prst="hexagon">
            <a:avLst/>
          </a:prstGeom>
          <a:solidFill>
            <a:schemeClr val="accent2"/>
          </a:solidFill>
          <a:ln>
            <a:noFill/>
          </a:ln>
          <a:effectLst>
            <a:outerShdw blurRad="774700" dist="850900" dir="2700000" algn="tl"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i="1" dirty="0">
                <a:latin typeface="Century Gothic" panose="020B0502020202020204" pitchFamily="34" charset="0"/>
                <a:sym typeface="+mn-lt"/>
              </a:rPr>
              <a:t>4</a:t>
            </a:r>
          </a:p>
        </p:txBody>
      </p:sp>
      <p:grpSp>
        <p:nvGrpSpPr>
          <p:cNvPr id="19" name="组合 18"/>
          <p:cNvGrpSpPr/>
          <p:nvPr/>
        </p:nvGrpSpPr>
        <p:grpSpPr>
          <a:xfrm>
            <a:off x="1517525" y="4617918"/>
            <a:ext cx="2241974" cy="1090704"/>
            <a:chOff x="1855613" y="3344238"/>
            <a:chExt cx="2241974" cy="1090704"/>
          </a:xfrm>
        </p:grpSpPr>
        <p:sp>
          <p:nvSpPr>
            <p:cNvPr id="20" name="矩形 19"/>
            <p:cNvSpPr/>
            <p:nvPr/>
          </p:nvSpPr>
          <p:spPr>
            <a:xfrm>
              <a:off x="1982912" y="3677812"/>
              <a:ext cx="1987376"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65000"/>
                      <a:lumOff val="35000"/>
                    </a:schemeClr>
                  </a:solidFill>
                </a:rPr>
                <a:t>用户可以在投影仪或者计算机上进行也可以将演示文稿打印出来制作成胶片</a:t>
              </a:r>
            </a:p>
          </p:txBody>
        </p:sp>
        <p:sp>
          <p:nvSpPr>
            <p:cNvPr id="21" name="矩形 20"/>
            <p:cNvSpPr/>
            <p:nvPr/>
          </p:nvSpPr>
          <p:spPr>
            <a:xfrm>
              <a:off x="1855613" y="3344238"/>
              <a:ext cx="2241974" cy="36234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tx1">
                      <a:lumMod val="75000"/>
                      <a:lumOff val="25000"/>
                    </a:schemeClr>
                  </a:solidFill>
                </a:rPr>
                <a:t>文字添加</a:t>
              </a:r>
            </a:p>
          </p:txBody>
        </p:sp>
      </p:grpSp>
      <p:grpSp>
        <p:nvGrpSpPr>
          <p:cNvPr id="22" name="组合 21"/>
          <p:cNvGrpSpPr/>
          <p:nvPr/>
        </p:nvGrpSpPr>
        <p:grpSpPr>
          <a:xfrm>
            <a:off x="3869976" y="4617918"/>
            <a:ext cx="2241974" cy="1090704"/>
            <a:chOff x="1855613" y="3344238"/>
            <a:chExt cx="2241974" cy="1090704"/>
          </a:xfrm>
        </p:grpSpPr>
        <p:sp>
          <p:nvSpPr>
            <p:cNvPr id="23" name="矩形 22"/>
            <p:cNvSpPr/>
            <p:nvPr/>
          </p:nvSpPr>
          <p:spPr>
            <a:xfrm>
              <a:off x="1982912" y="3677812"/>
              <a:ext cx="1987376"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65000"/>
                      <a:lumOff val="35000"/>
                    </a:schemeClr>
                  </a:solidFill>
                </a:rPr>
                <a:t>用户可以在投影仪或者计算机上进行也可以将演示文稿打印出来制作成胶片</a:t>
              </a:r>
            </a:p>
          </p:txBody>
        </p:sp>
        <p:sp>
          <p:nvSpPr>
            <p:cNvPr id="24" name="矩形 23"/>
            <p:cNvSpPr/>
            <p:nvPr/>
          </p:nvSpPr>
          <p:spPr>
            <a:xfrm>
              <a:off x="1855613" y="3344238"/>
              <a:ext cx="2241974" cy="36234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tx1">
                      <a:lumMod val="75000"/>
                      <a:lumOff val="25000"/>
                    </a:schemeClr>
                  </a:solidFill>
                </a:rPr>
                <a:t>文字添加</a:t>
              </a:r>
            </a:p>
          </p:txBody>
        </p:sp>
      </p:grpSp>
      <p:grpSp>
        <p:nvGrpSpPr>
          <p:cNvPr id="25" name="组合 24"/>
          <p:cNvGrpSpPr/>
          <p:nvPr/>
        </p:nvGrpSpPr>
        <p:grpSpPr>
          <a:xfrm>
            <a:off x="6222427" y="4617918"/>
            <a:ext cx="2241974" cy="1090704"/>
            <a:chOff x="1855613" y="3344238"/>
            <a:chExt cx="2241974" cy="1090704"/>
          </a:xfrm>
        </p:grpSpPr>
        <p:sp>
          <p:nvSpPr>
            <p:cNvPr id="26" name="矩形 25"/>
            <p:cNvSpPr/>
            <p:nvPr/>
          </p:nvSpPr>
          <p:spPr>
            <a:xfrm>
              <a:off x="1982912" y="3677812"/>
              <a:ext cx="1987376"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65000"/>
                      <a:lumOff val="35000"/>
                    </a:schemeClr>
                  </a:solidFill>
                </a:rPr>
                <a:t>用户可以在投影仪或者计算机上进行也可以将演示文稿打印出来制作成胶片</a:t>
              </a:r>
            </a:p>
          </p:txBody>
        </p:sp>
        <p:sp>
          <p:nvSpPr>
            <p:cNvPr id="27" name="矩形 26"/>
            <p:cNvSpPr/>
            <p:nvPr/>
          </p:nvSpPr>
          <p:spPr>
            <a:xfrm>
              <a:off x="1855613" y="3344238"/>
              <a:ext cx="2241974" cy="36234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tx1">
                      <a:lumMod val="75000"/>
                      <a:lumOff val="25000"/>
                    </a:schemeClr>
                  </a:solidFill>
                </a:rPr>
                <a:t>文字添加</a:t>
              </a:r>
            </a:p>
          </p:txBody>
        </p:sp>
      </p:grpSp>
      <p:grpSp>
        <p:nvGrpSpPr>
          <p:cNvPr id="28" name="组合 27"/>
          <p:cNvGrpSpPr/>
          <p:nvPr/>
        </p:nvGrpSpPr>
        <p:grpSpPr>
          <a:xfrm>
            <a:off x="8574878" y="4617918"/>
            <a:ext cx="2241974" cy="1090704"/>
            <a:chOff x="1855613" y="3344238"/>
            <a:chExt cx="2241974" cy="1090704"/>
          </a:xfrm>
        </p:grpSpPr>
        <p:sp>
          <p:nvSpPr>
            <p:cNvPr id="33" name="矩形 32"/>
            <p:cNvSpPr/>
            <p:nvPr/>
          </p:nvSpPr>
          <p:spPr>
            <a:xfrm>
              <a:off x="1982912" y="3677812"/>
              <a:ext cx="1987376"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65000"/>
                      <a:lumOff val="35000"/>
                    </a:schemeClr>
                  </a:solidFill>
                </a:rPr>
                <a:t>用户可以在投影仪或者计算机上进行也可以将演示文稿打印出来制作成胶片</a:t>
              </a:r>
            </a:p>
          </p:txBody>
        </p:sp>
        <p:sp>
          <p:nvSpPr>
            <p:cNvPr id="34" name="矩形 33"/>
            <p:cNvSpPr/>
            <p:nvPr/>
          </p:nvSpPr>
          <p:spPr>
            <a:xfrm>
              <a:off x="1855613" y="3344238"/>
              <a:ext cx="2241974" cy="36234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tx1">
                      <a:lumMod val="75000"/>
                      <a:lumOff val="25000"/>
                    </a:schemeClr>
                  </a:solidFill>
                </a:rPr>
                <a:t>文字添加</a:t>
              </a:r>
            </a:p>
          </p:txBody>
        </p:sp>
      </p:grpSp>
      <p:sp>
        <p:nvSpPr>
          <p:cNvPr id="35" name="矩形 34"/>
          <p:cNvSpPr/>
          <p:nvPr/>
        </p:nvSpPr>
        <p:spPr>
          <a:xfrm>
            <a:off x="1375542" y="1711886"/>
            <a:ext cx="9444857" cy="700192"/>
          </a:xfrm>
          <a:prstGeom prst="rect">
            <a:avLst/>
          </a:prstGeom>
        </p:spPr>
        <p:txBody>
          <a:bodyPr wrap="square">
            <a:spAutoFit/>
            <a:scene3d>
              <a:camera prst="orthographicFront"/>
              <a:lightRig rig="threePt" dir="t"/>
            </a:scene3d>
            <a:sp3d contourW="12700"/>
          </a:bodyPr>
          <a:lstStyle/>
          <a:p>
            <a:pPr>
              <a:lnSpc>
                <a:spcPct val="150000"/>
              </a:lnSpc>
            </a:pPr>
            <a:r>
              <a:rPr lang="zh-CN" altLang="en-US" sz="1400" dirty="0">
                <a:solidFill>
                  <a:schemeClr val="tx1">
                    <a:lumMod val="75000"/>
                    <a:lumOff val="25000"/>
                  </a:schemeClr>
                </a:solidFill>
              </a:rPr>
              <a:t>用户可以在投影仪或者计算机上进行演示也可以将演示文稿打印出来制作成胶片以便应用到更广泛的领域中用户可以在投影仪或者计算机上进行演示也可以将演示文稿打印出来制作成胶片以便应用到更广泛的领域中</a:t>
            </a:r>
          </a:p>
        </p:txBody>
      </p:sp>
      <p:pic>
        <p:nvPicPr>
          <p:cNvPr id="49" name="图片占位符 42"/>
          <p:cNvPicPr>
            <a:picLocks noChangeAspect="1"/>
          </p:cNvPicPr>
          <p:nvPr/>
        </p:nvPicPr>
        <p:blipFill>
          <a:blip r:embed="rId3" cstate="print">
            <a:extLst>
              <a:ext uri="{28A0092B-C50C-407E-A947-70E740481C1C}">
                <a14:useLocalDpi xmlns:a14="http://schemas.microsoft.com/office/drawing/2010/main" val="0"/>
              </a:ext>
            </a:extLst>
          </a:blip>
          <a:srcRect l="21824" r="21824"/>
          <a:stretch>
            <a:fillRect/>
          </a:stretch>
        </p:blipFill>
        <p:spPr>
          <a:xfrm>
            <a:off x="6648105" y="3135636"/>
            <a:ext cx="1390620" cy="1194142"/>
          </a:xfrm>
          <a:custGeom>
            <a:avLst/>
            <a:gdLst>
              <a:gd name="connsiteX0" fmla="*/ 298536 w 1390620"/>
              <a:gd name="connsiteY0" fmla="*/ 0 h 1194142"/>
              <a:gd name="connsiteX1" fmla="*/ 1092085 w 1390620"/>
              <a:gd name="connsiteY1" fmla="*/ 0 h 1194142"/>
              <a:gd name="connsiteX2" fmla="*/ 1390620 w 1390620"/>
              <a:gd name="connsiteY2" fmla="*/ 597071 h 1194142"/>
              <a:gd name="connsiteX3" fmla="*/ 1092085 w 1390620"/>
              <a:gd name="connsiteY3" fmla="*/ 1194142 h 1194142"/>
              <a:gd name="connsiteX4" fmla="*/ 298536 w 1390620"/>
              <a:gd name="connsiteY4" fmla="*/ 1194142 h 1194142"/>
              <a:gd name="connsiteX5" fmla="*/ 0 w 1390620"/>
              <a:gd name="connsiteY5" fmla="*/ 597071 h 119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0620" h="1194142">
                <a:moveTo>
                  <a:pt x="298536" y="0"/>
                </a:moveTo>
                <a:lnTo>
                  <a:pt x="1092085" y="0"/>
                </a:lnTo>
                <a:lnTo>
                  <a:pt x="1390620" y="597071"/>
                </a:lnTo>
                <a:lnTo>
                  <a:pt x="1092085" y="1194142"/>
                </a:lnTo>
                <a:lnTo>
                  <a:pt x="298536" y="1194142"/>
                </a:lnTo>
                <a:lnTo>
                  <a:pt x="0" y="597071"/>
                </a:lnTo>
                <a:close/>
              </a:path>
            </a:pathLst>
          </a:custGeom>
        </p:spPr>
      </p:pic>
      <p:pic>
        <p:nvPicPr>
          <p:cNvPr id="50" name="图片占位符 43"/>
          <p:cNvPicPr>
            <a:picLocks noChangeAspect="1"/>
          </p:cNvPicPr>
          <p:nvPr/>
        </p:nvPicPr>
        <p:blipFill>
          <a:blip r:embed="rId4" cstate="print">
            <a:extLst>
              <a:ext uri="{28A0092B-C50C-407E-A947-70E740481C1C}">
                <a14:useLocalDpi xmlns:a14="http://schemas.microsoft.com/office/drawing/2010/main" val="0"/>
              </a:ext>
            </a:extLst>
          </a:blip>
          <a:srcRect l="6316" r="6316"/>
          <a:stretch>
            <a:fillRect/>
          </a:stretch>
        </p:blipFill>
        <p:spPr>
          <a:xfrm>
            <a:off x="9000555" y="3135636"/>
            <a:ext cx="1390620" cy="1194142"/>
          </a:xfrm>
          <a:custGeom>
            <a:avLst/>
            <a:gdLst>
              <a:gd name="connsiteX0" fmla="*/ 298536 w 1390620"/>
              <a:gd name="connsiteY0" fmla="*/ 0 h 1194142"/>
              <a:gd name="connsiteX1" fmla="*/ 1092085 w 1390620"/>
              <a:gd name="connsiteY1" fmla="*/ 0 h 1194142"/>
              <a:gd name="connsiteX2" fmla="*/ 1390620 w 1390620"/>
              <a:gd name="connsiteY2" fmla="*/ 597071 h 1194142"/>
              <a:gd name="connsiteX3" fmla="*/ 1092085 w 1390620"/>
              <a:gd name="connsiteY3" fmla="*/ 1194142 h 1194142"/>
              <a:gd name="connsiteX4" fmla="*/ 298536 w 1390620"/>
              <a:gd name="connsiteY4" fmla="*/ 1194142 h 1194142"/>
              <a:gd name="connsiteX5" fmla="*/ 0 w 1390620"/>
              <a:gd name="connsiteY5" fmla="*/ 597071 h 119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0620" h="1194142">
                <a:moveTo>
                  <a:pt x="298536" y="0"/>
                </a:moveTo>
                <a:lnTo>
                  <a:pt x="1092085" y="0"/>
                </a:lnTo>
                <a:lnTo>
                  <a:pt x="1390620" y="597071"/>
                </a:lnTo>
                <a:lnTo>
                  <a:pt x="1092085" y="1194142"/>
                </a:lnTo>
                <a:lnTo>
                  <a:pt x="298536" y="1194142"/>
                </a:lnTo>
                <a:lnTo>
                  <a:pt x="0" y="597071"/>
                </a:lnTo>
                <a:close/>
              </a:path>
            </a:pathLst>
          </a:custGeom>
        </p:spPr>
      </p:pic>
      <p:pic>
        <p:nvPicPr>
          <p:cNvPr id="51" name="图片占位符 45"/>
          <p:cNvPicPr>
            <a:picLocks noChangeAspect="1"/>
          </p:cNvPicPr>
          <p:nvPr/>
        </p:nvPicPr>
        <p:blipFill>
          <a:blip r:embed="rId5" cstate="print">
            <a:extLst>
              <a:ext uri="{28A0092B-C50C-407E-A947-70E740481C1C}">
                <a14:useLocalDpi xmlns:a14="http://schemas.microsoft.com/office/drawing/2010/main" val="0"/>
              </a:ext>
            </a:extLst>
          </a:blip>
          <a:srcRect l="11158" r="11158"/>
          <a:stretch>
            <a:fillRect/>
          </a:stretch>
        </p:blipFill>
        <p:spPr>
          <a:xfrm>
            <a:off x="4295653" y="3135636"/>
            <a:ext cx="1390620" cy="1194142"/>
          </a:xfrm>
          <a:custGeom>
            <a:avLst/>
            <a:gdLst>
              <a:gd name="connsiteX0" fmla="*/ 298536 w 1390620"/>
              <a:gd name="connsiteY0" fmla="*/ 0 h 1194142"/>
              <a:gd name="connsiteX1" fmla="*/ 1092085 w 1390620"/>
              <a:gd name="connsiteY1" fmla="*/ 0 h 1194142"/>
              <a:gd name="connsiteX2" fmla="*/ 1390620 w 1390620"/>
              <a:gd name="connsiteY2" fmla="*/ 597071 h 1194142"/>
              <a:gd name="connsiteX3" fmla="*/ 1092085 w 1390620"/>
              <a:gd name="connsiteY3" fmla="*/ 1194142 h 1194142"/>
              <a:gd name="connsiteX4" fmla="*/ 298536 w 1390620"/>
              <a:gd name="connsiteY4" fmla="*/ 1194142 h 1194142"/>
              <a:gd name="connsiteX5" fmla="*/ 0 w 1390620"/>
              <a:gd name="connsiteY5" fmla="*/ 597071 h 119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0620" h="1194142">
                <a:moveTo>
                  <a:pt x="298536" y="0"/>
                </a:moveTo>
                <a:lnTo>
                  <a:pt x="1092085" y="0"/>
                </a:lnTo>
                <a:lnTo>
                  <a:pt x="1390620" y="597071"/>
                </a:lnTo>
                <a:lnTo>
                  <a:pt x="1092085" y="1194142"/>
                </a:lnTo>
                <a:lnTo>
                  <a:pt x="298536" y="1194142"/>
                </a:lnTo>
                <a:lnTo>
                  <a:pt x="0" y="597071"/>
                </a:lnTo>
                <a:close/>
              </a:path>
            </a:pathLst>
          </a:custGeom>
        </p:spPr>
      </p:pic>
      <p:pic>
        <p:nvPicPr>
          <p:cNvPr id="52" name="图片占位符 47"/>
          <p:cNvPicPr>
            <a:picLocks noChangeAspect="1"/>
          </p:cNvPicPr>
          <p:nvPr/>
        </p:nvPicPr>
        <p:blipFill>
          <a:blip r:embed="rId6" cstate="print">
            <a:extLst>
              <a:ext uri="{28A0092B-C50C-407E-A947-70E740481C1C}">
                <a14:useLocalDpi xmlns:a14="http://schemas.microsoft.com/office/drawing/2010/main" val="0"/>
              </a:ext>
            </a:extLst>
          </a:blip>
          <a:srcRect l="11158" r="11158"/>
          <a:stretch>
            <a:fillRect/>
          </a:stretch>
        </p:blipFill>
        <p:spPr>
          <a:xfrm>
            <a:off x="1943202" y="3135636"/>
            <a:ext cx="1390620" cy="1194142"/>
          </a:xfrm>
          <a:custGeom>
            <a:avLst/>
            <a:gdLst>
              <a:gd name="connsiteX0" fmla="*/ 298536 w 1390620"/>
              <a:gd name="connsiteY0" fmla="*/ 0 h 1194142"/>
              <a:gd name="connsiteX1" fmla="*/ 1092085 w 1390620"/>
              <a:gd name="connsiteY1" fmla="*/ 0 h 1194142"/>
              <a:gd name="connsiteX2" fmla="*/ 1390620 w 1390620"/>
              <a:gd name="connsiteY2" fmla="*/ 597071 h 1194142"/>
              <a:gd name="connsiteX3" fmla="*/ 1092085 w 1390620"/>
              <a:gd name="connsiteY3" fmla="*/ 1194142 h 1194142"/>
              <a:gd name="connsiteX4" fmla="*/ 298536 w 1390620"/>
              <a:gd name="connsiteY4" fmla="*/ 1194142 h 1194142"/>
              <a:gd name="connsiteX5" fmla="*/ 0 w 1390620"/>
              <a:gd name="connsiteY5" fmla="*/ 597071 h 119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0620" h="1194142">
                <a:moveTo>
                  <a:pt x="298536" y="0"/>
                </a:moveTo>
                <a:lnTo>
                  <a:pt x="1092085" y="0"/>
                </a:lnTo>
                <a:lnTo>
                  <a:pt x="1390620" y="597071"/>
                </a:lnTo>
                <a:lnTo>
                  <a:pt x="1092085" y="1194142"/>
                </a:lnTo>
                <a:lnTo>
                  <a:pt x="298536" y="1194142"/>
                </a:lnTo>
                <a:lnTo>
                  <a:pt x="0" y="597071"/>
                </a:lnTo>
                <a:close/>
              </a:path>
            </a:pathLst>
          </a:custGeom>
        </p:spPr>
      </p:pic>
      <p:pic>
        <p:nvPicPr>
          <p:cNvPr id="53" name="图片 52"/>
          <p:cNvPicPr>
            <a:picLocks noChangeAspect="1"/>
          </p:cNvPicPr>
          <p:nvPr/>
        </p:nvPicPr>
        <p:blipFill rotWithShape="1">
          <a:blip r:embed="rId7">
            <a:extLst>
              <a:ext uri="{28A0092B-C50C-407E-A947-70E740481C1C}">
                <a14:useLocalDpi xmlns:a14="http://schemas.microsoft.com/office/drawing/2010/main" val="0"/>
              </a:ext>
            </a:extLst>
          </a:blip>
          <a:srcRect l="5689" t="7719"/>
          <a:stretch>
            <a:fillRect/>
          </a:stretch>
        </p:blipFill>
        <p:spPr>
          <a:xfrm>
            <a:off x="2" y="1"/>
            <a:ext cx="2304976" cy="1268412"/>
          </a:xfrm>
          <a:prstGeom prst="rect">
            <a:avLst/>
          </a:prstGeom>
        </p:spPr>
      </p:pic>
      <p:pic>
        <p:nvPicPr>
          <p:cNvPr id="54" name="图片 53"/>
          <p:cNvPicPr>
            <a:picLocks noChangeAspect="1"/>
          </p:cNvPicPr>
          <p:nvPr/>
        </p:nvPicPr>
        <p:blipFill rotWithShape="1">
          <a:blip r:embed="rId7">
            <a:extLst>
              <a:ext uri="{28A0092B-C50C-407E-A947-70E740481C1C}">
                <a14:useLocalDpi xmlns:a14="http://schemas.microsoft.com/office/drawing/2010/main" val="0"/>
              </a:ext>
            </a:extLst>
          </a:blip>
          <a:srcRect l="5689" t="7719"/>
          <a:stretch>
            <a:fillRect/>
          </a:stretch>
        </p:blipFill>
        <p:spPr>
          <a:xfrm rot="10800000">
            <a:off x="8297197" y="4714717"/>
            <a:ext cx="3894803" cy="2143282"/>
          </a:xfrm>
          <a:prstGeom prst="rect">
            <a:avLst/>
          </a:prstGeom>
        </p:spPr>
      </p:pic>
      <p:grpSp>
        <p:nvGrpSpPr>
          <p:cNvPr id="55" name="组合 54"/>
          <p:cNvGrpSpPr/>
          <p:nvPr/>
        </p:nvGrpSpPr>
        <p:grpSpPr>
          <a:xfrm>
            <a:off x="1195529" y="485297"/>
            <a:ext cx="3780202" cy="770416"/>
            <a:chOff x="1949291" y="371073"/>
            <a:chExt cx="3780202" cy="770416"/>
          </a:xfrm>
        </p:grpSpPr>
        <p:sp>
          <p:nvSpPr>
            <p:cNvPr id="56" name="文本框 55"/>
            <p:cNvSpPr txBox="1"/>
            <p:nvPr/>
          </p:nvSpPr>
          <p:spPr>
            <a:xfrm>
              <a:off x="1949291" y="371073"/>
              <a:ext cx="3057247"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75000"/>
                      <a:lumOff val="25000"/>
                    </a:schemeClr>
                  </a:solidFill>
                  <a:latin typeface="Century Gothic" panose="020B0502020202020204" pitchFamily="34" charset="0"/>
                </a:rPr>
                <a:t>章节标题</a:t>
              </a:r>
              <a:r>
                <a:rPr lang="zh-CN" altLang="en-US" sz="2800" b="1" dirty="0">
                  <a:solidFill>
                    <a:schemeClr val="accent1"/>
                  </a:solidFill>
                  <a:latin typeface="Century Gothic" panose="020B0502020202020204" pitchFamily="34" charset="0"/>
                </a:rPr>
                <a:t>文字添加</a:t>
              </a:r>
            </a:p>
          </p:txBody>
        </p:sp>
        <p:sp>
          <p:nvSpPr>
            <p:cNvPr id="57" name="文本框 56"/>
            <p:cNvSpPr txBox="1"/>
            <p:nvPr/>
          </p:nvSpPr>
          <p:spPr>
            <a:xfrm>
              <a:off x="1949291" y="833712"/>
              <a:ext cx="3780202" cy="307777"/>
            </a:xfrm>
            <a:prstGeom prst="rect">
              <a:avLst/>
            </a:prstGeom>
            <a:noFill/>
          </p:spPr>
          <p:txBody>
            <a:bodyPr wrap="none" rtlCol="0">
              <a:spAutoFit/>
              <a:scene3d>
                <a:camera prst="orthographicFront"/>
                <a:lightRig rig="threePt" dir="t"/>
              </a:scene3d>
              <a:sp3d contourW="12700"/>
            </a:bodyPr>
            <a:lstStyle/>
            <a:p>
              <a:r>
                <a:rPr lang="en-US" altLang="zh-CN" sz="1400" dirty="0">
                  <a:solidFill>
                    <a:schemeClr val="bg1">
                      <a:lumMod val="50000"/>
                    </a:schemeClr>
                  </a:solidFill>
                  <a:latin typeface="Century Gothic" panose="020B0502020202020204" pitchFamily="34" charset="0"/>
                </a:rPr>
                <a:t>ZHANG JIE BIAO TI WEN ZI TIAN JIA CI CHU</a:t>
              </a:r>
              <a:endParaRPr lang="zh-CN" altLang="en-US" sz="1400" dirty="0">
                <a:solidFill>
                  <a:schemeClr val="bg1">
                    <a:lumMod val="50000"/>
                  </a:schemeClr>
                </a:solidFill>
                <a:latin typeface="Century Gothic" panose="020B0502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1000" fill="hold"/>
                                        <p:tgtEl>
                                          <p:spTgt spid="35"/>
                                        </p:tgtEl>
                                        <p:attrNameLst>
                                          <p:attrName>ppt_x</p:attrName>
                                        </p:attrNameLst>
                                      </p:cBhvr>
                                      <p:tavLst>
                                        <p:tav tm="0">
                                          <p:val>
                                            <p:strVal val="1+#ppt_w/2"/>
                                          </p:val>
                                        </p:tav>
                                        <p:tav tm="100000">
                                          <p:val>
                                            <p:strVal val="#ppt_x"/>
                                          </p:val>
                                        </p:tav>
                                      </p:tavLst>
                                    </p:anim>
                                    <p:anim calcmode="lin" valueType="num">
                                      <p:cBhvr additive="base">
                                        <p:cTn id="8" dur="1000" fill="hold"/>
                                        <p:tgtEl>
                                          <p:spTgt spid="3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Effect transition="in" filter="fade">
                                      <p:cBhvr>
                                        <p:cTn id="34" dur="500"/>
                                        <p:tgtEl>
                                          <p:spTgt spid="8"/>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1500"/>
                            </p:stCondLst>
                            <p:childTnLst>
                              <p:par>
                                <p:cTn id="51" presetID="42" presetClass="entr" presetSubtype="0" fill="hold" nodeType="after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1000"/>
                                        <p:tgtEl>
                                          <p:spTgt spid="19"/>
                                        </p:tgtEl>
                                      </p:cBhvr>
                                    </p:animEffect>
                                    <p:anim calcmode="lin" valueType="num">
                                      <p:cBhvr>
                                        <p:cTn id="54" dur="1000" fill="hold"/>
                                        <p:tgtEl>
                                          <p:spTgt spid="19"/>
                                        </p:tgtEl>
                                        <p:attrNameLst>
                                          <p:attrName>ppt_x</p:attrName>
                                        </p:attrNameLst>
                                      </p:cBhvr>
                                      <p:tavLst>
                                        <p:tav tm="0">
                                          <p:val>
                                            <p:strVal val="#ppt_x"/>
                                          </p:val>
                                        </p:tav>
                                        <p:tav tm="100000">
                                          <p:val>
                                            <p:strVal val="#ppt_x"/>
                                          </p:val>
                                        </p:tav>
                                      </p:tavLst>
                                    </p:anim>
                                    <p:anim calcmode="lin" valueType="num">
                                      <p:cBhvr>
                                        <p:cTn id="55" dur="1000" fill="hold"/>
                                        <p:tgtEl>
                                          <p:spTgt spid="19"/>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250"/>
                                  </p:stCondLst>
                                  <p:childTnLst>
                                    <p:set>
                                      <p:cBhvr>
                                        <p:cTn id="57" dur="1" fill="hold">
                                          <p:stCondLst>
                                            <p:cond delay="0"/>
                                          </p:stCondLst>
                                        </p:cTn>
                                        <p:tgtEl>
                                          <p:spTgt spid="22"/>
                                        </p:tgtEl>
                                        <p:attrNameLst>
                                          <p:attrName>style.visibility</p:attrName>
                                        </p:attrNameLst>
                                      </p:cBhvr>
                                      <p:to>
                                        <p:strVal val="visible"/>
                                      </p:to>
                                    </p:set>
                                    <p:animEffect transition="in" filter="fade">
                                      <p:cBhvr>
                                        <p:cTn id="58" dur="1000"/>
                                        <p:tgtEl>
                                          <p:spTgt spid="22"/>
                                        </p:tgtEl>
                                      </p:cBhvr>
                                    </p:animEffect>
                                    <p:anim calcmode="lin" valueType="num">
                                      <p:cBhvr>
                                        <p:cTn id="59" dur="1000" fill="hold"/>
                                        <p:tgtEl>
                                          <p:spTgt spid="22"/>
                                        </p:tgtEl>
                                        <p:attrNameLst>
                                          <p:attrName>ppt_x</p:attrName>
                                        </p:attrNameLst>
                                      </p:cBhvr>
                                      <p:tavLst>
                                        <p:tav tm="0">
                                          <p:val>
                                            <p:strVal val="#ppt_x"/>
                                          </p:val>
                                        </p:tav>
                                        <p:tav tm="100000">
                                          <p:val>
                                            <p:strVal val="#ppt_x"/>
                                          </p:val>
                                        </p:tav>
                                      </p:tavLst>
                                    </p:anim>
                                    <p:anim calcmode="lin" valueType="num">
                                      <p:cBhvr>
                                        <p:cTn id="60" dur="1000" fill="hold"/>
                                        <p:tgtEl>
                                          <p:spTgt spid="22"/>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50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750"/>
                                  </p:stCondLst>
                                  <p:childTnLst>
                                    <p:set>
                                      <p:cBhvr>
                                        <p:cTn id="67" dur="1" fill="hold">
                                          <p:stCondLst>
                                            <p:cond delay="0"/>
                                          </p:stCondLst>
                                        </p:cTn>
                                        <p:tgtEl>
                                          <p:spTgt spid="28"/>
                                        </p:tgtEl>
                                        <p:attrNameLst>
                                          <p:attrName>style.visibility</p:attrName>
                                        </p:attrNameLst>
                                      </p:cBhvr>
                                      <p:to>
                                        <p:strVal val="visible"/>
                                      </p:to>
                                    </p:set>
                                    <p:animEffect transition="in" filter="fade">
                                      <p:cBhvr>
                                        <p:cTn id="68" dur="1000"/>
                                        <p:tgtEl>
                                          <p:spTgt spid="28"/>
                                        </p:tgtEl>
                                      </p:cBhvr>
                                    </p:animEffect>
                                    <p:anim calcmode="lin" valueType="num">
                                      <p:cBhvr>
                                        <p:cTn id="69" dur="1000" fill="hold"/>
                                        <p:tgtEl>
                                          <p:spTgt spid="28"/>
                                        </p:tgtEl>
                                        <p:attrNameLst>
                                          <p:attrName>ppt_x</p:attrName>
                                        </p:attrNameLst>
                                      </p:cBhvr>
                                      <p:tavLst>
                                        <p:tav tm="0">
                                          <p:val>
                                            <p:strVal val="#ppt_x"/>
                                          </p:val>
                                        </p:tav>
                                        <p:tav tm="100000">
                                          <p:val>
                                            <p:strVal val="#ppt_x"/>
                                          </p:val>
                                        </p:tav>
                                      </p:tavLst>
                                    </p:anim>
                                    <p:anim calcmode="lin" valueType="num">
                                      <p:cBhvr>
                                        <p:cTn id="70" dur="1000" fill="hold"/>
                                        <p:tgtEl>
                                          <p:spTgt spid="28"/>
                                        </p:tgtEl>
                                        <p:attrNameLst>
                                          <p:attrName>ppt_y</p:attrName>
                                        </p:attrNameLst>
                                      </p:cBhvr>
                                      <p:tavLst>
                                        <p:tav tm="0">
                                          <p:val>
                                            <p:strVal val="#ppt_y+.1"/>
                                          </p:val>
                                        </p:tav>
                                        <p:tav tm="100000">
                                          <p:val>
                                            <p:strVal val="#ppt_y"/>
                                          </p:val>
                                        </p:tav>
                                      </p:tavLst>
                                    </p:anim>
                                  </p:childTnLst>
                                </p:cTn>
                              </p:par>
                            </p:childTnLst>
                          </p:cTn>
                        </p:par>
                        <p:par>
                          <p:cTn id="71" fill="hold">
                            <p:stCondLst>
                              <p:cond delay="2500"/>
                            </p:stCondLst>
                            <p:childTnLst>
                              <p:par>
                                <p:cTn id="72" presetID="53" presetClass="entr" presetSubtype="16" fill="hold" nodeType="afterEffect">
                                  <p:stCondLst>
                                    <p:cond delay="0"/>
                                  </p:stCondLst>
                                  <p:childTnLst>
                                    <p:set>
                                      <p:cBhvr>
                                        <p:cTn id="73" dur="1" fill="hold">
                                          <p:stCondLst>
                                            <p:cond delay="0"/>
                                          </p:stCondLst>
                                        </p:cTn>
                                        <p:tgtEl>
                                          <p:spTgt spid="49"/>
                                        </p:tgtEl>
                                        <p:attrNameLst>
                                          <p:attrName>style.visibility</p:attrName>
                                        </p:attrNameLst>
                                      </p:cBhvr>
                                      <p:to>
                                        <p:strVal val="visible"/>
                                      </p:to>
                                    </p:set>
                                    <p:anim calcmode="lin" valueType="num">
                                      <p:cBhvr>
                                        <p:cTn id="74" dur="500" fill="hold"/>
                                        <p:tgtEl>
                                          <p:spTgt spid="49"/>
                                        </p:tgtEl>
                                        <p:attrNameLst>
                                          <p:attrName>ppt_w</p:attrName>
                                        </p:attrNameLst>
                                      </p:cBhvr>
                                      <p:tavLst>
                                        <p:tav tm="0">
                                          <p:val>
                                            <p:fltVal val="0"/>
                                          </p:val>
                                        </p:tav>
                                        <p:tav tm="100000">
                                          <p:val>
                                            <p:strVal val="#ppt_w"/>
                                          </p:val>
                                        </p:tav>
                                      </p:tavLst>
                                    </p:anim>
                                    <p:anim calcmode="lin" valueType="num">
                                      <p:cBhvr>
                                        <p:cTn id="75" dur="500" fill="hold"/>
                                        <p:tgtEl>
                                          <p:spTgt spid="49"/>
                                        </p:tgtEl>
                                        <p:attrNameLst>
                                          <p:attrName>ppt_h</p:attrName>
                                        </p:attrNameLst>
                                      </p:cBhvr>
                                      <p:tavLst>
                                        <p:tav tm="0">
                                          <p:val>
                                            <p:fltVal val="0"/>
                                          </p:val>
                                        </p:tav>
                                        <p:tav tm="100000">
                                          <p:val>
                                            <p:strVal val="#ppt_h"/>
                                          </p:val>
                                        </p:tav>
                                      </p:tavLst>
                                    </p:anim>
                                    <p:animEffect transition="in" filter="fade">
                                      <p:cBhvr>
                                        <p:cTn id="76" dur="500"/>
                                        <p:tgtEl>
                                          <p:spTgt spid="49"/>
                                        </p:tgtEl>
                                      </p:cBhvr>
                                    </p:animEffect>
                                  </p:childTnLst>
                                </p:cTn>
                              </p:par>
                              <p:par>
                                <p:cTn id="77" presetID="53" presetClass="entr" presetSubtype="16" fill="hold"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nodeType="withEffect">
                                  <p:stCondLst>
                                    <p:cond delay="0"/>
                                  </p:stCondLst>
                                  <p:childTnLst>
                                    <p:set>
                                      <p:cBhvr>
                                        <p:cTn id="83" dur="1" fill="hold">
                                          <p:stCondLst>
                                            <p:cond delay="0"/>
                                          </p:stCondLst>
                                        </p:cTn>
                                        <p:tgtEl>
                                          <p:spTgt spid="51"/>
                                        </p:tgtEl>
                                        <p:attrNameLst>
                                          <p:attrName>style.visibility</p:attrName>
                                        </p:attrNameLst>
                                      </p:cBhvr>
                                      <p:to>
                                        <p:strVal val="visible"/>
                                      </p:to>
                                    </p:set>
                                    <p:anim calcmode="lin" valueType="num">
                                      <p:cBhvr>
                                        <p:cTn id="84" dur="500" fill="hold"/>
                                        <p:tgtEl>
                                          <p:spTgt spid="51"/>
                                        </p:tgtEl>
                                        <p:attrNameLst>
                                          <p:attrName>ppt_w</p:attrName>
                                        </p:attrNameLst>
                                      </p:cBhvr>
                                      <p:tavLst>
                                        <p:tav tm="0">
                                          <p:val>
                                            <p:fltVal val="0"/>
                                          </p:val>
                                        </p:tav>
                                        <p:tav tm="100000">
                                          <p:val>
                                            <p:strVal val="#ppt_w"/>
                                          </p:val>
                                        </p:tav>
                                      </p:tavLst>
                                    </p:anim>
                                    <p:anim calcmode="lin" valueType="num">
                                      <p:cBhvr>
                                        <p:cTn id="85" dur="500" fill="hold"/>
                                        <p:tgtEl>
                                          <p:spTgt spid="51"/>
                                        </p:tgtEl>
                                        <p:attrNameLst>
                                          <p:attrName>ppt_h</p:attrName>
                                        </p:attrNameLst>
                                      </p:cBhvr>
                                      <p:tavLst>
                                        <p:tav tm="0">
                                          <p:val>
                                            <p:fltVal val="0"/>
                                          </p:val>
                                        </p:tav>
                                        <p:tav tm="100000">
                                          <p:val>
                                            <p:strVal val="#ppt_h"/>
                                          </p:val>
                                        </p:tav>
                                      </p:tavLst>
                                    </p:anim>
                                    <p:animEffect transition="in" filter="fade">
                                      <p:cBhvr>
                                        <p:cTn id="86" dur="500"/>
                                        <p:tgtEl>
                                          <p:spTgt spid="51"/>
                                        </p:tgtEl>
                                      </p:cBhvr>
                                    </p:animEffect>
                                  </p:childTnLst>
                                </p:cTn>
                              </p:par>
                              <p:par>
                                <p:cTn id="87" presetID="53" presetClass="entr" presetSubtype="16" fill="hold" nodeType="withEffect">
                                  <p:stCondLst>
                                    <p:cond delay="0"/>
                                  </p:stCondLst>
                                  <p:childTnLst>
                                    <p:set>
                                      <p:cBhvr>
                                        <p:cTn id="88" dur="1" fill="hold">
                                          <p:stCondLst>
                                            <p:cond delay="0"/>
                                          </p:stCondLst>
                                        </p:cTn>
                                        <p:tgtEl>
                                          <p:spTgt spid="52"/>
                                        </p:tgtEl>
                                        <p:attrNameLst>
                                          <p:attrName>style.visibility</p:attrName>
                                        </p:attrNameLst>
                                      </p:cBhvr>
                                      <p:to>
                                        <p:strVal val="visible"/>
                                      </p:to>
                                    </p:set>
                                    <p:anim calcmode="lin" valueType="num">
                                      <p:cBhvr>
                                        <p:cTn id="89" dur="500" fill="hold"/>
                                        <p:tgtEl>
                                          <p:spTgt spid="52"/>
                                        </p:tgtEl>
                                        <p:attrNameLst>
                                          <p:attrName>ppt_w</p:attrName>
                                        </p:attrNameLst>
                                      </p:cBhvr>
                                      <p:tavLst>
                                        <p:tav tm="0">
                                          <p:val>
                                            <p:fltVal val="0"/>
                                          </p:val>
                                        </p:tav>
                                        <p:tav tm="100000">
                                          <p:val>
                                            <p:strVal val="#ppt_w"/>
                                          </p:val>
                                        </p:tav>
                                      </p:tavLst>
                                    </p:anim>
                                    <p:anim calcmode="lin" valueType="num">
                                      <p:cBhvr>
                                        <p:cTn id="90" dur="500" fill="hold"/>
                                        <p:tgtEl>
                                          <p:spTgt spid="52"/>
                                        </p:tgtEl>
                                        <p:attrNameLst>
                                          <p:attrName>ppt_h</p:attrName>
                                        </p:attrNameLst>
                                      </p:cBhvr>
                                      <p:tavLst>
                                        <p:tav tm="0">
                                          <p:val>
                                            <p:fltVal val="0"/>
                                          </p:val>
                                        </p:tav>
                                        <p:tav tm="100000">
                                          <p:val>
                                            <p:strVal val="#ppt_h"/>
                                          </p:val>
                                        </p:tav>
                                      </p:tavLst>
                                    </p:anim>
                                    <p:animEffect transition="in" filter="fade">
                                      <p:cBhvr>
                                        <p:cTn id="91"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图片 35"/>
          <p:cNvPicPr>
            <a:picLocks noChangeAspect="1"/>
          </p:cNvPicPr>
          <p:nvPr/>
        </p:nvPicPr>
        <p:blipFill rotWithShape="1">
          <a:blip r:embed="rId3">
            <a:extLst>
              <a:ext uri="{28A0092B-C50C-407E-A947-70E740481C1C}">
                <a14:useLocalDpi xmlns:a14="http://schemas.microsoft.com/office/drawing/2010/main" val="0"/>
              </a:ext>
            </a:extLst>
          </a:blip>
          <a:srcRect l="5689" t="7719"/>
          <a:stretch>
            <a:fillRect/>
          </a:stretch>
        </p:blipFill>
        <p:spPr>
          <a:xfrm rot="10800000">
            <a:off x="8297197" y="4714717"/>
            <a:ext cx="3894803" cy="2143282"/>
          </a:xfrm>
          <a:prstGeom prst="rect">
            <a:avLst/>
          </a:prstGeom>
        </p:spPr>
      </p:pic>
      <p:pic>
        <p:nvPicPr>
          <p:cNvPr id="37" name="图片 36"/>
          <p:cNvPicPr>
            <a:picLocks noChangeAspect="1"/>
          </p:cNvPicPr>
          <p:nvPr/>
        </p:nvPicPr>
        <p:blipFill rotWithShape="1">
          <a:blip r:embed="rId3">
            <a:extLst>
              <a:ext uri="{28A0092B-C50C-407E-A947-70E740481C1C}">
                <a14:useLocalDpi xmlns:a14="http://schemas.microsoft.com/office/drawing/2010/main" val="0"/>
              </a:ext>
            </a:extLst>
          </a:blip>
          <a:srcRect l="5689" t="7719"/>
          <a:stretch>
            <a:fillRect/>
          </a:stretch>
        </p:blipFill>
        <p:spPr>
          <a:xfrm>
            <a:off x="2" y="1"/>
            <a:ext cx="2304976" cy="1268412"/>
          </a:xfrm>
          <a:prstGeom prst="rect">
            <a:avLst/>
          </a:prstGeom>
        </p:spPr>
      </p:pic>
      <p:grpSp>
        <p:nvGrpSpPr>
          <p:cNvPr id="38" name="组合 37"/>
          <p:cNvGrpSpPr/>
          <p:nvPr/>
        </p:nvGrpSpPr>
        <p:grpSpPr>
          <a:xfrm>
            <a:off x="1195529" y="485297"/>
            <a:ext cx="3780202" cy="770416"/>
            <a:chOff x="1949291" y="371073"/>
            <a:chExt cx="3780202" cy="770416"/>
          </a:xfrm>
        </p:grpSpPr>
        <p:sp>
          <p:nvSpPr>
            <p:cNvPr id="39" name="文本框 38"/>
            <p:cNvSpPr txBox="1"/>
            <p:nvPr/>
          </p:nvSpPr>
          <p:spPr>
            <a:xfrm>
              <a:off x="1949291" y="371073"/>
              <a:ext cx="3057247"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75000"/>
                      <a:lumOff val="25000"/>
                    </a:schemeClr>
                  </a:solidFill>
                  <a:latin typeface="Century Gothic" panose="020B0502020202020204" pitchFamily="34" charset="0"/>
                </a:rPr>
                <a:t>章节标题</a:t>
              </a:r>
              <a:r>
                <a:rPr lang="zh-CN" altLang="en-US" sz="2800" b="1" dirty="0">
                  <a:solidFill>
                    <a:schemeClr val="accent1"/>
                  </a:solidFill>
                  <a:latin typeface="Century Gothic" panose="020B0502020202020204" pitchFamily="34" charset="0"/>
                </a:rPr>
                <a:t>文字添加</a:t>
              </a:r>
            </a:p>
          </p:txBody>
        </p:sp>
        <p:sp>
          <p:nvSpPr>
            <p:cNvPr id="40" name="文本框 39"/>
            <p:cNvSpPr txBox="1"/>
            <p:nvPr/>
          </p:nvSpPr>
          <p:spPr>
            <a:xfrm>
              <a:off x="1949291" y="833712"/>
              <a:ext cx="3780202" cy="307777"/>
            </a:xfrm>
            <a:prstGeom prst="rect">
              <a:avLst/>
            </a:prstGeom>
            <a:noFill/>
          </p:spPr>
          <p:txBody>
            <a:bodyPr wrap="none" rtlCol="0">
              <a:spAutoFit/>
              <a:scene3d>
                <a:camera prst="orthographicFront"/>
                <a:lightRig rig="threePt" dir="t"/>
              </a:scene3d>
              <a:sp3d contourW="12700"/>
            </a:bodyPr>
            <a:lstStyle/>
            <a:p>
              <a:r>
                <a:rPr lang="en-US" altLang="zh-CN" sz="1400" dirty="0">
                  <a:solidFill>
                    <a:schemeClr val="bg1">
                      <a:lumMod val="50000"/>
                    </a:schemeClr>
                  </a:solidFill>
                  <a:latin typeface="Century Gothic" panose="020B0502020202020204" pitchFamily="34" charset="0"/>
                </a:rPr>
                <a:t>ZHANG JIE BIAO TI WEN ZI TIAN JIA CI CHU</a:t>
              </a:r>
              <a:endParaRPr lang="zh-CN" altLang="en-US" sz="1400" dirty="0">
                <a:solidFill>
                  <a:schemeClr val="bg1">
                    <a:lumMod val="50000"/>
                  </a:schemeClr>
                </a:solidFill>
                <a:latin typeface="Century Gothic" panose="020B0502020202020204" pitchFamily="34" charset="0"/>
              </a:endParaRPr>
            </a:p>
          </p:txBody>
        </p:sp>
      </p:grpSp>
      <p:sp>
        <p:nvSpPr>
          <p:cNvPr id="6" name="矩形 5"/>
          <p:cNvSpPr/>
          <p:nvPr/>
        </p:nvSpPr>
        <p:spPr>
          <a:xfrm>
            <a:off x="874713" y="1583026"/>
            <a:ext cx="3099495" cy="1901537"/>
          </a:xfrm>
          <a:prstGeom prst="rect">
            <a:avLst/>
          </a:prstGeom>
          <a:solidFill>
            <a:schemeClr val="accent1"/>
          </a:solidFill>
          <a:ln>
            <a:noFill/>
          </a:ln>
          <a:effectLst>
            <a:outerShdw blurRad="2667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endParaRPr>
          </a:p>
        </p:txBody>
      </p:sp>
      <p:sp>
        <p:nvSpPr>
          <p:cNvPr id="7" name="矩形 6"/>
          <p:cNvSpPr/>
          <p:nvPr/>
        </p:nvSpPr>
        <p:spPr>
          <a:xfrm>
            <a:off x="8217793" y="1583026"/>
            <a:ext cx="3099495" cy="1901537"/>
          </a:xfrm>
          <a:prstGeom prst="rect">
            <a:avLst/>
          </a:prstGeom>
          <a:solidFill>
            <a:schemeClr val="tx1">
              <a:lumMod val="50000"/>
              <a:lumOff val="50000"/>
            </a:schemeClr>
          </a:solidFill>
          <a:ln>
            <a:noFill/>
          </a:ln>
          <a:effectLst>
            <a:outerShdw blurRad="2667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endParaRPr>
          </a:p>
        </p:txBody>
      </p:sp>
      <p:sp>
        <p:nvSpPr>
          <p:cNvPr id="11" name="矩形 10"/>
          <p:cNvSpPr/>
          <p:nvPr/>
        </p:nvSpPr>
        <p:spPr>
          <a:xfrm>
            <a:off x="4562940" y="3735388"/>
            <a:ext cx="3099495" cy="1901537"/>
          </a:xfrm>
          <a:prstGeom prst="rect">
            <a:avLst/>
          </a:prstGeom>
          <a:solidFill>
            <a:schemeClr val="accent2"/>
          </a:solidFill>
          <a:ln>
            <a:noFill/>
          </a:ln>
          <a:effectLst>
            <a:outerShdw blurRad="2667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endParaRPr>
          </a:p>
        </p:txBody>
      </p:sp>
      <p:grpSp>
        <p:nvGrpSpPr>
          <p:cNvPr id="27" name="组合 26"/>
          <p:cNvGrpSpPr/>
          <p:nvPr/>
        </p:nvGrpSpPr>
        <p:grpSpPr>
          <a:xfrm>
            <a:off x="1016391" y="1794251"/>
            <a:ext cx="2816138" cy="1479086"/>
            <a:chOff x="874713" y="3325188"/>
            <a:chExt cx="2816138" cy="1479086"/>
          </a:xfrm>
        </p:grpSpPr>
        <p:sp>
          <p:nvSpPr>
            <p:cNvPr id="28" name="矩形 27"/>
            <p:cNvSpPr/>
            <p:nvPr/>
          </p:nvSpPr>
          <p:spPr>
            <a:xfrm>
              <a:off x="874713" y="3677812"/>
              <a:ext cx="2816138" cy="112646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bg1"/>
                  </a:solidFill>
                </a:rPr>
                <a:t>用户可以在投影仪或者计算机上进行演示也可以将演示文稿打印出来制作成胶片以便应用到更广泛的领域中</a:t>
              </a:r>
            </a:p>
          </p:txBody>
        </p:sp>
        <p:sp>
          <p:nvSpPr>
            <p:cNvPr id="29" name="矩形 28"/>
            <p:cNvSpPr/>
            <p:nvPr/>
          </p:nvSpPr>
          <p:spPr>
            <a:xfrm>
              <a:off x="874713" y="3325188"/>
              <a:ext cx="2241974" cy="401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rPr>
                <a:t>标题文字添加</a:t>
              </a:r>
            </a:p>
          </p:txBody>
        </p:sp>
      </p:grpSp>
      <p:grpSp>
        <p:nvGrpSpPr>
          <p:cNvPr id="30" name="组合 29"/>
          <p:cNvGrpSpPr/>
          <p:nvPr/>
        </p:nvGrpSpPr>
        <p:grpSpPr>
          <a:xfrm>
            <a:off x="8359471" y="1794251"/>
            <a:ext cx="2816138" cy="1479086"/>
            <a:chOff x="874713" y="3325188"/>
            <a:chExt cx="2816138" cy="1479086"/>
          </a:xfrm>
        </p:grpSpPr>
        <p:sp>
          <p:nvSpPr>
            <p:cNvPr id="31" name="矩形 30"/>
            <p:cNvSpPr/>
            <p:nvPr/>
          </p:nvSpPr>
          <p:spPr>
            <a:xfrm>
              <a:off x="874713" y="3677812"/>
              <a:ext cx="2816138" cy="112646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bg1"/>
                  </a:solidFill>
                </a:rPr>
                <a:t>用户可以在投影仪或者计算机上进行演示也可以将演示文稿打印出来制作成胶片以便应用到更广泛的领域中</a:t>
              </a:r>
            </a:p>
          </p:txBody>
        </p:sp>
        <p:sp>
          <p:nvSpPr>
            <p:cNvPr id="32" name="矩形 31"/>
            <p:cNvSpPr/>
            <p:nvPr/>
          </p:nvSpPr>
          <p:spPr>
            <a:xfrm>
              <a:off x="874713" y="3325188"/>
              <a:ext cx="2241974" cy="401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rPr>
                <a:t>标题文字添加</a:t>
              </a:r>
            </a:p>
          </p:txBody>
        </p:sp>
      </p:grpSp>
      <p:grpSp>
        <p:nvGrpSpPr>
          <p:cNvPr id="33" name="组合 32"/>
          <p:cNvGrpSpPr/>
          <p:nvPr/>
        </p:nvGrpSpPr>
        <p:grpSpPr>
          <a:xfrm>
            <a:off x="4704618" y="3939873"/>
            <a:ext cx="2816138" cy="1479086"/>
            <a:chOff x="874713" y="3325188"/>
            <a:chExt cx="2816138" cy="1479086"/>
          </a:xfrm>
        </p:grpSpPr>
        <p:sp>
          <p:nvSpPr>
            <p:cNvPr id="34" name="矩形 33"/>
            <p:cNvSpPr/>
            <p:nvPr/>
          </p:nvSpPr>
          <p:spPr>
            <a:xfrm>
              <a:off x="874713" y="3677812"/>
              <a:ext cx="2816138" cy="112646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bg1"/>
                  </a:solidFill>
                </a:rPr>
                <a:t>用户可以在投影仪或者计算机上进行演示也可以将演示文稿打印出来制作成胶片以便应用到更广泛的领域中</a:t>
              </a:r>
            </a:p>
          </p:txBody>
        </p:sp>
        <p:sp>
          <p:nvSpPr>
            <p:cNvPr id="35" name="矩形 34"/>
            <p:cNvSpPr/>
            <p:nvPr/>
          </p:nvSpPr>
          <p:spPr>
            <a:xfrm>
              <a:off x="874713" y="3325188"/>
              <a:ext cx="2241974" cy="40126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rPr>
                <a:t>标题文字添加</a:t>
              </a:r>
            </a:p>
          </p:txBody>
        </p:sp>
      </p:grpSp>
      <p:pic>
        <p:nvPicPr>
          <p:cNvPr id="41" name="图片占位符 24"/>
          <p:cNvPicPr>
            <a:picLocks noChangeAspect="1"/>
          </p:cNvPicPr>
          <p:nvPr/>
        </p:nvPicPr>
        <p:blipFill>
          <a:blip r:embed="rId4" cstate="hqprint">
            <a:extLst>
              <a:ext uri="{28A0092B-C50C-407E-A947-70E740481C1C}">
                <a14:useLocalDpi xmlns:a14="http://schemas.microsoft.com/office/drawing/2010/main" val="0"/>
              </a:ext>
            </a:extLst>
          </a:blip>
          <a:srcRect t="4008" b="4008"/>
          <a:stretch>
            <a:fillRect/>
          </a:stretch>
        </p:blipFill>
        <p:spPr>
          <a:xfrm>
            <a:off x="4562941" y="1583027"/>
            <a:ext cx="3099495" cy="1901537"/>
          </a:xfrm>
          <a:custGeom>
            <a:avLst/>
            <a:gdLst>
              <a:gd name="connsiteX0" fmla="*/ 0 w 3099495"/>
              <a:gd name="connsiteY0" fmla="*/ 0 h 1901537"/>
              <a:gd name="connsiteX1" fmla="*/ 3099495 w 3099495"/>
              <a:gd name="connsiteY1" fmla="*/ 0 h 1901537"/>
              <a:gd name="connsiteX2" fmla="*/ 3099495 w 3099495"/>
              <a:gd name="connsiteY2" fmla="*/ 1901537 h 1901537"/>
              <a:gd name="connsiteX3" fmla="*/ 0 w 3099495"/>
              <a:gd name="connsiteY3" fmla="*/ 1901537 h 1901537"/>
            </a:gdLst>
            <a:ahLst/>
            <a:cxnLst>
              <a:cxn ang="0">
                <a:pos x="connsiteX0" y="connsiteY0"/>
              </a:cxn>
              <a:cxn ang="0">
                <a:pos x="connsiteX1" y="connsiteY1"/>
              </a:cxn>
              <a:cxn ang="0">
                <a:pos x="connsiteX2" y="connsiteY2"/>
              </a:cxn>
              <a:cxn ang="0">
                <a:pos x="connsiteX3" y="connsiteY3"/>
              </a:cxn>
            </a:cxnLst>
            <a:rect l="l" t="t" r="r" b="b"/>
            <a:pathLst>
              <a:path w="3099495" h="1901537">
                <a:moveTo>
                  <a:pt x="0" y="0"/>
                </a:moveTo>
                <a:lnTo>
                  <a:pt x="3099495" y="0"/>
                </a:lnTo>
                <a:lnTo>
                  <a:pt x="3099495" y="1901537"/>
                </a:lnTo>
                <a:lnTo>
                  <a:pt x="0" y="1901537"/>
                </a:lnTo>
                <a:close/>
              </a:path>
            </a:pathLst>
          </a:custGeom>
          <a:effectLst>
            <a:outerShdw blurRad="266700" dist="38100" dir="2700000" algn="tl" rotWithShape="0">
              <a:prstClr val="black">
                <a:alpha val="40000"/>
              </a:prstClr>
            </a:outerShdw>
          </a:effectLst>
        </p:spPr>
      </p:pic>
      <p:pic>
        <p:nvPicPr>
          <p:cNvPr id="42" name="图片占位符 23"/>
          <p:cNvPicPr>
            <a:picLocks noChangeAspect="1"/>
          </p:cNvPicPr>
          <p:nvPr/>
        </p:nvPicPr>
        <p:blipFill>
          <a:blip r:embed="rId5" cstate="hqprint">
            <a:extLst>
              <a:ext uri="{28A0092B-C50C-407E-A947-70E740481C1C}">
                <a14:useLocalDpi xmlns:a14="http://schemas.microsoft.com/office/drawing/2010/main" val="0"/>
              </a:ext>
            </a:extLst>
          </a:blip>
          <a:srcRect t="3985" b="3985"/>
          <a:stretch>
            <a:fillRect/>
          </a:stretch>
        </p:blipFill>
        <p:spPr>
          <a:xfrm>
            <a:off x="874714" y="3735389"/>
            <a:ext cx="3099495" cy="1901537"/>
          </a:xfrm>
          <a:custGeom>
            <a:avLst/>
            <a:gdLst>
              <a:gd name="connsiteX0" fmla="*/ 0 w 3099495"/>
              <a:gd name="connsiteY0" fmla="*/ 0 h 1901537"/>
              <a:gd name="connsiteX1" fmla="*/ 3099495 w 3099495"/>
              <a:gd name="connsiteY1" fmla="*/ 0 h 1901537"/>
              <a:gd name="connsiteX2" fmla="*/ 3099495 w 3099495"/>
              <a:gd name="connsiteY2" fmla="*/ 1901537 h 1901537"/>
              <a:gd name="connsiteX3" fmla="*/ 0 w 3099495"/>
              <a:gd name="connsiteY3" fmla="*/ 1901537 h 1901537"/>
            </a:gdLst>
            <a:ahLst/>
            <a:cxnLst>
              <a:cxn ang="0">
                <a:pos x="connsiteX0" y="connsiteY0"/>
              </a:cxn>
              <a:cxn ang="0">
                <a:pos x="connsiteX1" y="connsiteY1"/>
              </a:cxn>
              <a:cxn ang="0">
                <a:pos x="connsiteX2" y="connsiteY2"/>
              </a:cxn>
              <a:cxn ang="0">
                <a:pos x="connsiteX3" y="connsiteY3"/>
              </a:cxn>
            </a:cxnLst>
            <a:rect l="l" t="t" r="r" b="b"/>
            <a:pathLst>
              <a:path w="3099495" h="1901537">
                <a:moveTo>
                  <a:pt x="0" y="0"/>
                </a:moveTo>
                <a:lnTo>
                  <a:pt x="3099495" y="0"/>
                </a:lnTo>
                <a:lnTo>
                  <a:pt x="3099495" y="1901537"/>
                </a:lnTo>
                <a:lnTo>
                  <a:pt x="0" y="1901537"/>
                </a:lnTo>
                <a:close/>
              </a:path>
            </a:pathLst>
          </a:custGeom>
          <a:effectLst>
            <a:outerShdw blurRad="266700" dist="38100" dir="2700000" algn="tl" rotWithShape="0">
              <a:prstClr val="black">
                <a:alpha val="40000"/>
              </a:prstClr>
            </a:outerShdw>
          </a:effectLst>
        </p:spPr>
      </p:pic>
      <p:pic>
        <p:nvPicPr>
          <p:cNvPr id="43" name="图片占位符 25"/>
          <p:cNvPicPr>
            <a:picLocks noChangeAspect="1"/>
          </p:cNvPicPr>
          <p:nvPr/>
        </p:nvPicPr>
        <p:blipFill>
          <a:blip r:embed="rId6" cstate="hqprint">
            <a:extLst>
              <a:ext uri="{28A0092B-C50C-407E-A947-70E740481C1C}">
                <a14:useLocalDpi xmlns:a14="http://schemas.microsoft.com/office/drawing/2010/main" val="0"/>
              </a:ext>
            </a:extLst>
          </a:blip>
          <a:srcRect t="3985" b="3985"/>
          <a:stretch>
            <a:fillRect/>
          </a:stretch>
        </p:blipFill>
        <p:spPr>
          <a:xfrm>
            <a:off x="8217794" y="3735389"/>
            <a:ext cx="3099495" cy="1901537"/>
          </a:xfrm>
          <a:custGeom>
            <a:avLst/>
            <a:gdLst>
              <a:gd name="connsiteX0" fmla="*/ 0 w 3099495"/>
              <a:gd name="connsiteY0" fmla="*/ 0 h 1901537"/>
              <a:gd name="connsiteX1" fmla="*/ 3099495 w 3099495"/>
              <a:gd name="connsiteY1" fmla="*/ 0 h 1901537"/>
              <a:gd name="connsiteX2" fmla="*/ 3099495 w 3099495"/>
              <a:gd name="connsiteY2" fmla="*/ 1901537 h 1901537"/>
              <a:gd name="connsiteX3" fmla="*/ 0 w 3099495"/>
              <a:gd name="connsiteY3" fmla="*/ 1901537 h 1901537"/>
            </a:gdLst>
            <a:ahLst/>
            <a:cxnLst>
              <a:cxn ang="0">
                <a:pos x="connsiteX0" y="connsiteY0"/>
              </a:cxn>
              <a:cxn ang="0">
                <a:pos x="connsiteX1" y="connsiteY1"/>
              </a:cxn>
              <a:cxn ang="0">
                <a:pos x="connsiteX2" y="connsiteY2"/>
              </a:cxn>
              <a:cxn ang="0">
                <a:pos x="connsiteX3" y="connsiteY3"/>
              </a:cxn>
            </a:cxnLst>
            <a:rect l="l" t="t" r="r" b="b"/>
            <a:pathLst>
              <a:path w="3099495" h="1901537">
                <a:moveTo>
                  <a:pt x="0" y="0"/>
                </a:moveTo>
                <a:lnTo>
                  <a:pt x="3099495" y="0"/>
                </a:lnTo>
                <a:lnTo>
                  <a:pt x="3099495" y="1901537"/>
                </a:lnTo>
                <a:lnTo>
                  <a:pt x="0" y="1901537"/>
                </a:lnTo>
                <a:close/>
              </a:path>
            </a:pathLst>
          </a:custGeom>
          <a:effectLst>
            <a:outerShdw blurRad="266700" dist="38100" dir="2700000" algn="tl"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500"/>
                            </p:stCondLst>
                            <p:childTnLst>
                              <p:par>
                                <p:cTn id="21" presetID="53" presetClass="entr" presetSubtype="16" fill="hold" nodeType="after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childTnLst>
                                </p:cTn>
                              </p:par>
                            </p:childTnLst>
                          </p:cTn>
                        </p:par>
                        <p:par>
                          <p:cTn id="26" fill="hold">
                            <p:stCondLst>
                              <p:cond delay="1000"/>
                            </p:stCondLst>
                            <p:childTnLst>
                              <p:par>
                                <p:cTn id="27" presetID="53" presetClass="entr" presetSubtype="16" fill="hold" nodeType="after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childTnLst>
                                </p:cTn>
                              </p:par>
                            </p:childTnLst>
                          </p:cTn>
                        </p:par>
                        <p:par>
                          <p:cTn id="32" fill="hold">
                            <p:stCondLst>
                              <p:cond delay="1500"/>
                            </p:stCondLst>
                            <p:childTnLst>
                              <p:par>
                                <p:cTn id="33" presetID="5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animEffect transition="in" filter="fade">
                                      <p:cBhvr>
                                        <p:cTn id="37" dur="500"/>
                                        <p:tgtEl>
                                          <p:spTgt spid="30"/>
                                        </p:tgtEl>
                                      </p:cBhvr>
                                    </p:animEffect>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par>
                                <p:cTn id="44" presetID="53" presetClass="entr" presetSubtype="16" fill="hold" nodeType="withEffect">
                                  <p:stCondLst>
                                    <p:cond delay="0"/>
                                  </p:stCondLst>
                                  <p:childTnLst>
                                    <p:set>
                                      <p:cBhvr>
                                        <p:cTn id="45" dur="1" fill="hold">
                                          <p:stCondLst>
                                            <p:cond delay="0"/>
                                          </p:stCondLst>
                                        </p:cTn>
                                        <p:tgtEl>
                                          <p:spTgt spid="43"/>
                                        </p:tgtEl>
                                        <p:attrNameLst>
                                          <p:attrName>style.visibility</p:attrName>
                                        </p:attrNameLst>
                                      </p:cBhvr>
                                      <p:to>
                                        <p:strVal val="visible"/>
                                      </p:to>
                                    </p:set>
                                    <p:anim calcmode="lin" valueType="num">
                                      <p:cBhvr>
                                        <p:cTn id="46" dur="500" fill="hold"/>
                                        <p:tgtEl>
                                          <p:spTgt spid="43"/>
                                        </p:tgtEl>
                                        <p:attrNameLst>
                                          <p:attrName>ppt_w</p:attrName>
                                        </p:attrNameLst>
                                      </p:cBhvr>
                                      <p:tavLst>
                                        <p:tav tm="0">
                                          <p:val>
                                            <p:fltVal val="0"/>
                                          </p:val>
                                        </p:tav>
                                        <p:tav tm="100000">
                                          <p:val>
                                            <p:strVal val="#ppt_w"/>
                                          </p:val>
                                        </p:tav>
                                      </p:tavLst>
                                    </p:anim>
                                    <p:anim calcmode="lin" valueType="num">
                                      <p:cBhvr>
                                        <p:cTn id="47" dur="500" fill="hold"/>
                                        <p:tgtEl>
                                          <p:spTgt spid="43"/>
                                        </p:tgtEl>
                                        <p:attrNameLst>
                                          <p:attrName>ppt_h</p:attrName>
                                        </p:attrNameLst>
                                      </p:cBhvr>
                                      <p:tavLst>
                                        <p:tav tm="0">
                                          <p:val>
                                            <p:fltVal val="0"/>
                                          </p:val>
                                        </p:tav>
                                        <p:tav tm="100000">
                                          <p:val>
                                            <p:strVal val="#ppt_h"/>
                                          </p:val>
                                        </p:tav>
                                      </p:tavLst>
                                    </p:anim>
                                    <p:animEffect transition="in" filter="fade">
                                      <p:cBhvr>
                                        <p:cTn id="48" dur="500"/>
                                        <p:tgtEl>
                                          <p:spTgt spid="43"/>
                                        </p:tgtEl>
                                      </p:cBhvr>
                                    </p:animEffect>
                                  </p:childTnLst>
                                </p:cTn>
                              </p:par>
                              <p:par>
                                <p:cTn id="49" presetID="53" presetClass="entr" presetSubtype="16" fill="hold" nodeType="with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l="5689" t="7719" r="5274"/>
          <a:stretch>
            <a:fillRect/>
          </a:stretch>
        </p:blipFill>
        <p:spPr>
          <a:xfrm flipV="1">
            <a:off x="0" y="2852057"/>
            <a:ext cx="6872516" cy="4005943"/>
          </a:xfrm>
          <a:prstGeom prst="rect">
            <a:avLst/>
          </a:prstGeom>
        </p:spPr>
      </p:pic>
      <p:sp>
        <p:nvSpPr>
          <p:cNvPr id="4" name="文本框 3"/>
          <p:cNvSpPr txBox="1"/>
          <p:nvPr/>
        </p:nvSpPr>
        <p:spPr>
          <a:xfrm>
            <a:off x="5653624" y="3263970"/>
            <a:ext cx="4288353" cy="707886"/>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000" b="1" i="0" u="none" strike="noStrike" kern="1200" cap="none" spc="0" normalizeH="0" baseline="0" noProof="0" dirty="0">
                <a:ln>
                  <a:noFill/>
                </a:ln>
                <a:solidFill>
                  <a:schemeClr val="tx1">
                    <a:lumMod val="75000"/>
                    <a:lumOff val="25000"/>
                  </a:schemeClr>
                </a:solidFill>
                <a:effectLst/>
                <a:uLnTx/>
                <a:uFillTx/>
                <a:latin typeface="+mn-ea"/>
                <a:cs typeface="经典综艺体简" panose="02010609000101010101" pitchFamily="49" charset="-122"/>
              </a:rPr>
              <a:t>标题文字添加此处</a:t>
            </a:r>
          </a:p>
        </p:txBody>
      </p:sp>
      <p:sp>
        <p:nvSpPr>
          <p:cNvPr id="5" name="文本框 4"/>
          <p:cNvSpPr txBox="1"/>
          <p:nvPr/>
        </p:nvSpPr>
        <p:spPr>
          <a:xfrm>
            <a:off x="4706258" y="4029912"/>
            <a:ext cx="6183086" cy="609398"/>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ea typeface="微软雅黑" panose="020B0503020204020204" charset="-122"/>
                <a:cs typeface="+mn-cs"/>
              </a:rPr>
              <a:t>The user can demonstrate on a projector or computer or print the it into a film to be used in a wider field</a:t>
            </a:r>
          </a:p>
        </p:txBody>
      </p:sp>
      <p:grpSp>
        <p:nvGrpSpPr>
          <p:cNvPr id="11" name="组合 10"/>
          <p:cNvGrpSpPr/>
          <p:nvPr/>
        </p:nvGrpSpPr>
        <p:grpSpPr>
          <a:xfrm>
            <a:off x="6137654" y="862574"/>
            <a:ext cx="2853945" cy="1888501"/>
            <a:chOff x="3127754" y="1243574"/>
            <a:chExt cx="2853945" cy="1888501"/>
          </a:xfrm>
        </p:grpSpPr>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7754" y="1243574"/>
              <a:ext cx="2853945" cy="1888501"/>
            </a:xfrm>
            <a:prstGeom prst="rect">
              <a:avLst/>
            </a:prstGeom>
            <a:effectLst>
              <a:outerShdw blurRad="241300" sx="102000" sy="102000" algn="ctr" rotWithShape="0">
                <a:prstClr val="black">
                  <a:alpha val="40000"/>
                </a:prstClr>
              </a:outerShdw>
            </a:effectLst>
          </p:spPr>
        </p:pic>
        <p:sp>
          <p:nvSpPr>
            <p:cNvPr id="10" name="文本框 9"/>
            <p:cNvSpPr txBox="1"/>
            <p:nvPr/>
          </p:nvSpPr>
          <p:spPr>
            <a:xfrm>
              <a:off x="4225886" y="1824297"/>
              <a:ext cx="1124027" cy="1107996"/>
            </a:xfrm>
            <a:prstGeom prst="rect">
              <a:avLst/>
            </a:prstGeom>
            <a:noFill/>
            <a:effectLst>
              <a:outerShdw blurRad="241300" sx="102000" sy="102000" algn="ctr" rotWithShape="0">
                <a:prstClr val="black">
                  <a:alpha val="40000"/>
                </a:prstClr>
              </a:outerShdw>
            </a:effectLst>
          </p:spPr>
          <p:txBody>
            <a:bodyPr wrap="none" rtlCol="0">
              <a:spAutoFit/>
              <a:scene3d>
                <a:camera prst="orthographicFront"/>
                <a:lightRig rig="threePt" dir="t"/>
              </a:scene3d>
              <a:sp3d contourW="12700"/>
            </a:bodyPr>
            <a:lstStyle/>
            <a:p>
              <a:pPr algn="ctr"/>
              <a:r>
                <a:rPr lang="en-US" altLang="zh-CN" sz="6600" i="1" dirty="0">
                  <a:solidFill>
                    <a:schemeClr val="bg1"/>
                  </a:solidFill>
                  <a:effectLst>
                    <a:outerShdw blurRad="292100" sx="102000" sy="102000" algn="ctr" rotWithShape="0">
                      <a:prstClr val="black">
                        <a:alpha val="40000"/>
                      </a:prstClr>
                    </a:outerShdw>
                  </a:effectLst>
                  <a:latin typeface="Century Gothic" panose="020B0502020202020204" pitchFamily="34" charset="0"/>
                  <a:ea typeface="+mj-ea"/>
                </a:rPr>
                <a:t>02</a:t>
              </a:r>
              <a:endParaRPr lang="zh-CN" altLang="en-US" sz="6600" i="1" dirty="0">
                <a:solidFill>
                  <a:schemeClr val="bg1"/>
                </a:solidFill>
                <a:effectLst>
                  <a:outerShdw blurRad="292100" sx="102000" sy="102000" algn="ctr" rotWithShape="0">
                    <a:prstClr val="black">
                      <a:alpha val="40000"/>
                    </a:prstClr>
                  </a:outerShdw>
                </a:effectLst>
                <a:latin typeface="Century Gothic" panose="020B0502020202020204" pitchFamily="34" charset="0"/>
                <a:ea typeface="+mj-ea"/>
              </a:endParaRPr>
            </a:p>
          </p:txBody>
        </p:sp>
      </p:gr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7" presetClass="entr" presetSubtype="0"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4" presetClass="entr" presetSubtype="1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randombar(horizontal)">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占位符 29"/>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6662" r="16662"/>
          <a:stretch>
            <a:fillRect/>
          </a:stretch>
        </p:blipFill>
        <p:spPr/>
      </p:pic>
      <p:grpSp>
        <p:nvGrpSpPr>
          <p:cNvPr id="3" name="组合 2"/>
          <p:cNvGrpSpPr/>
          <p:nvPr/>
        </p:nvGrpSpPr>
        <p:grpSpPr>
          <a:xfrm>
            <a:off x="6096000" y="2934035"/>
            <a:ext cx="4914018" cy="594295"/>
            <a:chOff x="6096000" y="2934035"/>
            <a:chExt cx="4914018" cy="594295"/>
          </a:xfrm>
        </p:grpSpPr>
        <p:sp>
          <p:nvSpPr>
            <p:cNvPr id="19" name="Oval 23"/>
            <p:cNvSpPr/>
            <p:nvPr/>
          </p:nvSpPr>
          <p:spPr>
            <a:xfrm>
              <a:off x="6096000" y="2949147"/>
              <a:ext cx="579183" cy="579183"/>
            </a:xfrm>
            <a:prstGeom prst="ellipse">
              <a:avLst/>
            </a:prstGeom>
            <a:solidFill>
              <a:schemeClr val="accent1"/>
            </a:solidFill>
            <a:ln>
              <a:noFill/>
            </a:ln>
            <a:effectLst>
              <a:outerShdw blurRad="279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p>
          </p:txBody>
        </p:sp>
        <p:sp>
          <p:nvSpPr>
            <p:cNvPr id="20" name="Freeform: Shape 25"/>
            <p:cNvSpPr/>
            <p:nvPr/>
          </p:nvSpPr>
          <p:spPr bwMode="auto">
            <a:xfrm>
              <a:off x="6303631" y="3167941"/>
              <a:ext cx="152136" cy="153144"/>
            </a:xfrm>
            <a:custGeom>
              <a:avLst/>
              <a:gdLst>
                <a:gd name="T0" fmla="*/ 32 w 64"/>
                <a:gd name="T1" fmla="*/ 0 h 64"/>
                <a:gd name="T2" fmla="*/ 0 w 64"/>
                <a:gd name="T3" fmla="*/ 32 h 64"/>
                <a:gd name="T4" fmla="*/ 32 w 64"/>
                <a:gd name="T5" fmla="*/ 64 h 64"/>
                <a:gd name="T6" fmla="*/ 64 w 64"/>
                <a:gd name="T7" fmla="*/ 32 h 64"/>
                <a:gd name="T8" fmla="*/ 32 w 64"/>
                <a:gd name="T9" fmla="*/ 0 h 64"/>
                <a:gd name="T10" fmla="*/ 51 w 64"/>
                <a:gd name="T11" fmla="*/ 47 h 64"/>
                <a:gd name="T12" fmla="*/ 17 w 64"/>
                <a:gd name="T13" fmla="*/ 50 h 64"/>
                <a:gd name="T14" fmla="*/ 14 w 64"/>
                <a:gd name="T15" fmla="*/ 16 h 64"/>
                <a:gd name="T16" fmla="*/ 48 w 64"/>
                <a:gd name="T17" fmla="*/ 14 h 64"/>
                <a:gd name="T18" fmla="*/ 51 w 64"/>
                <a:gd name="T19" fmla="*/ 4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0"/>
                  </a:moveTo>
                  <a:cubicBezTo>
                    <a:pt x="15" y="0"/>
                    <a:pt x="0" y="14"/>
                    <a:pt x="0" y="32"/>
                  </a:cubicBezTo>
                  <a:cubicBezTo>
                    <a:pt x="0" y="49"/>
                    <a:pt x="15" y="64"/>
                    <a:pt x="32" y="64"/>
                  </a:cubicBezTo>
                  <a:cubicBezTo>
                    <a:pt x="50" y="64"/>
                    <a:pt x="64" y="49"/>
                    <a:pt x="64" y="32"/>
                  </a:cubicBezTo>
                  <a:cubicBezTo>
                    <a:pt x="64" y="14"/>
                    <a:pt x="50" y="0"/>
                    <a:pt x="32" y="0"/>
                  </a:cubicBezTo>
                  <a:close/>
                  <a:moveTo>
                    <a:pt x="51" y="47"/>
                  </a:moveTo>
                  <a:cubicBezTo>
                    <a:pt x="42" y="57"/>
                    <a:pt x="27" y="59"/>
                    <a:pt x="17" y="50"/>
                  </a:cubicBezTo>
                  <a:cubicBezTo>
                    <a:pt x="7" y="41"/>
                    <a:pt x="6" y="26"/>
                    <a:pt x="14" y="16"/>
                  </a:cubicBezTo>
                  <a:cubicBezTo>
                    <a:pt x="23" y="6"/>
                    <a:pt x="38" y="5"/>
                    <a:pt x="48" y="14"/>
                  </a:cubicBezTo>
                  <a:cubicBezTo>
                    <a:pt x="58" y="22"/>
                    <a:pt x="59" y="37"/>
                    <a:pt x="51"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1" name="Freeform: Shape 26"/>
            <p:cNvSpPr/>
            <p:nvPr/>
          </p:nvSpPr>
          <p:spPr bwMode="auto">
            <a:xfrm>
              <a:off x="6341916" y="3206226"/>
              <a:ext cx="42316" cy="43323"/>
            </a:xfrm>
            <a:custGeom>
              <a:avLst/>
              <a:gdLst>
                <a:gd name="T0" fmla="*/ 16 w 18"/>
                <a:gd name="T1" fmla="*/ 0 h 18"/>
                <a:gd name="T2" fmla="*/ 0 w 18"/>
                <a:gd name="T3" fmla="*/ 16 h 18"/>
                <a:gd name="T4" fmla="*/ 0 w 18"/>
                <a:gd name="T5" fmla="*/ 16 h 18"/>
                <a:gd name="T6" fmla="*/ 2 w 18"/>
                <a:gd name="T7" fmla="*/ 18 h 18"/>
                <a:gd name="T8" fmla="*/ 4 w 18"/>
                <a:gd name="T9" fmla="*/ 16 h 18"/>
                <a:gd name="T10" fmla="*/ 4 w 18"/>
                <a:gd name="T11" fmla="*/ 16 h 18"/>
                <a:gd name="T12" fmla="*/ 16 w 18"/>
                <a:gd name="T13" fmla="*/ 4 h 18"/>
                <a:gd name="T14" fmla="*/ 18 w 18"/>
                <a:gd name="T15" fmla="*/ 2 h 18"/>
                <a:gd name="T16" fmla="*/ 16 w 18"/>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16" y="0"/>
                  </a:moveTo>
                  <a:cubicBezTo>
                    <a:pt x="8" y="0"/>
                    <a:pt x="0" y="7"/>
                    <a:pt x="0" y="16"/>
                  </a:cubicBezTo>
                  <a:cubicBezTo>
                    <a:pt x="0" y="16"/>
                    <a:pt x="0" y="16"/>
                    <a:pt x="0" y="16"/>
                  </a:cubicBezTo>
                  <a:cubicBezTo>
                    <a:pt x="0" y="17"/>
                    <a:pt x="1" y="18"/>
                    <a:pt x="2" y="18"/>
                  </a:cubicBezTo>
                  <a:cubicBezTo>
                    <a:pt x="4" y="18"/>
                    <a:pt x="4" y="17"/>
                    <a:pt x="4" y="16"/>
                  </a:cubicBezTo>
                  <a:cubicBezTo>
                    <a:pt x="4" y="16"/>
                    <a:pt x="4" y="16"/>
                    <a:pt x="4" y="16"/>
                  </a:cubicBezTo>
                  <a:cubicBezTo>
                    <a:pt x="4" y="9"/>
                    <a:pt x="10" y="4"/>
                    <a:pt x="16" y="4"/>
                  </a:cubicBezTo>
                  <a:cubicBezTo>
                    <a:pt x="18" y="4"/>
                    <a:pt x="18" y="3"/>
                    <a:pt x="18" y="2"/>
                  </a:cubicBezTo>
                  <a:cubicBezTo>
                    <a:pt x="18" y="1"/>
                    <a:pt x="18" y="0"/>
                    <a:pt x="1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22" name="Freeform: Shape 27"/>
            <p:cNvSpPr/>
            <p:nvPr/>
          </p:nvSpPr>
          <p:spPr bwMode="auto">
            <a:xfrm>
              <a:off x="6227059" y="3101444"/>
              <a:ext cx="305279" cy="257926"/>
            </a:xfrm>
            <a:custGeom>
              <a:avLst/>
              <a:gdLst>
                <a:gd name="T0" fmla="*/ 118 w 128"/>
                <a:gd name="T1" fmla="*/ 24 h 108"/>
                <a:gd name="T2" fmla="*/ 101 w 128"/>
                <a:gd name="T3" fmla="*/ 21 h 108"/>
                <a:gd name="T4" fmla="*/ 96 w 128"/>
                <a:gd name="T5" fmla="*/ 7 h 108"/>
                <a:gd name="T6" fmla="*/ 84 w 128"/>
                <a:gd name="T7" fmla="*/ 0 h 108"/>
                <a:gd name="T8" fmla="*/ 44 w 128"/>
                <a:gd name="T9" fmla="*/ 0 h 108"/>
                <a:gd name="T10" fmla="*/ 33 w 128"/>
                <a:gd name="T11" fmla="*/ 7 h 108"/>
                <a:gd name="T12" fmla="*/ 28 w 128"/>
                <a:gd name="T13" fmla="*/ 21 h 108"/>
                <a:gd name="T14" fmla="*/ 10 w 128"/>
                <a:gd name="T15" fmla="*/ 24 h 108"/>
                <a:gd name="T16" fmla="*/ 0 w 128"/>
                <a:gd name="T17" fmla="*/ 36 h 108"/>
                <a:gd name="T18" fmla="*/ 0 w 128"/>
                <a:gd name="T19" fmla="*/ 96 h 108"/>
                <a:gd name="T20" fmla="*/ 12 w 128"/>
                <a:gd name="T21" fmla="*/ 108 h 108"/>
                <a:gd name="T22" fmla="*/ 116 w 128"/>
                <a:gd name="T23" fmla="*/ 108 h 108"/>
                <a:gd name="T24" fmla="*/ 128 w 128"/>
                <a:gd name="T25" fmla="*/ 96 h 108"/>
                <a:gd name="T26" fmla="*/ 128 w 128"/>
                <a:gd name="T27" fmla="*/ 36 h 108"/>
                <a:gd name="T28" fmla="*/ 118 w 128"/>
                <a:gd name="T29" fmla="*/ 24 h 108"/>
                <a:gd name="T30" fmla="*/ 120 w 128"/>
                <a:gd name="T31" fmla="*/ 96 h 108"/>
                <a:gd name="T32" fmla="*/ 116 w 128"/>
                <a:gd name="T33" fmla="*/ 100 h 108"/>
                <a:gd name="T34" fmla="*/ 12 w 128"/>
                <a:gd name="T35" fmla="*/ 100 h 108"/>
                <a:gd name="T36" fmla="*/ 8 w 128"/>
                <a:gd name="T37" fmla="*/ 96 h 108"/>
                <a:gd name="T38" fmla="*/ 8 w 128"/>
                <a:gd name="T39" fmla="*/ 36 h 108"/>
                <a:gd name="T40" fmla="*/ 12 w 128"/>
                <a:gd name="T41" fmla="*/ 32 h 108"/>
                <a:gd name="T42" fmla="*/ 34 w 128"/>
                <a:gd name="T43" fmla="*/ 28 h 108"/>
                <a:gd name="T44" fmla="*/ 41 w 128"/>
                <a:gd name="T45" fmla="*/ 10 h 108"/>
                <a:gd name="T46" fmla="*/ 44 w 128"/>
                <a:gd name="T47" fmla="*/ 8 h 108"/>
                <a:gd name="T48" fmla="*/ 84 w 128"/>
                <a:gd name="T49" fmla="*/ 8 h 108"/>
                <a:gd name="T50" fmla="*/ 88 w 128"/>
                <a:gd name="T51" fmla="*/ 10 h 108"/>
                <a:gd name="T52" fmla="*/ 95 w 128"/>
                <a:gd name="T53" fmla="*/ 28 h 108"/>
                <a:gd name="T54" fmla="*/ 117 w 128"/>
                <a:gd name="T55" fmla="*/ 32 h 108"/>
                <a:gd name="T56" fmla="*/ 120 w 128"/>
                <a:gd name="T57" fmla="*/ 36 h 108"/>
                <a:gd name="T58" fmla="*/ 120 w 128"/>
                <a:gd name="T59" fmla="*/ 9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8" h="108">
                  <a:moveTo>
                    <a:pt x="118" y="24"/>
                  </a:moveTo>
                  <a:cubicBezTo>
                    <a:pt x="101" y="21"/>
                    <a:pt x="101" y="21"/>
                    <a:pt x="101" y="21"/>
                  </a:cubicBezTo>
                  <a:cubicBezTo>
                    <a:pt x="96" y="7"/>
                    <a:pt x="96" y="7"/>
                    <a:pt x="96" y="7"/>
                  </a:cubicBezTo>
                  <a:cubicBezTo>
                    <a:pt x="94" y="3"/>
                    <a:pt x="89" y="0"/>
                    <a:pt x="84" y="0"/>
                  </a:cubicBezTo>
                  <a:cubicBezTo>
                    <a:pt x="44" y="0"/>
                    <a:pt x="44" y="0"/>
                    <a:pt x="44" y="0"/>
                  </a:cubicBezTo>
                  <a:cubicBezTo>
                    <a:pt x="40" y="0"/>
                    <a:pt x="35" y="3"/>
                    <a:pt x="33" y="7"/>
                  </a:cubicBezTo>
                  <a:cubicBezTo>
                    <a:pt x="28" y="21"/>
                    <a:pt x="28" y="21"/>
                    <a:pt x="28" y="21"/>
                  </a:cubicBezTo>
                  <a:cubicBezTo>
                    <a:pt x="10" y="24"/>
                    <a:pt x="10" y="24"/>
                    <a:pt x="10" y="24"/>
                  </a:cubicBezTo>
                  <a:cubicBezTo>
                    <a:pt x="5" y="25"/>
                    <a:pt x="0" y="30"/>
                    <a:pt x="0" y="36"/>
                  </a:cubicBezTo>
                  <a:cubicBezTo>
                    <a:pt x="0" y="96"/>
                    <a:pt x="0" y="96"/>
                    <a:pt x="0" y="96"/>
                  </a:cubicBezTo>
                  <a:cubicBezTo>
                    <a:pt x="0" y="102"/>
                    <a:pt x="6" y="108"/>
                    <a:pt x="12" y="108"/>
                  </a:cubicBezTo>
                  <a:cubicBezTo>
                    <a:pt x="116" y="108"/>
                    <a:pt x="116" y="108"/>
                    <a:pt x="116" y="108"/>
                  </a:cubicBezTo>
                  <a:cubicBezTo>
                    <a:pt x="123" y="108"/>
                    <a:pt x="128" y="102"/>
                    <a:pt x="128" y="96"/>
                  </a:cubicBezTo>
                  <a:cubicBezTo>
                    <a:pt x="128" y="36"/>
                    <a:pt x="128" y="36"/>
                    <a:pt x="128" y="36"/>
                  </a:cubicBezTo>
                  <a:cubicBezTo>
                    <a:pt x="128" y="30"/>
                    <a:pt x="124" y="25"/>
                    <a:pt x="118" y="24"/>
                  </a:cubicBezTo>
                  <a:close/>
                  <a:moveTo>
                    <a:pt x="120" y="96"/>
                  </a:moveTo>
                  <a:cubicBezTo>
                    <a:pt x="120" y="98"/>
                    <a:pt x="119" y="100"/>
                    <a:pt x="116" y="100"/>
                  </a:cubicBezTo>
                  <a:cubicBezTo>
                    <a:pt x="12" y="100"/>
                    <a:pt x="12" y="100"/>
                    <a:pt x="12" y="100"/>
                  </a:cubicBezTo>
                  <a:cubicBezTo>
                    <a:pt x="10" y="100"/>
                    <a:pt x="8" y="98"/>
                    <a:pt x="8" y="96"/>
                  </a:cubicBezTo>
                  <a:cubicBezTo>
                    <a:pt x="8" y="36"/>
                    <a:pt x="8" y="36"/>
                    <a:pt x="8" y="36"/>
                  </a:cubicBezTo>
                  <a:cubicBezTo>
                    <a:pt x="8" y="34"/>
                    <a:pt x="10" y="32"/>
                    <a:pt x="12" y="32"/>
                  </a:cubicBezTo>
                  <a:cubicBezTo>
                    <a:pt x="34" y="28"/>
                    <a:pt x="34" y="28"/>
                    <a:pt x="34" y="28"/>
                  </a:cubicBezTo>
                  <a:cubicBezTo>
                    <a:pt x="41" y="10"/>
                    <a:pt x="41" y="10"/>
                    <a:pt x="41" y="10"/>
                  </a:cubicBezTo>
                  <a:cubicBezTo>
                    <a:pt x="41" y="9"/>
                    <a:pt x="43" y="8"/>
                    <a:pt x="44" y="8"/>
                  </a:cubicBezTo>
                  <a:cubicBezTo>
                    <a:pt x="84" y="8"/>
                    <a:pt x="84" y="8"/>
                    <a:pt x="84" y="8"/>
                  </a:cubicBezTo>
                  <a:cubicBezTo>
                    <a:pt x="86" y="8"/>
                    <a:pt x="88" y="9"/>
                    <a:pt x="88" y="10"/>
                  </a:cubicBezTo>
                  <a:cubicBezTo>
                    <a:pt x="95" y="28"/>
                    <a:pt x="95" y="28"/>
                    <a:pt x="95" y="28"/>
                  </a:cubicBezTo>
                  <a:cubicBezTo>
                    <a:pt x="117" y="32"/>
                    <a:pt x="117" y="32"/>
                    <a:pt x="117" y="32"/>
                  </a:cubicBezTo>
                  <a:cubicBezTo>
                    <a:pt x="119" y="32"/>
                    <a:pt x="120" y="34"/>
                    <a:pt x="120" y="36"/>
                  </a:cubicBezTo>
                  <a:lnTo>
                    <a:pt x="120" y="9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nvGrpSpPr>
            <p:cNvPr id="23" name="组合 22"/>
            <p:cNvGrpSpPr/>
            <p:nvPr/>
          </p:nvGrpSpPr>
          <p:grpSpPr>
            <a:xfrm>
              <a:off x="6806242" y="2934035"/>
              <a:ext cx="4203776" cy="590298"/>
              <a:chOff x="874712" y="3382338"/>
              <a:chExt cx="4203776" cy="590298"/>
            </a:xfrm>
          </p:grpSpPr>
          <p:sp>
            <p:nvSpPr>
              <p:cNvPr id="24" name="矩形 23"/>
              <p:cNvSpPr/>
              <p:nvPr/>
            </p:nvSpPr>
            <p:spPr>
              <a:xfrm>
                <a:off x="874712" y="3677812"/>
                <a:ext cx="4203776" cy="294824"/>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65000"/>
                        <a:lumOff val="35000"/>
                      </a:schemeClr>
                    </a:solidFill>
                  </a:rPr>
                  <a:t>用户可以在投影仪或者计算机上进行演示也可以将演示文稿</a:t>
                </a:r>
              </a:p>
            </p:txBody>
          </p:sp>
          <p:sp>
            <p:nvSpPr>
              <p:cNvPr id="25" name="矩形 24"/>
              <p:cNvSpPr/>
              <p:nvPr/>
            </p:nvSpPr>
            <p:spPr>
              <a:xfrm>
                <a:off x="874712" y="3382338"/>
                <a:ext cx="2241974" cy="362343"/>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chemeClr val="tx1">
                        <a:lumMod val="75000"/>
                        <a:lumOff val="25000"/>
                      </a:schemeClr>
                    </a:solidFill>
                  </a:rPr>
                  <a:t>标题文字添加</a:t>
                </a:r>
              </a:p>
            </p:txBody>
          </p:sp>
        </p:grpSp>
      </p:grpSp>
      <p:grpSp>
        <p:nvGrpSpPr>
          <p:cNvPr id="4" name="组合 3"/>
          <p:cNvGrpSpPr/>
          <p:nvPr/>
        </p:nvGrpSpPr>
        <p:grpSpPr>
          <a:xfrm>
            <a:off x="6096000" y="4025237"/>
            <a:ext cx="4914018" cy="635813"/>
            <a:chOff x="6096000" y="4017933"/>
            <a:chExt cx="4914018" cy="635813"/>
          </a:xfrm>
        </p:grpSpPr>
        <p:sp>
          <p:nvSpPr>
            <p:cNvPr id="15" name="Oval 17"/>
            <p:cNvSpPr/>
            <p:nvPr/>
          </p:nvSpPr>
          <p:spPr>
            <a:xfrm>
              <a:off x="6096000" y="4074563"/>
              <a:ext cx="579183" cy="579183"/>
            </a:xfrm>
            <a:prstGeom prst="ellipse">
              <a:avLst/>
            </a:prstGeom>
            <a:solidFill>
              <a:schemeClr val="accent2"/>
            </a:solidFill>
            <a:ln>
              <a:noFill/>
            </a:ln>
            <a:effectLst>
              <a:outerShdw blurRad="279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p>
          </p:txBody>
        </p:sp>
        <p:sp>
          <p:nvSpPr>
            <p:cNvPr id="16" name="Freeform: Shape 19"/>
            <p:cNvSpPr/>
            <p:nvPr/>
          </p:nvSpPr>
          <p:spPr bwMode="auto">
            <a:xfrm>
              <a:off x="6236631" y="4226418"/>
              <a:ext cx="286137" cy="306286"/>
            </a:xfrm>
            <a:custGeom>
              <a:avLst/>
              <a:gdLst>
                <a:gd name="T0" fmla="*/ 104 w 120"/>
                <a:gd name="T1" fmla="*/ 0 h 128"/>
                <a:gd name="T2" fmla="*/ 16 w 120"/>
                <a:gd name="T3" fmla="*/ 0 h 128"/>
                <a:gd name="T4" fmla="*/ 0 w 120"/>
                <a:gd name="T5" fmla="*/ 16 h 128"/>
                <a:gd name="T6" fmla="*/ 0 w 120"/>
                <a:gd name="T7" fmla="*/ 112 h 128"/>
                <a:gd name="T8" fmla="*/ 16 w 120"/>
                <a:gd name="T9" fmla="*/ 128 h 128"/>
                <a:gd name="T10" fmla="*/ 104 w 120"/>
                <a:gd name="T11" fmla="*/ 128 h 128"/>
                <a:gd name="T12" fmla="*/ 120 w 120"/>
                <a:gd name="T13" fmla="*/ 112 h 128"/>
                <a:gd name="T14" fmla="*/ 120 w 120"/>
                <a:gd name="T15" fmla="*/ 16 h 128"/>
                <a:gd name="T16" fmla="*/ 104 w 120"/>
                <a:gd name="T17" fmla="*/ 0 h 128"/>
                <a:gd name="T18" fmla="*/ 112 w 120"/>
                <a:gd name="T19" fmla="*/ 112 h 128"/>
                <a:gd name="T20" fmla="*/ 104 w 120"/>
                <a:gd name="T21" fmla="*/ 120 h 128"/>
                <a:gd name="T22" fmla="*/ 16 w 120"/>
                <a:gd name="T23" fmla="*/ 120 h 128"/>
                <a:gd name="T24" fmla="*/ 8 w 120"/>
                <a:gd name="T25" fmla="*/ 112 h 128"/>
                <a:gd name="T26" fmla="*/ 8 w 120"/>
                <a:gd name="T27" fmla="*/ 16 h 128"/>
                <a:gd name="T28" fmla="*/ 16 w 120"/>
                <a:gd name="T29" fmla="*/ 8 h 128"/>
                <a:gd name="T30" fmla="*/ 104 w 120"/>
                <a:gd name="T31" fmla="*/ 8 h 128"/>
                <a:gd name="T32" fmla="*/ 112 w 120"/>
                <a:gd name="T33" fmla="*/ 16 h 128"/>
                <a:gd name="T34" fmla="*/ 112 w 120"/>
                <a:gd name="T35"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0" h="128">
                  <a:moveTo>
                    <a:pt x="104" y="0"/>
                  </a:moveTo>
                  <a:cubicBezTo>
                    <a:pt x="16" y="0"/>
                    <a:pt x="16" y="0"/>
                    <a:pt x="16" y="0"/>
                  </a:cubicBezTo>
                  <a:cubicBezTo>
                    <a:pt x="8" y="0"/>
                    <a:pt x="0" y="7"/>
                    <a:pt x="0" y="16"/>
                  </a:cubicBezTo>
                  <a:cubicBezTo>
                    <a:pt x="0" y="112"/>
                    <a:pt x="0" y="112"/>
                    <a:pt x="0" y="112"/>
                  </a:cubicBezTo>
                  <a:cubicBezTo>
                    <a:pt x="0" y="121"/>
                    <a:pt x="8" y="128"/>
                    <a:pt x="16" y="128"/>
                  </a:cubicBezTo>
                  <a:cubicBezTo>
                    <a:pt x="104" y="128"/>
                    <a:pt x="104" y="128"/>
                    <a:pt x="104" y="128"/>
                  </a:cubicBezTo>
                  <a:cubicBezTo>
                    <a:pt x="113" y="128"/>
                    <a:pt x="120" y="121"/>
                    <a:pt x="120" y="112"/>
                  </a:cubicBezTo>
                  <a:cubicBezTo>
                    <a:pt x="120" y="16"/>
                    <a:pt x="120" y="16"/>
                    <a:pt x="120" y="16"/>
                  </a:cubicBezTo>
                  <a:cubicBezTo>
                    <a:pt x="120" y="7"/>
                    <a:pt x="113" y="0"/>
                    <a:pt x="104" y="0"/>
                  </a:cubicBezTo>
                  <a:close/>
                  <a:moveTo>
                    <a:pt x="112" y="112"/>
                  </a:moveTo>
                  <a:cubicBezTo>
                    <a:pt x="112" y="116"/>
                    <a:pt x="109" y="120"/>
                    <a:pt x="104" y="120"/>
                  </a:cubicBezTo>
                  <a:cubicBezTo>
                    <a:pt x="16" y="120"/>
                    <a:pt x="16" y="120"/>
                    <a:pt x="16" y="120"/>
                  </a:cubicBezTo>
                  <a:cubicBezTo>
                    <a:pt x="12" y="120"/>
                    <a:pt x="8" y="116"/>
                    <a:pt x="8" y="112"/>
                  </a:cubicBezTo>
                  <a:cubicBezTo>
                    <a:pt x="8" y="16"/>
                    <a:pt x="8" y="16"/>
                    <a:pt x="8" y="16"/>
                  </a:cubicBezTo>
                  <a:cubicBezTo>
                    <a:pt x="8" y="11"/>
                    <a:pt x="12" y="8"/>
                    <a:pt x="16" y="8"/>
                  </a:cubicBezTo>
                  <a:cubicBezTo>
                    <a:pt x="104" y="8"/>
                    <a:pt x="104" y="8"/>
                    <a:pt x="104" y="8"/>
                  </a:cubicBezTo>
                  <a:cubicBezTo>
                    <a:pt x="109" y="8"/>
                    <a:pt x="112" y="11"/>
                    <a:pt x="112" y="16"/>
                  </a:cubicBezTo>
                  <a:lnTo>
                    <a:pt x="112" y="11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7" name="Freeform: Shape 20"/>
            <p:cNvSpPr/>
            <p:nvPr/>
          </p:nvSpPr>
          <p:spPr bwMode="auto">
            <a:xfrm>
              <a:off x="6274917" y="4264704"/>
              <a:ext cx="209565" cy="191429"/>
            </a:xfrm>
            <a:custGeom>
              <a:avLst/>
              <a:gdLst>
                <a:gd name="T0" fmla="*/ 84 w 88"/>
                <a:gd name="T1" fmla="*/ 0 h 80"/>
                <a:gd name="T2" fmla="*/ 4 w 88"/>
                <a:gd name="T3" fmla="*/ 0 h 80"/>
                <a:gd name="T4" fmla="*/ 0 w 88"/>
                <a:gd name="T5" fmla="*/ 4 h 80"/>
                <a:gd name="T6" fmla="*/ 0 w 88"/>
                <a:gd name="T7" fmla="*/ 76 h 80"/>
                <a:gd name="T8" fmla="*/ 4 w 88"/>
                <a:gd name="T9" fmla="*/ 80 h 80"/>
                <a:gd name="T10" fmla="*/ 84 w 88"/>
                <a:gd name="T11" fmla="*/ 80 h 80"/>
                <a:gd name="T12" fmla="*/ 88 w 88"/>
                <a:gd name="T13" fmla="*/ 76 h 80"/>
                <a:gd name="T14" fmla="*/ 88 w 88"/>
                <a:gd name="T15" fmla="*/ 4 h 80"/>
                <a:gd name="T16" fmla="*/ 84 w 88"/>
                <a:gd name="T17" fmla="*/ 0 h 80"/>
                <a:gd name="T18" fmla="*/ 84 w 88"/>
                <a:gd name="T19" fmla="*/ 4 h 80"/>
                <a:gd name="T20" fmla="*/ 84 w 88"/>
                <a:gd name="T21" fmla="*/ 59 h 80"/>
                <a:gd name="T22" fmla="*/ 71 w 88"/>
                <a:gd name="T23" fmla="*/ 45 h 80"/>
                <a:gd name="T24" fmla="*/ 68 w 88"/>
                <a:gd name="T25" fmla="*/ 44 h 80"/>
                <a:gd name="T26" fmla="*/ 65 w 88"/>
                <a:gd name="T27" fmla="*/ 45 h 80"/>
                <a:gd name="T28" fmla="*/ 55 w 88"/>
                <a:gd name="T29" fmla="*/ 57 h 80"/>
                <a:gd name="T30" fmla="*/ 23 w 88"/>
                <a:gd name="T31" fmla="*/ 21 h 80"/>
                <a:gd name="T32" fmla="*/ 20 w 88"/>
                <a:gd name="T33" fmla="*/ 20 h 80"/>
                <a:gd name="T34" fmla="*/ 17 w 88"/>
                <a:gd name="T35" fmla="*/ 21 h 80"/>
                <a:gd name="T36" fmla="*/ 4 w 88"/>
                <a:gd name="T37" fmla="*/ 36 h 80"/>
                <a:gd name="T38" fmla="*/ 4 w 88"/>
                <a:gd name="T39" fmla="*/ 4 h 80"/>
                <a:gd name="T40" fmla="*/ 84 w 88"/>
                <a:gd name="T41" fmla="*/ 4 h 80"/>
                <a:gd name="T42" fmla="*/ 4 w 88"/>
                <a:gd name="T43" fmla="*/ 42 h 80"/>
                <a:gd name="T44" fmla="*/ 20 w 88"/>
                <a:gd name="T45" fmla="*/ 24 h 80"/>
                <a:gd name="T46" fmla="*/ 53 w 88"/>
                <a:gd name="T47" fmla="*/ 60 h 80"/>
                <a:gd name="T48" fmla="*/ 55 w 88"/>
                <a:gd name="T49" fmla="*/ 63 h 80"/>
                <a:gd name="T50" fmla="*/ 66 w 88"/>
                <a:gd name="T51" fmla="*/ 76 h 80"/>
                <a:gd name="T52" fmla="*/ 4 w 88"/>
                <a:gd name="T53" fmla="*/ 76 h 80"/>
                <a:gd name="T54" fmla="*/ 4 w 88"/>
                <a:gd name="T55" fmla="*/ 42 h 80"/>
                <a:gd name="T56" fmla="*/ 71 w 88"/>
                <a:gd name="T57" fmla="*/ 76 h 80"/>
                <a:gd name="T58" fmla="*/ 58 w 88"/>
                <a:gd name="T59" fmla="*/ 60 h 80"/>
                <a:gd name="T60" fmla="*/ 68 w 88"/>
                <a:gd name="T61" fmla="*/ 48 h 80"/>
                <a:gd name="T62" fmla="*/ 84 w 88"/>
                <a:gd name="T63" fmla="*/ 65 h 80"/>
                <a:gd name="T64" fmla="*/ 84 w 88"/>
                <a:gd name="T65" fmla="*/ 76 h 80"/>
                <a:gd name="T66" fmla="*/ 71 w 88"/>
                <a:gd name="T67"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8" h="80">
                  <a:moveTo>
                    <a:pt x="84" y="0"/>
                  </a:moveTo>
                  <a:cubicBezTo>
                    <a:pt x="4" y="0"/>
                    <a:pt x="4" y="0"/>
                    <a:pt x="4" y="0"/>
                  </a:cubicBezTo>
                  <a:cubicBezTo>
                    <a:pt x="2" y="0"/>
                    <a:pt x="0" y="2"/>
                    <a:pt x="0" y="4"/>
                  </a:cubicBezTo>
                  <a:cubicBezTo>
                    <a:pt x="0" y="76"/>
                    <a:pt x="0" y="76"/>
                    <a:pt x="0" y="76"/>
                  </a:cubicBezTo>
                  <a:cubicBezTo>
                    <a:pt x="0" y="78"/>
                    <a:pt x="2" y="80"/>
                    <a:pt x="4" y="80"/>
                  </a:cubicBezTo>
                  <a:cubicBezTo>
                    <a:pt x="84" y="80"/>
                    <a:pt x="84" y="80"/>
                    <a:pt x="84" y="80"/>
                  </a:cubicBezTo>
                  <a:cubicBezTo>
                    <a:pt x="87" y="80"/>
                    <a:pt x="88" y="78"/>
                    <a:pt x="88" y="76"/>
                  </a:cubicBezTo>
                  <a:cubicBezTo>
                    <a:pt x="88" y="4"/>
                    <a:pt x="88" y="4"/>
                    <a:pt x="88" y="4"/>
                  </a:cubicBezTo>
                  <a:cubicBezTo>
                    <a:pt x="88" y="2"/>
                    <a:pt x="87" y="0"/>
                    <a:pt x="84" y="0"/>
                  </a:cubicBezTo>
                  <a:close/>
                  <a:moveTo>
                    <a:pt x="84" y="4"/>
                  </a:moveTo>
                  <a:cubicBezTo>
                    <a:pt x="84" y="59"/>
                    <a:pt x="84" y="59"/>
                    <a:pt x="84" y="59"/>
                  </a:cubicBezTo>
                  <a:cubicBezTo>
                    <a:pt x="71" y="45"/>
                    <a:pt x="71" y="45"/>
                    <a:pt x="71" y="45"/>
                  </a:cubicBezTo>
                  <a:cubicBezTo>
                    <a:pt x="71" y="44"/>
                    <a:pt x="70" y="44"/>
                    <a:pt x="68" y="44"/>
                  </a:cubicBezTo>
                  <a:cubicBezTo>
                    <a:pt x="67" y="44"/>
                    <a:pt x="66" y="44"/>
                    <a:pt x="65" y="45"/>
                  </a:cubicBezTo>
                  <a:cubicBezTo>
                    <a:pt x="55" y="57"/>
                    <a:pt x="55" y="57"/>
                    <a:pt x="55" y="57"/>
                  </a:cubicBezTo>
                  <a:cubicBezTo>
                    <a:pt x="23" y="21"/>
                    <a:pt x="23" y="21"/>
                    <a:pt x="23" y="21"/>
                  </a:cubicBezTo>
                  <a:cubicBezTo>
                    <a:pt x="23" y="20"/>
                    <a:pt x="22" y="20"/>
                    <a:pt x="20" y="20"/>
                  </a:cubicBezTo>
                  <a:cubicBezTo>
                    <a:pt x="19" y="20"/>
                    <a:pt x="18" y="20"/>
                    <a:pt x="17" y="21"/>
                  </a:cubicBezTo>
                  <a:cubicBezTo>
                    <a:pt x="4" y="36"/>
                    <a:pt x="4" y="36"/>
                    <a:pt x="4" y="36"/>
                  </a:cubicBezTo>
                  <a:cubicBezTo>
                    <a:pt x="4" y="4"/>
                    <a:pt x="4" y="4"/>
                    <a:pt x="4" y="4"/>
                  </a:cubicBezTo>
                  <a:lnTo>
                    <a:pt x="84" y="4"/>
                  </a:lnTo>
                  <a:close/>
                  <a:moveTo>
                    <a:pt x="4" y="42"/>
                  </a:moveTo>
                  <a:cubicBezTo>
                    <a:pt x="20" y="24"/>
                    <a:pt x="20" y="24"/>
                    <a:pt x="20" y="24"/>
                  </a:cubicBezTo>
                  <a:cubicBezTo>
                    <a:pt x="53" y="60"/>
                    <a:pt x="53" y="60"/>
                    <a:pt x="53" y="60"/>
                  </a:cubicBezTo>
                  <a:cubicBezTo>
                    <a:pt x="55" y="63"/>
                    <a:pt x="55" y="63"/>
                    <a:pt x="55" y="63"/>
                  </a:cubicBezTo>
                  <a:cubicBezTo>
                    <a:pt x="66" y="76"/>
                    <a:pt x="66" y="76"/>
                    <a:pt x="66" y="76"/>
                  </a:cubicBezTo>
                  <a:cubicBezTo>
                    <a:pt x="4" y="76"/>
                    <a:pt x="4" y="76"/>
                    <a:pt x="4" y="76"/>
                  </a:cubicBezTo>
                  <a:lnTo>
                    <a:pt x="4" y="42"/>
                  </a:lnTo>
                  <a:close/>
                  <a:moveTo>
                    <a:pt x="71" y="76"/>
                  </a:moveTo>
                  <a:cubicBezTo>
                    <a:pt x="58" y="60"/>
                    <a:pt x="58" y="60"/>
                    <a:pt x="58" y="60"/>
                  </a:cubicBezTo>
                  <a:cubicBezTo>
                    <a:pt x="68" y="48"/>
                    <a:pt x="68" y="48"/>
                    <a:pt x="68" y="48"/>
                  </a:cubicBezTo>
                  <a:cubicBezTo>
                    <a:pt x="84" y="65"/>
                    <a:pt x="84" y="65"/>
                    <a:pt x="84" y="65"/>
                  </a:cubicBezTo>
                  <a:cubicBezTo>
                    <a:pt x="84" y="76"/>
                    <a:pt x="84" y="76"/>
                    <a:pt x="84" y="76"/>
                  </a:cubicBezTo>
                  <a:lnTo>
                    <a:pt x="71" y="7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8" name="Freeform: Shape 21"/>
            <p:cNvSpPr/>
            <p:nvPr/>
          </p:nvSpPr>
          <p:spPr bwMode="auto">
            <a:xfrm>
              <a:off x="6388767" y="4293922"/>
              <a:ext cx="57429" cy="57428"/>
            </a:xfrm>
            <a:custGeom>
              <a:avLst/>
              <a:gdLst>
                <a:gd name="T0" fmla="*/ 12 w 24"/>
                <a:gd name="T1" fmla="*/ 24 h 24"/>
                <a:gd name="T2" fmla="*/ 24 w 24"/>
                <a:gd name="T3" fmla="*/ 12 h 24"/>
                <a:gd name="T4" fmla="*/ 12 w 24"/>
                <a:gd name="T5" fmla="*/ 0 h 24"/>
                <a:gd name="T6" fmla="*/ 0 w 24"/>
                <a:gd name="T7" fmla="*/ 12 h 24"/>
                <a:gd name="T8" fmla="*/ 12 w 24"/>
                <a:gd name="T9" fmla="*/ 24 h 24"/>
                <a:gd name="T10" fmla="*/ 12 w 24"/>
                <a:gd name="T11" fmla="*/ 4 h 24"/>
                <a:gd name="T12" fmla="*/ 20 w 24"/>
                <a:gd name="T13" fmla="*/ 12 h 24"/>
                <a:gd name="T14" fmla="*/ 12 w 24"/>
                <a:gd name="T15" fmla="*/ 20 h 24"/>
                <a:gd name="T16" fmla="*/ 4 w 24"/>
                <a:gd name="T17" fmla="*/ 12 h 24"/>
                <a:gd name="T18" fmla="*/ 12 w 24"/>
                <a:gd name="T19"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24"/>
                  </a:moveTo>
                  <a:cubicBezTo>
                    <a:pt x="19" y="24"/>
                    <a:pt x="24" y="19"/>
                    <a:pt x="24" y="12"/>
                  </a:cubicBezTo>
                  <a:cubicBezTo>
                    <a:pt x="24" y="5"/>
                    <a:pt x="19" y="0"/>
                    <a:pt x="12" y="0"/>
                  </a:cubicBezTo>
                  <a:cubicBezTo>
                    <a:pt x="6" y="0"/>
                    <a:pt x="0" y="5"/>
                    <a:pt x="0" y="12"/>
                  </a:cubicBezTo>
                  <a:cubicBezTo>
                    <a:pt x="0" y="19"/>
                    <a:pt x="6" y="24"/>
                    <a:pt x="12" y="24"/>
                  </a:cubicBezTo>
                  <a:close/>
                  <a:moveTo>
                    <a:pt x="12" y="4"/>
                  </a:moveTo>
                  <a:cubicBezTo>
                    <a:pt x="17" y="4"/>
                    <a:pt x="20" y="7"/>
                    <a:pt x="20" y="12"/>
                  </a:cubicBezTo>
                  <a:cubicBezTo>
                    <a:pt x="20" y="16"/>
                    <a:pt x="17" y="20"/>
                    <a:pt x="12" y="20"/>
                  </a:cubicBezTo>
                  <a:cubicBezTo>
                    <a:pt x="8" y="20"/>
                    <a:pt x="4" y="16"/>
                    <a:pt x="4" y="12"/>
                  </a:cubicBezTo>
                  <a:cubicBezTo>
                    <a:pt x="4" y="7"/>
                    <a:pt x="8" y="4"/>
                    <a:pt x="1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nvGrpSpPr>
            <p:cNvPr id="26" name="组合 25"/>
            <p:cNvGrpSpPr/>
            <p:nvPr/>
          </p:nvGrpSpPr>
          <p:grpSpPr>
            <a:xfrm>
              <a:off x="6806242" y="4017933"/>
              <a:ext cx="4203776" cy="590298"/>
              <a:chOff x="874712" y="3382338"/>
              <a:chExt cx="4203776" cy="590298"/>
            </a:xfrm>
          </p:grpSpPr>
          <p:sp>
            <p:nvSpPr>
              <p:cNvPr id="27" name="矩形 26"/>
              <p:cNvSpPr/>
              <p:nvPr/>
            </p:nvSpPr>
            <p:spPr>
              <a:xfrm>
                <a:off x="874712" y="3677812"/>
                <a:ext cx="4203776" cy="294824"/>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65000"/>
                        <a:lumOff val="35000"/>
                      </a:schemeClr>
                    </a:solidFill>
                  </a:rPr>
                  <a:t>用户可以在投影仪或者计算机上进行演示也可以将演示文稿</a:t>
                </a:r>
              </a:p>
            </p:txBody>
          </p:sp>
          <p:sp>
            <p:nvSpPr>
              <p:cNvPr id="28" name="矩形 27"/>
              <p:cNvSpPr/>
              <p:nvPr/>
            </p:nvSpPr>
            <p:spPr>
              <a:xfrm>
                <a:off x="874712" y="3382338"/>
                <a:ext cx="2241974" cy="362343"/>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chemeClr val="tx1">
                        <a:lumMod val="75000"/>
                        <a:lumOff val="25000"/>
                      </a:schemeClr>
                    </a:solidFill>
                  </a:rPr>
                  <a:t>标题文字添加</a:t>
                </a:r>
              </a:p>
            </p:txBody>
          </p:sp>
        </p:grpSp>
      </p:grpSp>
      <p:grpSp>
        <p:nvGrpSpPr>
          <p:cNvPr id="6" name="组合 5"/>
          <p:cNvGrpSpPr/>
          <p:nvPr/>
        </p:nvGrpSpPr>
        <p:grpSpPr>
          <a:xfrm>
            <a:off x="6096000" y="5142846"/>
            <a:ext cx="4914018" cy="636316"/>
            <a:chOff x="6096000" y="5142846"/>
            <a:chExt cx="4914018" cy="636316"/>
          </a:xfrm>
        </p:grpSpPr>
        <p:sp>
          <p:nvSpPr>
            <p:cNvPr id="7" name="Oval 7"/>
            <p:cNvSpPr/>
            <p:nvPr/>
          </p:nvSpPr>
          <p:spPr>
            <a:xfrm>
              <a:off x="6096000" y="5199979"/>
              <a:ext cx="579183" cy="579183"/>
            </a:xfrm>
            <a:prstGeom prst="ellipse">
              <a:avLst/>
            </a:prstGeom>
            <a:solidFill>
              <a:schemeClr val="tx1">
                <a:lumMod val="50000"/>
                <a:lumOff val="50000"/>
              </a:schemeClr>
            </a:solidFill>
            <a:ln>
              <a:noFill/>
            </a:ln>
            <a:effectLst>
              <a:outerShdw blurRad="279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p>
          </p:txBody>
        </p:sp>
        <p:sp>
          <p:nvSpPr>
            <p:cNvPr id="8" name="Freeform: Shape 9"/>
            <p:cNvSpPr/>
            <p:nvPr/>
          </p:nvSpPr>
          <p:spPr bwMode="auto">
            <a:xfrm>
              <a:off x="6272902" y="5423872"/>
              <a:ext cx="197474" cy="153143"/>
            </a:xfrm>
            <a:custGeom>
              <a:avLst/>
              <a:gdLst>
                <a:gd name="T0" fmla="*/ 74 w 83"/>
                <a:gd name="T1" fmla="*/ 3 h 64"/>
                <a:gd name="T2" fmla="*/ 41 w 83"/>
                <a:gd name="T3" fmla="*/ 0 h 64"/>
                <a:gd name="T4" fmla="*/ 8 w 83"/>
                <a:gd name="T5" fmla="*/ 3 h 64"/>
                <a:gd name="T6" fmla="*/ 5 w 83"/>
                <a:gd name="T7" fmla="*/ 6 h 64"/>
                <a:gd name="T8" fmla="*/ 5 w 83"/>
                <a:gd name="T9" fmla="*/ 58 h 64"/>
                <a:gd name="T10" fmla="*/ 8 w 83"/>
                <a:gd name="T11" fmla="*/ 61 h 64"/>
                <a:gd name="T12" fmla="*/ 41 w 83"/>
                <a:gd name="T13" fmla="*/ 64 h 64"/>
                <a:gd name="T14" fmla="*/ 74 w 83"/>
                <a:gd name="T15" fmla="*/ 61 h 64"/>
                <a:gd name="T16" fmla="*/ 77 w 83"/>
                <a:gd name="T17" fmla="*/ 58 h 64"/>
                <a:gd name="T18" fmla="*/ 77 w 83"/>
                <a:gd name="T19" fmla="*/ 6 h 64"/>
                <a:gd name="T20" fmla="*/ 74 w 83"/>
                <a:gd name="T21" fmla="*/ 3 h 64"/>
                <a:gd name="T22" fmla="*/ 73 w 83"/>
                <a:gd name="T23" fmla="*/ 57 h 64"/>
                <a:gd name="T24" fmla="*/ 9 w 83"/>
                <a:gd name="T25" fmla="*/ 57 h 64"/>
                <a:gd name="T26" fmla="*/ 9 w 83"/>
                <a:gd name="T27" fmla="*/ 7 h 64"/>
                <a:gd name="T28" fmla="*/ 73 w 83"/>
                <a:gd name="T29" fmla="*/ 7 h 64"/>
                <a:gd name="T30" fmla="*/ 73 w 83"/>
                <a:gd name="T31"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3" h="64">
                  <a:moveTo>
                    <a:pt x="74" y="3"/>
                  </a:moveTo>
                  <a:cubicBezTo>
                    <a:pt x="63" y="1"/>
                    <a:pt x="52" y="0"/>
                    <a:pt x="41" y="0"/>
                  </a:cubicBezTo>
                  <a:cubicBezTo>
                    <a:pt x="30" y="0"/>
                    <a:pt x="19" y="1"/>
                    <a:pt x="8" y="3"/>
                  </a:cubicBezTo>
                  <a:cubicBezTo>
                    <a:pt x="7" y="3"/>
                    <a:pt x="6" y="4"/>
                    <a:pt x="5" y="6"/>
                  </a:cubicBezTo>
                  <a:cubicBezTo>
                    <a:pt x="0" y="23"/>
                    <a:pt x="0" y="41"/>
                    <a:pt x="5" y="58"/>
                  </a:cubicBezTo>
                  <a:cubicBezTo>
                    <a:pt x="6" y="60"/>
                    <a:pt x="7" y="61"/>
                    <a:pt x="8" y="61"/>
                  </a:cubicBezTo>
                  <a:cubicBezTo>
                    <a:pt x="19" y="63"/>
                    <a:pt x="30" y="64"/>
                    <a:pt x="41" y="64"/>
                  </a:cubicBezTo>
                  <a:cubicBezTo>
                    <a:pt x="52" y="64"/>
                    <a:pt x="63" y="63"/>
                    <a:pt x="74" y="61"/>
                  </a:cubicBezTo>
                  <a:cubicBezTo>
                    <a:pt x="75" y="61"/>
                    <a:pt x="76" y="60"/>
                    <a:pt x="77" y="58"/>
                  </a:cubicBezTo>
                  <a:cubicBezTo>
                    <a:pt x="83" y="41"/>
                    <a:pt x="83" y="23"/>
                    <a:pt x="77" y="6"/>
                  </a:cubicBezTo>
                  <a:cubicBezTo>
                    <a:pt x="76" y="4"/>
                    <a:pt x="75" y="3"/>
                    <a:pt x="74" y="3"/>
                  </a:cubicBezTo>
                  <a:close/>
                  <a:moveTo>
                    <a:pt x="73" y="57"/>
                  </a:moveTo>
                  <a:cubicBezTo>
                    <a:pt x="52" y="61"/>
                    <a:pt x="31" y="61"/>
                    <a:pt x="9" y="57"/>
                  </a:cubicBezTo>
                  <a:cubicBezTo>
                    <a:pt x="4" y="40"/>
                    <a:pt x="4" y="24"/>
                    <a:pt x="9" y="7"/>
                  </a:cubicBezTo>
                  <a:cubicBezTo>
                    <a:pt x="31" y="2"/>
                    <a:pt x="52" y="2"/>
                    <a:pt x="73" y="7"/>
                  </a:cubicBezTo>
                  <a:cubicBezTo>
                    <a:pt x="79" y="24"/>
                    <a:pt x="79" y="40"/>
                    <a:pt x="73" y="5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9" name="Freeform: Shape 10"/>
            <p:cNvSpPr/>
            <p:nvPr/>
          </p:nvSpPr>
          <p:spPr bwMode="auto">
            <a:xfrm>
              <a:off x="6234616" y="5385586"/>
              <a:ext cx="312332" cy="238782"/>
            </a:xfrm>
            <a:custGeom>
              <a:avLst/>
              <a:gdLst>
                <a:gd name="T0" fmla="*/ 125 w 131"/>
                <a:gd name="T1" fmla="*/ 10 h 100"/>
                <a:gd name="T2" fmla="*/ 118 w 131"/>
                <a:gd name="T3" fmla="*/ 4 h 100"/>
                <a:gd name="T4" fmla="*/ 65 w 131"/>
                <a:gd name="T5" fmla="*/ 0 h 100"/>
                <a:gd name="T6" fmla="*/ 13 w 131"/>
                <a:gd name="T7" fmla="*/ 4 h 100"/>
                <a:gd name="T8" fmla="*/ 6 w 131"/>
                <a:gd name="T9" fmla="*/ 10 h 100"/>
                <a:gd name="T10" fmla="*/ 6 w 131"/>
                <a:gd name="T11" fmla="*/ 87 h 100"/>
                <a:gd name="T12" fmla="*/ 13 w 131"/>
                <a:gd name="T13" fmla="*/ 93 h 100"/>
                <a:gd name="T14" fmla="*/ 38 w 131"/>
                <a:gd name="T15" fmla="*/ 96 h 100"/>
                <a:gd name="T16" fmla="*/ 37 w 131"/>
                <a:gd name="T17" fmla="*/ 96 h 100"/>
                <a:gd name="T18" fmla="*/ 65 w 131"/>
                <a:gd name="T19" fmla="*/ 100 h 100"/>
                <a:gd name="T20" fmla="*/ 93 w 131"/>
                <a:gd name="T21" fmla="*/ 96 h 100"/>
                <a:gd name="T22" fmla="*/ 92 w 131"/>
                <a:gd name="T23" fmla="*/ 96 h 100"/>
                <a:gd name="T24" fmla="*/ 118 w 131"/>
                <a:gd name="T25" fmla="*/ 93 h 100"/>
                <a:gd name="T26" fmla="*/ 125 w 131"/>
                <a:gd name="T27" fmla="*/ 87 h 100"/>
                <a:gd name="T28" fmla="*/ 125 w 131"/>
                <a:gd name="T29" fmla="*/ 10 h 100"/>
                <a:gd name="T30" fmla="*/ 117 w 131"/>
                <a:gd name="T31" fmla="*/ 85 h 100"/>
                <a:gd name="T32" fmla="*/ 14 w 131"/>
                <a:gd name="T33" fmla="*/ 85 h 100"/>
                <a:gd name="T34" fmla="*/ 14 w 131"/>
                <a:gd name="T35" fmla="*/ 12 h 100"/>
                <a:gd name="T36" fmla="*/ 117 w 131"/>
                <a:gd name="T37" fmla="*/ 12 h 100"/>
                <a:gd name="T38" fmla="*/ 117 w 131"/>
                <a:gd name="T39"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1" h="100">
                  <a:moveTo>
                    <a:pt x="125" y="10"/>
                  </a:moveTo>
                  <a:cubicBezTo>
                    <a:pt x="124" y="6"/>
                    <a:pt x="121" y="4"/>
                    <a:pt x="118" y="4"/>
                  </a:cubicBezTo>
                  <a:cubicBezTo>
                    <a:pt x="100" y="1"/>
                    <a:pt x="83" y="0"/>
                    <a:pt x="65" y="0"/>
                  </a:cubicBezTo>
                  <a:cubicBezTo>
                    <a:pt x="48" y="0"/>
                    <a:pt x="30" y="1"/>
                    <a:pt x="13" y="4"/>
                  </a:cubicBezTo>
                  <a:cubicBezTo>
                    <a:pt x="9" y="4"/>
                    <a:pt x="7" y="6"/>
                    <a:pt x="6" y="10"/>
                  </a:cubicBezTo>
                  <a:cubicBezTo>
                    <a:pt x="0" y="35"/>
                    <a:pt x="0" y="61"/>
                    <a:pt x="6" y="87"/>
                  </a:cubicBezTo>
                  <a:cubicBezTo>
                    <a:pt x="7" y="90"/>
                    <a:pt x="9" y="93"/>
                    <a:pt x="13" y="93"/>
                  </a:cubicBezTo>
                  <a:cubicBezTo>
                    <a:pt x="21" y="94"/>
                    <a:pt x="29" y="95"/>
                    <a:pt x="38" y="96"/>
                  </a:cubicBezTo>
                  <a:cubicBezTo>
                    <a:pt x="37" y="96"/>
                    <a:pt x="37" y="96"/>
                    <a:pt x="37" y="96"/>
                  </a:cubicBezTo>
                  <a:cubicBezTo>
                    <a:pt x="37" y="99"/>
                    <a:pt x="50" y="100"/>
                    <a:pt x="65" y="100"/>
                  </a:cubicBezTo>
                  <a:cubicBezTo>
                    <a:pt x="81" y="100"/>
                    <a:pt x="93" y="99"/>
                    <a:pt x="93" y="96"/>
                  </a:cubicBezTo>
                  <a:cubicBezTo>
                    <a:pt x="93" y="96"/>
                    <a:pt x="93" y="96"/>
                    <a:pt x="92" y="96"/>
                  </a:cubicBezTo>
                  <a:cubicBezTo>
                    <a:pt x="101" y="95"/>
                    <a:pt x="109" y="94"/>
                    <a:pt x="118" y="93"/>
                  </a:cubicBezTo>
                  <a:cubicBezTo>
                    <a:pt x="121" y="93"/>
                    <a:pt x="124" y="90"/>
                    <a:pt x="125" y="87"/>
                  </a:cubicBezTo>
                  <a:cubicBezTo>
                    <a:pt x="131" y="61"/>
                    <a:pt x="131" y="35"/>
                    <a:pt x="125" y="10"/>
                  </a:cubicBezTo>
                  <a:close/>
                  <a:moveTo>
                    <a:pt x="117" y="85"/>
                  </a:moveTo>
                  <a:cubicBezTo>
                    <a:pt x="82" y="89"/>
                    <a:pt x="48" y="89"/>
                    <a:pt x="14" y="85"/>
                  </a:cubicBezTo>
                  <a:cubicBezTo>
                    <a:pt x="8" y="61"/>
                    <a:pt x="8" y="36"/>
                    <a:pt x="14" y="12"/>
                  </a:cubicBezTo>
                  <a:cubicBezTo>
                    <a:pt x="48" y="7"/>
                    <a:pt x="82" y="7"/>
                    <a:pt x="117" y="12"/>
                  </a:cubicBezTo>
                  <a:cubicBezTo>
                    <a:pt x="123" y="36"/>
                    <a:pt x="123" y="61"/>
                    <a:pt x="117" y="8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0" name="Freeform: Shape 11"/>
            <p:cNvSpPr/>
            <p:nvPr/>
          </p:nvSpPr>
          <p:spPr bwMode="auto">
            <a:xfrm>
              <a:off x="6475414" y="5432940"/>
              <a:ext cx="28211" cy="29218"/>
            </a:xfrm>
            <a:custGeom>
              <a:avLst/>
              <a:gdLst>
                <a:gd name="T0" fmla="*/ 6 w 12"/>
                <a:gd name="T1" fmla="*/ 12 h 12"/>
                <a:gd name="T2" fmla="*/ 12 w 12"/>
                <a:gd name="T3" fmla="*/ 6 h 12"/>
                <a:gd name="T4" fmla="*/ 6 w 12"/>
                <a:gd name="T5" fmla="*/ 0 h 12"/>
                <a:gd name="T6" fmla="*/ 0 w 12"/>
                <a:gd name="T7" fmla="*/ 6 h 12"/>
                <a:gd name="T8" fmla="*/ 6 w 12"/>
                <a:gd name="T9" fmla="*/ 12 h 12"/>
                <a:gd name="T10" fmla="*/ 6 w 12"/>
                <a:gd name="T11" fmla="*/ 4 h 12"/>
                <a:gd name="T12" fmla="*/ 8 w 12"/>
                <a:gd name="T13" fmla="*/ 6 h 12"/>
                <a:gd name="T14" fmla="*/ 6 w 12"/>
                <a:gd name="T15" fmla="*/ 8 h 12"/>
                <a:gd name="T16" fmla="*/ 4 w 12"/>
                <a:gd name="T17" fmla="*/ 6 h 12"/>
                <a:gd name="T18" fmla="*/ 6 w 12"/>
                <a:gd name="T1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12"/>
                  </a:moveTo>
                  <a:cubicBezTo>
                    <a:pt x="9" y="12"/>
                    <a:pt x="12" y="10"/>
                    <a:pt x="12" y="6"/>
                  </a:cubicBezTo>
                  <a:cubicBezTo>
                    <a:pt x="12" y="3"/>
                    <a:pt x="9" y="0"/>
                    <a:pt x="6" y="0"/>
                  </a:cubicBezTo>
                  <a:cubicBezTo>
                    <a:pt x="3" y="0"/>
                    <a:pt x="0" y="3"/>
                    <a:pt x="0" y="6"/>
                  </a:cubicBezTo>
                  <a:cubicBezTo>
                    <a:pt x="0" y="10"/>
                    <a:pt x="3" y="12"/>
                    <a:pt x="6" y="12"/>
                  </a:cubicBezTo>
                  <a:close/>
                  <a:moveTo>
                    <a:pt x="6" y="4"/>
                  </a:moveTo>
                  <a:cubicBezTo>
                    <a:pt x="7" y="4"/>
                    <a:pt x="8" y="5"/>
                    <a:pt x="8" y="6"/>
                  </a:cubicBezTo>
                  <a:cubicBezTo>
                    <a:pt x="8" y="8"/>
                    <a:pt x="7" y="8"/>
                    <a:pt x="6" y="8"/>
                  </a:cubicBezTo>
                  <a:cubicBezTo>
                    <a:pt x="5" y="8"/>
                    <a:pt x="4" y="8"/>
                    <a:pt x="4" y="6"/>
                  </a:cubicBezTo>
                  <a:cubicBezTo>
                    <a:pt x="4" y="5"/>
                    <a:pt x="5" y="4"/>
                    <a:pt x="6"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1" name="Freeform: Shape 12"/>
            <p:cNvSpPr/>
            <p:nvPr/>
          </p:nvSpPr>
          <p:spPr bwMode="auto">
            <a:xfrm>
              <a:off x="6465338" y="5557872"/>
              <a:ext cx="38286" cy="9067"/>
            </a:xfrm>
            <a:custGeom>
              <a:avLst/>
              <a:gdLst>
                <a:gd name="T0" fmla="*/ 14 w 16"/>
                <a:gd name="T1" fmla="*/ 0 h 4"/>
                <a:gd name="T2" fmla="*/ 2 w 16"/>
                <a:gd name="T3" fmla="*/ 0 h 4"/>
                <a:gd name="T4" fmla="*/ 0 w 16"/>
                <a:gd name="T5" fmla="*/ 2 h 4"/>
                <a:gd name="T6" fmla="*/ 2 w 16"/>
                <a:gd name="T7" fmla="*/ 4 h 4"/>
                <a:gd name="T8" fmla="*/ 14 w 16"/>
                <a:gd name="T9" fmla="*/ 4 h 4"/>
                <a:gd name="T10" fmla="*/ 16 w 16"/>
                <a:gd name="T11" fmla="*/ 2 h 4"/>
                <a:gd name="T12" fmla="*/ 14 w 1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14" y="0"/>
                  </a:moveTo>
                  <a:cubicBezTo>
                    <a:pt x="2" y="0"/>
                    <a:pt x="2" y="0"/>
                    <a:pt x="2" y="0"/>
                  </a:cubicBezTo>
                  <a:cubicBezTo>
                    <a:pt x="1" y="0"/>
                    <a:pt x="0" y="1"/>
                    <a:pt x="0" y="2"/>
                  </a:cubicBezTo>
                  <a:cubicBezTo>
                    <a:pt x="0" y="4"/>
                    <a:pt x="1" y="4"/>
                    <a:pt x="2" y="4"/>
                  </a:cubicBezTo>
                  <a:cubicBezTo>
                    <a:pt x="14" y="4"/>
                    <a:pt x="14" y="4"/>
                    <a:pt x="14" y="4"/>
                  </a:cubicBezTo>
                  <a:cubicBezTo>
                    <a:pt x="15" y="4"/>
                    <a:pt x="16" y="4"/>
                    <a:pt x="16" y="2"/>
                  </a:cubicBezTo>
                  <a:cubicBezTo>
                    <a:pt x="16" y="1"/>
                    <a:pt x="15" y="0"/>
                    <a:pt x="1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2" name="Freeform: Shape 13"/>
            <p:cNvSpPr/>
            <p:nvPr/>
          </p:nvSpPr>
          <p:spPr bwMode="auto">
            <a:xfrm>
              <a:off x="6475414" y="5528654"/>
              <a:ext cx="38286" cy="10075"/>
            </a:xfrm>
            <a:custGeom>
              <a:avLst/>
              <a:gdLst>
                <a:gd name="T0" fmla="*/ 14 w 16"/>
                <a:gd name="T1" fmla="*/ 0 h 4"/>
                <a:gd name="T2" fmla="*/ 2 w 16"/>
                <a:gd name="T3" fmla="*/ 0 h 4"/>
                <a:gd name="T4" fmla="*/ 0 w 16"/>
                <a:gd name="T5" fmla="*/ 2 h 4"/>
                <a:gd name="T6" fmla="*/ 2 w 16"/>
                <a:gd name="T7" fmla="*/ 4 h 4"/>
                <a:gd name="T8" fmla="*/ 14 w 16"/>
                <a:gd name="T9" fmla="*/ 4 h 4"/>
                <a:gd name="T10" fmla="*/ 16 w 16"/>
                <a:gd name="T11" fmla="*/ 2 h 4"/>
                <a:gd name="T12" fmla="*/ 14 w 1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14" y="0"/>
                  </a:moveTo>
                  <a:cubicBezTo>
                    <a:pt x="2" y="0"/>
                    <a:pt x="2" y="0"/>
                    <a:pt x="2" y="0"/>
                  </a:cubicBezTo>
                  <a:cubicBezTo>
                    <a:pt x="1" y="0"/>
                    <a:pt x="0" y="1"/>
                    <a:pt x="0" y="2"/>
                  </a:cubicBezTo>
                  <a:cubicBezTo>
                    <a:pt x="0" y="4"/>
                    <a:pt x="1" y="4"/>
                    <a:pt x="2" y="4"/>
                  </a:cubicBezTo>
                  <a:cubicBezTo>
                    <a:pt x="14" y="4"/>
                    <a:pt x="14" y="4"/>
                    <a:pt x="14" y="4"/>
                  </a:cubicBezTo>
                  <a:cubicBezTo>
                    <a:pt x="15" y="4"/>
                    <a:pt x="16" y="4"/>
                    <a:pt x="16" y="2"/>
                  </a:cubicBezTo>
                  <a:cubicBezTo>
                    <a:pt x="16" y="1"/>
                    <a:pt x="15" y="0"/>
                    <a:pt x="1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3" name="Freeform: Shape 14"/>
            <p:cNvSpPr/>
            <p:nvPr/>
          </p:nvSpPr>
          <p:spPr bwMode="auto">
            <a:xfrm>
              <a:off x="6475414" y="5500443"/>
              <a:ext cx="38286" cy="9067"/>
            </a:xfrm>
            <a:custGeom>
              <a:avLst/>
              <a:gdLst>
                <a:gd name="T0" fmla="*/ 14 w 16"/>
                <a:gd name="T1" fmla="*/ 0 h 4"/>
                <a:gd name="T2" fmla="*/ 2 w 16"/>
                <a:gd name="T3" fmla="*/ 0 h 4"/>
                <a:gd name="T4" fmla="*/ 0 w 16"/>
                <a:gd name="T5" fmla="*/ 2 h 4"/>
                <a:gd name="T6" fmla="*/ 2 w 16"/>
                <a:gd name="T7" fmla="*/ 4 h 4"/>
                <a:gd name="T8" fmla="*/ 14 w 16"/>
                <a:gd name="T9" fmla="*/ 4 h 4"/>
                <a:gd name="T10" fmla="*/ 16 w 16"/>
                <a:gd name="T11" fmla="*/ 2 h 4"/>
                <a:gd name="T12" fmla="*/ 14 w 1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14" y="0"/>
                  </a:moveTo>
                  <a:cubicBezTo>
                    <a:pt x="2" y="0"/>
                    <a:pt x="2" y="0"/>
                    <a:pt x="2" y="0"/>
                  </a:cubicBezTo>
                  <a:cubicBezTo>
                    <a:pt x="1" y="0"/>
                    <a:pt x="0" y="1"/>
                    <a:pt x="0" y="2"/>
                  </a:cubicBezTo>
                  <a:cubicBezTo>
                    <a:pt x="0" y="4"/>
                    <a:pt x="1" y="4"/>
                    <a:pt x="2" y="4"/>
                  </a:cubicBezTo>
                  <a:cubicBezTo>
                    <a:pt x="14" y="4"/>
                    <a:pt x="14" y="4"/>
                    <a:pt x="14" y="4"/>
                  </a:cubicBezTo>
                  <a:cubicBezTo>
                    <a:pt x="15" y="4"/>
                    <a:pt x="16" y="4"/>
                    <a:pt x="16" y="2"/>
                  </a:cubicBezTo>
                  <a:cubicBezTo>
                    <a:pt x="16" y="1"/>
                    <a:pt x="15" y="0"/>
                    <a:pt x="1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14" name="Freeform: Shape 15"/>
            <p:cNvSpPr/>
            <p:nvPr/>
          </p:nvSpPr>
          <p:spPr bwMode="auto">
            <a:xfrm>
              <a:off x="6313203" y="5462158"/>
              <a:ext cx="57429" cy="38286"/>
            </a:xfrm>
            <a:custGeom>
              <a:avLst/>
              <a:gdLst>
                <a:gd name="T0" fmla="*/ 22 w 24"/>
                <a:gd name="T1" fmla="*/ 0 h 16"/>
                <a:gd name="T2" fmla="*/ 4 w 24"/>
                <a:gd name="T3" fmla="*/ 1 h 16"/>
                <a:gd name="T4" fmla="*/ 1 w 24"/>
                <a:gd name="T5" fmla="*/ 3 h 16"/>
                <a:gd name="T6" fmla="*/ 0 w 24"/>
                <a:gd name="T7" fmla="*/ 14 h 16"/>
                <a:gd name="T8" fmla="*/ 2 w 24"/>
                <a:gd name="T9" fmla="*/ 16 h 16"/>
                <a:gd name="T10" fmla="*/ 4 w 24"/>
                <a:gd name="T11" fmla="*/ 14 h 16"/>
                <a:gd name="T12" fmla="*/ 5 w 24"/>
                <a:gd name="T13" fmla="*/ 7 h 16"/>
                <a:gd name="T14" fmla="*/ 7 w 24"/>
                <a:gd name="T15" fmla="*/ 5 h 16"/>
                <a:gd name="T16" fmla="*/ 22 w 24"/>
                <a:gd name="T17" fmla="*/ 4 h 16"/>
                <a:gd name="T18" fmla="*/ 24 w 24"/>
                <a:gd name="T19" fmla="*/ 2 h 16"/>
                <a:gd name="T20" fmla="*/ 22 w 24"/>
                <a:gd name="T2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16">
                  <a:moveTo>
                    <a:pt x="22" y="0"/>
                  </a:moveTo>
                  <a:cubicBezTo>
                    <a:pt x="4" y="1"/>
                    <a:pt x="4" y="1"/>
                    <a:pt x="4" y="1"/>
                  </a:cubicBezTo>
                  <a:cubicBezTo>
                    <a:pt x="3" y="1"/>
                    <a:pt x="2" y="2"/>
                    <a:pt x="1" y="3"/>
                  </a:cubicBezTo>
                  <a:cubicBezTo>
                    <a:pt x="0" y="14"/>
                    <a:pt x="0" y="14"/>
                    <a:pt x="0" y="14"/>
                  </a:cubicBezTo>
                  <a:cubicBezTo>
                    <a:pt x="0" y="16"/>
                    <a:pt x="1" y="16"/>
                    <a:pt x="2" y="16"/>
                  </a:cubicBezTo>
                  <a:cubicBezTo>
                    <a:pt x="3" y="16"/>
                    <a:pt x="4" y="16"/>
                    <a:pt x="4" y="14"/>
                  </a:cubicBezTo>
                  <a:cubicBezTo>
                    <a:pt x="5" y="7"/>
                    <a:pt x="5" y="7"/>
                    <a:pt x="5" y="7"/>
                  </a:cubicBezTo>
                  <a:cubicBezTo>
                    <a:pt x="5" y="6"/>
                    <a:pt x="6" y="5"/>
                    <a:pt x="7" y="5"/>
                  </a:cubicBezTo>
                  <a:cubicBezTo>
                    <a:pt x="22" y="4"/>
                    <a:pt x="22" y="4"/>
                    <a:pt x="22" y="4"/>
                  </a:cubicBezTo>
                  <a:cubicBezTo>
                    <a:pt x="23" y="4"/>
                    <a:pt x="24" y="3"/>
                    <a:pt x="24" y="2"/>
                  </a:cubicBezTo>
                  <a:cubicBezTo>
                    <a:pt x="24" y="0"/>
                    <a:pt x="23" y="0"/>
                    <a:pt x="2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nvGrpSpPr>
            <p:cNvPr id="29" name="组合 28"/>
            <p:cNvGrpSpPr/>
            <p:nvPr/>
          </p:nvGrpSpPr>
          <p:grpSpPr>
            <a:xfrm>
              <a:off x="6806242" y="5142846"/>
              <a:ext cx="4203776" cy="590298"/>
              <a:chOff x="874712" y="3382338"/>
              <a:chExt cx="4203776" cy="590298"/>
            </a:xfrm>
          </p:grpSpPr>
          <p:sp>
            <p:nvSpPr>
              <p:cNvPr id="31" name="矩形 30"/>
              <p:cNvSpPr/>
              <p:nvPr/>
            </p:nvSpPr>
            <p:spPr>
              <a:xfrm>
                <a:off x="874712" y="3677812"/>
                <a:ext cx="4203776" cy="294824"/>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tx1">
                        <a:lumMod val="65000"/>
                        <a:lumOff val="35000"/>
                      </a:schemeClr>
                    </a:solidFill>
                  </a:rPr>
                  <a:t>用户可以在投影仪或者计算机上进行演示也可以将演示文稿</a:t>
                </a:r>
              </a:p>
            </p:txBody>
          </p:sp>
          <p:sp>
            <p:nvSpPr>
              <p:cNvPr id="32" name="矩形 31"/>
              <p:cNvSpPr/>
              <p:nvPr/>
            </p:nvSpPr>
            <p:spPr>
              <a:xfrm>
                <a:off x="874712" y="3382338"/>
                <a:ext cx="2241974" cy="362343"/>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chemeClr val="tx1">
                        <a:lumMod val="75000"/>
                        <a:lumOff val="25000"/>
                      </a:schemeClr>
                    </a:solidFill>
                  </a:rPr>
                  <a:t>标题文字添加</a:t>
                </a:r>
              </a:p>
            </p:txBody>
          </p:sp>
        </p:grpSp>
      </p:grpSp>
      <p:grpSp>
        <p:nvGrpSpPr>
          <p:cNvPr id="2" name="组合 1"/>
          <p:cNvGrpSpPr/>
          <p:nvPr/>
        </p:nvGrpSpPr>
        <p:grpSpPr>
          <a:xfrm>
            <a:off x="4648199" y="1885950"/>
            <a:ext cx="4181475" cy="494060"/>
            <a:chOff x="4648199" y="1885950"/>
            <a:chExt cx="4181475" cy="494060"/>
          </a:xfrm>
        </p:grpSpPr>
        <p:sp>
          <p:nvSpPr>
            <p:cNvPr id="5" name="Rectangle: Rounded Corners 5"/>
            <p:cNvSpPr/>
            <p:nvPr/>
          </p:nvSpPr>
          <p:spPr>
            <a:xfrm>
              <a:off x="4648199" y="1885950"/>
              <a:ext cx="4181475" cy="494060"/>
            </a:xfrm>
            <a:prstGeom prst="roundRect">
              <a:avLst>
                <a:gd name="adj" fmla="val 50000"/>
              </a:avLst>
            </a:prstGeom>
            <a:solidFill>
              <a:schemeClr val="accent1"/>
            </a:solidFill>
            <a:ln>
              <a:noFill/>
            </a:ln>
            <a:effectLst>
              <a:outerShdw blurRad="2413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33" name="矩形 32"/>
            <p:cNvSpPr/>
            <p:nvPr/>
          </p:nvSpPr>
          <p:spPr>
            <a:xfrm>
              <a:off x="4648199" y="1945802"/>
              <a:ext cx="4181475" cy="36234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bg1"/>
                  </a:solidFill>
                </a:rPr>
                <a:t>用户可以在投影仪或者计算机上进行演示</a:t>
              </a:r>
            </a:p>
          </p:txBody>
        </p:sp>
      </p:grpSp>
      <p:pic>
        <p:nvPicPr>
          <p:cNvPr id="43" name="图片 42"/>
          <p:cNvPicPr>
            <a:picLocks noChangeAspect="1"/>
          </p:cNvPicPr>
          <p:nvPr/>
        </p:nvPicPr>
        <p:blipFill rotWithShape="1">
          <a:blip r:embed="rId4">
            <a:extLst>
              <a:ext uri="{28A0092B-C50C-407E-A947-70E740481C1C}">
                <a14:useLocalDpi xmlns:a14="http://schemas.microsoft.com/office/drawing/2010/main" val="0"/>
              </a:ext>
            </a:extLst>
          </a:blip>
          <a:srcRect l="5689" t="7719"/>
          <a:stretch>
            <a:fillRect/>
          </a:stretch>
        </p:blipFill>
        <p:spPr>
          <a:xfrm>
            <a:off x="2" y="1"/>
            <a:ext cx="2304976" cy="1268412"/>
          </a:xfrm>
          <a:prstGeom prst="rect">
            <a:avLst/>
          </a:prstGeom>
        </p:spPr>
      </p:pic>
      <p:pic>
        <p:nvPicPr>
          <p:cNvPr id="44" name="图片 43"/>
          <p:cNvPicPr>
            <a:picLocks noChangeAspect="1"/>
          </p:cNvPicPr>
          <p:nvPr/>
        </p:nvPicPr>
        <p:blipFill rotWithShape="1">
          <a:blip r:embed="rId4">
            <a:extLst>
              <a:ext uri="{28A0092B-C50C-407E-A947-70E740481C1C}">
                <a14:useLocalDpi xmlns:a14="http://schemas.microsoft.com/office/drawing/2010/main" val="0"/>
              </a:ext>
            </a:extLst>
          </a:blip>
          <a:srcRect l="5689" t="7719"/>
          <a:stretch>
            <a:fillRect/>
          </a:stretch>
        </p:blipFill>
        <p:spPr>
          <a:xfrm rot="10800000">
            <a:off x="8297197" y="4714717"/>
            <a:ext cx="3894803" cy="2143282"/>
          </a:xfrm>
          <a:prstGeom prst="rect">
            <a:avLst/>
          </a:prstGeom>
        </p:spPr>
      </p:pic>
      <p:grpSp>
        <p:nvGrpSpPr>
          <p:cNvPr id="45" name="组合 44"/>
          <p:cNvGrpSpPr/>
          <p:nvPr/>
        </p:nvGrpSpPr>
        <p:grpSpPr>
          <a:xfrm>
            <a:off x="1195529" y="485297"/>
            <a:ext cx="3780202" cy="770416"/>
            <a:chOff x="1949291" y="371073"/>
            <a:chExt cx="3780202" cy="770416"/>
          </a:xfrm>
        </p:grpSpPr>
        <p:sp>
          <p:nvSpPr>
            <p:cNvPr id="46" name="文本框 45"/>
            <p:cNvSpPr txBox="1"/>
            <p:nvPr/>
          </p:nvSpPr>
          <p:spPr>
            <a:xfrm>
              <a:off x="1949291" y="371073"/>
              <a:ext cx="3057247"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75000"/>
                      <a:lumOff val="25000"/>
                    </a:schemeClr>
                  </a:solidFill>
                  <a:latin typeface="Century Gothic" panose="020B0502020202020204" pitchFamily="34" charset="0"/>
                </a:rPr>
                <a:t>章节标题</a:t>
              </a:r>
              <a:r>
                <a:rPr lang="zh-CN" altLang="en-US" sz="2800" b="1" dirty="0">
                  <a:solidFill>
                    <a:schemeClr val="accent1"/>
                  </a:solidFill>
                  <a:latin typeface="Century Gothic" panose="020B0502020202020204" pitchFamily="34" charset="0"/>
                </a:rPr>
                <a:t>文字添加</a:t>
              </a:r>
            </a:p>
          </p:txBody>
        </p:sp>
        <p:sp>
          <p:nvSpPr>
            <p:cNvPr id="47" name="文本框 46"/>
            <p:cNvSpPr txBox="1"/>
            <p:nvPr/>
          </p:nvSpPr>
          <p:spPr>
            <a:xfrm>
              <a:off x="1949291" y="833712"/>
              <a:ext cx="3780202" cy="307777"/>
            </a:xfrm>
            <a:prstGeom prst="rect">
              <a:avLst/>
            </a:prstGeom>
            <a:noFill/>
          </p:spPr>
          <p:txBody>
            <a:bodyPr wrap="none" rtlCol="0">
              <a:spAutoFit/>
              <a:scene3d>
                <a:camera prst="orthographicFront"/>
                <a:lightRig rig="threePt" dir="t"/>
              </a:scene3d>
              <a:sp3d contourW="12700"/>
            </a:bodyPr>
            <a:lstStyle/>
            <a:p>
              <a:r>
                <a:rPr lang="en-US" altLang="zh-CN" sz="1400" dirty="0">
                  <a:solidFill>
                    <a:schemeClr val="bg1">
                      <a:lumMod val="50000"/>
                    </a:schemeClr>
                  </a:solidFill>
                  <a:latin typeface="Century Gothic" panose="020B0502020202020204" pitchFamily="34" charset="0"/>
                </a:rPr>
                <a:t>ZHANG JIE BIAO TI WEN ZI TIAN JIA CI CHU</a:t>
              </a:r>
              <a:endParaRPr lang="zh-CN" altLang="en-US" sz="1400" dirty="0">
                <a:solidFill>
                  <a:schemeClr val="bg1">
                    <a:lumMod val="50000"/>
                  </a:schemeClr>
                </a:solidFill>
                <a:latin typeface="Century Gothic" panose="020B0502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par>
                          <p:cTn id="10" fill="hold">
                            <p:stCondLst>
                              <p:cond delay="500"/>
                            </p:stCondLst>
                            <p:childTnLst>
                              <p:par>
                                <p:cTn id="11" presetID="2" presetClass="entr" presetSubtype="2"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12" presetClass="entr" presetSubtype="8"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p:tgtEl>
                                          <p:spTgt spid="3"/>
                                        </p:tgtEl>
                                        <p:attrNameLst>
                                          <p:attrName>ppt_x</p:attrName>
                                        </p:attrNameLst>
                                      </p:cBhvr>
                                      <p:tavLst>
                                        <p:tav tm="0">
                                          <p:val>
                                            <p:strVal val="#ppt_x-#ppt_w*1.125000"/>
                                          </p:val>
                                        </p:tav>
                                        <p:tav tm="100000">
                                          <p:val>
                                            <p:strVal val="#ppt_x"/>
                                          </p:val>
                                        </p:tav>
                                      </p:tavLst>
                                    </p:anim>
                                    <p:animEffect transition="in" filter="wipe(right)">
                                      <p:cBhvr>
                                        <p:cTn id="19" dur="500"/>
                                        <p:tgtEl>
                                          <p:spTgt spid="3"/>
                                        </p:tgtEl>
                                      </p:cBhvr>
                                    </p:animEffect>
                                  </p:childTnLst>
                                </p:cTn>
                              </p:par>
                            </p:childTnLst>
                          </p:cTn>
                        </p:par>
                        <p:par>
                          <p:cTn id="20" fill="hold">
                            <p:stCondLst>
                              <p:cond delay="1500"/>
                            </p:stCondLst>
                            <p:childTnLst>
                              <p:par>
                                <p:cTn id="21" presetID="12" presetClass="entr" presetSubtype="8"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p:tgtEl>
                                          <p:spTgt spid="4"/>
                                        </p:tgtEl>
                                        <p:attrNameLst>
                                          <p:attrName>ppt_x</p:attrName>
                                        </p:attrNameLst>
                                      </p:cBhvr>
                                      <p:tavLst>
                                        <p:tav tm="0">
                                          <p:val>
                                            <p:strVal val="#ppt_x-#ppt_w*1.125000"/>
                                          </p:val>
                                        </p:tav>
                                        <p:tav tm="100000">
                                          <p:val>
                                            <p:strVal val="#ppt_x"/>
                                          </p:val>
                                        </p:tav>
                                      </p:tavLst>
                                    </p:anim>
                                    <p:animEffect transition="in" filter="wipe(right)">
                                      <p:cBhvr>
                                        <p:cTn id="24" dur="500"/>
                                        <p:tgtEl>
                                          <p:spTgt spid="4"/>
                                        </p:tgtEl>
                                      </p:cBhvr>
                                    </p:animEffect>
                                  </p:childTnLst>
                                </p:cTn>
                              </p:par>
                            </p:childTnLst>
                          </p:cTn>
                        </p:par>
                        <p:par>
                          <p:cTn id="25" fill="hold">
                            <p:stCondLst>
                              <p:cond delay="2000"/>
                            </p:stCondLst>
                            <p:childTnLst>
                              <p:par>
                                <p:cTn id="26" presetID="12" presetClass="entr" presetSubtype="8"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p:tgtEl>
                                          <p:spTgt spid="6"/>
                                        </p:tgtEl>
                                        <p:attrNameLst>
                                          <p:attrName>ppt_x</p:attrName>
                                        </p:attrNameLst>
                                      </p:cBhvr>
                                      <p:tavLst>
                                        <p:tav tm="0">
                                          <p:val>
                                            <p:strVal val="#ppt_x-#ppt_w*1.125000"/>
                                          </p:val>
                                        </p:tav>
                                        <p:tav tm="100000">
                                          <p:val>
                                            <p:strVal val="#ppt_x"/>
                                          </p:val>
                                        </p:tav>
                                      </p:tavLst>
                                    </p:anim>
                                    <p:animEffect transition="in" filter="wipe(right)">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包图主题2">
  <a:themeElements>
    <a:clrScheme name="自定义 124">
      <a:dk1>
        <a:sysClr val="windowText" lastClr="000000"/>
      </a:dk1>
      <a:lt1>
        <a:sysClr val="window" lastClr="FFFFFF"/>
      </a:lt1>
      <a:dk2>
        <a:srgbClr val="44546A"/>
      </a:dk2>
      <a:lt2>
        <a:srgbClr val="E7E6E6"/>
      </a:lt2>
      <a:accent1>
        <a:srgbClr val="F34020"/>
      </a:accent1>
      <a:accent2>
        <a:srgbClr val="FBAA11"/>
      </a:accent2>
      <a:accent3>
        <a:srgbClr val="F34020"/>
      </a:accent3>
      <a:accent4>
        <a:srgbClr val="FBAA11"/>
      </a:accent4>
      <a:accent5>
        <a:srgbClr val="F34020"/>
      </a:accent5>
      <a:accent6>
        <a:srgbClr val="FBAA11"/>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包图主题2</Template>
  <TotalTime>0</TotalTime>
  <Words>1897</Words>
  <Application>Microsoft Office PowerPoint</Application>
  <PresentationFormat>宽屏</PresentationFormat>
  <Paragraphs>220</Paragraphs>
  <Slides>25</Slides>
  <Notes>25</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25</vt:i4>
      </vt:variant>
    </vt:vector>
  </HeadingPairs>
  <TitlesOfParts>
    <vt:vector size="31" baseType="lpstr">
      <vt:lpstr>等线</vt:lpstr>
      <vt:lpstr>微软雅黑</vt:lpstr>
      <vt:lpstr>Arial</vt:lpstr>
      <vt:lpstr>Century Gothic</vt:lpstr>
      <vt:lpstr>Impact</vt:lpstr>
      <vt:lpstr>包图主题2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cp:lastModifiedBy>天 下</cp:lastModifiedBy>
  <cp:revision>37</cp:revision>
  <dcterms:created xsi:type="dcterms:W3CDTF">2017-08-21T11:09:00Z</dcterms:created>
  <dcterms:modified xsi:type="dcterms:W3CDTF">2021-01-04T22:32:50Z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