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451" r:id="rId3"/>
    <p:sldId id="452" r:id="rId4"/>
    <p:sldId id="453" r:id="rId5"/>
    <p:sldId id="455" r:id="rId6"/>
    <p:sldId id="436" r:id="rId7"/>
    <p:sldId id="454" r:id="rId8"/>
    <p:sldId id="438" r:id="rId9"/>
    <p:sldId id="321" r:id="rId10"/>
    <p:sldId id="440" r:id="rId11"/>
    <p:sldId id="441" r:id="rId12"/>
    <p:sldId id="442" r:id="rId13"/>
    <p:sldId id="427" r:id="rId14"/>
    <p:sldId id="357" r:id="rId15"/>
    <p:sldId id="443" r:id="rId16"/>
    <p:sldId id="445" r:id="rId17"/>
    <p:sldId id="456" r:id="rId18"/>
    <p:sldId id="320" r:id="rId19"/>
    <p:sldId id="446" r:id="rId20"/>
    <p:sldId id="418" r:id="rId21"/>
    <p:sldId id="447" r:id="rId22"/>
    <p:sldId id="448" r:id="rId23"/>
    <p:sldId id="434" r:id="rId24"/>
    <p:sldId id="449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06D"/>
    <a:srgbClr val="90B0AD"/>
    <a:srgbClr val="F0F5E1"/>
    <a:srgbClr val="6EC5B5"/>
    <a:srgbClr val="528D2B"/>
    <a:srgbClr val="F4EFE9"/>
    <a:srgbClr val="6B8866"/>
    <a:srgbClr val="5B795B"/>
    <a:srgbClr val="5AAD9E"/>
    <a:srgbClr val="256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378" y="96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3878" b="11808"/>
          <a:stretch>
            <a:fillRect/>
          </a:stretch>
        </p:blipFill>
        <p:spPr>
          <a:xfrm>
            <a:off x="0" y="1"/>
            <a:ext cx="9140407" cy="51435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79512" y="141480"/>
            <a:ext cx="8784976" cy="486054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20.png"/><Relationship Id="rId5" Type="http://schemas.openxmlformats.org/officeDocument/2006/relationships/image" Target="../media/image9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2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2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jpeg"/><Relationship Id="rId20" Type="http://schemas.openxmlformats.org/officeDocument/2006/relationships/image" Target="../media/image51.png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7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Relationship Id="rId22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t="3878" b="11808"/>
          <a:stretch>
            <a:fillRect/>
          </a:stretch>
        </p:blipFill>
        <p:spPr>
          <a:xfrm>
            <a:off x="0" y="1"/>
            <a:ext cx="9140407" cy="51435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843808" y="2510195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300" dirty="0">
                <a:latin typeface="方正平和简体" panose="03000509000000000000" pitchFamily="65" charset="-122"/>
                <a:ea typeface="方正平和简体" panose="03000509000000000000" pitchFamily="65" charset="-122"/>
                <a:sym typeface="微软雅黑" panose="020B0503020204020204" pitchFamily="34" charset="-122"/>
              </a:rPr>
              <a:t>水彩风简约通用</a:t>
            </a:r>
          </a:p>
        </p:txBody>
      </p:sp>
      <p:sp>
        <p:nvSpPr>
          <p:cNvPr id="14" name="TextBox 71"/>
          <p:cNvSpPr txBox="1"/>
          <p:nvPr/>
        </p:nvSpPr>
        <p:spPr>
          <a:xfrm>
            <a:off x="2977095" y="3093229"/>
            <a:ext cx="296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汇 报   总 结   说课</a:t>
            </a:r>
            <a:r>
              <a:rPr lang="en-US" altLang="zh-CN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   </a:t>
            </a:r>
            <a:r>
              <a:rPr lang="zh-CN" altLang="en-US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演讲</a:t>
            </a:r>
            <a:r>
              <a:rPr lang="en-US" altLang="zh-CN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   </a:t>
            </a:r>
            <a:r>
              <a:rPr lang="zh-CN" altLang="en-US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模 板</a:t>
            </a:r>
          </a:p>
        </p:txBody>
      </p:sp>
      <p:sp>
        <p:nvSpPr>
          <p:cNvPr id="15" name="矩形 14"/>
          <p:cNvSpPr/>
          <p:nvPr/>
        </p:nvSpPr>
        <p:spPr>
          <a:xfrm>
            <a:off x="2843808" y="185167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spc="300" dirty="0">
                <a:latin typeface="DFPPOP1W7-B5" panose="040B0700000000000000" pitchFamily="82" charset="-120"/>
                <a:ea typeface="DFPPOP1W7-B5" panose="040B0700000000000000" pitchFamily="82" charset="-120"/>
                <a:cs typeface="Adobe Arabic" panose="02040503050201020203" pitchFamily="18" charset="-78"/>
                <a:sym typeface="微软雅黑" panose="020B0503020204020204" pitchFamily="34" charset="-122"/>
              </a:rPr>
              <a:t>POWERPOINT</a:t>
            </a:r>
            <a:endParaRPr lang="zh-CN" altLang="en-US" sz="4000" b="1" spc="300" dirty="0">
              <a:latin typeface="DFPPOP1W7-B5" panose="040B0700000000000000" pitchFamily="82" charset="-120"/>
              <a:ea typeface="DFPPOP1W7-B5" panose="040B0700000000000000" pitchFamily="82" charset="-120"/>
              <a:cs typeface="Adobe Arabic" panose="02040503050201020203" pitchFamily="18" charset="-78"/>
              <a:sym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843808" y="2517734"/>
            <a:ext cx="3289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843808" y="3063612"/>
            <a:ext cx="3289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1045787" y="924567"/>
            <a:ext cx="3031064" cy="1462050"/>
            <a:chOff x="1045787" y="924567"/>
            <a:chExt cx="3031064" cy="1462050"/>
          </a:xfrm>
        </p:grpSpPr>
        <p:sp>
          <p:nvSpPr>
            <p:cNvPr id="7" name="Freeform: Shape 12"/>
            <p:cNvSpPr/>
            <p:nvPr/>
          </p:nvSpPr>
          <p:spPr bwMode="auto">
            <a:xfrm>
              <a:off x="1045787" y="924567"/>
              <a:ext cx="563859" cy="1025731"/>
            </a:xfrm>
            <a:custGeom>
              <a:avLst/>
              <a:gdLst>
                <a:gd name="T0" fmla="*/ 973 w 974"/>
                <a:gd name="T1" fmla="*/ 221 h 1772"/>
                <a:gd name="T2" fmla="*/ 973 w 974"/>
                <a:gd name="T3" fmla="*/ 221 h 1772"/>
                <a:gd name="T4" fmla="*/ 828 w 974"/>
                <a:gd name="T5" fmla="*/ 221 h 1772"/>
                <a:gd name="T6" fmla="*/ 486 w 974"/>
                <a:gd name="T7" fmla="*/ 0 h 1772"/>
                <a:gd name="T8" fmla="*/ 152 w 974"/>
                <a:gd name="T9" fmla="*/ 221 h 1772"/>
                <a:gd name="T10" fmla="*/ 0 w 974"/>
                <a:gd name="T11" fmla="*/ 221 h 1772"/>
                <a:gd name="T12" fmla="*/ 243 w 974"/>
                <a:gd name="T13" fmla="*/ 1323 h 1772"/>
                <a:gd name="T14" fmla="*/ 0 w 974"/>
                <a:gd name="T15" fmla="*/ 1323 h 1772"/>
                <a:gd name="T16" fmla="*/ 486 w 974"/>
                <a:gd name="T17" fmla="*/ 1771 h 1772"/>
                <a:gd name="T18" fmla="*/ 973 w 974"/>
                <a:gd name="T19" fmla="*/ 1323 h 1772"/>
                <a:gd name="T20" fmla="*/ 729 w 974"/>
                <a:gd name="T21" fmla="*/ 1323 h 1772"/>
                <a:gd name="T22" fmla="*/ 973 w 974"/>
                <a:gd name="T23" fmla="*/ 22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2">
                  <a:moveTo>
                    <a:pt x="973" y="221"/>
                  </a:moveTo>
                  <a:lnTo>
                    <a:pt x="973" y="221"/>
                  </a:lnTo>
                  <a:cubicBezTo>
                    <a:pt x="828" y="221"/>
                    <a:pt x="828" y="221"/>
                    <a:pt x="828" y="221"/>
                  </a:cubicBezTo>
                  <a:cubicBezTo>
                    <a:pt x="767" y="91"/>
                    <a:pt x="638" y="0"/>
                    <a:pt x="486" y="0"/>
                  </a:cubicBezTo>
                  <a:cubicBezTo>
                    <a:pt x="334" y="0"/>
                    <a:pt x="205" y="91"/>
                    <a:pt x="152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243" y="1323"/>
                    <a:pt x="243" y="1323"/>
                    <a:pt x="243" y="1323"/>
                  </a:cubicBezTo>
                  <a:cubicBezTo>
                    <a:pt x="0" y="1323"/>
                    <a:pt x="0" y="1323"/>
                    <a:pt x="0" y="1323"/>
                  </a:cubicBezTo>
                  <a:cubicBezTo>
                    <a:pt x="486" y="1771"/>
                    <a:pt x="486" y="1771"/>
                    <a:pt x="486" y="1771"/>
                  </a:cubicBezTo>
                  <a:cubicBezTo>
                    <a:pt x="973" y="1323"/>
                    <a:pt x="973" y="1323"/>
                    <a:pt x="973" y="1323"/>
                  </a:cubicBezTo>
                  <a:cubicBezTo>
                    <a:pt x="729" y="1323"/>
                    <a:pt x="729" y="1323"/>
                    <a:pt x="729" y="1323"/>
                  </a:cubicBezTo>
                  <a:cubicBezTo>
                    <a:pt x="973" y="221"/>
                    <a:pt x="973" y="221"/>
                    <a:pt x="973" y="22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3"/>
            <p:cNvSpPr/>
            <p:nvPr/>
          </p:nvSpPr>
          <p:spPr bwMode="auto">
            <a:xfrm>
              <a:off x="1150392" y="965393"/>
              <a:ext cx="352094" cy="347014"/>
            </a:xfrm>
            <a:custGeom>
              <a:avLst/>
              <a:gdLst>
                <a:gd name="T0" fmla="*/ 608 w 609"/>
                <a:gd name="T1" fmla="*/ 304 h 601"/>
                <a:gd name="T2" fmla="*/ 608 w 609"/>
                <a:gd name="T3" fmla="*/ 304 h 601"/>
                <a:gd name="T4" fmla="*/ 304 w 609"/>
                <a:gd name="T5" fmla="*/ 600 h 601"/>
                <a:gd name="T6" fmla="*/ 0 w 609"/>
                <a:gd name="T7" fmla="*/ 304 h 601"/>
                <a:gd name="T8" fmla="*/ 304 w 609"/>
                <a:gd name="T9" fmla="*/ 0 h 601"/>
                <a:gd name="T10" fmla="*/ 608 w 609"/>
                <a:gd name="T11" fmla="*/ 304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9" h="601">
                  <a:moveTo>
                    <a:pt x="608" y="304"/>
                  </a:moveTo>
                  <a:lnTo>
                    <a:pt x="608" y="304"/>
                  </a:lnTo>
                  <a:cubicBezTo>
                    <a:pt x="608" y="463"/>
                    <a:pt x="471" y="600"/>
                    <a:pt x="304" y="600"/>
                  </a:cubicBezTo>
                  <a:cubicBezTo>
                    <a:pt x="137" y="600"/>
                    <a:pt x="0" y="463"/>
                    <a:pt x="0" y="304"/>
                  </a:cubicBezTo>
                  <a:cubicBezTo>
                    <a:pt x="0" y="136"/>
                    <a:pt x="137" y="0"/>
                    <a:pt x="304" y="0"/>
                  </a:cubicBezTo>
                  <a:cubicBezTo>
                    <a:pt x="471" y="0"/>
                    <a:pt x="608" y="136"/>
                    <a:pt x="608" y="3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14"/>
            <p:cNvSpPr txBox="1"/>
            <p:nvPr/>
          </p:nvSpPr>
          <p:spPr bwMode="auto">
            <a:xfrm>
              <a:off x="1224802" y="1064205"/>
              <a:ext cx="239248" cy="1398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60%</a:t>
              </a:r>
            </a:p>
          </p:txBody>
        </p:sp>
        <p:sp>
          <p:nvSpPr>
            <p:cNvPr id="10" name="Freeform: Shape 15"/>
            <p:cNvSpPr/>
            <p:nvPr/>
          </p:nvSpPr>
          <p:spPr bwMode="auto">
            <a:xfrm>
              <a:off x="1326441" y="1054697"/>
              <a:ext cx="283206" cy="898152"/>
            </a:xfrm>
            <a:custGeom>
              <a:avLst/>
              <a:gdLst>
                <a:gd name="T0" fmla="*/ 487 w 488"/>
                <a:gd name="T1" fmla="*/ 0 h 1551"/>
                <a:gd name="T2" fmla="*/ 0 w 488"/>
                <a:gd name="T3" fmla="*/ 1550 h 1551"/>
                <a:gd name="T4" fmla="*/ 487 w 488"/>
                <a:gd name="T5" fmla="*/ 1102 h 1551"/>
                <a:gd name="T6" fmla="*/ 243 w 488"/>
                <a:gd name="T7" fmla="*/ 1102 h 1551"/>
                <a:gd name="T8" fmla="*/ 487 w 488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1">
                  <a:moveTo>
                    <a:pt x="487" y="0"/>
                  </a:moveTo>
                  <a:lnTo>
                    <a:pt x="0" y="1550"/>
                  </a:lnTo>
                  <a:lnTo>
                    <a:pt x="487" y="1102"/>
                  </a:lnTo>
                  <a:lnTo>
                    <a:pt x="243" y="1102"/>
                  </a:lnTo>
                  <a:lnTo>
                    <a:pt x="487" y="0"/>
                  </a:lnTo>
                </a:path>
              </a:pathLst>
            </a:custGeom>
            <a:solidFill>
              <a:srgbClr val="FAB018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6"/>
            <p:cNvSpPr/>
            <p:nvPr/>
          </p:nvSpPr>
          <p:spPr bwMode="auto">
            <a:xfrm>
              <a:off x="1326441" y="1054697"/>
              <a:ext cx="283206" cy="898152"/>
            </a:xfrm>
            <a:custGeom>
              <a:avLst/>
              <a:gdLst>
                <a:gd name="T0" fmla="*/ 487 w 488"/>
                <a:gd name="T1" fmla="*/ 0 h 1551"/>
                <a:gd name="T2" fmla="*/ 0 w 488"/>
                <a:gd name="T3" fmla="*/ 1550 h 1551"/>
                <a:gd name="T4" fmla="*/ 487 w 488"/>
                <a:gd name="T5" fmla="*/ 1102 h 1551"/>
                <a:gd name="T6" fmla="*/ 243 w 488"/>
                <a:gd name="T7" fmla="*/ 1102 h 1551"/>
                <a:gd name="T8" fmla="*/ 487 w 488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1">
                  <a:moveTo>
                    <a:pt x="487" y="0"/>
                  </a:moveTo>
                  <a:lnTo>
                    <a:pt x="0" y="1550"/>
                  </a:lnTo>
                  <a:lnTo>
                    <a:pt x="487" y="1102"/>
                  </a:lnTo>
                  <a:lnTo>
                    <a:pt x="243" y="1102"/>
                  </a:lnTo>
                  <a:lnTo>
                    <a:pt x="487" y="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7"/>
            <p:cNvSpPr/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1102 h 1551"/>
                <a:gd name="T10" fmla="*/ 243 w 487"/>
                <a:gd name="T11" fmla="*/ 1102 h 1551"/>
                <a:gd name="T12" fmla="*/ 0 w 487"/>
                <a:gd name="T13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1102"/>
                  </a:lnTo>
                  <a:lnTo>
                    <a:pt x="243" y="110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8"/>
            <p:cNvSpPr/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1102 h 1551"/>
                <a:gd name="T10" fmla="*/ 243 w 487"/>
                <a:gd name="T11" fmla="*/ 1102 h 1551"/>
                <a:gd name="T12" fmla="*/ 0 w 487"/>
                <a:gd name="T13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1102"/>
                  </a:lnTo>
                  <a:lnTo>
                    <a:pt x="243" y="110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9"/>
            <p:cNvSpPr/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20"/>
            <p:cNvSpPr/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1"/>
            <p:cNvSpPr/>
            <p:nvPr/>
          </p:nvSpPr>
          <p:spPr bwMode="auto">
            <a:xfrm>
              <a:off x="3512990" y="1360886"/>
              <a:ext cx="563861" cy="1025731"/>
            </a:xfrm>
            <a:custGeom>
              <a:avLst/>
              <a:gdLst>
                <a:gd name="T0" fmla="*/ 973 w 974"/>
                <a:gd name="T1" fmla="*/ 220 h 1772"/>
                <a:gd name="T2" fmla="*/ 973 w 974"/>
                <a:gd name="T3" fmla="*/ 220 h 1772"/>
                <a:gd name="T4" fmla="*/ 829 w 974"/>
                <a:gd name="T5" fmla="*/ 220 h 1772"/>
                <a:gd name="T6" fmla="*/ 487 w 974"/>
                <a:gd name="T7" fmla="*/ 0 h 1772"/>
                <a:gd name="T8" fmla="*/ 145 w 974"/>
                <a:gd name="T9" fmla="*/ 220 h 1772"/>
                <a:gd name="T10" fmla="*/ 0 w 974"/>
                <a:gd name="T11" fmla="*/ 220 h 1772"/>
                <a:gd name="T12" fmla="*/ 244 w 974"/>
                <a:gd name="T13" fmla="*/ 1330 h 1772"/>
                <a:gd name="T14" fmla="*/ 0 w 974"/>
                <a:gd name="T15" fmla="*/ 1330 h 1772"/>
                <a:gd name="T16" fmla="*/ 487 w 974"/>
                <a:gd name="T17" fmla="*/ 1771 h 1772"/>
                <a:gd name="T18" fmla="*/ 973 w 974"/>
                <a:gd name="T19" fmla="*/ 1330 h 1772"/>
                <a:gd name="T20" fmla="*/ 730 w 974"/>
                <a:gd name="T21" fmla="*/ 1330 h 1772"/>
                <a:gd name="T22" fmla="*/ 973 w 974"/>
                <a:gd name="T23" fmla="*/ 220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2">
                  <a:moveTo>
                    <a:pt x="973" y="220"/>
                  </a:moveTo>
                  <a:lnTo>
                    <a:pt x="973" y="220"/>
                  </a:lnTo>
                  <a:cubicBezTo>
                    <a:pt x="829" y="220"/>
                    <a:pt x="829" y="220"/>
                    <a:pt x="829" y="220"/>
                  </a:cubicBezTo>
                  <a:cubicBezTo>
                    <a:pt x="768" y="91"/>
                    <a:pt x="639" y="0"/>
                    <a:pt x="487" y="0"/>
                  </a:cubicBezTo>
                  <a:cubicBezTo>
                    <a:pt x="335" y="0"/>
                    <a:pt x="205" y="91"/>
                    <a:pt x="145" y="22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244" y="1330"/>
                    <a:pt x="244" y="1330"/>
                    <a:pt x="244" y="1330"/>
                  </a:cubicBezTo>
                  <a:cubicBezTo>
                    <a:pt x="0" y="1330"/>
                    <a:pt x="0" y="1330"/>
                    <a:pt x="0" y="1330"/>
                  </a:cubicBezTo>
                  <a:cubicBezTo>
                    <a:pt x="487" y="1771"/>
                    <a:pt x="487" y="1771"/>
                    <a:pt x="487" y="1771"/>
                  </a:cubicBezTo>
                  <a:cubicBezTo>
                    <a:pt x="973" y="1330"/>
                    <a:pt x="973" y="1330"/>
                    <a:pt x="973" y="1330"/>
                  </a:cubicBezTo>
                  <a:cubicBezTo>
                    <a:pt x="730" y="1330"/>
                    <a:pt x="730" y="1330"/>
                    <a:pt x="730" y="1330"/>
                  </a:cubicBezTo>
                  <a:cubicBezTo>
                    <a:pt x="973" y="220"/>
                    <a:pt x="973" y="220"/>
                    <a:pt x="973" y="22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22"/>
            <p:cNvSpPr/>
            <p:nvPr/>
          </p:nvSpPr>
          <p:spPr bwMode="auto">
            <a:xfrm>
              <a:off x="3617598" y="1401710"/>
              <a:ext cx="352094" cy="349566"/>
            </a:xfrm>
            <a:custGeom>
              <a:avLst/>
              <a:gdLst>
                <a:gd name="T0" fmla="*/ 608 w 609"/>
                <a:gd name="T1" fmla="*/ 304 h 602"/>
                <a:gd name="T2" fmla="*/ 608 w 609"/>
                <a:gd name="T3" fmla="*/ 304 h 602"/>
                <a:gd name="T4" fmla="*/ 304 w 609"/>
                <a:gd name="T5" fmla="*/ 601 h 602"/>
                <a:gd name="T6" fmla="*/ 0 w 609"/>
                <a:gd name="T7" fmla="*/ 304 h 602"/>
                <a:gd name="T8" fmla="*/ 304 w 609"/>
                <a:gd name="T9" fmla="*/ 0 h 602"/>
                <a:gd name="T10" fmla="*/ 608 w 609"/>
                <a:gd name="T11" fmla="*/ 304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9" h="602">
                  <a:moveTo>
                    <a:pt x="608" y="304"/>
                  </a:moveTo>
                  <a:lnTo>
                    <a:pt x="608" y="304"/>
                  </a:lnTo>
                  <a:cubicBezTo>
                    <a:pt x="608" y="471"/>
                    <a:pt x="471" y="601"/>
                    <a:pt x="304" y="601"/>
                  </a:cubicBezTo>
                  <a:cubicBezTo>
                    <a:pt x="136" y="601"/>
                    <a:pt x="0" y="471"/>
                    <a:pt x="0" y="304"/>
                  </a:cubicBezTo>
                  <a:cubicBezTo>
                    <a:pt x="0" y="137"/>
                    <a:pt x="136" y="0"/>
                    <a:pt x="304" y="0"/>
                  </a:cubicBezTo>
                  <a:cubicBezTo>
                    <a:pt x="471" y="0"/>
                    <a:pt x="608" y="137"/>
                    <a:pt x="608" y="3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23"/>
            <p:cNvSpPr txBox="1"/>
            <p:nvPr/>
          </p:nvSpPr>
          <p:spPr bwMode="auto">
            <a:xfrm>
              <a:off x="3683652" y="1492868"/>
              <a:ext cx="239248" cy="1398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95%</a:t>
              </a:r>
            </a:p>
          </p:txBody>
        </p:sp>
        <p:sp>
          <p:nvSpPr>
            <p:cNvPr id="19" name="Freeform: Shape 24"/>
            <p:cNvSpPr/>
            <p:nvPr/>
          </p:nvSpPr>
          <p:spPr bwMode="auto">
            <a:xfrm>
              <a:off x="3793645" y="1488463"/>
              <a:ext cx="280655" cy="898152"/>
            </a:xfrm>
            <a:custGeom>
              <a:avLst/>
              <a:gdLst>
                <a:gd name="T0" fmla="*/ 486 w 487"/>
                <a:gd name="T1" fmla="*/ 0 h 1552"/>
                <a:gd name="T2" fmla="*/ 0 w 487"/>
                <a:gd name="T3" fmla="*/ 1551 h 1552"/>
                <a:gd name="T4" fmla="*/ 486 w 487"/>
                <a:gd name="T5" fmla="*/ 1110 h 1552"/>
                <a:gd name="T6" fmla="*/ 243 w 487"/>
                <a:gd name="T7" fmla="*/ 1110 h 1552"/>
                <a:gd name="T8" fmla="*/ 486 w 487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2">
                  <a:moveTo>
                    <a:pt x="486" y="0"/>
                  </a:moveTo>
                  <a:lnTo>
                    <a:pt x="0" y="1551"/>
                  </a:lnTo>
                  <a:lnTo>
                    <a:pt x="486" y="1110"/>
                  </a:lnTo>
                  <a:lnTo>
                    <a:pt x="243" y="1110"/>
                  </a:lnTo>
                  <a:lnTo>
                    <a:pt x="486" y="0"/>
                  </a:lnTo>
                </a:path>
              </a:pathLst>
            </a:custGeom>
            <a:solidFill>
              <a:srgbClr val="4DBB7C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25"/>
            <p:cNvSpPr/>
            <p:nvPr/>
          </p:nvSpPr>
          <p:spPr bwMode="auto">
            <a:xfrm>
              <a:off x="3793645" y="1488463"/>
              <a:ext cx="280655" cy="898152"/>
            </a:xfrm>
            <a:custGeom>
              <a:avLst/>
              <a:gdLst>
                <a:gd name="T0" fmla="*/ 486 w 487"/>
                <a:gd name="T1" fmla="*/ 0 h 1552"/>
                <a:gd name="T2" fmla="*/ 0 w 487"/>
                <a:gd name="T3" fmla="*/ 1551 h 1552"/>
                <a:gd name="T4" fmla="*/ 486 w 487"/>
                <a:gd name="T5" fmla="*/ 1110 h 1552"/>
                <a:gd name="T6" fmla="*/ 243 w 487"/>
                <a:gd name="T7" fmla="*/ 1110 h 1552"/>
                <a:gd name="T8" fmla="*/ 486 w 487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2">
                  <a:moveTo>
                    <a:pt x="486" y="0"/>
                  </a:moveTo>
                  <a:lnTo>
                    <a:pt x="0" y="1551"/>
                  </a:lnTo>
                  <a:lnTo>
                    <a:pt x="486" y="1110"/>
                  </a:lnTo>
                  <a:lnTo>
                    <a:pt x="243" y="1110"/>
                  </a:lnTo>
                  <a:lnTo>
                    <a:pt x="486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26"/>
            <p:cNvSpPr/>
            <p:nvPr/>
          </p:nvSpPr>
          <p:spPr bwMode="auto">
            <a:xfrm>
              <a:off x="3512991" y="1488463"/>
              <a:ext cx="283208" cy="898152"/>
            </a:xfrm>
            <a:custGeom>
              <a:avLst/>
              <a:gdLst>
                <a:gd name="T0" fmla="*/ 0 w 488"/>
                <a:gd name="T1" fmla="*/ 0 h 1552"/>
                <a:gd name="T2" fmla="*/ 244 w 488"/>
                <a:gd name="T3" fmla="*/ 1110 h 1552"/>
                <a:gd name="T4" fmla="*/ 0 w 488"/>
                <a:gd name="T5" fmla="*/ 1110 h 1552"/>
                <a:gd name="T6" fmla="*/ 487 w 488"/>
                <a:gd name="T7" fmla="*/ 1551 h 1552"/>
                <a:gd name="T8" fmla="*/ 0 w 488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2">
                  <a:moveTo>
                    <a:pt x="0" y="0"/>
                  </a:moveTo>
                  <a:lnTo>
                    <a:pt x="244" y="1110"/>
                  </a:lnTo>
                  <a:lnTo>
                    <a:pt x="0" y="1110"/>
                  </a:lnTo>
                  <a:lnTo>
                    <a:pt x="487" y="1551"/>
                  </a:lnTo>
                  <a:lnTo>
                    <a:pt x="0" y="0"/>
                  </a:lnTo>
                </a:path>
              </a:pathLst>
            </a:custGeom>
            <a:solidFill>
              <a:srgbClr val="90CEA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7"/>
            <p:cNvSpPr/>
            <p:nvPr/>
          </p:nvSpPr>
          <p:spPr bwMode="auto">
            <a:xfrm>
              <a:off x="3512991" y="1488463"/>
              <a:ext cx="283208" cy="898152"/>
            </a:xfrm>
            <a:custGeom>
              <a:avLst/>
              <a:gdLst>
                <a:gd name="T0" fmla="*/ 0 w 488"/>
                <a:gd name="T1" fmla="*/ 0 h 1552"/>
                <a:gd name="T2" fmla="*/ 244 w 488"/>
                <a:gd name="T3" fmla="*/ 1110 h 1552"/>
                <a:gd name="T4" fmla="*/ 0 w 488"/>
                <a:gd name="T5" fmla="*/ 1110 h 1552"/>
                <a:gd name="T6" fmla="*/ 487 w 488"/>
                <a:gd name="T7" fmla="*/ 1551 h 1552"/>
                <a:gd name="T8" fmla="*/ 0 w 488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2">
                  <a:moveTo>
                    <a:pt x="0" y="0"/>
                  </a:moveTo>
                  <a:lnTo>
                    <a:pt x="244" y="1110"/>
                  </a:lnTo>
                  <a:lnTo>
                    <a:pt x="0" y="1110"/>
                  </a:lnTo>
                  <a:lnTo>
                    <a:pt x="487" y="1551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063646" y="3050024"/>
            <a:ext cx="563861" cy="1025731"/>
            <a:chOff x="1063646" y="3050024"/>
            <a:chExt cx="563861" cy="1025731"/>
          </a:xfrm>
        </p:grpSpPr>
        <p:sp>
          <p:nvSpPr>
            <p:cNvPr id="32" name="Freeform: Shape 37"/>
            <p:cNvSpPr/>
            <p:nvPr/>
          </p:nvSpPr>
          <p:spPr bwMode="auto">
            <a:xfrm>
              <a:off x="1063646" y="3050024"/>
              <a:ext cx="563861" cy="1025731"/>
            </a:xfrm>
            <a:custGeom>
              <a:avLst/>
              <a:gdLst>
                <a:gd name="T0" fmla="*/ 0 w 974"/>
                <a:gd name="T1" fmla="*/ 1549 h 1771"/>
                <a:gd name="T2" fmla="*/ 0 w 974"/>
                <a:gd name="T3" fmla="*/ 1549 h 1771"/>
                <a:gd name="T4" fmla="*/ 144 w 974"/>
                <a:gd name="T5" fmla="*/ 1549 h 1771"/>
                <a:gd name="T6" fmla="*/ 486 w 974"/>
                <a:gd name="T7" fmla="*/ 1770 h 1771"/>
                <a:gd name="T8" fmla="*/ 821 w 974"/>
                <a:gd name="T9" fmla="*/ 1549 h 1771"/>
                <a:gd name="T10" fmla="*/ 973 w 974"/>
                <a:gd name="T11" fmla="*/ 1549 h 1771"/>
                <a:gd name="T12" fmla="*/ 730 w 974"/>
                <a:gd name="T13" fmla="*/ 441 h 1771"/>
                <a:gd name="T14" fmla="*/ 973 w 974"/>
                <a:gd name="T15" fmla="*/ 441 h 1771"/>
                <a:gd name="T16" fmla="*/ 486 w 974"/>
                <a:gd name="T17" fmla="*/ 0 h 1771"/>
                <a:gd name="T18" fmla="*/ 0 w 974"/>
                <a:gd name="T19" fmla="*/ 441 h 1771"/>
                <a:gd name="T20" fmla="*/ 243 w 974"/>
                <a:gd name="T21" fmla="*/ 441 h 1771"/>
                <a:gd name="T22" fmla="*/ 0 w 974"/>
                <a:gd name="T23" fmla="*/ 1549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1">
                  <a:moveTo>
                    <a:pt x="0" y="1549"/>
                  </a:moveTo>
                  <a:lnTo>
                    <a:pt x="0" y="1549"/>
                  </a:lnTo>
                  <a:cubicBezTo>
                    <a:pt x="144" y="1549"/>
                    <a:pt x="144" y="1549"/>
                    <a:pt x="144" y="1549"/>
                  </a:cubicBezTo>
                  <a:cubicBezTo>
                    <a:pt x="205" y="1679"/>
                    <a:pt x="334" y="1770"/>
                    <a:pt x="486" y="1770"/>
                  </a:cubicBezTo>
                  <a:cubicBezTo>
                    <a:pt x="638" y="1770"/>
                    <a:pt x="768" y="1679"/>
                    <a:pt x="821" y="1549"/>
                  </a:cubicBezTo>
                  <a:cubicBezTo>
                    <a:pt x="973" y="1549"/>
                    <a:pt x="973" y="1549"/>
                    <a:pt x="973" y="1549"/>
                  </a:cubicBezTo>
                  <a:cubicBezTo>
                    <a:pt x="730" y="441"/>
                    <a:pt x="730" y="441"/>
                    <a:pt x="730" y="441"/>
                  </a:cubicBezTo>
                  <a:cubicBezTo>
                    <a:pt x="973" y="441"/>
                    <a:pt x="973" y="441"/>
                    <a:pt x="973" y="441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243" y="441"/>
                    <a:pt x="243" y="441"/>
                    <a:pt x="243" y="441"/>
                  </a:cubicBezTo>
                  <a:cubicBezTo>
                    <a:pt x="0" y="1549"/>
                    <a:pt x="0" y="1549"/>
                    <a:pt x="0" y="1549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38"/>
            <p:cNvSpPr/>
            <p:nvPr/>
          </p:nvSpPr>
          <p:spPr bwMode="auto">
            <a:xfrm>
              <a:off x="1168254" y="3682813"/>
              <a:ext cx="352094" cy="352117"/>
            </a:xfrm>
            <a:custGeom>
              <a:avLst/>
              <a:gdLst>
                <a:gd name="T0" fmla="*/ 0 w 610"/>
                <a:gd name="T1" fmla="*/ 304 h 608"/>
                <a:gd name="T2" fmla="*/ 0 w 610"/>
                <a:gd name="T3" fmla="*/ 304 h 608"/>
                <a:gd name="T4" fmla="*/ 304 w 610"/>
                <a:gd name="T5" fmla="*/ 0 h 608"/>
                <a:gd name="T6" fmla="*/ 609 w 610"/>
                <a:gd name="T7" fmla="*/ 304 h 608"/>
                <a:gd name="T8" fmla="*/ 304 w 610"/>
                <a:gd name="T9" fmla="*/ 607 h 608"/>
                <a:gd name="T10" fmla="*/ 0 w 610"/>
                <a:gd name="T11" fmla="*/ 30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608">
                  <a:moveTo>
                    <a:pt x="0" y="304"/>
                  </a:moveTo>
                  <a:lnTo>
                    <a:pt x="0" y="304"/>
                  </a:lnTo>
                  <a:cubicBezTo>
                    <a:pt x="0" y="137"/>
                    <a:pt x="137" y="0"/>
                    <a:pt x="304" y="0"/>
                  </a:cubicBezTo>
                  <a:cubicBezTo>
                    <a:pt x="472" y="0"/>
                    <a:pt x="609" y="137"/>
                    <a:pt x="609" y="304"/>
                  </a:cubicBezTo>
                  <a:cubicBezTo>
                    <a:pt x="609" y="471"/>
                    <a:pt x="472" y="607"/>
                    <a:pt x="304" y="607"/>
                  </a:cubicBezTo>
                  <a:cubicBezTo>
                    <a:pt x="137" y="607"/>
                    <a:pt x="0" y="471"/>
                    <a:pt x="0" y="3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39"/>
            <p:cNvSpPr/>
            <p:nvPr/>
          </p:nvSpPr>
          <p:spPr bwMode="auto">
            <a:xfrm>
              <a:off x="1063646" y="3050024"/>
              <a:ext cx="280655" cy="895601"/>
            </a:xfrm>
            <a:custGeom>
              <a:avLst/>
              <a:gdLst>
                <a:gd name="T0" fmla="*/ 486 w 487"/>
                <a:gd name="T1" fmla="*/ 0 h 1550"/>
                <a:gd name="T2" fmla="*/ 0 w 487"/>
                <a:gd name="T3" fmla="*/ 441 h 1550"/>
                <a:gd name="T4" fmla="*/ 243 w 487"/>
                <a:gd name="T5" fmla="*/ 441 h 1550"/>
                <a:gd name="T6" fmla="*/ 0 w 487"/>
                <a:gd name="T7" fmla="*/ 1549 h 1550"/>
                <a:gd name="T8" fmla="*/ 486 w 487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0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49"/>
                  </a:lnTo>
                  <a:lnTo>
                    <a:pt x="486" y="0"/>
                  </a:lnTo>
                </a:path>
              </a:pathLst>
            </a:custGeom>
            <a:solidFill>
              <a:srgbClr val="00C0F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40"/>
            <p:cNvSpPr/>
            <p:nvPr/>
          </p:nvSpPr>
          <p:spPr bwMode="auto">
            <a:xfrm>
              <a:off x="1063646" y="3050024"/>
              <a:ext cx="280655" cy="895601"/>
            </a:xfrm>
            <a:custGeom>
              <a:avLst/>
              <a:gdLst>
                <a:gd name="T0" fmla="*/ 486 w 487"/>
                <a:gd name="T1" fmla="*/ 0 h 1550"/>
                <a:gd name="T2" fmla="*/ 0 w 487"/>
                <a:gd name="T3" fmla="*/ 441 h 1550"/>
                <a:gd name="T4" fmla="*/ 243 w 487"/>
                <a:gd name="T5" fmla="*/ 441 h 1550"/>
                <a:gd name="T6" fmla="*/ 0 w 487"/>
                <a:gd name="T7" fmla="*/ 1549 h 1550"/>
                <a:gd name="T8" fmla="*/ 486 w 487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0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49"/>
                  </a:lnTo>
                  <a:lnTo>
                    <a:pt x="486" y="0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41"/>
            <p:cNvSpPr/>
            <p:nvPr/>
          </p:nvSpPr>
          <p:spPr bwMode="auto">
            <a:xfrm>
              <a:off x="1344299" y="3050024"/>
              <a:ext cx="283208" cy="895601"/>
            </a:xfrm>
            <a:custGeom>
              <a:avLst/>
              <a:gdLst>
                <a:gd name="T0" fmla="*/ 0 w 488"/>
                <a:gd name="T1" fmla="*/ 0 h 1550"/>
                <a:gd name="T2" fmla="*/ 487 w 488"/>
                <a:gd name="T3" fmla="*/ 1549 h 1550"/>
                <a:gd name="T4" fmla="*/ 244 w 488"/>
                <a:gd name="T5" fmla="*/ 441 h 1550"/>
                <a:gd name="T6" fmla="*/ 487 w 488"/>
                <a:gd name="T7" fmla="*/ 441 h 1550"/>
                <a:gd name="T8" fmla="*/ 0 w 488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0">
                  <a:moveTo>
                    <a:pt x="0" y="0"/>
                  </a:moveTo>
                  <a:lnTo>
                    <a:pt x="487" y="1549"/>
                  </a:lnTo>
                  <a:lnTo>
                    <a:pt x="244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rgbClr val="80D2F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42"/>
            <p:cNvSpPr/>
            <p:nvPr/>
          </p:nvSpPr>
          <p:spPr bwMode="auto">
            <a:xfrm>
              <a:off x="1344299" y="3050024"/>
              <a:ext cx="283208" cy="895601"/>
            </a:xfrm>
            <a:custGeom>
              <a:avLst/>
              <a:gdLst>
                <a:gd name="T0" fmla="*/ 0 w 488"/>
                <a:gd name="T1" fmla="*/ 0 h 1550"/>
                <a:gd name="T2" fmla="*/ 487 w 488"/>
                <a:gd name="T3" fmla="*/ 1549 h 1550"/>
                <a:gd name="T4" fmla="*/ 244 w 488"/>
                <a:gd name="T5" fmla="*/ 441 h 1550"/>
                <a:gd name="T6" fmla="*/ 487 w 488"/>
                <a:gd name="T7" fmla="*/ 441 h 1550"/>
                <a:gd name="T8" fmla="*/ 0 w 488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0">
                  <a:moveTo>
                    <a:pt x="0" y="0"/>
                  </a:moveTo>
                  <a:lnTo>
                    <a:pt x="487" y="1549"/>
                  </a:lnTo>
                  <a:lnTo>
                    <a:pt x="244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TextBox 43"/>
            <p:cNvSpPr txBox="1"/>
            <p:nvPr/>
          </p:nvSpPr>
          <p:spPr bwMode="auto">
            <a:xfrm>
              <a:off x="1241715" y="3796932"/>
              <a:ext cx="233237" cy="1398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40%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530852" y="3486342"/>
            <a:ext cx="563859" cy="1025732"/>
            <a:chOff x="3530852" y="3486342"/>
            <a:chExt cx="563859" cy="1025732"/>
          </a:xfrm>
        </p:grpSpPr>
        <p:sp>
          <p:nvSpPr>
            <p:cNvPr id="23" name="Freeform: Shape 28"/>
            <p:cNvSpPr/>
            <p:nvPr/>
          </p:nvSpPr>
          <p:spPr bwMode="auto">
            <a:xfrm>
              <a:off x="3530852" y="3486343"/>
              <a:ext cx="563859" cy="1025731"/>
            </a:xfrm>
            <a:custGeom>
              <a:avLst/>
              <a:gdLst>
                <a:gd name="T0" fmla="*/ 0 w 974"/>
                <a:gd name="T1" fmla="*/ 1550 h 1771"/>
                <a:gd name="T2" fmla="*/ 0 w 974"/>
                <a:gd name="T3" fmla="*/ 1550 h 1771"/>
                <a:gd name="T4" fmla="*/ 144 w 974"/>
                <a:gd name="T5" fmla="*/ 1550 h 1771"/>
                <a:gd name="T6" fmla="*/ 486 w 974"/>
                <a:gd name="T7" fmla="*/ 1770 h 1771"/>
                <a:gd name="T8" fmla="*/ 820 w 974"/>
                <a:gd name="T9" fmla="*/ 1550 h 1771"/>
                <a:gd name="T10" fmla="*/ 973 w 974"/>
                <a:gd name="T11" fmla="*/ 1550 h 1771"/>
                <a:gd name="T12" fmla="*/ 729 w 974"/>
                <a:gd name="T13" fmla="*/ 441 h 1771"/>
                <a:gd name="T14" fmla="*/ 973 w 974"/>
                <a:gd name="T15" fmla="*/ 441 h 1771"/>
                <a:gd name="T16" fmla="*/ 486 w 974"/>
                <a:gd name="T17" fmla="*/ 0 h 1771"/>
                <a:gd name="T18" fmla="*/ 0 w 974"/>
                <a:gd name="T19" fmla="*/ 441 h 1771"/>
                <a:gd name="T20" fmla="*/ 243 w 974"/>
                <a:gd name="T21" fmla="*/ 441 h 1771"/>
                <a:gd name="T22" fmla="*/ 0 w 974"/>
                <a:gd name="T23" fmla="*/ 1550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1">
                  <a:moveTo>
                    <a:pt x="0" y="1550"/>
                  </a:moveTo>
                  <a:lnTo>
                    <a:pt x="0" y="1550"/>
                  </a:lnTo>
                  <a:cubicBezTo>
                    <a:pt x="144" y="1550"/>
                    <a:pt x="144" y="1550"/>
                    <a:pt x="144" y="1550"/>
                  </a:cubicBezTo>
                  <a:cubicBezTo>
                    <a:pt x="205" y="1679"/>
                    <a:pt x="334" y="1770"/>
                    <a:pt x="486" y="1770"/>
                  </a:cubicBezTo>
                  <a:cubicBezTo>
                    <a:pt x="638" y="1770"/>
                    <a:pt x="767" y="1679"/>
                    <a:pt x="820" y="1550"/>
                  </a:cubicBezTo>
                  <a:cubicBezTo>
                    <a:pt x="973" y="1550"/>
                    <a:pt x="973" y="1550"/>
                    <a:pt x="973" y="1550"/>
                  </a:cubicBezTo>
                  <a:cubicBezTo>
                    <a:pt x="729" y="441"/>
                    <a:pt x="729" y="441"/>
                    <a:pt x="729" y="441"/>
                  </a:cubicBezTo>
                  <a:cubicBezTo>
                    <a:pt x="973" y="441"/>
                    <a:pt x="973" y="441"/>
                    <a:pt x="973" y="441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243" y="441"/>
                    <a:pt x="243" y="441"/>
                    <a:pt x="243" y="441"/>
                  </a:cubicBezTo>
                  <a:cubicBezTo>
                    <a:pt x="0" y="1550"/>
                    <a:pt x="0" y="1550"/>
                    <a:pt x="0" y="155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9"/>
            <p:cNvSpPr/>
            <p:nvPr/>
          </p:nvSpPr>
          <p:spPr bwMode="auto">
            <a:xfrm>
              <a:off x="3635457" y="4124233"/>
              <a:ext cx="349544" cy="347014"/>
            </a:xfrm>
            <a:custGeom>
              <a:avLst/>
              <a:gdLst>
                <a:gd name="T0" fmla="*/ 0 w 602"/>
                <a:gd name="T1" fmla="*/ 296 h 601"/>
                <a:gd name="T2" fmla="*/ 0 w 602"/>
                <a:gd name="T3" fmla="*/ 296 h 601"/>
                <a:gd name="T4" fmla="*/ 304 w 602"/>
                <a:gd name="T5" fmla="*/ 0 h 601"/>
                <a:gd name="T6" fmla="*/ 601 w 602"/>
                <a:gd name="T7" fmla="*/ 296 h 601"/>
                <a:gd name="T8" fmla="*/ 304 w 602"/>
                <a:gd name="T9" fmla="*/ 600 h 601"/>
                <a:gd name="T10" fmla="*/ 0 w 602"/>
                <a:gd name="T11" fmla="*/ 2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" h="601">
                  <a:moveTo>
                    <a:pt x="0" y="296"/>
                  </a:moveTo>
                  <a:lnTo>
                    <a:pt x="0" y="296"/>
                  </a:lnTo>
                  <a:cubicBezTo>
                    <a:pt x="0" y="129"/>
                    <a:pt x="137" y="0"/>
                    <a:pt x="304" y="0"/>
                  </a:cubicBezTo>
                  <a:cubicBezTo>
                    <a:pt x="471" y="0"/>
                    <a:pt x="601" y="129"/>
                    <a:pt x="601" y="296"/>
                  </a:cubicBezTo>
                  <a:cubicBezTo>
                    <a:pt x="601" y="463"/>
                    <a:pt x="471" y="600"/>
                    <a:pt x="304" y="600"/>
                  </a:cubicBezTo>
                  <a:cubicBezTo>
                    <a:pt x="137" y="600"/>
                    <a:pt x="0" y="463"/>
                    <a:pt x="0" y="29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30"/>
            <p:cNvSpPr/>
            <p:nvPr/>
          </p:nvSpPr>
          <p:spPr bwMode="auto">
            <a:xfrm>
              <a:off x="3530852" y="3486342"/>
              <a:ext cx="280655" cy="898152"/>
            </a:xfrm>
            <a:custGeom>
              <a:avLst/>
              <a:gdLst>
                <a:gd name="T0" fmla="*/ 486 w 487"/>
                <a:gd name="T1" fmla="*/ 0 h 1551"/>
                <a:gd name="T2" fmla="*/ 0 w 487"/>
                <a:gd name="T3" fmla="*/ 441 h 1551"/>
                <a:gd name="T4" fmla="*/ 243 w 487"/>
                <a:gd name="T5" fmla="*/ 441 h 1551"/>
                <a:gd name="T6" fmla="*/ 0 w 487"/>
                <a:gd name="T7" fmla="*/ 1550 h 1551"/>
                <a:gd name="T8" fmla="*/ 486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50"/>
                  </a:lnTo>
                  <a:lnTo>
                    <a:pt x="486" y="0"/>
                  </a:lnTo>
                </a:path>
              </a:pathLst>
            </a:custGeom>
            <a:solidFill>
              <a:srgbClr val="F0545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31"/>
            <p:cNvSpPr/>
            <p:nvPr/>
          </p:nvSpPr>
          <p:spPr bwMode="auto">
            <a:xfrm>
              <a:off x="3530852" y="3486342"/>
              <a:ext cx="280655" cy="898152"/>
            </a:xfrm>
            <a:custGeom>
              <a:avLst/>
              <a:gdLst>
                <a:gd name="T0" fmla="*/ 486 w 487"/>
                <a:gd name="T1" fmla="*/ 0 h 1551"/>
                <a:gd name="T2" fmla="*/ 0 w 487"/>
                <a:gd name="T3" fmla="*/ 441 h 1551"/>
                <a:gd name="T4" fmla="*/ 243 w 487"/>
                <a:gd name="T5" fmla="*/ 441 h 1551"/>
                <a:gd name="T6" fmla="*/ 0 w 487"/>
                <a:gd name="T7" fmla="*/ 1550 h 1551"/>
                <a:gd name="T8" fmla="*/ 486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50"/>
                  </a:lnTo>
                  <a:lnTo>
                    <a:pt x="486" y="0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32"/>
            <p:cNvSpPr/>
            <p:nvPr/>
          </p:nvSpPr>
          <p:spPr bwMode="auto">
            <a:xfrm>
              <a:off x="3811505" y="3486342"/>
              <a:ext cx="283206" cy="898152"/>
            </a:xfrm>
            <a:custGeom>
              <a:avLst/>
              <a:gdLst>
                <a:gd name="T0" fmla="*/ 243 w 488"/>
                <a:gd name="T1" fmla="*/ 441 h 1551"/>
                <a:gd name="T2" fmla="*/ 243 w 488"/>
                <a:gd name="T3" fmla="*/ 441 h 1551"/>
                <a:gd name="T4" fmla="*/ 487 w 488"/>
                <a:gd name="T5" fmla="*/ 1550 h 1551"/>
                <a:gd name="T6" fmla="*/ 487 w 488"/>
                <a:gd name="T7" fmla="*/ 1550 h 1551"/>
                <a:gd name="T8" fmla="*/ 243 w 488"/>
                <a:gd name="T9" fmla="*/ 441 h 1551"/>
                <a:gd name="T10" fmla="*/ 0 w 488"/>
                <a:gd name="T11" fmla="*/ 0 h 1551"/>
                <a:gd name="T12" fmla="*/ 0 w 488"/>
                <a:gd name="T13" fmla="*/ 0 h 1551"/>
                <a:gd name="T14" fmla="*/ 487 w 488"/>
                <a:gd name="T15" fmla="*/ 441 h 1551"/>
                <a:gd name="T16" fmla="*/ 487 w 488"/>
                <a:gd name="T17" fmla="*/ 441 h 1551"/>
                <a:gd name="T18" fmla="*/ 0 w 488"/>
                <a:gd name="T1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1551">
                  <a:moveTo>
                    <a:pt x="243" y="441"/>
                  </a:moveTo>
                  <a:lnTo>
                    <a:pt x="243" y="441"/>
                  </a:lnTo>
                  <a:lnTo>
                    <a:pt x="487" y="1550"/>
                  </a:lnTo>
                  <a:lnTo>
                    <a:pt x="487" y="1550"/>
                  </a:lnTo>
                  <a:lnTo>
                    <a:pt x="243" y="44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487" y="441"/>
                  </a:lnTo>
                  <a:lnTo>
                    <a:pt x="487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33"/>
            <p:cNvSpPr/>
            <p:nvPr/>
          </p:nvSpPr>
          <p:spPr bwMode="auto">
            <a:xfrm>
              <a:off x="3951832" y="3741498"/>
              <a:ext cx="142878" cy="642995"/>
            </a:xfrm>
            <a:custGeom>
              <a:avLst/>
              <a:gdLst>
                <a:gd name="T0" fmla="*/ 0 w 245"/>
                <a:gd name="T1" fmla="*/ 0 h 1110"/>
                <a:gd name="T2" fmla="*/ 0 w 245"/>
                <a:gd name="T3" fmla="*/ 0 h 1110"/>
                <a:gd name="T4" fmla="*/ 244 w 245"/>
                <a:gd name="T5" fmla="*/ 1109 h 1110"/>
                <a:gd name="T6" fmla="*/ 244 w 245"/>
                <a:gd name="T7" fmla="*/ 1109 h 1110"/>
                <a:gd name="T8" fmla="*/ 0 w 245"/>
                <a:gd name="T9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110">
                  <a:moveTo>
                    <a:pt x="0" y="0"/>
                  </a:moveTo>
                  <a:lnTo>
                    <a:pt x="0" y="0"/>
                  </a:lnTo>
                  <a:lnTo>
                    <a:pt x="244" y="1109"/>
                  </a:lnTo>
                  <a:lnTo>
                    <a:pt x="244" y="110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34"/>
            <p:cNvSpPr/>
            <p:nvPr/>
          </p:nvSpPr>
          <p:spPr bwMode="auto">
            <a:xfrm>
              <a:off x="3811505" y="3486342"/>
              <a:ext cx="283206" cy="255157"/>
            </a:xfrm>
            <a:custGeom>
              <a:avLst/>
              <a:gdLst>
                <a:gd name="T0" fmla="*/ 0 w 488"/>
                <a:gd name="T1" fmla="*/ 0 h 442"/>
                <a:gd name="T2" fmla="*/ 0 w 488"/>
                <a:gd name="T3" fmla="*/ 0 h 442"/>
                <a:gd name="T4" fmla="*/ 487 w 488"/>
                <a:gd name="T5" fmla="*/ 441 h 442"/>
                <a:gd name="T6" fmla="*/ 487 w 488"/>
                <a:gd name="T7" fmla="*/ 441 h 442"/>
                <a:gd name="T8" fmla="*/ 0 w 488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42">
                  <a:moveTo>
                    <a:pt x="0" y="0"/>
                  </a:moveTo>
                  <a:lnTo>
                    <a:pt x="0" y="0"/>
                  </a:lnTo>
                  <a:lnTo>
                    <a:pt x="487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35"/>
            <p:cNvSpPr/>
            <p:nvPr/>
          </p:nvSpPr>
          <p:spPr bwMode="auto">
            <a:xfrm>
              <a:off x="3811505" y="3486342"/>
              <a:ext cx="283206" cy="898152"/>
            </a:xfrm>
            <a:custGeom>
              <a:avLst/>
              <a:gdLst>
                <a:gd name="T0" fmla="*/ 0 w 488"/>
                <a:gd name="T1" fmla="*/ 0 h 1551"/>
                <a:gd name="T2" fmla="*/ 487 w 488"/>
                <a:gd name="T3" fmla="*/ 1550 h 1551"/>
                <a:gd name="T4" fmla="*/ 243 w 488"/>
                <a:gd name="T5" fmla="*/ 441 h 1551"/>
                <a:gd name="T6" fmla="*/ 243 w 488"/>
                <a:gd name="T7" fmla="*/ 441 h 1551"/>
                <a:gd name="T8" fmla="*/ 487 w 488"/>
                <a:gd name="T9" fmla="*/ 441 h 1551"/>
                <a:gd name="T10" fmla="*/ 0 w 488"/>
                <a:gd name="T11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1551">
                  <a:moveTo>
                    <a:pt x="0" y="0"/>
                  </a:moveTo>
                  <a:lnTo>
                    <a:pt x="487" y="1550"/>
                  </a:lnTo>
                  <a:lnTo>
                    <a:pt x="243" y="441"/>
                  </a:lnTo>
                  <a:lnTo>
                    <a:pt x="243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rgbClr val="F3777D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36"/>
            <p:cNvSpPr/>
            <p:nvPr/>
          </p:nvSpPr>
          <p:spPr bwMode="auto">
            <a:xfrm>
              <a:off x="3811505" y="3486342"/>
              <a:ext cx="283206" cy="898152"/>
            </a:xfrm>
            <a:custGeom>
              <a:avLst/>
              <a:gdLst>
                <a:gd name="T0" fmla="*/ 0 w 488"/>
                <a:gd name="T1" fmla="*/ 0 h 1551"/>
                <a:gd name="T2" fmla="*/ 487 w 488"/>
                <a:gd name="T3" fmla="*/ 1550 h 1551"/>
                <a:gd name="T4" fmla="*/ 243 w 488"/>
                <a:gd name="T5" fmla="*/ 441 h 1551"/>
                <a:gd name="T6" fmla="*/ 243 w 488"/>
                <a:gd name="T7" fmla="*/ 441 h 1551"/>
                <a:gd name="T8" fmla="*/ 487 w 488"/>
                <a:gd name="T9" fmla="*/ 441 h 1551"/>
                <a:gd name="T10" fmla="*/ 0 w 488"/>
                <a:gd name="T11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1551">
                  <a:moveTo>
                    <a:pt x="0" y="0"/>
                  </a:moveTo>
                  <a:lnTo>
                    <a:pt x="487" y="1550"/>
                  </a:lnTo>
                  <a:lnTo>
                    <a:pt x="243" y="441"/>
                  </a:lnTo>
                  <a:lnTo>
                    <a:pt x="243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TextBox 44"/>
            <p:cNvSpPr txBox="1"/>
            <p:nvPr/>
          </p:nvSpPr>
          <p:spPr bwMode="auto">
            <a:xfrm>
              <a:off x="3709869" y="4228149"/>
              <a:ext cx="239248" cy="1398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65%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8149" y="1751277"/>
            <a:ext cx="4896141" cy="1533492"/>
            <a:chOff x="-18149" y="1751277"/>
            <a:chExt cx="4896141" cy="1533492"/>
          </a:xfrm>
        </p:grpSpPr>
        <p:sp>
          <p:nvSpPr>
            <p:cNvPr id="4" name="Freeform: Shape 9"/>
            <p:cNvSpPr/>
            <p:nvPr/>
          </p:nvSpPr>
          <p:spPr bwMode="auto">
            <a:xfrm>
              <a:off x="895252" y="2118703"/>
              <a:ext cx="921058" cy="801193"/>
            </a:xfrm>
            <a:custGeom>
              <a:avLst/>
              <a:gdLst>
                <a:gd name="T0" fmla="*/ 1589 w 1590"/>
                <a:gd name="T1" fmla="*/ 0 h 1385"/>
                <a:gd name="T2" fmla="*/ 0 w 1590"/>
                <a:gd name="T3" fmla="*/ 0 h 1385"/>
                <a:gd name="T4" fmla="*/ 0 w 1590"/>
                <a:gd name="T5" fmla="*/ 1384 h 1385"/>
                <a:gd name="T6" fmla="*/ 1589 w 1590"/>
                <a:gd name="T7" fmla="*/ 1384 h 1385"/>
                <a:gd name="T8" fmla="*/ 1589 w 1590"/>
                <a:gd name="T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0" h="1385">
                  <a:moveTo>
                    <a:pt x="1589" y="0"/>
                  </a:moveTo>
                  <a:lnTo>
                    <a:pt x="0" y="0"/>
                  </a:lnTo>
                  <a:lnTo>
                    <a:pt x="0" y="1384"/>
                  </a:lnTo>
                  <a:lnTo>
                    <a:pt x="1589" y="1384"/>
                  </a:lnTo>
                  <a:lnTo>
                    <a:pt x="1589" y="0"/>
                  </a:ln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10"/>
            <p:cNvSpPr/>
            <p:nvPr/>
          </p:nvSpPr>
          <p:spPr bwMode="auto">
            <a:xfrm>
              <a:off x="2704197" y="2483576"/>
              <a:ext cx="2173795" cy="801193"/>
            </a:xfrm>
            <a:custGeom>
              <a:avLst/>
              <a:gdLst>
                <a:gd name="T0" fmla="*/ 3245 w 3756"/>
                <a:gd name="T1" fmla="*/ 0 h 1385"/>
                <a:gd name="T2" fmla="*/ 0 w 3756"/>
                <a:gd name="T3" fmla="*/ 0 h 1385"/>
                <a:gd name="T4" fmla="*/ 0 w 3756"/>
                <a:gd name="T5" fmla="*/ 1384 h 1385"/>
                <a:gd name="T6" fmla="*/ 3245 w 3756"/>
                <a:gd name="T7" fmla="*/ 1384 h 1385"/>
                <a:gd name="T8" fmla="*/ 3755 w 3756"/>
                <a:gd name="T9" fmla="*/ 692 h 1385"/>
                <a:gd name="T10" fmla="*/ 3245 w 3756"/>
                <a:gd name="T11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6" h="1385">
                  <a:moveTo>
                    <a:pt x="3245" y="0"/>
                  </a:moveTo>
                  <a:lnTo>
                    <a:pt x="0" y="0"/>
                  </a:lnTo>
                  <a:lnTo>
                    <a:pt x="0" y="1384"/>
                  </a:lnTo>
                  <a:lnTo>
                    <a:pt x="3245" y="1384"/>
                  </a:lnTo>
                  <a:lnTo>
                    <a:pt x="3755" y="692"/>
                  </a:lnTo>
                  <a:lnTo>
                    <a:pt x="3245" y="0"/>
                  </a:ln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6" name="TextBox 11"/>
            <p:cNvSpPr txBox="1"/>
            <p:nvPr/>
          </p:nvSpPr>
          <p:spPr bwMode="auto">
            <a:xfrm>
              <a:off x="1126724" y="2374308"/>
              <a:ext cx="467676" cy="3003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17100" rIns="0" bIns="0">
              <a:normAutofit fontScale="775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3000">
                  <a:solidFill>
                    <a:srgbClr val="FFFFFF"/>
                  </a:solidFill>
                  <a:latin typeface="Impact" panose="020B0806030902050204" pitchFamily="34" charset="0"/>
                </a:rPr>
                <a:t>70%</a:t>
              </a:r>
            </a:p>
          </p:txBody>
        </p:sp>
        <p:sp>
          <p:nvSpPr>
            <p:cNvPr id="40" name="Freeform: Shape 45"/>
            <p:cNvSpPr/>
            <p:nvPr/>
          </p:nvSpPr>
          <p:spPr bwMode="auto">
            <a:xfrm>
              <a:off x="-18149" y="1751277"/>
              <a:ext cx="915954" cy="1166066"/>
            </a:xfrm>
            <a:custGeom>
              <a:avLst/>
              <a:gdLst>
                <a:gd name="T0" fmla="*/ 0 w 1582"/>
                <a:gd name="T1" fmla="*/ 0 h 2016"/>
                <a:gd name="T2" fmla="*/ 0 w 1582"/>
                <a:gd name="T3" fmla="*/ 1391 h 2016"/>
                <a:gd name="T4" fmla="*/ 1581 w 1582"/>
                <a:gd name="T5" fmla="*/ 2015 h 2016"/>
                <a:gd name="T6" fmla="*/ 1581 w 1582"/>
                <a:gd name="T7" fmla="*/ 631 h 2016"/>
                <a:gd name="T8" fmla="*/ 0 w 1582"/>
                <a:gd name="T9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2" h="2016">
                  <a:moveTo>
                    <a:pt x="0" y="0"/>
                  </a:moveTo>
                  <a:lnTo>
                    <a:pt x="0" y="1391"/>
                  </a:lnTo>
                  <a:lnTo>
                    <a:pt x="1581" y="2015"/>
                  </a:lnTo>
                  <a:lnTo>
                    <a:pt x="1581" y="631"/>
                  </a:lnTo>
                  <a:lnTo>
                    <a:pt x="0" y="0"/>
                  </a:ln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46"/>
            <p:cNvSpPr/>
            <p:nvPr/>
          </p:nvSpPr>
          <p:spPr bwMode="auto">
            <a:xfrm>
              <a:off x="1813757" y="2118703"/>
              <a:ext cx="890441" cy="1166066"/>
            </a:xfrm>
            <a:custGeom>
              <a:avLst/>
              <a:gdLst>
                <a:gd name="T0" fmla="*/ 0 w 1537"/>
                <a:gd name="T1" fmla="*/ 0 h 2016"/>
                <a:gd name="T2" fmla="*/ 0 w 1537"/>
                <a:gd name="T3" fmla="*/ 1384 h 2016"/>
                <a:gd name="T4" fmla="*/ 1536 w 1537"/>
                <a:gd name="T5" fmla="*/ 2015 h 2016"/>
                <a:gd name="T6" fmla="*/ 1536 w 1537"/>
                <a:gd name="T7" fmla="*/ 631 h 2016"/>
                <a:gd name="T8" fmla="*/ 0 w 1537"/>
                <a:gd name="T9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7" h="2016">
                  <a:moveTo>
                    <a:pt x="0" y="0"/>
                  </a:moveTo>
                  <a:lnTo>
                    <a:pt x="0" y="1384"/>
                  </a:lnTo>
                  <a:lnTo>
                    <a:pt x="1536" y="2015"/>
                  </a:lnTo>
                  <a:lnTo>
                    <a:pt x="1536" y="631"/>
                  </a:lnTo>
                  <a:lnTo>
                    <a:pt x="0" y="0"/>
                  </a:ln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Group 49"/>
          <p:cNvGrpSpPr/>
          <p:nvPr/>
        </p:nvGrpSpPr>
        <p:grpSpPr>
          <a:xfrm>
            <a:off x="5341253" y="3451298"/>
            <a:ext cx="526847" cy="485348"/>
            <a:chOff x="13296064" y="10607541"/>
            <a:chExt cx="1265763" cy="1166060"/>
          </a:xfrm>
          <a:solidFill>
            <a:schemeClr val="accent4"/>
          </a:solidFill>
        </p:grpSpPr>
        <p:sp>
          <p:nvSpPr>
            <p:cNvPr id="88" name="Freeform: Shape 50"/>
            <p:cNvSpPr/>
            <p:nvPr/>
          </p:nvSpPr>
          <p:spPr bwMode="auto">
            <a:xfrm>
              <a:off x="13349333" y="10670914"/>
              <a:ext cx="1141470" cy="1039314"/>
            </a:xfrm>
            <a:custGeom>
              <a:avLst/>
              <a:gdLst>
                <a:gd name="T0" fmla="*/ 994 w 1989"/>
                <a:gd name="T1" fmla="*/ 0 h 1812"/>
                <a:gd name="T2" fmla="*/ 994 w 1989"/>
                <a:gd name="T3" fmla="*/ 0 h 1812"/>
                <a:gd name="T4" fmla="*/ 354 w 1989"/>
                <a:gd name="T5" fmla="*/ 268 h 1812"/>
                <a:gd name="T6" fmla="*/ 354 w 1989"/>
                <a:gd name="T7" fmla="*/ 1548 h 1812"/>
                <a:gd name="T8" fmla="*/ 994 w 1989"/>
                <a:gd name="T9" fmla="*/ 1811 h 1812"/>
                <a:gd name="T10" fmla="*/ 1634 w 1989"/>
                <a:gd name="T11" fmla="*/ 1548 h 1812"/>
                <a:gd name="T12" fmla="*/ 1634 w 1989"/>
                <a:gd name="T13" fmla="*/ 268 h 1812"/>
                <a:gd name="T14" fmla="*/ 994 w 1989"/>
                <a:gd name="T15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9" h="1812">
                  <a:moveTo>
                    <a:pt x="994" y="0"/>
                  </a:moveTo>
                  <a:lnTo>
                    <a:pt x="994" y="0"/>
                  </a:lnTo>
                  <a:cubicBezTo>
                    <a:pt x="766" y="0"/>
                    <a:pt x="532" y="91"/>
                    <a:pt x="354" y="268"/>
                  </a:cubicBezTo>
                  <a:cubicBezTo>
                    <a:pt x="0" y="622"/>
                    <a:pt x="0" y="1194"/>
                    <a:pt x="354" y="1548"/>
                  </a:cubicBezTo>
                  <a:cubicBezTo>
                    <a:pt x="532" y="1725"/>
                    <a:pt x="766" y="1811"/>
                    <a:pt x="994" y="1811"/>
                  </a:cubicBezTo>
                  <a:cubicBezTo>
                    <a:pt x="1229" y="1811"/>
                    <a:pt x="1457" y="1725"/>
                    <a:pt x="1634" y="1548"/>
                  </a:cubicBezTo>
                  <a:cubicBezTo>
                    <a:pt x="1988" y="1194"/>
                    <a:pt x="1988" y="622"/>
                    <a:pt x="1634" y="268"/>
                  </a:cubicBezTo>
                  <a:cubicBezTo>
                    <a:pt x="1457" y="91"/>
                    <a:pt x="1229" y="0"/>
                    <a:pt x="994" y="0"/>
                  </a:cubicBezTo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51"/>
            <p:cNvSpPr/>
            <p:nvPr/>
          </p:nvSpPr>
          <p:spPr bwMode="auto">
            <a:xfrm>
              <a:off x="13296064" y="10607541"/>
              <a:ext cx="1265763" cy="1166060"/>
            </a:xfrm>
            <a:custGeom>
              <a:avLst/>
              <a:gdLst>
                <a:gd name="T0" fmla="*/ 1085 w 2206"/>
                <a:gd name="T1" fmla="*/ 2005 h 2035"/>
                <a:gd name="T2" fmla="*/ 1085 w 2206"/>
                <a:gd name="T3" fmla="*/ 2005 h 2035"/>
                <a:gd name="T4" fmla="*/ 383 w 2206"/>
                <a:gd name="T5" fmla="*/ 1714 h 2035"/>
                <a:gd name="T6" fmla="*/ 383 w 2206"/>
                <a:gd name="T7" fmla="*/ 314 h 2035"/>
                <a:gd name="T8" fmla="*/ 1085 w 2206"/>
                <a:gd name="T9" fmla="*/ 23 h 2035"/>
                <a:gd name="T10" fmla="*/ 1788 w 2206"/>
                <a:gd name="T11" fmla="*/ 314 h 2035"/>
                <a:gd name="T12" fmla="*/ 1788 w 2206"/>
                <a:gd name="T13" fmla="*/ 1714 h 2035"/>
                <a:gd name="T14" fmla="*/ 1085 w 2206"/>
                <a:gd name="T15" fmla="*/ 2005 h 2035"/>
                <a:gd name="T16" fmla="*/ 1085 w 2206"/>
                <a:gd name="T17" fmla="*/ 0 h 2035"/>
                <a:gd name="T18" fmla="*/ 1085 w 2206"/>
                <a:gd name="T19" fmla="*/ 0 h 2035"/>
                <a:gd name="T20" fmla="*/ 366 w 2206"/>
                <a:gd name="T21" fmla="*/ 297 h 2035"/>
                <a:gd name="T22" fmla="*/ 68 w 2206"/>
                <a:gd name="T23" fmla="*/ 1017 h 2035"/>
                <a:gd name="T24" fmla="*/ 366 w 2206"/>
                <a:gd name="T25" fmla="*/ 1737 h 2035"/>
                <a:gd name="T26" fmla="*/ 1085 w 2206"/>
                <a:gd name="T27" fmla="*/ 2034 h 2035"/>
                <a:gd name="T28" fmla="*/ 1085 w 2206"/>
                <a:gd name="T29" fmla="*/ 2034 h 2035"/>
                <a:gd name="T30" fmla="*/ 1805 w 2206"/>
                <a:gd name="T31" fmla="*/ 1737 h 2035"/>
                <a:gd name="T32" fmla="*/ 1805 w 2206"/>
                <a:gd name="T33" fmla="*/ 297 h 2035"/>
                <a:gd name="T34" fmla="*/ 1085 w 2206"/>
                <a:gd name="T35" fmla="*/ 0 h 2035"/>
                <a:gd name="T36" fmla="*/ 1085 w 2206"/>
                <a:gd name="T37" fmla="*/ 2005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6" h="2035">
                  <a:moveTo>
                    <a:pt x="1085" y="2005"/>
                  </a:moveTo>
                  <a:lnTo>
                    <a:pt x="1085" y="2005"/>
                  </a:lnTo>
                  <a:cubicBezTo>
                    <a:pt x="823" y="2005"/>
                    <a:pt x="571" y="1902"/>
                    <a:pt x="383" y="1714"/>
                  </a:cubicBezTo>
                  <a:cubicBezTo>
                    <a:pt x="0" y="1331"/>
                    <a:pt x="0" y="703"/>
                    <a:pt x="383" y="314"/>
                  </a:cubicBezTo>
                  <a:cubicBezTo>
                    <a:pt x="571" y="126"/>
                    <a:pt x="823" y="23"/>
                    <a:pt x="1085" y="23"/>
                  </a:cubicBezTo>
                  <a:cubicBezTo>
                    <a:pt x="1354" y="23"/>
                    <a:pt x="1600" y="126"/>
                    <a:pt x="1788" y="314"/>
                  </a:cubicBezTo>
                  <a:cubicBezTo>
                    <a:pt x="2177" y="703"/>
                    <a:pt x="2177" y="1331"/>
                    <a:pt x="1788" y="1714"/>
                  </a:cubicBezTo>
                  <a:cubicBezTo>
                    <a:pt x="1600" y="1902"/>
                    <a:pt x="1354" y="2005"/>
                    <a:pt x="1085" y="2005"/>
                  </a:cubicBezTo>
                  <a:lnTo>
                    <a:pt x="1085" y="0"/>
                  </a:lnTo>
                  <a:lnTo>
                    <a:pt x="1085" y="0"/>
                  </a:lnTo>
                  <a:cubicBezTo>
                    <a:pt x="817" y="0"/>
                    <a:pt x="560" y="103"/>
                    <a:pt x="366" y="297"/>
                  </a:cubicBezTo>
                  <a:cubicBezTo>
                    <a:pt x="177" y="486"/>
                    <a:pt x="68" y="743"/>
                    <a:pt x="68" y="1017"/>
                  </a:cubicBezTo>
                  <a:cubicBezTo>
                    <a:pt x="68" y="1285"/>
                    <a:pt x="177" y="1542"/>
                    <a:pt x="366" y="1737"/>
                  </a:cubicBezTo>
                  <a:cubicBezTo>
                    <a:pt x="560" y="1925"/>
                    <a:pt x="817" y="2034"/>
                    <a:pt x="1085" y="2034"/>
                  </a:cubicBezTo>
                  <a:lnTo>
                    <a:pt x="1085" y="2034"/>
                  </a:lnTo>
                  <a:cubicBezTo>
                    <a:pt x="1360" y="2034"/>
                    <a:pt x="1611" y="1925"/>
                    <a:pt x="1805" y="1737"/>
                  </a:cubicBezTo>
                  <a:cubicBezTo>
                    <a:pt x="2205" y="1337"/>
                    <a:pt x="2205" y="691"/>
                    <a:pt x="1805" y="297"/>
                  </a:cubicBezTo>
                  <a:cubicBezTo>
                    <a:pt x="1611" y="103"/>
                    <a:pt x="1360" y="0"/>
                    <a:pt x="1085" y="0"/>
                  </a:cubicBezTo>
                  <a:lnTo>
                    <a:pt x="1085" y="2005"/>
                  </a:lnTo>
                </a:path>
              </a:pathLst>
            </a:custGeom>
            <a:grpFill/>
            <a:ln w="9525" cap="flat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Group 53"/>
          <p:cNvGrpSpPr/>
          <p:nvPr/>
        </p:nvGrpSpPr>
        <p:grpSpPr>
          <a:xfrm>
            <a:off x="5901621" y="3525762"/>
            <a:ext cx="114027" cy="113951"/>
            <a:chOff x="8571240" y="5550087"/>
            <a:chExt cx="304072" cy="303870"/>
          </a:xfrm>
        </p:grpSpPr>
        <p:sp>
          <p:nvSpPr>
            <p:cNvPr id="84" name="Freeform: Shape 54"/>
            <p:cNvSpPr/>
            <p:nvPr/>
          </p:nvSpPr>
          <p:spPr bwMode="auto">
            <a:xfrm>
              <a:off x="8571240" y="5550087"/>
              <a:ext cx="304072" cy="303870"/>
            </a:xfrm>
            <a:custGeom>
              <a:avLst/>
              <a:gdLst>
                <a:gd name="T0" fmla="*/ 480 w 481"/>
                <a:gd name="T1" fmla="*/ 240 h 481"/>
                <a:gd name="T2" fmla="*/ 480 w 481"/>
                <a:gd name="T3" fmla="*/ 240 h 481"/>
                <a:gd name="T4" fmla="*/ 240 w 481"/>
                <a:gd name="T5" fmla="*/ 0 h 481"/>
                <a:gd name="T6" fmla="*/ 0 w 481"/>
                <a:gd name="T7" fmla="*/ 240 h 481"/>
                <a:gd name="T8" fmla="*/ 240 w 481"/>
                <a:gd name="T9" fmla="*/ 480 h 481"/>
                <a:gd name="T10" fmla="*/ 480 w 481"/>
                <a:gd name="T11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481">
                  <a:moveTo>
                    <a:pt x="480" y="240"/>
                  </a:moveTo>
                  <a:lnTo>
                    <a:pt x="480" y="240"/>
                  </a:lnTo>
                  <a:cubicBezTo>
                    <a:pt x="480" y="109"/>
                    <a:pt x="371" y="0"/>
                    <a:pt x="240" y="0"/>
                  </a:cubicBezTo>
                  <a:cubicBezTo>
                    <a:pt x="103" y="0"/>
                    <a:pt x="0" y="109"/>
                    <a:pt x="0" y="240"/>
                  </a:cubicBezTo>
                  <a:cubicBezTo>
                    <a:pt x="0" y="372"/>
                    <a:pt x="103" y="480"/>
                    <a:pt x="240" y="480"/>
                  </a:cubicBezTo>
                  <a:cubicBezTo>
                    <a:pt x="371" y="480"/>
                    <a:pt x="480" y="372"/>
                    <a:pt x="480" y="24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5" name="Group 55"/>
            <p:cNvGrpSpPr/>
            <p:nvPr/>
          </p:nvGrpSpPr>
          <p:grpSpPr>
            <a:xfrm>
              <a:off x="8633181" y="5620427"/>
              <a:ext cx="183006" cy="180070"/>
              <a:chOff x="8633181" y="5620427"/>
              <a:chExt cx="183006" cy="180070"/>
            </a:xfrm>
            <a:solidFill>
              <a:schemeClr val="bg1"/>
            </a:solidFill>
          </p:grpSpPr>
          <p:sp>
            <p:nvSpPr>
              <p:cNvPr id="86" name="Freeform: Shape 56"/>
              <p:cNvSpPr/>
              <p:nvPr/>
            </p:nvSpPr>
            <p:spPr bwMode="auto">
              <a:xfrm>
                <a:off x="8717645" y="5620427"/>
                <a:ext cx="16893" cy="180070"/>
              </a:xfrm>
              <a:custGeom>
                <a:avLst/>
                <a:gdLst>
                  <a:gd name="T0" fmla="*/ 28 w 29"/>
                  <a:gd name="T1" fmla="*/ 285 h 286"/>
                  <a:gd name="T2" fmla="*/ 0 w 29"/>
                  <a:gd name="T3" fmla="*/ 285 h 286"/>
                  <a:gd name="T4" fmla="*/ 0 w 29"/>
                  <a:gd name="T5" fmla="*/ 0 h 286"/>
                  <a:gd name="T6" fmla="*/ 28 w 29"/>
                  <a:gd name="T7" fmla="*/ 0 h 286"/>
                  <a:gd name="T8" fmla="*/ 28 w 29"/>
                  <a:gd name="T9" fmla="*/ 28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6">
                    <a:moveTo>
                      <a:pt x="28" y="285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28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57"/>
              <p:cNvSpPr/>
              <p:nvPr/>
            </p:nvSpPr>
            <p:spPr bwMode="auto">
              <a:xfrm>
                <a:off x="8633181" y="5699209"/>
                <a:ext cx="183006" cy="19695"/>
              </a:xfrm>
              <a:custGeom>
                <a:avLst/>
                <a:gdLst>
                  <a:gd name="T0" fmla="*/ 0 w 293"/>
                  <a:gd name="T1" fmla="*/ 35 h 36"/>
                  <a:gd name="T2" fmla="*/ 0 w 293"/>
                  <a:gd name="T3" fmla="*/ 0 h 36"/>
                  <a:gd name="T4" fmla="*/ 292 w 293"/>
                  <a:gd name="T5" fmla="*/ 0 h 36"/>
                  <a:gd name="T6" fmla="*/ 292 w 293"/>
                  <a:gd name="T7" fmla="*/ 35 h 36"/>
                  <a:gd name="T8" fmla="*/ 0 w 293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6">
                    <a:moveTo>
                      <a:pt x="0" y="35"/>
                    </a:moveTo>
                    <a:lnTo>
                      <a:pt x="0" y="0"/>
                    </a:lnTo>
                    <a:lnTo>
                      <a:pt x="292" y="0"/>
                    </a:lnTo>
                    <a:lnTo>
                      <a:pt x="292" y="35"/>
                    </a:lnTo>
                    <a:lnTo>
                      <a:pt x="0" y="3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4" name="Group 5"/>
          <p:cNvGrpSpPr/>
          <p:nvPr/>
        </p:nvGrpSpPr>
        <p:grpSpPr>
          <a:xfrm>
            <a:off x="6124533" y="3384524"/>
            <a:ext cx="2642425" cy="634775"/>
            <a:chOff x="7965165" y="4590608"/>
            <a:chExt cx="3523233" cy="846367"/>
          </a:xfrm>
        </p:grpSpPr>
        <p:sp>
          <p:nvSpPr>
            <p:cNvPr id="82" name="TextBox 52"/>
            <p:cNvSpPr txBox="1"/>
            <p:nvPr/>
          </p:nvSpPr>
          <p:spPr>
            <a:xfrm>
              <a:off x="7980700" y="4590608"/>
              <a:ext cx="3507698" cy="338536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r>
                <a:rPr lang="zh-CN" altLang="en-US" sz="1600" b="1"/>
                <a:t>标题文本预设</a:t>
              </a:r>
            </a:p>
          </p:txBody>
        </p:sp>
        <p:sp>
          <p:nvSpPr>
            <p:cNvPr id="83" name="TextBox 58"/>
            <p:cNvSpPr txBox="1"/>
            <p:nvPr/>
          </p:nvSpPr>
          <p:spPr>
            <a:xfrm>
              <a:off x="7965165" y="4929144"/>
              <a:ext cx="3507698" cy="507831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45" name="Group 59"/>
          <p:cNvGrpSpPr/>
          <p:nvPr/>
        </p:nvGrpSpPr>
        <p:grpSpPr>
          <a:xfrm>
            <a:off x="5341253" y="2798400"/>
            <a:ext cx="526847" cy="485348"/>
            <a:chOff x="13296063" y="10607541"/>
            <a:chExt cx="1265763" cy="1166060"/>
          </a:xfrm>
          <a:solidFill>
            <a:schemeClr val="accent3"/>
          </a:solidFill>
        </p:grpSpPr>
        <p:sp>
          <p:nvSpPr>
            <p:cNvPr id="80" name="Freeform: Shape 60"/>
            <p:cNvSpPr/>
            <p:nvPr/>
          </p:nvSpPr>
          <p:spPr bwMode="auto">
            <a:xfrm>
              <a:off x="13349333" y="10670914"/>
              <a:ext cx="1141470" cy="1039314"/>
            </a:xfrm>
            <a:custGeom>
              <a:avLst/>
              <a:gdLst>
                <a:gd name="T0" fmla="*/ 994 w 1989"/>
                <a:gd name="T1" fmla="*/ 0 h 1812"/>
                <a:gd name="T2" fmla="*/ 994 w 1989"/>
                <a:gd name="T3" fmla="*/ 0 h 1812"/>
                <a:gd name="T4" fmla="*/ 354 w 1989"/>
                <a:gd name="T5" fmla="*/ 268 h 1812"/>
                <a:gd name="T6" fmla="*/ 354 w 1989"/>
                <a:gd name="T7" fmla="*/ 1548 h 1812"/>
                <a:gd name="T8" fmla="*/ 994 w 1989"/>
                <a:gd name="T9" fmla="*/ 1811 h 1812"/>
                <a:gd name="T10" fmla="*/ 1634 w 1989"/>
                <a:gd name="T11" fmla="*/ 1548 h 1812"/>
                <a:gd name="T12" fmla="*/ 1634 w 1989"/>
                <a:gd name="T13" fmla="*/ 268 h 1812"/>
                <a:gd name="T14" fmla="*/ 994 w 1989"/>
                <a:gd name="T15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9" h="1812">
                  <a:moveTo>
                    <a:pt x="994" y="0"/>
                  </a:moveTo>
                  <a:lnTo>
                    <a:pt x="994" y="0"/>
                  </a:lnTo>
                  <a:cubicBezTo>
                    <a:pt x="766" y="0"/>
                    <a:pt x="532" y="91"/>
                    <a:pt x="354" y="268"/>
                  </a:cubicBezTo>
                  <a:cubicBezTo>
                    <a:pt x="0" y="622"/>
                    <a:pt x="0" y="1194"/>
                    <a:pt x="354" y="1548"/>
                  </a:cubicBezTo>
                  <a:cubicBezTo>
                    <a:pt x="532" y="1725"/>
                    <a:pt x="766" y="1811"/>
                    <a:pt x="994" y="1811"/>
                  </a:cubicBezTo>
                  <a:cubicBezTo>
                    <a:pt x="1229" y="1811"/>
                    <a:pt x="1457" y="1725"/>
                    <a:pt x="1634" y="1548"/>
                  </a:cubicBezTo>
                  <a:cubicBezTo>
                    <a:pt x="1988" y="1194"/>
                    <a:pt x="1988" y="622"/>
                    <a:pt x="1634" y="268"/>
                  </a:cubicBezTo>
                  <a:cubicBezTo>
                    <a:pt x="1457" y="91"/>
                    <a:pt x="1229" y="0"/>
                    <a:pt x="994" y="0"/>
                  </a:cubicBezTo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1" name="Freeform: Shape 61"/>
            <p:cNvSpPr/>
            <p:nvPr/>
          </p:nvSpPr>
          <p:spPr bwMode="auto">
            <a:xfrm>
              <a:off x="13296063" y="10607541"/>
              <a:ext cx="1265763" cy="1166060"/>
            </a:xfrm>
            <a:custGeom>
              <a:avLst/>
              <a:gdLst>
                <a:gd name="T0" fmla="*/ 1085 w 2206"/>
                <a:gd name="T1" fmla="*/ 2005 h 2035"/>
                <a:gd name="T2" fmla="*/ 1085 w 2206"/>
                <a:gd name="T3" fmla="*/ 2005 h 2035"/>
                <a:gd name="T4" fmla="*/ 383 w 2206"/>
                <a:gd name="T5" fmla="*/ 1714 h 2035"/>
                <a:gd name="T6" fmla="*/ 383 w 2206"/>
                <a:gd name="T7" fmla="*/ 314 h 2035"/>
                <a:gd name="T8" fmla="*/ 1085 w 2206"/>
                <a:gd name="T9" fmla="*/ 23 h 2035"/>
                <a:gd name="T10" fmla="*/ 1788 w 2206"/>
                <a:gd name="T11" fmla="*/ 314 h 2035"/>
                <a:gd name="T12" fmla="*/ 1788 w 2206"/>
                <a:gd name="T13" fmla="*/ 1714 h 2035"/>
                <a:gd name="T14" fmla="*/ 1085 w 2206"/>
                <a:gd name="T15" fmla="*/ 2005 h 2035"/>
                <a:gd name="T16" fmla="*/ 1085 w 2206"/>
                <a:gd name="T17" fmla="*/ 0 h 2035"/>
                <a:gd name="T18" fmla="*/ 1085 w 2206"/>
                <a:gd name="T19" fmla="*/ 0 h 2035"/>
                <a:gd name="T20" fmla="*/ 366 w 2206"/>
                <a:gd name="T21" fmla="*/ 297 h 2035"/>
                <a:gd name="T22" fmla="*/ 68 w 2206"/>
                <a:gd name="T23" fmla="*/ 1017 h 2035"/>
                <a:gd name="T24" fmla="*/ 366 w 2206"/>
                <a:gd name="T25" fmla="*/ 1737 h 2035"/>
                <a:gd name="T26" fmla="*/ 1085 w 2206"/>
                <a:gd name="T27" fmla="*/ 2034 h 2035"/>
                <a:gd name="T28" fmla="*/ 1085 w 2206"/>
                <a:gd name="T29" fmla="*/ 2034 h 2035"/>
                <a:gd name="T30" fmla="*/ 1805 w 2206"/>
                <a:gd name="T31" fmla="*/ 1737 h 2035"/>
                <a:gd name="T32" fmla="*/ 1805 w 2206"/>
                <a:gd name="T33" fmla="*/ 297 h 2035"/>
                <a:gd name="T34" fmla="*/ 1085 w 2206"/>
                <a:gd name="T35" fmla="*/ 0 h 2035"/>
                <a:gd name="T36" fmla="*/ 1085 w 2206"/>
                <a:gd name="T37" fmla="*/ 2005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6" h="2035">
                  <a:moveTo>
                    <a:pt x="1085" y="2005"/>
                  </a:moveTo>
                  <a:lnTo>
                    <a:pt x="1085" y="2005"/>
                  </a:lnTo>
                  <a:cubicBezTo>
                    <a:pt x="823" y="2005"/>
                    <a:pt x="571" y="1902"/>
                    <a:pt x="383" y="1714"/>
                  </a:cubicBezTo>
                  <a:cubicBezTo>
                    <a:pt x="0" y="1331"/>
                    <a:pt x="0" y="703"/>
                    <a:pt x="383" y="314"/>
                  </a:cubicBezTo>
                  <a:cubicBezTo>
                    <a:pt x="571" y="126"/>
                    <a:pt x="823" y="23"/>
                    <a:pt x="1085" y="23"/>
                  </a:cubicBezTo>
                  <a:cubicBezTo>
                    <a:pt x="1354" y="23"/>
                    <a:pt x="1600" y="126"/>
                    <a:pt x="1788" y="314"/>
                  </a:cubicBezTo>
                  <a:cubicBezTo>
                    <a:pt x="2177" y="703"/>
                    <a:pt x="2177" y="1331"/>
                    <a:pt x="1788" y="1714"/>
                  </a:cubicBezTo>
                  <a:cubicBezTo>
                    <a:pt x="1600" y="1902"/>
                    <a:pt x="1354" y="2005"/>
                    <a:pt x="1085" y="2005"/>
                  </a:cubicBezTo>
                  <a:lnTo>
                    <a:pt x="1085" y="0"/>
                  </a:lnTo>
                  <a:lnTo>
                    <a:pt x="1085" y="0"/>
                  </a:lnTo>
                  <a:cubicBezTo>
                    <a:pt x="817" y="0"/>
                    <a:pt x="560" y="103"/>
                    <a:pt x="366" y="297"/>
                  </a:cubicBezTo>
                  <a:cubicBezTo>
                    <a:pt x="177" y="486"/>
                    <a:pt x="68" y="743"/>
                    <a:pt x="68" y="1017"/>
                  </a:cubicBezTo>
                  <a:cubicBezTo>
                    <a:pt x="68" y="1285"/>
                    <a:pt x="177" y="1542"/>
                    <a:pt x="366" y="1737"/>
                  </a:cubicBezTo>
                  <a:cubicBezTo>
                    <a:pt x="560" y="1925"/>
                    <a:pt x="817" y="2034"/>
                    <a:pt x="1085" y="2034"/>
                  </a:cubicBezTo>
                  <a:lnTo>
                    <a:pt x="1085" y="2034"/>
                  </a:lnTo>
                  <a:cubicBezTo>
                    <a:pt x="1360" y="2034"/>
                    <a:pt x="1611" y="1925"/>
                    <a:pt x="1805" y="1737"/>
                  </a:cubicBezTo>
                  <a:cubicBezTo>
                    <a:pt x="2205" y="1337"/>
                    <a:pt x="2205" y="691"/>
                    <a:pt x="1805" y="297"/>
                  </a:cubicBezTo>
                  <a:cubicBezTo>
                    <a:pt x="1611" y="103"/>
                    <a:pt x="1360" y="0"/>
                    <a:pt x="1085" y="0"/>
                  </a:cubicBezTo>
                  <a:lnTo>
                    <a:pt x="1085" y="2005"/>
                  </a:lnTo>
                </a:path>
              </a:pathLst>
            </a:custGeom>
            <a:grpFill/>
            <a:ln w="9525" cap="flat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Group 63"/>
          <p:cNvGrpSpPr/>
          <p:nvPr/>
        </p:nvGrpSpPr>
        <p:grpSpPr>
          <a:xfrm>
            <a:off x="5901621" y="2872865"/>
            <a:ext cx="114027" cy="113951"/>
            <a:chOff x="8571240" y="5550087"/>
            <a:chExt cx="304072" cy="303870"/>
          </a:xfrm>
        </p:grpSpPr>
        <p:sp>
          <p:nvSpPr>
            <p:cNvPr id="76" name="Freeform: Shape 64"/>
            <p:cNvSpPr/>
            <p:nvPr/>
          </p:nvSpPr>
          <p:spPr bwMode="auto">
            <a:xfrm>
              <a:off x="8571240" y="5550087"/>
              <a:ext cx="304072" cy="303870"/>
            </a:xfrm>
            <a:custGeom>
              <a:avLst/>
              <a:gdLst>
                <a:gd name="T0" fmla="*/ 480 w 481"/>
                <a:gd name="T1" fmla="*/ 240 h 481"/>
                <a:gd name="T2" fmla="*/ 480 w 481"/>
                <a:gd name="T3" fmla="*/ 240 h 481"/>
                <a:gd name="T4" fmla="*/ 240 w 481"/>
                <a:gd name="T5" fmla="*/ 0 h 481"/>
                <a:gd name="T6" fmla="*/ 0 w 481"/>
                <a:gd name="T7" fmla="*/ 240 h 481"/>
                <a:gd name="T8" fmla="*/ 240 w 481"/>
                <a:gd name="T9" fmla="*/ 480 h 481"/>
                <a:gd name="T10" fmla="*/ 480 w 481"/>
                <a:gd name="T11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481">
                  <a:moveTo>
                    <a:pt x="480" y="240"/>
                  </a:moveTo>
                  <a:lnTo>
                    <a:pt x="480" y="240"/>
                  </a:lnTo>
                  <a:cubicBezTo>
                    <a:pt x="480" y="109"/>
                    <a:pt x="371" y="0"/>
                    <a:pt x="240" y="0"/>
                  </a:cubicBezTo>
                  <a:cubicBezTo>
                    <a:pt x="103" y="0"/>
                    <a:pt x="0" y="109"/>
                    <a:pt x="0" y="240"/>
                  </a:cubicBezTo>
                  <a:cubicBezTo>
                    <a:pt x="0" y="372"/>
                    <a:pt x="103" y="480"/>
                    <a:pt x="240" y="480"/>
                  </a:cubicBezTo>
                  <a:cubicBezTo>
                    <a:pt x="371" y="480"/>
                    <a:pt x="480" y="372"/>
                    <a:pt x="480" y="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7" name="Group 65"/>
            <p:cNvGrpSpPr/>
            <p:nvPr/>
          </p:nvGrpSpPr>
          <p:grpSpPr>
            <a:xfrm>
              <a:off x="8633181" y="5620427"/>
              <a:ext cx="183006" cy="180070"/>
              <a:chOff x="8633181" y="5620427"/>
              <a:chExt cx="183006" cy="180070"/>
            </a:xfrm>
            <a:solidFill>
              <a:schemeClr val="bg1"/>
            </a:solidFill>
          </p:grpSpPr>
          <p:sp>
            <p:nvSpPr>
              <p:cNvPr id="78" name="Freeform: Shape 66"/>
              <p:cNvSpPr/>
              <p:nvPr/>
            </p:nvSpPr>
            <p:spPr bwMode="auto">
              <a:xfrm>
                <a:off x="8717645" y="5620427"/>
                <a:ext cx="16893" cy="180070"/>
              </a:xfrm>
              <a:custGeom>
                <a:avLst/>
                <a:gdLst>
                  <a:gd name="T0" fmla="*/ 28 w 29"/>
                  <a:gd name="T1" fmla="*/ 285 h 286"/>
                  <a:gd name="T2" fmla="*/ 0 w 29"/>
                  <a:gd name="T3" fmla="*/ 285 h 286"/>
                  <a:gd name="T4" fmla="*/ 0 w 29"/>
                  <a:gd name="T5" fmla="*/ 0 h 286"/>
                  <a:gd name="T6" fmla="*/ 28 w 29"/>
                  <a:gd name="T7" fmla="*/ 0 h 286"/>
                  <a:gd name="T8" fmla="*/ 28 w 29"/>
                  <a:gd name="T9" fmla="*/ 28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6">
                    <a:moveTo>
                      <a:pt x="28" y="285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28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67"/>
              <p:cNvSpPr/>
              <p:nvPr/>
            </p:nvSpPr>
            <p:spPr bwMode="auto">
              <a:xfrm>
                <a:off x="8633181" y="5699209"/>
                <a:ext cx="183006" cy="19695"/>
              </a:xfrm>
              <a:custGeom>
                <a:avLst/>
                <a:gdLst>
                  <a:gd name="T0" fmla="*/ 0 w 293"/>
                  <a:gd name="T1" fmla="*/ 35 h 36"/>
                  <a:gd name="T2" fmla="*/ 0 w 293"/>
                  <a:gd name="T3" fmla="*/ 0 h 36"/>
                  <a:gd name="T4" fmla="*/ 292 w 293"/>
                  <a:gd name="T5" fmla="*/ 0 h 36"/>
                  <a:gd name="T6" fmla="*/ 292 w 293"/>
                  <a:gd name="T7" fmla="*/ 35 h 36"/>
                  <a:gd name="T8" fmla="*/ 0 w 293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6">
                    <a:moveTo>
                      <a:pt x="0" y="35"/>
                    </a:moveTo>
                    <a:lnTo>
                      <a:pt x="0" y="0"/>
                    </a:lnTo>
                    <a:lnTo>
                      <a:pt x="292" y="0"/>
                    </a:lnTo>
                    <a:lnTo>
                      <a:pt x="292" y="35"/>
                    </a:lnTo>
                    <a:lnTo>
                      <a:pt x="0" y="3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7" name="Group 4"/>
          <p:cNvGrpSpPr/>
          <p:nvPr/>
        </p:nvGrpSpPr>
        <p:grpSpPr>
          <a:xfrm>
            <a:off x="6124533" y="2731626"/>
            <a:ext cx="2642425" cy="634775"/>
            <a:chOff x="7965165" y="3720078"/>
            <a:chExt cx="3523233" cy="846367"/>
          </a:xfrm>
        </p:grpSpPr>
        <p:sp>
          <p:nvSpPr>
            <p:cNvPr id="74" name="TextBox 62"/>
            <p:cNvSpPr txBox="1"/>
            <p:nvPr/>
          </p:nvSpPr>
          <p:spPr>
            <a:xfrm>
              <a:off x="7980700" y="3720078"/>
              <a:ext cx="3507698" cy="338536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r>
                <a:rPr lang="zh-CN" altLang="en-US" sz="1600" b="1"/>
                <a:t>标题文本预设</a:t>
              </a:r>
            </a:p>
          </p:txBody>
        </p:sp>
        <p:sp>
          <p:nvSpPr>
            <p:cNvPr id="75" name="TextBox 68"/>
            <p:cNvSpPr txBox="1"/>
            <p:nvPr/>
          </p:nvSpPr>
          <p:spPr>
            <a:xfrm>
              <a:off x="7965165" y="4058614"/>
              <a:ext cx="3507698" cy="507831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48" name="Group 69"/>
          <p:cNvGrpSpPr/>
          <p:nvPr/>
        </p:nvGrpSpPr>
        <p:grpSpPr>
          <a:xfrm>
            <a:off x="5341253" y="2135053"/>
            <a:ext cx="526847" cy="485348"/>
            <a:chOff x="13296064" y="10607541"/>
            <a:chExt cx="1265763" cy="1166060"/>
          </a:xfrm>
          <a:solidFill>
            <a:schemeClr val="accent2"/>
          </a:solidFill>
        </p:grpSpPr>
        <p:sp>
          <p:nvSpPr>
            <p:cNvPr id="72" name="Freeform: Shape 70"/>
            <p:cNvSpPr/>
            <p:nvPr/>
          </p:nvSpPr>
          <p:spPr bwMode="auto">
            <a:xfrm>
              <a:off x="13349333" y="10670914"/>
              <a:ext cx="1141470" cy="1039314"/>
            </a:xfrm>
            <a:custGeom>
              <a:avLst/>
              <a:gdLst>
                <a:gd name="T0" fmla="*/ 994 w 1989"/>
                <a:gd name="T1" fmla="*/ 0 h 1812"/>
                <a:gd name="T2" fmla="*/ 994 w 1989"/>
                <a:gd name="T3" fmla="*/ 0 h 1812"/>
                <a:gd name="T4" fmla="*/ 354 w 1989"/>
                <a:gd name="T5" fmla="*/ 268 h 1812"/>
                <a:gd name="T6" fmla="*/ 354 w 1989"/>
                <a:gd name="T7" fmla="*/ 1548 h 1812"/>
                <a:gd name="T8" fmla="*/ 994 w 1989"/>
                <a:gd name="T9" fmla="*/ 1811 h 1812"/>
                <a:gd name="T10" fmla="*/ 1634 w 1989"/>
                <a:gd name="T11" fmla="*/ 1548 h 1812"/>
                <a:gd name="T12" fmla="*/ 1634 w 1989"/>
                <a:gd name="T13" fmla="*/ 268 h 1812"/>
                <a:gd name="T14" fmla="*/ 994 w 1989"/>
                <a:gd name="T15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9" h="1812">
                  <a:moveTo>
                    <a:pt x="994" y="0"/>
                  </a:moveTo>
                  <a:lnTo>
                    <a:pt x="994" y="0"/>
                  </a:lnTo>
                  <a:cubicBezTo>
                    <a:pt x="766" y="0"/>
                    <a:pt x="532" y="91"/>
                    <a:pt x="354" y="268"/>
                  </a:cubicBezTo>
                  <a:cubicBezTo>
                    <a:pt x="0" y="622"/>
                    <a:pt x="0" y="1194"/>
                    <a:pt x="354" y="1548"/>
                  </a:cubicBezTo>
                  <a:cubicBezTo>
                    <a:pt x="532" y="1725"/>
                    <a:pt x="766" y="1811"/>
                    <a:pt x="994" y="1811"/>
                  </a:cubicBezTo>
                  <a:cubicBezTo>
                    <a:pt x="1229" y="1811"/>
                    <a:pt x="1457" y="1725"/>
                    <a:pt x="1634" y="1548"/>
                  </a:cubicBezTo>
                  <a:cubicBezTo>
                    <a:pt x="1988" y="1194"/>
                    <a:pt x="1988" y="622"/>
                    <a:pt x="1634" y="268"/>
                  </a:cubicBezTo>
                  <a:cubicBezTo>
                    <a:pt x="1457" y="91"/>
                    <a:pt x="1229" y="0"/>
                    <a:pt x="994" y="0"/>
                  </a:cubicBezTo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71"/>
            <p:cNvSpPr/>
            <p:nvPr/>
          </p:nvSpPr>
          <p:spPr bwMode="auto">
            <a:xfrm>
              <a:off x="13296064" y="10607541"/>
              <a:ext cx="1265763" cy="1166060"/>
            </a:xfrm>
            <a:custGeom>
              <a:avLst/>
              <a:gdLst>
                <a:gd name="T0" fmla="*/ 1085 w 2206"/>
                <a:gd name="T1" fmla="*/ 2005 h 2035"/>
                <a:gd name="T2" fmla="*/ 1085 w 2206"/>
                <a:gd name="T3" fmla="*/ 2005 h 2035"/>
                <a:gd name="T4" fmla="*/ 383 w 2206"/>
                <a:gd name="T5" fmla="*/ 1714 h 2035"/>
                <a:gd name="T6" fmla="*/ 383 w 2206"/>
                <a:gd name="T7" fmla="*/ 314 h 2035"/>
                <a:gd name="T8" fmla="*/ 1085 w 2206"/>
                <a:gd name="T9" fmla="*/ 23 h 2035"/>
                <a:gd name="T10" fmla="*/ 1788 w 2206"/>
                <a:gd name="T11" fmla="*/ 314 h 2035"/>
                <a:gd name="T12" fmla="*/ 1788 w 2206"/>
                <a:gd name="T13" fmla="*/ 1714 h 2035"/>
                <a:gd name="T14" fmla="*/ 1085 w 2206"/>
                <a:gd name="T15" fmla="*/ 2005 h 2035"/>
                <a:gd name="T16" fmla="*/ 1085 w 2206"/>
                <a:gd name="T17" fmla="*/ 0 h 2035"/>
                <a:gd name="T18" fmla="*/ 1085 w 2206"/>
                <a:gd name="T19" fmla="*/ 0 h 2035"/>
                <a:gd name="T20" fmla="*/ 366 w 2206"/>
                <a:gd name="T21" fmla="*/ 297 h 2035"/>
                <a:gd name="T22" fmla="*/ 68 w 2206"/>
                <a:gd name="T23" fmla="*/ 1017 h 2035"/>
                <a:gd name="T24" fmla="*/ 366 w 2206"/>
                <a:gd name="T25" fmla="*/ 1737 h 2035"/>
                <a:gd name="T26" fmla="*/ 1085 w 2206"/>
                <a:gd name="T27" fmla="*/ 2034 h 2035"/>
                <a:gd name="T28" fmla="*/ 1085 w 2206"/>
                <a:gd name="T29" fmla="*/ 2034 h 2035"/>
                <a:gd name="T30" fmla="*/ 1805 w 2206"/>
                <a:gd name="T31" fmla="*/ 1737 h 2035"/>
                <a:gd name="T32" fmla="*/ 1805 w 2206"/>
                <a:gd name="T33" fmla="*/ 297 h 2035"/>
                <a:gd name="T34" fmla="*/ 1085 w 2206"/>
                <a:gd name="T35" fmla="*/ 0 h 2035"/>
                <a:gd name="T36" fmla="*/ 1085 w 2206"/>
                <a:gd name="T37" fmla="*/ 2005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6" h="2035">
                  <a:moveTo>
                    <a:pt x="1085" y="2005"/>
                  </a:moveTo>
                  <a:lnTo>
                    <a:pt x="1085" y="2005"/>
                  </a:lnTo>
                  <a:cubicBezTo>
                    <a:pt x="823" y="2005"/>
                    <a:pt x="571" y="1902"/>
                    <a:pt x="383" y="1714"/>
                  </a:cubicBezTo>
                  <a:cubicBezTo>
                    <a:pt x="0" y="1331"/>
                    <a:pt x="0" y="703"/>
                    <a:pt x="383" y="314"/>
                  </a:cubicBezTo>
                  <a:cubicBezTo>
                    <a:pt x="571" y="126"/>
                    <a:pt x="823" y="23"/>
                    <a:pt x="1085" y="23"/>
                  </a:cubicBezTo>
                  <a:cubicBezTo>
                    <a:pt x="1354" y="23"/>
                    <a:pt x="1600" y="126"/>
                    <a:pt x="1788" y="314"/>
                  </a:cubicBezTo>
                  <a:cubicBezTo>
                    <a:pt x="2177" y="703"/>
                    <a:pt x="2177" y="1331"/>
                    <a:pt x="1788" y="1714"/>
                  </a:cubicBezTo>
                  <a:cubicBezTo>
                    <a:pt x="1600" y="1902"/>
                    <a:pt x="1354" y="2005"/>
                    <a:pt x="1085" y="2005"/>
                  </a:cubicBezTo>
                  <a:lnTo>
                    <a:pt x="1085" y="0"/>
                  </a:lnTo>
                  <a:lnTo>
                    <a:pt x="1085" y="0"/>
                  </a:lnTo>
                  <a:cubicBezTo>
                    <a:pt x="817" y="0"/>
                    <a:pt x="560" y="103"/>
                    <a:pt x="366" y="297"/>
                  </a:cubicBezTo>
                  <a:cubicBezTo>
                    <a:pt x="177" y="486"/>
                    <a:pt x="68" y="743"/>
                    <a:pt x="68" y="1017"/>
                  </a:cubicBezTo>
                  <a:cubicBezTo>
                    <a:pt x="68" y="1285"/>
                    <a:pt x="177" y="1542"/>
                    <a:pt x="366" y="1737"/>
                  </a:cubicBezTo>
                  <a:cubicBezTo>
                    <a:pt x="560" y="1925"/>
                    <a:pt x="817" y="2034"/>
                    <a:pt x="1085" y="2034"/>
                  </a:cubicBezTo>
                  <a:lnTo>
                    <a:pt x="1085" y="2034"/>
                  </a:lnTo>
                  <a:cubicBezTo>
                    <a:pt x="1360" y="2034"/>
                    <a:pt x="1611" y="1925"/>
                    <a:pt x="1805" y="1737"/>
                  </a:cubicBezTo>
                  <a:cubicBezTo>
                    <a:pt x="2205" y="1337"/>
                    <a:pt x="2205" y="691"/>
                    <a:pt x="1805" y="297"/>
                  </a:cubicBezTo>
                  <a:cubicBezTo>
                    <a:pt x="1611" y="103"/>
                    <a:pt x="1360" y="0"/>
                    <a:pt x="1085" y="0"/>
                  </a:cubicBezTo>
                  <a:lnTo>
                    <a:pt x="1085" y="2005"/>
                  </a:lnTo>
                </a:path>
              </a:pathLst>
            </a:custGeom>
            <a:grpFill/>
            <a:ln w="9525" cap="flat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9" name="Group 73"/>
          <p:cNvGrpSpPr/>
          <p:nvPr/>
        </p:nvGrpSpPr>
        <p:grpSpPr>
          <a:xfrm>
            <a:off x="5901621" y="2209517"/>
            <a:ext cx="114027" cy="113951"/>
            <a:chOff x="8571240" y="5550087"/>
            <a:chExt cx="304072" cy="303870"/>
          </a:xfrm>
        </p:grpSpPr>
        <p:sp>
          <p:nvSpPr>
            <p:cNvPr id="68" name="Freeform: Shape 74"/>
            <p:cNvSpPr/>
            <p:nvPr/>
          </p:nvSpPr>
          <p:spPr bwMode="auto">
            <a:xfrm>
              <a:off x="8571240" y="5550087"/>
              <a:ext cx="304072" cy="303870"/>
            </a:xfrm>
            <a:custGeom>
              <a:avLst/>
              <a:gdLst>
                <a:gd name="T0" fmla="*/ 480 w 481"/>
                <a:gd name="T1" fmla="*/ 240 h 481"/>
                <a:gd name="T2" fmla="*/ 480 w 481"/>
                <a:gd name="T3" fmla="*/ 240 h 481"/>
                <a:gd name="T4" fmla="*/ 240 w 481"/>
                <a:gd name="T5" fmla="*/ 0 h 481"/>
                <a:gd name="T6" fmla="*/ 0 w 481"/>
                <a:gd name="T7" fmla="*/ 240 h 481"/>
                <a:gd name="T8" fmla="*/ 240 w 481"/>
                <a:gd name="T9" fmla="*/ 480 h 481"/>
                <a:gd name="T10" fmla="*/ 480 w 481"/>
                <a:gd name="T11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481">
                  <a:moveTo>
                    <a:pt x="480" y="240"/>
                  </a:moveTo>
                  <a:lnTo>
                    <a:pt x="480" y="240"/>
                  </a:lnTo>
                  <a:cubicBezTo>
                    <a:pt x="480" y="109"/>
                    <a:pt x="371" y="0"/>
                    <a:pt x="240" y="0"/>
                  </a:cubicBezTo>
                  <a:cubicBezTo>
                    <a:pt x="103" y="0"/>
                    <a:pt x="0" y="109"/>
                    <a:pt x="0" y="240"/>
                  </a:cubicBezTo>
                  <a:cubicBezTo>
                    <a:pt x="0" y="372"/>
                    <a:pt x="103" y="480"/>
                    <a:pt x="240" y="480"/>
                  </a:cubicBezTo>
                  <a:cubicBezTo>
                    <a:pt x="371" y="480"/>
                    <a:pt x="480" y="372"/>
                    <a:pt x="480" y="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9" name="Group 75"/>
            <p:cNvGrpSpPr/>
            <p:nvPr/>
          </p:nvGrpSpPr>
          <p:grpSpPr>
            <a:xfrm>
              <a:off x="8633181" y="5620427"/>
              <a:ext cx="183006" cy="180070"/>
              <a:chOff x="8633181" y="5620427"/>
              <a:chExt cx="183006" cy="180070"/>
            </a:xfrm>
            <a:solidFill>
              <a:schemeClr val="bg1"/>
            </a:solidFill>
          </p:grpSpPr>
          <p:sp>
            <p:nvSpPr>
              <p:cNvPr id="70" name="Freeform: Shape 76"/>
              <p:cNvSpPr/>
              <p:nvPr/>
            </p:nvSpPr>
            <p:spPr bwMode="auto">
              <a:xfrm>
                <a:off x="8717645" y="5620427"/>
                <a:ext cx="16893" cy="180070"/>
              </a:xfrm>
              <a:custGeom>
                <a:avLst/>
                <a:gdLst>
                  <a:gd name="T0" fmla="*/ 28 w 29"/>
                  <a:gd name="T1" fmla="*/ 285 h 286"/>
                  <a:gd name="T2" fmla="*/ 0 w 29"/>
                  <a:gd name="T3" fmla="*/ 285 h 286"/>
                  <a:gd name="T4" fmla="*/ 0 w 29"/>
                  <a:gd name="T5" fmla="*/ 0 h 286"/>
                  <a:gd name="T6" fmla="*/ 28 w 29"/>
                  <a:gd name="T7" fmla="*/ 0 h 286"/>
                  <a:gd name="T8" fmla="*/ 28 w 29"/>
                  <a:gd name="T9" fmla="*/ 28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6">
                    <a:moveTo>
                      <a:pt x="28" y="285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28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77"/>
              <p:cNvSpPr/>
              <p:nvPr/>
            </p:nvSpPr>
            <p:spPr bwMode="auto">
              <a:xfrm>
                <a:off x="8633181" y="5699209"/>
                <a:ext cx="183006" cy="19695"/>
              </a:xfrm>
              <a:custGeom>
                <a:avLst/>
                <a:gdLst>
                  <a:gd name="T0" fmla="*/ 0 w 293"/>
                  <a:gd name="T1" fmla="*/ 35 h 36"/>
                  <a:gd name="T2" fmla="*/ 0 w 293"/>
                  <a:gd name="T3" fmla="*/ 0 h 36"/>
                  <a:gd name="T4" fmla="*/ 292 w 293"/>
                  <a:gd name="T5" fmla="*/ 0 h 36"/>
                  <a:gd name="T6" fmla="*/ 292 w 293"/>
                  <a:gd name="T7" fmla="*/ 35 h 36"/>
                  <a:gd name="T8" fmla="*/ 0 w 293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6">
                    <a:moveTo>
                      <a:pt x="0" y="35"/>
                    </a:moveTo>
                    <a:lnTo>
                      <a:pt x="0" y="0"/>
                    </a:lnTo>
                    <a:lnTo>
                      <a:pt x="292" y="0"/>
                    </a:lnTo>
                    <a:lnTo>
                      <a:pt x="292" y="35"/>
                    </a:lnTo>
                    <a:lnTo>
                      <a:pt x="0" y="3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0" name="Group 3"/>
          <p:cNvGrpSpPr/>
          <p:nvPr/>
        </p:nvGrpSpPr>
        <p:grpSpPr>
          <a:xfrm>
            <a:off x="6124533" y="2068279"/>
            <a:ext cx="2642426" cy="634775"/>
            <a:chOff x="7965164" y="2835615"/>
            <a:chExt cx="3523234" cy="846367"/>
          </a:xfrm>
        </p:grpSpPr>
        <p:sp>
          <p:nvSpPr>
            <p:cNvPr id="66" name="TextBox 72"/>
            <p:cNvSpPr txBox="1"/>
            <p:nvPr/>
          </p:nvSpPr>
          <p:spPr>
            <a:xfrm>
              <a:off x="7980700" y="2835615"/>
              <a:ext cx="3507698" cy="338536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r>
                <a:rPr lang="zh-CN" altLang="en-US" sz="1600" b="1"/>
                <a:t>标题文本预设</a:t>
              </a:r>
            </a:p>
          </p:txBody>
        </p:sp>
        <p:sp>
          <p:nvSpPr>
            <p:cNvPr id="67" name="TextBox 78"/>
            <p:cNvSpPr txBox="1"/>
            <p:nvPr/>
          </p:nvSpPr>
          <p:spPr>
            <a:xfrm>
              <a:off x="7965164" y="3174151"/>
              <a:ext cx="3507698" cy="507831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51" name="Group 79"/>
          <p:cNvGrpSpPr/>
          <p:nvPr/>
        </p:nvGrpSpPr>
        <p:grpSpPr>
          <a:xfrm>
            <a:off x="5341253" y="1473800"/>
            <a:ext cx="526847" cy="485348"/>
            <a:chOff x="13296063" y="10607541"/>
            <a:chExt cx="1265763" cy="1166060"/>
          </a:xfrm>
          <a:solidFill>
            <a:schemeClr val="accent1"/>
          </a:solidFill>
        </p:grpSpPr>
        <p:sp>
          <p:nvSpPr>
            <p:cNvPr id="64" name="Freeform: Shape 80"/>
            <p:cNvSpPr/>
            <p:nvPr/>
          </p:nvSpPr>
          <p:spPr bwMode="auto">
            <a:xfrm>
              <a:off x="13349333" y="10670914"/>
              <a:ext cx="1141470" cy="1039314"/>
            </a:xfrm>
            <a:custGeom>
              <a:avLst/>
              <a:gdLst>
                <a:gd name="T0" fmla="*/ 994 w 1989"/>
                <a:gd name="T1" fmla="*/ 0 h 1812"/>
                <a:gd name="T2" fmla="*/ 994 w 1989"/>
                <a:gd name="T3" fmla="*/ 0 h 1812"/>
                <a:gd name="T4" fmla="*/ 354 w 1989"/>
                <a:gd name="T5" fmla="*/ 268 h 1812"/>
                <a:gd name="T6" fmla="*/ 354 w 1989"/>
                <a:gd name="T7" fmla="*/ 1548 h 1812"/>
                <a:gd name="T8" fmla="*/ 994 w 1989"/>
                <a:gd name="T9" fmla="*/ 1811 h 1812"/>
                <a:gd name="T10" fmla="*/ 1634 w 1989"/>
                <a:gd name="T11" fmla="*/ 1548 h 1812"/>
                <a:gd name="T12" fmla="*/ 1634 w 1989"/>
                <a:gd name="T13" fmla="*/ 268 h 1812"/>
                <a:gd name="T14" fmla="*/ 994 w 1989"/>
                <a:gd name="T15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9" h="1812">
                  <a:moveTo>
                    <a:pt x="994" y="0"/>
                  </a:moveTo>
                  <a:lnTo>
                    <a:pt x="994" y="0"/>
                  </a:lnTo>
                  <a:cubicBezTo>
                    <a:pt x="766" y="0"/>
                    <a:pt x="532" y="91"/>
                    <a:pt x="354" y="268"/>
                  </a:cubicBezTo>
                  <a:cubicBezTo>
                    <a:pt x="0" y="622"/>
                    <a:pt x="0" y="1194"/>
                    <a:pt x="354" y="1548"/>
                  </a:cubicBezTo>
                  <a:cubicBezTo>
                    <a:pt x="532" y="1725"/>
                    <a:pt x="766" y="1811"/>
                    <a:pt x="994" y="1811"/>
                  </a:cubicBezTo>
                  <a:cubicBezTo>
                    <a:pt x="1229" y="1811"/>
                    <a:pt x="1457" y="1725"/>
                    <a:pt x="1634" y="1548"/>
                  </a:cubicBezTo>
                  <a:cubicBezTo>
                    <a:pt x="1988" y="1194"/>
                    <a:pt x="1988" y="622"/>
                    <a:pt x="1634" y="268"/>
                  </a:cubicBezTo>
                  <a:cubicBezTo>
                    <a:pt x="1457" y="91"/>
                    <a:pt x="1229" y="0"/>
                    <a:pt x="994" y="0"/>
                  </a:cubicBezTo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81"/>
            <p:cNvSpPr/>
            <p:nvPr/>
          </p:nvSpPr>
          <p:spPr bwMode="auto">
            <a:xfrm>
              <a:off x="13296063" y="10607541"/>
              <a:ext cx="1265763" cy="1166060"/>
            </a:xfrm>
            <a:custGeom>
              <a:avLst/>
              <a:gdLst>
                <a:gd name="T0" fmla="*/ 1085 w 2206"/>
                <a:gd name="T1" fmla="*/ 2005 h 2035"/>
                <a:gd name="T2" fmla="*/ 1085 w 2206"/>
                <a:gd name="T3" fmla="*/ 2005 h 2035"/>
                <a:gd name="T4" fmla="*/ 383 w 2206"/>
                <a:gd name="T5" fmla="*/ 1714 h 2035"/>
                <a:gd name="T6" fmla="*/ 383 w 2206"/>
                <a:gd name="T7" fmla="*/ 314 h 2035"/>
                <a:gd name="T8" fmla="*/ 1085 w 2206"/>
                <a:gd name="T9" fmla="*/ 23 h 2035"/>
                <a:gd name="T10" fmla="*/ 1788 w 2206"/>
                <a:gd name="T11" fmla="*/ 314 h 2035"/>
                <a:gd name="T12" fmla="*/ 1788 w 2206"/>
                <a:gd name="T13" fmla="*/ 1714 h 2035"/>
                <a:gd name="T14" fmla="*/ 1085 w 2206"/>
                <a:gd name="T15" fmla="*/ 2005 h 2035"/>
                <a:gd name="T16" fmla="*/ 1085 w 2206"/>
                <a:gd name="T17" fmla="*/ 0 h 2035"/>
                <a:gd name="T18" fmla="*/ 1085 w 2206"/>
                <a:gd name="T19" fmla="*/ 0 h 2035"/>
                <a:gd name="T20" fmla="*/ 366 w 2206"/>
                <a:gd name="T21" fmla="*/ 297 h 2035"/>
                <a:gd name="T22" fmla="*/ 68 w 2206"/>
                <a:gd name="T23" fmla="*/ 1017 h 2035"/>
                <a:gd name="T24" fmla="*/ 366 w 2206"/>
                <a:gd name="T25" fmla="*/ 1737 h 2035"/>
                <a:gd name="T26" fmla="*/ 1085 w 2206"/>
                <a:gd name="T27" fmla="*/ 2034 h 2035"/>
                <a:gd name="T28" fmla="*/ 1085 w 2206"/>
                <a:gd name="T29" fmla="*/ 2034 h 2035"/>
                <a:gd name="T30" fmla="*/ 1805 w 2206"/>
                <a:gd name="T31" fmla="*/ 1737 h 2035"/>
                <a:gd name="T32" fmla="*/ 1805 w 2206"/>
                <a:gd name="T33" fmla="*/ 297 h 2035"/>
                <a:gd name="T34" fmla="*/ 1085 w 2206"/>
                <a:gd name="T35" fmla="*/ 0 h 2035"/>
                <a:gd name="T36" fmla="*/ 1085 w 2206"/>
                <a:gd name="T37" fmla="*/ 2005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6" h="2035">
                  <a:moveTo>
                    <a:pt x="1085" y="2005"/>
                  </a:moveTo>
                  <a:lnTo>
                    <a:pt x="1085" y="2005"/>
                  </a:lnTo>
                  <a:cubicBezTo>
                    <a:pt x="823" y="2005"/>
                    <a:pt x="571" y="1902"/>
                    <a:pt x="383" y="1714"/>
                  </a:cubicBezTo>
                  <a:cubicBezTo>
                    <a:pt x="0" y="1331"/>
                    <a:pt x="0" y="703"/>
                    <a:pt x="383" y="314"/>
                  </a:cubicBezTo>
                  <a:cubicBezTo>
                    <a:pt x="571" y="126"/>
                    <a:pt x="823" y="23"/>
                    <a:pt x="1085" y="23"/>
                  </a:cubicBezTo>
                  <a:cubicBezTo>
                    <a:pt x="1354" y="23"/>
                    <a:pt x="1600" y="126"/>
                    <a:pt x="1788" y="314"/>
                  </a:cubicBezTo>
                  <a:cubicBezTo>
                    <a:pt x="2177" y="703"/>
                    <a:pt x="2177" y="1331"/>
                    <a:pt x="1788" y="1714"/>
                  </a:cubicBezTo>
                  <a:cubicBezTo>
                    <a:pt x="1600" y="1902"/>
                    <a:pt x="1354" y="2005"/>
                    <a:pt x="1085" y="2005"/>
                  </a:cubicBezTo>
                  <a:lnTo>
                    <a:pt x="1085" y="0"/>
                  </a:lnTo>
                  <a:lnTo>
                    <a:pt x="1085" y="0"/>
                  </a:lnTo>
                  <a:cubicBezTo>
                    <a:pt x="817" y="0"/>
                    <a:pt x="560" y="103"/>
                    <a:pt x="366" y="297"/>
                  </a:cubicBezTo>
                  <a:cubicBezTo>
                    <a:pt x="177" y="486"/>
                    <a:pt x="68" y="743"/>
                    <a:pt x="68" y="1017"/>
                  </a:cubicBezTo>
                  <a:cubicBezTo>
                    <a:pt x="68" y="1285"/>
                    <a:pt x="177" y="1542"/>
                    <a:pt x="366" y="1737"/>
                  </a:cubicBezTo>
                  <a:cubicBezTo>
                    <a:pt x="560" y="1925"/>
                    <a:pt x="817" y="2034"/>
                    <a:pt x="1085" y="2034"/>
                  </a:cubicBezTo>
                  <a:lnTo>
                    <a:pt x="1085" y="2034"/>
                  </a:lnTo>
                  <a:cubicBezTo>
                    <a:pt x="1360" y="2034"/>
                    <a:pt x="1611" y="1925"/>
                    <a:pt x="1805" y="1737"/>
                  </a:cubicBezTo>
                  <a:cubicBezTo>
                    <a:pt x="2205" y="1337"/>
                    <a:pt x="2205" y="691"/>
                    <a:pt x="1805" y="297"/>
                  </a:cubicBezTo>
                  <a:cubicBezTo>
                    <a:pt x="1611" y="103"/>
                    <a:pt x="1360" y="0"/>
                    <a:pt x="1085" y="0"/>
                  </a:cubicBezTo>
                  <a:lnTo>
                    <a:pt x="1085" y="2005"/>
                  </a:lnTo>
                </a:path>
              </a:pathLst>
            </a:custGeom>
            <a:grpFill/>
            <a:ln w="9525" cap="flat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2" name="Group 83"/>
          <p:cNvGrpSpPr/>
          <p:nvPr/>
        </p:nvGrpSpPr>
        <p:grpSpPr>
          <a:xfrm>
            <a:off x="5901621" y="1548265"/>
            <a:ext cx="114027" cy="113951"/>
            <a:chOff x="8571240" y="5550087"/>
            <a:chExt cx="304072" cy="303870"/>
          </a:xfrm>
        </p:grpSpPr>
        <p:sp>
          <p:nvSpPr>
            <p:cNvPr id="60" name="Freeform: Shape 84"/>
            <p:cNvSpPr/>
            <p:nvPr/>
          </p:nvSpPr>
          <p:spPr bwMode="auto">
            <a:xfrm>
              <a:off x="8571240" y="5550087"/>
              <a:ext cx="304072" cy="303870"/>
            </a:xfrm>
            <a:custGeom>
              <a:avLst/>
              <a:gdLst>
                <a:gd name="T0" fmla="*/ 480 w 481"/>
                <a:gd name="T1" fmla="*/ 240 h 481"/>
                <a:gd name="T2" fmla="*/ 480 w 481"/>
                <a:gd name="T3" fmla="*/ 240 h 481"/>
                <a:gd name="T4" fmla="*/ 240 w 481"/>
                <a:gd name="T5" fmla="*/ 0 h 481"/>
                <a:gd name="T6" fmla="*/ 0 w 481"/>
                <a:gd name="T7" fmla="*/ 240 h 481"/>
                <a:gd name="T8" fmla="*/ 240 w 481"/>
                <a:gd name="T9" fmla="*/ 480 h 481"/>
                <a:gd name="T10" fmla="*/ 480 w 481"/>
                <a:gd name="T11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481">
                  <a:moveTo>
                    <a:pt x="480" y="240"/>
                  </a:moveTo>
                  <a:lnTo>
                    <a:pt x="480" y="240"/>
                  </a:lnTo>
                  <a:cubicBezTo>
                    <a:pt x="480" y="109"/>
                    <a:pt x="371" y="0"/>
                    <a:pt x="240" y="0"/>
                  </a:cubicBezTo>
                  <a:cubicBezTo>
                    <a:pt x="103" y="0"/>
                    <a:pt x="0" y="109"/>
                    <a:pt x="0" y="240"/>
                  </a:cubicBezTo>
                  <a:cubicBezTo>
                    <a:pt x="0" y="372"/>
                    <a:pt x="103" y="480"/>
                    <a:pt x="240" y="480"/>
                  </a:cubicBezTo>
                  <a:cubicBezTo>
                    <a:pt x="371" y="480"/>
                    <a:pt x="480" y="372"/>
                    <a:pt x="480" y="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1" name="Group 85"/>
            <p:cNvGrpSpPr/>
            <p:nvPr/>
          </p:nvGrpSpPr>
          <p:grpSpPr>
            <a:xfrm>
              <a:off x="8633181" y="5620427"/>
              <a:ext cx="183006" cy="180070"/>
              <a:chOff x="8633181" y="5620427"/>
              <a:chExt cx="183006" cy="180070"/>
            </a:xfrm>
            <a:solidFill>
              <a:schemeClr val="bg1"/>
            </a:solidFill>
          </p:grpSpPr>
          <p:sp>
            <p:nvSpPr>
              <p:cNvPr id="62" name="Freeform: Shape 86"/>
              <p:cNvSpPr/>
              <p:nvPr/>
            </p:nvSpPr>
            <p:spPr bwMode="auto">
              <a:xfrm>
                <a:off x="8717645" y="5620427"/>
                <a:ext cx="16893" cy="180070"/>
              </a:xfrm>
              <a:custGeom>
                <a:avLst/>
                <a:gdLst>
                  <a:gd name="T0" fmla="*/ 28 w 29"/>
                  <a:gd name="T1" fmla="*/ 285 h 286"/>
                  <a:gd name="T2" fmla="*/ 0 w 29"/>
                  <a:gd name="T3" fmla="*/ 285 h 286"/>
                  <a:gd name="T4" fmla="*/ 0 w 29"/>
                  <a:gd name="T5" fmla="*/ 0 h 286"/>
                  <a:gd name="T6" fmla="*/ 28 w 29"/>
                  <a:gd name="T7" fmla="*/ 0 h 286"/>
                  <a:gd name="T8" fmla="*/ 28 w 29"/>
                  <a:gd name="T9" fmla="*/ 28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6">
                    <a:moveTo>
                      <a:pt x="28" y="285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28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87"/>
              <p:cNvSpPr/>
              <p:nvPr/>
            </p:nvSpPr>
            <p:spPr bwMode="auto">
              <a:xfrm>
                <a:off x="8633181" y="5699209"/>
                <a:ext cx="183006" cy="19695"/>
              </a:xfrm>
              <a:custGeom>
                <a:avLst/>
                <a:gdLst>
                  <a:gd name="T0" fmla="*/ 0 w 293"/>
                  <a:gd name="T1" fmla="*/ 35 h 36"/>
                  <a:gd name="T2" fmla="*/ 0 w 293"/>
                  <a:gd name="T3" fmla="*/ 0 h 36"/>
                  <a:gd name="T4" fmla="*/ 292 w 293"/>
                  <a:gd name="T5" fmla="*/ 0 h 36"/>
                  <a:gd name="T6" fmla="*/ 292 w 293"/>
                  <a:gd name="T7" fmla="*/ 35 h 36"/>
                  <a:gd name="T8" fmla="*/ 0 w 293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6">
                    <a:moveTo>
                      <a:pt x="0" y="35"/>
                    </a:moveTo>
                    <a:lnTo>
                      <a:pt x="0" y="0"/>
                    </a:lnTo>
                    <a:lnTo>
                      <a:pt x="292" y="0"/>
                    </a:lnTo>
                    <a:lnTo>
                      <a:pt x="292" y="35"/>
                    </a:lnTo>
                    <a:lnTo>
                      <a:pt x="0" y="3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3" name="Group 1"/>
          <p:cNvGrpSpPr/>
          <p:nvPr/>
        </p:nvGrpSpPr>
        <p:grpSpPr>
          <a:xfrm>
            <a:off x="6124533" y="1407026"/>
            <a:ext cx="2642425" cy="634775"/>
            <a:chOff x="7965165" y="1953945"/>
            <a:chExt cx="3523233" cy="846367"/>
          </a:xfrm>
        </p:grpSpPr>
        <p:sp>
          <p:nvSpPr>
            <p:cNvPr id="58" name="TextBox 82"/>
            <p:cNvSpPr txBox="1"/>
            <p:nvPr/>
          </p:nvSpPr>
          <p:spPr>
            <a:xfrm>
              <a:off x="7980700" y="1953945"/>
              <a:ext cx="3507698" cy="338536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r>
                <a:rPr lang="zh-CN" altLang="en-US" sz="1600" b="1"/>
                <a:t>标题文本预设</a:t>
              </a:r>
            </a:p>
          </p:txBody>
        </p:sp>
        <p:sp>
          <p:nvSpPr>
            <p:cNvPr id="59" name="TextBox 88"/>
            <p:cNvSpPr txBox="1"/>
            <p:nvPr/>
          </p:nvSpPr>
          <p:spPr>
            <a:xfrm>
              <a:off x="7965165" y="2292481"/>
              <a:ext cx="3507698" cy="507831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54" name="Freeform: Shape 89"/>
          <p:cNvSpPr/>
          <p:nvPr/>
        </p:nvSpPr>
        <p:spPr bwMode="auto">
          <a:xfrm>
            <a:off x="5489861" y="1604186"/>
            <a:ext cx="219236" cy="214222"/>
          </a:xfrm>
          <a:custGeom>
            <a:avLst/>
            <a:gdLst>
              <a:gd name="T0" fmla="*/ 118 w 634"/>
              <a:gd name="T1" fmla="*/ 544 h 619"/>
              <a:gd name="T2" fmla="*/ 118 w 634"/>
              <a:gd name="T3" fmla="*/ 544 h 619"/>
              <a:gd name="T4" fmla="*/ 207 w 634"/>
              <a:gd name="T5" fmla="*/ 618 h 619"/>
              <a:gd name="T6" fmla="*/ 280 w 634"/>
              <a:gd name="T7" fmla="*/ 544 h 619"/>
              <a:gd name="T8" fmla="*/ 207 w 634"/>
              <a:gd name="T9" fmla="*/ 471 h 619"/>
              <a:gd name="T10" fmla="*/ 118 w 634"/>
              <a:gd name="T11" fmla="*/ 544 h 619"/>
              <a:gd name="T12" fmla="*/ 207 w 634"/>
              <a:gd name="T13" fmla="*/ 500 h 619"/>
              <a:gd name="T14" fmla="*/ 207 w 634"/>
              <a:gd name="T15" fmla="*/ 500 h 619"/>
              <a:gd name="T16" fmla="*/ 236 w 634"/>
              <a:gd name="T17" fmla="*/ 544 h 619"/>
              <a:gd name="T18" fmla="*/ 207 w 634"/>
              <a:gd name="T19" fmla="*/ 589 h 619"/>
              <a:gd name="T20" fmla="*/ 162 w 634"/>
              <a:gd name="T21" fmla="*/ 544 h 619"/>
              <a:gd name="T22" fmla="*/ 207 w 634"/>
              <a:gd name="T23" fmla="*/ 500 h 619"/>
              <a:gd name="T24" fmla="*/ 162 w 634"/>
              <a:gd name="T25" fmla="*/ 427 h 619"/>
              <a:gd name="T26" fmla="*/ 162 w 634"/>
              <a:gd name="T27" fmla="*/ 427 h 619"/>
              <a:gd name="T28" fmla="*/ 118 w 634"/>
              <a:gd name="T29" fmla="*/ 382 h 619"/>
              <a:gd name="T30" fmla="*/ 575 w 634"/>
              <a:gd name="T31" fmla="*/ 353 h 619"/>
              <a:gd name="T32" fmla="*/ 633 w 634"/>
              <a:gd name="T33" fmla="*/ 88 h 619"/>
              <a:gd name="T34" fmla="*/ 619 w 634"/>
              <a:gd name="T35" fmla="*/ 73 h 619"/>
              <a:gd name="T36" fmla="*/ 118 w 634"/>
              <a:gd name="T37" fmla="*/ 73 h 619"/>
              <a:gd name="T38" fmla="*/ 118 w 634"/>
              <a:gd name="T39" fmla="*/ 29 h 619"/>
              <a:gd name="T40" fmla="*/ 148 w 634"/>
              <a:gd name="T41" fmla="*/ 29 h 619"/>
              <a:gd name="T42" fmla="*/ 162 w 634"/>
              <a:gd name="T43" fmla="*/ 14 h 619"/>
              <a:gd name="T44" fmla="*/ 148 w 634"/>
              <a:gd name="T45" fmla="*/ 0 h 619"/>
              <a:gd name="T46" fmla="*/ 30 w 634"/>
              <a:gd name="T47" fmla="*/ 0 h 619"/>
              <a:gd name="T48" fmla="*/ 0 w 634"/>
              <a:gd name="T49" fmla="*/ 14 h 619"/>
              <a:gd name="T50" fmla="*/ 30 w 634"/>
              <a:gd name="T51" fmla="*/ 29 h 619"/>
              <a:gd name="T52" fmla="*/ 89 w 634"/>
              <a:gd name="T53" fmla="*/ 29 h 619"/>
              <a:gd name="T54" fmla="*/ 89 w 634"/>
              <a:gd name="T55" fmla="*/ 382 h 619"/>
              <a:gd name="T56" fmla="*/ 162 w 634"/>
              <a:gd name="T57" fmla="*/ 471 h 619"/>
              <a:gd name="T58" fmla="*/ 207 w 634"/>
              <a:gd name="T59" fmla="*/ 471 h 619"/>
              <a:gd name="T60" fmla="*/ 442 w 634"/>
              <a:gd name="T61" fmla="*/ 471 h 619"/>
              <a:gd name="T62" fmla="*/ 619 w 634"/>
              <a:gd name="T63" fmla="*/ 471 h 619"/>
              <a:gd name="T64" fmla="*/ 619 w 634"/>
              <a:gd name="T65" fmla="*/ 427 h 619"/>
              <a:gd name="T66" fmla="*/ 162 w 634"/>
              <a:gd name="T67" fmla="*/ 427 h 619"/>
              <a:gd name="T68" fmla="*/ 118 w 634"/>
              <a:gd name="T69" fmla="*/ 118 h 619"/>
              <a:gd name="T70" fmla="*/ 118 w 634"/>
              <a:gd name="T71" fmla="*/ 118 h 619"/>
              <a:gd name="T72" fmla="*/ 589 w 634"/>
              <a:gd name="T73" fmla="*/ 118 h 619"/>
              <a:gd name="T74" fmla="*/ 545 w 634"/>
              <a:gd name="T75" fmla="*/ 309 h 619"/>
              <a:gd name="T76" fmla="*/ 118 w 634"/>
              <a:gd name="T77" fmla="*/ 353 h 619"/>
              <a:gd name="T78" fmla="*/ 118 w 634"/>
              <a:gd name="T79" fmla="*/ 118 h 619"/>
              <a:gd name="T80" fmla="*/ 354 w 634"/>
              <a:gd name="T81" fmla="*/ 544 h 619"/>
              <a:gd name="T82" fmla="*/ 354 w 634"/>
              <a:gd name="T83" fmla="*/ 544 h 619"/>
              <a:gd name="T84" fmla="*/ 442 w 634"/>
              <a:gd name="T85" fmla="*/ 618 h 619"/>
              <a:gd name="T86" fmla="*/ 516 w 634"/>
              <a:gd name="T87" fmla="*/ 544 h 619"/>
              <a:gd name="T88" fmla="*/ 442 w 634"/>
              <a:gd name="T89" fmla="*/ 471 h 619"/>
              <a:gd name="T90" fmla="*/ 354 w 634"/>
              <a:gd name="T91" fmla="*/ 544 h 619"/>
              <a:gd name="T92" fmla="*/ 442 w 634"/>
              <a:gd name="T93" fmla="*/ 500 h 619"/>
              <a:gd name="T94" fmla="*/ 442 w 634"/>
              <a:gd name="T95" fmla="*/ 500 h 619"/>
              <a:gd name="T96" fmla="*/ 471 w 634"/>
              <a:gd name="T97" fmla="*/ 544 h 619"/>
              <a:gd name="T98" fmla="*/ 442 w 634"/>
              <a:gd name="T99" fmla="*/ 589 h 619"/>
              <a:gd name="T100" fmla="*/ 398 w 634"/>
              <a:gd name="T101" fmla="*/ 544 h 619"/>
              <a:gd name="T102" fmla="*/ 442 w 634"/>
              <a:gd name="T103" fmla="*/ 50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34" h="619">
                <a:moveTo>
                  <a:pt x="118" y="544"/>
                </a:moveTo>
                <a:lnTo>
                  <a:pt x="118" y="544"/>
                </a:lnTo>
                <a:cubicBezTo>
                  <a:pt x="118" y="589"/>
                  <a:pt x="162" y="618"/>
                  <a:pt x="207" y="618"/>
                </a:cubicBezTo>
                <a:cubicBezTo>
                  <a:pt x="251" y="618"/>
                  <a:pt x="280" y="589"/>
                  <a:pt x="280" y="544"/>
                </a:cubicBezTo>
                <a:cubicBezTo>
                  <a:pt x="280" y="500"/>
                  <a:pt x="251" y="471"/>
                  <a:pt x="207" y="471"/>
                </a:cubicBezTo>
                <a:cubicBezTo>
                  <a:pt x="162" y="471"/>
                  <a:pt x="118" y="500"/>
                  <a:pt x="118" y="544"/>
                </a:cubicBezTo>
                <a:close/>
                <a:moveTo>
                  <a:pt x="207" y="500"/>
                </a:moveTo>
                <a:lnTo>
                  <a:pt x="207" y="500"/>
                </a:lnTo>
                <a:cubicBezTo>
                  <a:pt x="221" y="500"/>
                  <a:pt x="236" y="530"/>
                  <a:pt x="236" y="544"/>
                </a:cubicBezTo>
                <a:cubicBezTo>
                  <a:pt x="236" y="559"/>
                  <a:pt x="221" y="589"/>
                  <a:pt x="207" y="589"/>
                </a:cubicBezTo>
                <a:cubicBezTo>
                  <a:pt x="177" y="589"/>
                  <a:pt x="162" y="559"/>
                  <a:pt x="162" y="544"/>
                </a:cubicBezTo>
                <a:cubicBezTo>
                  <a:pt x="162" y="530"/>
                  <a:pt x="177" y="500"/>
                  <a:pt x="207" y="500"/>
                </a:cubicBez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48" y="427"/>
                  <a:pt x="118" y="412"/>
                  <a:pt x="118" y="382"/>
                </a:cubicBezTo>
                <a:cubicBezTo>
                  <a:pt x="575" y="353"/>
                  <a:pt x="575" y="353"/>
                  <a:pt x="575" y="353"/>
                </a:cubicBezTo>
                <a:cubicBezTo>
                  <a:pt x="575" y="353"/>
                  <a:pt x="633" y="103"/>
                  <a:pt x="633" y="88"/>
                </a:cubicBezTo>
                <a:lnTo>
                  <a:pt x="619" y="73"/>
                </a:lnTo>
                <a:cubicBezTo>
                  <a:pt x="118" y="73"/>
                  <a:pt x="118" y="73"/>
                  <a:pt x="118" y="73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9"/>
                  <a:pt x="162" y="29"/>
                  <a:pt x="162" y="14"/>
                </a:cubicBezTo>
                <a:cubicBezTo>
                  <a:pt x="162" y="0"/>
                  <a:pt x="148" y="0"/>
                  <a:pt x="14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0"/>
                  <a:pt x="0" y="14"/>
                </a:cubicBezTo>
                <a:cubicBezTo>
                  <a:pt x="0" y="29"/>
                  <a:pt x="15" y="29"/>
                  <a:pt x="30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27"/>
                  <a:pt x="118" y="471"/>
                  <a:pt x="162" y="471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442" y="471"/>
                  <a:pt x="442" y="471"/>
                  <a:pt x="442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19" y="441"/>
                  <a:pt x="619" y="427"/>
                </a:cubicBezTo>
                <a:lnTo>
                  <a:pt x="162" y="427"/>
                </a:lnTo>
                <a:close/>
                <a:moveTo>
                  <a:pt x="118" y="118"/>
                </a:moveTo>
                <a:lnTo>
                  <a:pt x="118" y="118"/>
                </a:lnTo>
                <a:cubicBezTo>
                  <a:pt x="589" y="118"/>
                  <a:pt x="589" y="118"/>
                  <a:pt x="589" y="118"/>
                </a:cubicBezTo>
                <a:cubicBezTo>
                  <a:pt x="545" y="309"/>
                  <a:pt x="545" y="309"/>
                  <a:pt x="545" y="309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118"/>
                </a:lnTo>
                <a:close/>
                <a:moveTo>
                  <a:pt x="354" y="544"/>
                </a:moveTo>
                <a:lnTo>
                  <a:pt x="354" y="544"/>
                </a:lnTo>
                <a:cubicBezTo>
                  <a:pt x="354" y="589"/>
                  <a:pt x="398" y="618"/>
                  <a:pt x="442" y="618"/>
                </a:cubicBezTo>
                <a:cubicBezTo>
                  <a:pt x="486" y="618"/>
                  <a:pt x="516" y="589"/>
                  <a:pt x="516" y="544"/>
                </a:cubicBezTo>
                <a:cubicBezTo>
                  <a:pt x="516" y="500"/>
                  <a:pt x="486" y="471"/>
                  <a:pt x="442" y="471"/>
                </a:cubicBezTo>
                <a:cubicBezTo>
                  <a:pt x="398" y="471"/>
                  <a:pt x="354" y="500"/>
                  <a:pt x="354" y="544"/>
                </a:cubicBezTo>
                <a:close/>
                <a:moveTo>
                  <a:pt x="442" y="500"/>
                </a:moveTo>
                <a:lnTo>
                  <a:pt x="442" y="500"/>
                </a:lnTo>
                <a:cubicBezTo>
                  <a:pt x="457" y="500"/>
                  <a:pt x="471" y="530"/>
                  <a:pt x="471" y="544"/>
                </a:cubicBezTo>
                <a:cubicBezTo>
                  <a:pt x="471" y="559"/>
                  <a:pt x="457" y="589"/>
                  <a:pt x="442" y="589"/>
                </a:cubicBezTo>
                <a:cubicBezTo>
                  <a:pt x="412" y="589"/>
                  <a:pt x="398" y="559"/>
                  <a:pt x="398" y="544"/>
                </a:cubicBezTo>
                <a:cubicBezTo>
                  <a:pt x="398" y="530"/>
                  <a:pt x="412" y="500"/>
                  <a:pt x="442" y="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Freeform: Shape 90"/>
          <p:cNvSpPr/>
          <p:nvPr/>
        </p:nvSpPr>
        <p:spPr bwMode="auto">
          <a:xfrm>
            <a:off x="5498801" y="3604982"/>
            <a:ext cx="204029" cy="178730"/>
          </a:xfrm>
          <a:custGeom>
            <a:avLst/>
            <a:gdLst>
              <a:gd name="T0" fmla="*/ 426 w 589"/>
              <a:gd name="T1" fmla="*/ 15 h 516"/>
              <a:gd name="T2" fmla="*/ 426 w 589"/>
              <a:gd name="T3" fmla="*/ 15 h 516"/>
              <a:gd name="T4" fmla="*/ 397 w 589"/>
              <a:gd name="T5" fmla="*/ 15 h 516"/>
              <a:gd name="T6" fmla="*/ 162 w 589"/>
              <a:gd name="T7" fmla="*/ 486 h 516"/>
              <a:gd name="T8" fmla="*/ 162 w 589"/>
              <a:gd name="T9" fmla="*/ 515 h 516"/>
              <a:gd name="T10" fmla="*/ 191 w 589"/>
              <a:gd name="T11" fmla="*/ 515 h 516"/>
              <a:gd name="T12" fmla="*/ 441 w 589"/>
              <a:gd name="T13" fmla="*/ 44 h 516"/>
              <a:gd name="T14" fmla="*/ 426 w 589"/>
              <a:gd name="T15" fmla="*/ 15 h 516"/>
              <a:gd name="T16" fmla="*/ 147 w 589"/>
              <a:gd name="T17" fmla="*/ 353 h 516"/>
              <a:gd name="T18" fmla="*/ 147 w 589"/>
              <a:gd name="T19" fmla="*/ 353 h 516"/>
              <a:gd name="T20" fmla="*/ 44 w 589"/>
              <a:gd name="T21" fmla="*/ 265 h 516"/>
              <a:gd name="T22" fmla="*/ 147 w 589"/>
              <a:gd name="T23" fmla="*/ 191 h 516"/>
              <a:gd name="T24" fmla="*/ 147 w 589"/>
              <a:gd name="T25" fmla="*/ 162 h 516"/>
              <a:gd name="T26" fmla="*/ 117 w 589"/>
              <a:gd name="T27" fmla="*/ 162 h 516"/>
              <a:gd name="T28" fmla="*/ 0 w 589"/>
              <a:gd name="T29" fmla="*/ 250 h 516"/>
              <a:gd name="T30" fmla="*/ 0 w 589"/>
              <a:gd name="T31" fmla="*/ 265 h 516"/>
              <a:gd name="T32" fmla="*/ 0 w 589"/>
              <a:gd name="T33" fmla="*/ 279 h 516"/>
              <a:gd name="T34" fmla="*/ 117 w 589"/>
              <a:gd name="T35" fmla="*/ 383 h 516"/>
              <a:gd name="T36" fmla="*/ 147 w 589"/>
              <a:gd name="T37" fmla="*/ 383 h 516"/>
              <a:gd name="T38" fmla="*/ 147 w 589"/>
              <a:gd name="T39" fmla="*/ 353 h 516"/>
              <a:gd name="T40" fmla="*/ 588 w 589"/>
              <a:gd name="T41" fmla="*/ 250 h 516"/>
              <a:gd name="T42" fmla="*/ 588 w 589"/>
              <a:gd name="T43" fmla="*/ 250 h 516"/>
              <a:gd name="T44" fmla="*/ 471 w 589"/>
              <a:gd name="T45" fmla="*/ 162 h 516"/>
              <a:gd name="T46" fmla="*/ 441 w 589"/>
              <a:gd name="T47" fmla="*/ 162 h 516"/>
              <a:gd name="T48" fmla="*/ 441 w 589"/>
              <a:gd name="T49" fmla="*/ 191 h 516"/>
              <a:gd name="T50" fmla="*/ 544 w 589"/>
              <a:gd name="T51" fmla="*/ 265 h 516"/>
              <a:gd name="T52" fmla="*/ 441 w 589"/>
              <a:gd name="T53" fmla="*/ 353 h 516"/>
              <a:gd name="T54" fmla="*/ 441 w 589"/>
              <a:gd name="T55" fmla="*/ 383 h 516"/>
              <a:gd name="T56" fmla="*/ 471 w 589"/>
              <a:gd name="T57" fmla="*/ 383 h 516"/>
              <a:gd name="T58" fmla="*/ 588 w 589"/>
              <a:gd name="T59" fmla="*/ 279 h 516"/>
              <a:gd name="T60" fmla="*/ 588 w 589"/>
              <a:gd name="T61" fmla="*/ 265 h 516"/>
              <a:gd name="T62" fmla="*/ 588 w 589"/>
              <a:gd name="T63" fmla="*/ 250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89" h="516">
                <a:moveTo>
                  <a:pt x="426" y="15"/>
                </a:moveTo>
                <a:lnTo>
                  <a:pt x="426" y="15"/>
                </a:lnTo>
                <a:cubicBezTo>
                  <a:pt x="426" y="0"/>
                  <a:pt x="412" y="15"/>
                  <a:pt x="397" y="15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47" y="500"/>
                  <a:pt x="162" y="515"/>
                  <a:pt x="162" y="515"/>
                </a:cubicBezTo>
                <a:cubicBezTo>
                  <a:pt x="176" y="515"/>
                  <a:pt x="191" y="515"/>
                  <a:pt x="191" y="515"/>
                </a:cubicBezTo>
                <a:cubicBezTo>
                  <a:pt x="441" y="44"/>
                  <a:pt x="441" y="44"/>
                  <a:pt x="441" y="44"/>
                </a:cubicBezTo>
                <a:cubicBezTo>
                  <a:pt x="441" y="29"/>
                  <a:pt x="441" y="15"/>
                  <a:pt x="426" y="15"/>
                </a:cubicBezTo>
                <a:close/>
                <a:moveTo>
                  <a:pt x="147" y="353"/>
                </a:moveTo>
                <a:lnTo>
                  <a:pt x="147" y="353"/>
                </a:lnTo>
                <a:cubicBezTo>
                  <a:pt x="44" y="265"/>
                  <a:pt x="44" y="265"/>
                  <a:pt x="44" y="265"/>
                </a:cubicBezTo>
                <a:cubicBezTo>
                  <a:pt x="147" y="191"/>
                  <a:pt x="147" y="191"/>
                  <a:pt x="147" y="191"/>
                </a:cubicBezTo>
                <a:cubicBezTo>
                  <a:pt x="162" y="177"/>
                  <a:pt x="162" y="162"/>
                  <a:pt x="147" y="162"/>
                </a:cubicBezTo>
                <a:cubicBezTo>
                  <a:pt x="147" y="147"/>
                  <a:pt x="132" y="147"/>
                  <a:pt x="117" y="162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279"/>
                  <a:pt x="0" y="279"/>
                  <a:pt x="0" y="279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132" y="383"/>
                  <a:pt x="147" y="383"/>
                  <a:pt x="147" y="383"/>
                </a:cubicBezTo>
                <a:cubicBezTo>
                  <a:pt x="162" y="368"/>
                  <a:pt x="162" y="353"/>
                  <a:pt x="147" y="353"/>
                </a:cubicBezTo>
                <a:close/>
                <a:moveTo>
                  <a:pt x="588" y="250"/>
                </a:moveTo>
                <a:lnTo>
                  <a:pt x="588" y="250"/>
                </a:lnTo>
                <a:cubicBezTo>
                  <a:pt x="471" y="162"/>
                  <a:pt x="471" y="162"/>
                  <a:pt x="471" y="162"/>
                </a:cubicBezTo>
                <a:cubicBezTo>
                  <a:pt x="456" y="147"/>
                  <a:pt x="441" y="147"/>
                  <a:pt x="441" y="162"/>
                </a:cubicBezTo>
                <a:cubicBezTo>
                  <a:pt x="426" y="162"/>
                  <a:pt x="426" y="177"/>
                  <a:pt x="441" y="191"/>
                </a:cubicBezTo>
                <a:cubicBezTo>
                  <a:pt x="544" y="265"/>
                  <a:pt x="544" y="265"/>
                  <a:pt x="544" y="265"/>
                </a:cubicBezTo>
                <a:cubicBezTo>
                  <a:pt x="441" y="353"/>
                  <a:pt x="441" y="353"/>
                  <a:pt x="441" y="353"/>
                </a:cubicBezTo>
                <a:cubicBezTo>
                  <a:pt x="426" y="353"/>
                  <a:pt x="426" y="368"/>
                  <a:pt x="441" y="383"/>
                </a:cubicBezTo>
                <a:cubicBezTo>
                  <a:pt x="441" y="383"/>
                  <a:pt x="456" y="383"/>
                  <a:pt x="471" y="383"/>
                </a:cubicBezTo>
                <a:cubicBezTo>
                  <a:pt x="588" y="279"/>
                  <a:pt x="588" y="279"/>
                  <a:pt x="588" y="279"/>
                </a:cubicBezTo>
                <a:cubicBezTo>
                  <a:pt x="588" y="279"/>
                  <a:pt x="588" y="279"/>
                  <a:pt x="588" y="265"/>
                </a:cubicBezTo>
                <a:cubicBezTo>
                  <a:pt x="588" y="265"/>
                  <a:pt x="588" y="265"/>
                  <a:pt x="588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Freeform: Shape 91"/>
          <p:cNvSpPr/>
          <p:nvPr/>
        </p:nvSpPr>
        <p:spPr bwMode="auto">
          <a:xfrm>
            <a:off x="5498285" y="2272823"/>
            <a:ext cx="212899" cy="219292"/>
          </a:xfrm>
          <a:custGeom>
            <a:avLst/>
            <a:gdLst>
              <a:gd name="T0" fmla="*/ 88 w 619"/>
              <a:gd name="T1" fmla="*/ 89 h 634"/>
              <a:gd name="T2" fmla="*/ 88 w 619"/>
              <a:gd name="T3" fmla="*/ 89 h 634"/>
              <a:gd name="T4" fmla="*/ 73 w 619"/>
              <a:gd name="T5" fmla="*/ 103 h 634"/>
              <a:gd name="T6" fmla="*/ 88 w 619"/>
              <a:gd name="T7" fmla="*/ 118 h 634"/>
              <a:gd name="T8" fmla="*/ 118 w 619"/>
              <a:gd name="T9" fmla="*/ 103 h 634"/>
              <a:gd name="T10" fmla="*/ 88 w 619"/>
              <a:gd name="T11" fmla="*/ 89 h 634"/>
              <a:gd name="T12" fmla="*/ 545 w 619"/>
              <a:gd name="T13" fmla="*/ 0 h 634"/>
              <a:gd name="T14" fmla="*/ 545 w 619"/>
              <a:gd name="T15" fmla="*/ 0 h 634"/>
              <a:gd name="T16" fmla="*/ 73 w 619"/>
              <a:gd name="T17" fmla="*/ 0 h 634"/>
              <a:gd name="T18" fmla="*/ 0 w 619"/>
              <a:gd name="T19" fmla="*/ 89 h 634"/>
              <a:gd name="T20" fmla="*/ 0 w 619"/>
              <a:gd name="T21" fmla="*/ 560 h 634"/>
              <a:gd name="T22" fmla="*/ 73 w 619"/>
              <a:gd name="T23" fmla="*/ 633 h 634"/>
              <a:gd name="T24" fmla="*/ 545 w 619"/>
              <a:gd name="T25" fmla="*/ 633 h 634"/>
              <a:gd name="T26" fmla="*/ 618 w 619"/>
              <a:gd name="T27" fmla="*/ 560 h 634"/>
              <a:gd name="T28" fmla="*/ 618 w 619"/>
              <a:gd name="T29" fmla="*/ 89 h 634"/>
              <a:gd name="T30" fmla="*/ 545 w 619"/>
              <a:gd name="T31" fmla="*/ 0 h 634"/>
              <a:gd name="T32" fmla="*/ 589 w 619"/>
              <a:gd name="T33" fmla="*/ 560 h 634"/>
              <a:gd name="T34" fmla="*/ 589 w 619"/>
              <a:gd name="T35" fmla="*/ 560 h 634"/>
              <a:gd name="T36" fmla="*/ 545 w 619"/>
              <a:gd name="T37" fmla="*/ 589 h 634"/>
              <a:gd name="T38" fmla="*/ 73 w 619"/>
              <a:gd name="T39" fmla="*/ 589 h 634"/>
              <a:gd name="T40" fmla="*/ 29 w 619"/>
              <a:gd name="T41" fmla="*/ 560 h 634"/>
              <a:gd name="T42" fmla="*/ 29 w 619"/>
              <a:gd name="T43" fmla="*/ 206 h 634"/>
              <a:gd name="T44" fmla="*/ 589 w 619"/>
              <a:gd name="T45" fmla="*/ 206 h 634"/>
              <a:gd name="T46" fmla="*/ 589 w 619"/>
              <a:gd name="T47" fmla="*/ 560 h 634"/>
              <a:gd name="T48" fmla="*/ 589 w 619"/>
              <a:gd name="T49" fmla="*/ 162 h 634"/>
              <a:gd name="T50" fmla="*/ 589 w 619"/>
              <a:gd name="T51" fmla="*/ 162 h 634"/>
              <a:gd name="T52" fmla="*/ 29 w 619"/>
              <a:gd name="T53" fmla="*/ 162 h 634"/>
              <a:gd name="T54" fmla="*/ 29 w 619"/>
              <a:gd name="T55" fmla="*/ 89 h 634"/>
              <a:gd name="T56" fmla="*/ 73 w 619"/>
              <a:gd name="T57" fmla="*/ 44 h 634"/>
              <a:gd name="T58" fmla="*/ 545 w 619"/>
              <a:gd name="T59" fmla="*/ 44 h 634"/>
              <a:gd name="T60" fmla="*/ 589 w 619"/>
              <a:gd name="T61" fmla="*/ 89 h 634"/>
              <a:gd name="T62" fmla="*/ 589 w 619"/>
              <a:gd name="T63" fmla="*/ 162 h 634"/>
              <a:gd name="T64" fmla="*/ 250 w 619"/>
              <a:gd name="T65" fmla="*/ 89 h 634"/>
              <a:gd name="T66" fmla="*/ 250 w 619"/>
              <a:gd name="T67" fmla="*/ 89 h 634"/>
              <a:gd name="T68" fmla="*/ 235 w 619"/>
              <a:gd name="T69" fmla="*/ 103 h 634"/>
              <a:gd name="T70" fmla="*/ 250 w 619"/>
              <a:gd name="T71" fmla="*/ 118 h 634"/>
              <a:gd name="T72" fmla="*/ 265 w 619"/>
              <a:gd name="T73" fmla="*/ 103 h 634"/>
              <a:gd name="T74" fmla="*/ 250 w 619"/>
              <a:gd name="T75" fmla="*/ 89 h 634"/>
              <a:gd name="T76" fmla="*/ 177 w 619"/>
              <a:gd name="T77" fmla="*/ 89 h 634"/>
              <a:gd name="T78" fmla="*/ 177 w 619"/>
              <a:gd name="T79" fmla="*/ 89 h 634"/>
              <a:gd name="T80" fmla="*/ 147 w 619"/>
              <a:gd name="T81" fmla="*/ 103 h 634"/>
              <a:gd name="T82" fmla="*/ 177 w 619"/>
              <a:gd name="T83" fmla="*/ 118 h 634"/>
              <a:gd name="T84" fmla="*/ 191 w 619"/>
              <a:gd name="T85" fmla="*/ 103 h 634"/>
              <a:gd name="T86" fmla="*/ 177 w 619"/>
              <a:gd name="T87" fmla="*/ 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9" h="634">
                <a:moveTo>
                  <a:pt x="88" y="89"/>
                </a:moveTo>
                <a:lnTo>
                  <a:pt x="88" y="89"/>
                </a:lnTo>
                <a:cubicBezTo>
                  <a:pt x="88" y="89"/>
                  <a:pt x="73" y="89"/>
                  <a:pt x="73" y="103"/>
                </a:cubicBezTo>
                <a:cubicBezTo>
                  <a:pt x="73" y="118"/>
                  <a:pt x="88" y="118"/>
                  <a:pt x="88" y="118"/>
                </a:cubicBezTo>
                <a:cubicBezTo>
                  <a:pt x="103" y="118"/>
                  <a:pt x="118" y="118"/>
                  <a:pt x="118" y="103"/>
                </a:cubicBezTo>
                <a:cubicBezTo>
                  <a:pt x="118" y="89"/>
                  <a:pt x="103" y="89"/>
                  <a:pt x="88" y="89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4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206"/>
                  <a:pt x="29" y="206"/>
                  <a:pt x="29" y="206"/>
                </a:cubicBezTo>
                <a:cubicBezTo>
                  <a:pt x="589" y="206"/>
                  <a:pt x="589" y="206"/>
                  <a:pt x="589" y="206"/>
                </a:cubicBezTo>
                <a:lnTo>
                  <a:pt x="589" y="560"/>
                </a:lnTo>
                <a:close/>
                <a:moveTo>
                  <a:pt x="589" y="162"/>
                </a:moveTo>
                <a:lnTo>
                  <a:pt x="589" y="162"/>
                </a:lnTo>
                <a:cubicBezTo>
                  <a:pt x="29" y="162"/>
                  <a:pt x="29" y="162"/>
                  <a:pt x="29" y="162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9"/>
                  <a:pt x="589" y="89"/>
                </a:cubicBezTo>
                <a:lnTo>
                  <a:pt x="589" y="162"/>
                </a:lnTo>
                <a:close/>
                <a:moveTo>
                  <a:pt x="250" y="89"/>
                </a:moveTo>
                <a:lnTo>
                  <a:pt x="250" y="89"/>
                </a:lnTo>
                <a:cubicBezTo>
                  <a:pt x="235" y="89"/>
                  <a:pt x="235" y="89"/>
                  <a:pt x="235" y="103"/>
                </a:cubicBezTo>
                <a:cubicBezTo>
                  <a:pt x="235" y="118"/>
                  <a:pt x="235" y="118"/>
                  <a:pt x="250" y="118"/>
                </a:cubicBezTo>
                <a:cubicBezTo>
                  <a:pt x="265" y="118"/>
                  <a:pt x="265" y="118"/>
                  <a:pt x="265" y="103"/>
                </a:cubicBezTo>
                <a:cubicBezTo>
                  <a:pt x="265" y="89"/>
                  <a:pt x="265" y="89"/>
                  <a:pt x="250" y="89"/>
                </a:cubicBezTo>
                <a:close/>
                <a:moveTo>
                  <a:pt x="177" y="89"/>
                </a:moveTo>
                <a:lnTo>
                  <a:pt x="177" y="89"/>
                </a:lnTo>
                <a:cubicBezTo>
                  <a:pt x="162" y="89"/>
                  <a:pt x="147" y="89"/>
                  <a:pt x="147" y="103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177" y="118"/>
                  <a:pt x="191" y="118"/>
                  <a:pt x="191" y="103"/>
                </a:cubicBezTo>
                <a:cubicBezTo>
                  <a:pt x="191" y="89"/>
                  <a:pt x="177" y="89"/>
                  <a:pt x="177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Freeform: Shape 92"/>
          <p:cNvSpPr/>
          <p:nvPr/>
        </p:nvSpPr>
        <p:spPr bwMode="auto">
          <a:xfrm>
            <a:off x="5498216" y="2944960"/>
            <a:ext cx="209097" cy="220560"/>
          </a:xfrm>
          <a:custGeom>
            <a:avLst/>
            <a:gdLst>
              <a:gd name="T0" fmla="*/ 530 w 604"/>
              <a:gd name="T1" fmla="*/ 0 h 634"/>
              <a:gd name="T2" fmla="*/ 530 w 604"/>
              <a:gd name="T3" fmla="*/ 0 h 634"/>
              <a:gd name="T4" fmla="*/ 74 w 604"/>
              <a:gd name="T5" fmla="*/ 0 h 634"/>
              <a:gd name="T6" fmla="*/ 0 w 604"/>
              <a:gd name="T7" fmla="*/ 74 h 634"/>
              <a:gd name="T8" fmla="*/ 0 w 604"/>
              <a:gd name="T9" fmla="*/ 427 h 634"/>
              <a:gd name="T10" fmla="*/ 74 w 604"/>
              <a:gd name="T11" fmla="*/ 516 h 634"/>
              <a:gd name="T12" fmla="*/ 236 w 604"/>
              <a:gd name="T13" fmla="*/ 516 h 634"/>
              <a:gd name="T14" fmla="*/ 236 w 604"/>
              <a:gd name="T15" fmla="*/ 589 h 634"/>
              <a:gd name="T16" fmla="*/ 191 w 604"/>
              <a:gd name="T17" fmla="*/ 589 h 634"/>
              <a:gd name="T18" fmla="*/ 177 w 604"/>
              <a:gd name="T19" fmla="*/ 604 h 634"/>
              <a:gd name="T20" fmla="*/ 191 w 604"/>
              <a:gd name="T21" fmla="*/ 633 h 634"/>
              <a:gd name="T22" fmla="*/ 427 w 604"/>
              <a:gd name="T23" fmla="*/ 633 h 634"/>
              <a:gd name="T24" fmla="*/ 441 w 604"/>
              <a:gd name="T25" fmla="*/ 604 h 634"/>
              <a:gd name="T26" fmla="*/ 427 w 604"/>
              <a:gd name="T27" fmla="*/ 589 h 634"/>
              <a:gd name="T28" fmla="*/ 383 w 604"/>
              <a:gd name="T29" fmla="*/ 589 h 634"/>
              <a:gd name="T30" fmla="*/ 383 w 604"/>
              <a:gd name="T31" fmla="*/ 516 h 634"/>
              <a:gd name="T32" fmla="*/ 530 w 604"/>
              <a:gd name="T33" fmla="*/ 516 h 634"/>
              <a:gd name="T34" fmla="*/ 603 w 604"/>
              <a:gd name="T35" fmla="*/ 427 h 634"/>
              <a:gd name="T36" fmla="*/ 603 w 604"/>
              <a:gd name="T37" fmla="*/ 74 h 634"/>
              <a:gd name="T38" fmla="*/ 530 w 604"/>
              <a:gd name="T39" fmla="*/ 0 h 634"/>
              <a:gd name="T40" fmla="*/ 353 w 604"/>
              <a:gd name="T41" fmla="*/ 589 h 634"/>
              <a:gd name="T42" fmla="*/ 353 w 604"/>
              <a:gd name="T43" fmla="*/ 589 h 634"/>
              <a:gd name="T44" fmla="*/ 265 w 604"/>
              <a:gd name="T45" fmla="*/ 589 h 634"/>
              <a:gd name="T46" fmla="*/ 265 w 604"/>
              <a:gd name="T47" fmla="*/ 516 h 634"/>
              <a:gd name="T48" fmla="*/ 353 w 604"/>
              <a:gd name="T49" fmla="*/ 516 h 634"/>
              <a:gd name="T50" fmla="*/ 353 w 604"/>
              <a:gd name="T51" fmla="*/ 589 h 634"/>
              <a:gd name="T52" fmla="*/ 559 w 604"/>
              <a:gd name="T53" fmla="*/ 427 h 634"/>
              <a:gd name="T54" fmla="*/ 559 w 604"/>
              <a:gd name="T55" fmla="*/ 427 h 634"/>
              <a:gd name="T56" fmla="*/ 530 w 604"/>
              <a:gd name="T57" fmla="*/ 471 h 634"/>
              <a:gd name="T58" fmla="*/ 74 w 604"/>
              <a:gd name="T59" fmla="*/ 471 h 634"/>
              <a:gd name="T60" fmla="*/ 29 w 604"/>
              <a:gd name="T61" fmla="*/ 427 h 634"/>
              <a:gd name="T62" fmla="*/ 29 w 604"/>
              <a:gd name="T63" fmla="*/ 398 h 634"/>
              <a:gd name="T64" fmla="*/ 559 w 604"/>
              <a:gd name="T65" fmla="*/ 398 h 634"/>
              <a:gd name="T66" fmla="*/ 559 w 604"/>
              <a:gd name="T67" fmla="*/ 427 h 634"/>
              <a:gd name="T68" fmla="*/ 559 w 604"/>
              <a:gd name="T69" fmla="*/ 354 h 634"/>
              <a:gd name="T70" fmla="*/ 559 w 604"/>
              <a:gd name="T71" fmla="*/ 354 h 634"/>
              <a:gd name="T72" fmla="*/ 29 w 604"/>
              <a:gd name="T73" fmla="*/ 354 h 634"/>
              <a:gd name="T74" fmla="*/ 29 w 604"/>
              <a:gd name="T75" fmla="*/ 74 h 634"/>
              <a:gd name="T76" fmla="*/ 74 w 604"/>
              <a:gd name="T77" fmla="*/ 44 h 634"/>
              <a:gd name="T78" fmla="*/ 530 w 604"/>
              <a:gd name="T79" fmla="*/ 44 h 634"/>
              <a:gd name="T80" fmla="*/ 559 w 604"/>
              <a:gd name="T81" fmla="*/ 74 h 634"/>
              <a:gd name="T82" fmla="*/ 559 w 604"/>
              <a:gd name="T83" fmla="*/ 35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4" h="634">
                <a:moveTo>
                  <a:pt x="530" y="0"/>
                </a:moveTo>
                <a:lnTo>
                  <a:pt x="530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71"/>
                  <a:pt x="29" y="516"/>
                  <a:pt x="74" y="516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191" y="589"/>
                  <a:pt x="191" y="589"/>
                  <a:pt x="191" y="589"/>
                </a:cubicBezTo>
                <a:cubicBezTo>
                  <a:pt x="177" y="589"/>
                  <a:pt x="177" y="604"/>
                  <a:pt x="177" y="604"/>
                </a:cubicBezTo>
                <a:cubicBezTo>
                  <a:pt x="177" y="619"/>
                  <a:pt x="177" y="633"/>
                  <a:pt x="191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41" y="633"/>
                  <a:pt x="441" y="619"/>
                  <a:pt x="441" y="604"/>
                </a:cubicBezTo>
                <a:cubicBezTo>
                  <a:pt x="441" y="604"/>
                  <a:pt x="441" y="589"/>
                  <a:pt x="427" y="589"/>
                </a:cubicBezTo>
                <a:cubicBezTo>
                  <a:pt x="383" y="589"/>
                  <a:pt x="383" y="589"/>
                  <a:pt x="383" y="589"/>
                </a:cubicBezTo>
                <a:cubicBezTo>
                  <a:pt x="383" y="516"/>
                  <a:pt x="383" y="516"/>
                  <a:pt x="383" y="516"/>
                </a:cubicBezTo>
                <a:cubicBezTo>
                  <a:pt x="530" y="516"/>
                  <a:pt x="530" y="516"/>
                  <a:pt x="530" y="516"/>
                </a:cubicBezTo>
                <a:cubicBezTo>
                  <a:pt x="574" y="516"/>
                  <a:pt x="603" y="471"/>
                  <a:pt x="603" y="427"/>
                </a:cubicBezTo>
                <a:cubicBezTo>
                  <a:pt x="603" y="74"/>
                  <a:pt x="603" y="74"/>
                  <a:pt x="603" y="74"/>
                </a:cubicBezTo>
                <a:cubicBezTo>
                  <a:pt x="603" y="30"/>
                  <a:pt x="574" y="0"/>
                  <a:pt x="530" y="0"/>
                </a:cubicBezTo>
                <a:close/>
                <a:moveTo>
                  <a:pt x="353" y="589"/>
                </a:moveTo>
                <a:lnTo>
                  <a:pt x="353" y="589"/>
                </a:lnTo>
                <a:cubicBezTo>
                  <a:pt x="265" y="589"/>
                  <a:pt x="265" y="589"/>
                  <a:pt x="265" y="589"/>
                </a:cubicBezTo>
                <a:cubicBezTo>
                  <a:pt x="265" y="516"/>
                  <a:pt x="265" y="516"/>
                  <a:pt x="265" y="516"/>
                </a:cubicBezTo>
                <a:cubicBezTo>
                  <a:pt x="353" y="516"/>
                  <a:pt x="353" y="516"/>
                  <a:pt x="353" y="516"/>
                </a:cubicBezTo>
                <a:lnTo>
                  <a:pt x="353" y="589"/>
                </a:lnTo>
                <a:close/>
                <a:moveTo>
                  <a:pt x="559" y="427"/>
                </a:moveTo>
                <a:lnTo>
                  <a:pt x="559" y="427"/>
                </a:lnTo>
                <a:cubicBezTo>
                  <a:pt x="559" y="457"/>
                  <a:pt x="545" y="471"/>
                  <a:pt x="530" y="471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59" y="471"/>
                  <a:pt x="29" y="457"/>
                  <a:pt x="29" y="427"/>
                </a:cubicBezTo>
                <a:cubicBezTo>
                  <a:pt x="29" y="398"/>
                  <a:pt x="29" y="398"/>
                  <a:pt x="29" y="398"/>
                </a:cubicBezTo>
                <a:cubicBezTo>
                  <a:pt x="559" y="398"/>
                  <a:pt x="559" y="398"/>
                  <a:pt x="559" y="398"/>
                </a:cubicBezTo>
                <a:lnTo>
                  <a:pt x="559" y="427"/>
                </a:lnTo>
                <a:close/>
                <a:moveTo>
                  <a:pt x="559" y="354"/>
                </a:moveTo>
                <a:lnTo>
                  <a:pt x="559" y="354"/>
                </a:lnTo>
                <a:cubicBezTo>
                  <a:pt x="29" y="354"/>
                  <a:pt x="29" y="354"/>
                  <a:pt x="29" y="354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4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45" y="44"/>
                  <a:pt x="559" y="59"/>
                  <a:pt x="559" y="74"/>
                </a:cubicBezTo>
                <a:lnTo>
                  <a:pt x="559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576762" y="3069775"/>
            <a:ext cx="7512367" cy="1082330"/>
            <a:chOff x="576762" y="3069775"/>
            <a:chExt cx="7512367" cy="1082330"/>
          </a:xfrm>
        </p:grpSpPr>
        <p:sp>
          <p:nvSpPr>
            <p:cNvPr id="10" name="Freeform: Shape 8"/>
            <p:cNvSpPr/>
            <p:nvPr/>
          </p:nvSpPr>
          <p:spPr bwMode="auto">
            <a:xfrm rot="10800000" flipH="1">
              <a:off x="3508710" y="3069775"/>
              <a:ext cx="126549" cy="126549"/>
            </a:xfrm>
            <a:custGeom>
              <a:avLst/>
              <a:gdLst>
                <a:gd name="T0" fmla="*/ 150813 w 21600"/>
                <a:gd name="T1" fmla="*/ 150813 h 21600"/>
                <a:gd name="T2" fmla="*/ 150813 w 21600"/>
                <a:gd name="T3" fmla="*/ 150813 h 21600"/>
                <a:gd name="T4" fmla="*/ 150813 w 21600"/>
                <a:gd name="T5" fmla="*/ 150813 h 21600"/>
                <a:gd name="T6" fmla="*/ 150813 w 21600"/>
                <a:gd name="T7" fmla="*/ 1508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599"/>
                  </a:lnTo>
                  <a:lnTo>
                    <a:pt x="0" y="215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9"/>
            <p:cNvSpPr/>
            <p:nvPr/>
          </p:nvSpPr>
          <p:spPr bwMode="auto">
            <a:xfrm rot="10800000" flipH="1">
              <a:off x="7534310" y="3069775"/>
              <a:ext cx="127215" cy="126549"/>
            </a:xfrm>
            <a:custGeom>
              <a:avLst/>
              <a:gdLst>
                <a:gd name="T0" fmla="*/ 151606 w 21600"/>
                <a:gd name="T1" fmla="*/ 150813 h 21600"/>
                <a:gd name="T2" fmla="*/ 151606 w 21600"/>
                <a:gd name="T3" fmla="*/ 150813 h 21600"/>
                <a:gd name="T4" fmla="*/ 151606 w 21600"/>
                <a:gd name="T5" fmla="*/ 150813 h 21600"/>
                <a:gd name="T6" fmla="*/ 151606 w 21600"/>
                <a:gd name="T7" fmla="*/ 1508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599"/>
                  </a:lnTo>
                  <a:lnTo>
                    <a:pt x="0" y="215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2"/>
            <p:cNvSpPr/>
            <p:nvPr/>
          </p:nvSpPr>
          <p:spPr bwMode="auto">
            <a:xfrm rot="10800000">
              <a:off x="1540535" y="3669220"/>
              <a:ext cx="2040774" cy="482885"/>
            </a:xfrm>
            <a:custGeom>
              <a:avLst/>
              <a:gdLst>
                <a:gd name="T0" fmla="*/ 2432050 w 21600"/>
                <a:gd name="T1" fmla="*/ 575469 h 21600"/>
                <a:gd name="T2" fmla="*/ 2432050 w 21600"/>
                <a:gd name="T3" fmla="*/ 575469 h 21600"/>
                <a:gd name="T4" fmla="*/ 2432050 w 21600"/>
                <a:gd name="T5" fmla="*/ 575469 h 21600"/>
                <a:gd name="T6" fmla="*/ 2432050 w 21600"/>
                <a:gd name="T7" fmla="*/ 575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0"/>
                  </a:lnTo>
                  <a:lnTo>
                    <a:pt x="21599" y="9923"/>
                  </a:lnTo>
                </a:path>
              </a:pathLst>
            </a:custGeom>
            <a:noFill/>
            <a:ln w="6350" cap="flat" cmpd="sng">
              <a:solidFill>
                <a:srgbClr val="808180"/>
              </a:solidFill>
              <a:prstDash val="dash"/>
              <a:miter lim="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3"/>
            <p:cNvSpPr/>
            <p:nvPr/>
          </p:nvSpPr>
          <p:spPr bwMode="auto">
            <a:xfrm rot="10800000">
              <a:off x="5554147" y="3669220"/>
              <a:ext cx="2041440" cy="482885"/>
            </a:xfrm>
            <a:custGeom>
              <a:avLst/>
              <a:gdLst>
                <a:gd name="T0" fmla="*/ 2432844 w 21600"/>
                <a:gd name="T1" fmla="*/ 575469 h 21600"/>
                <a:gd name="T2" fmla="*/ 2432844 w 21600"/>
                <a:gd name="T3" fmla="*/ 575469 h 21600"/>
                <a:gd name="T4" fmla="*/ 2432844 w 21600"/>
                <a:gd name="T5" fmla="*/ 575469 h 21600"/>
                <a:gd name="T6" fmla="*/ 2432844 w 21600"/>
                <a:gd name="T7" fmla="*/ 575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0"/>
                  </a:lnTo>
                  <a:lnTo>
                    <a:pt x="21599" y="9923"/>
                  </a:lnTo>
                </a:path>
              </a:pathLst>
            </a:custGeom>
            <a:noFill/>
            <a:ln w="6350" cap="flat" cmpd="sng">
              <a:solidFill>
                <a:srgbClr val="808180"/>
              </a:solidFill>
              <a:prstDash val="dash"/>
              <a:miter lim="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9"/>
            <p:cNvSpPr/>
            <p:nvPr/>
          </p:nvSpPr>
          <p:spPr bwMode="auto">
            <a:xfrm>
              <a:off x="4590374" y="3117065"/>
              <a:ext cx="1896241" cy="5674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rgbClr val="4D4E4C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4D4E4C"/>
                  </a:solidFill>
                </a:rPr>
              </a:br>
              <a:r>
                <a:rPr lang="zh-CN" altLang="en-US" sz="1200">
                  <a:solidFill>
                    <a:srgbClr val="4D4E4C"/>
                  </a:solidFill>
                </a:rPr>
                <a:t>（建议使用主题字体）。</a:t>
              </a:r>
            </a:p>
          </p:txBody>
        </p:sp>
        <p:sp>
          <p:nvSpPr>
            <p:cNvPr id="22" name="Freeform: Shape 20"/>
            <p:cNvSpPr/>
            <p:nvPr/>
          </p:nvSpPr>
          <p:spPr bwMode="auto">
            <a:xfrm>
              <a:off x="576762" y="3117065"/>
              <a:ext cx="1895575" cy="5674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rgbClr val="4D4E4C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4D4E4C"/>
                  </a:solidFill>
                </a:rPr>
              </a:br>
              <a:r>
                <a:rPr lang="zh-CN" altLang="en-US" sz="1200">
                  <a:solidFill>
                    <a:srgbClr val="4D4E4C"/>
                  </a:solidFill>
                </a:rPr>
                <a:t>（建议使用主题字体）。</a:t>
              </a:r>
            </a:p>
          </p:txBody>
        </p:sp>
        <p:sp>
          <p:nvSpPr>
            <p:cNvPr id="23" name="Freeform: Shape 21"/>
            <p:cNvSpPr/>
            <p:nvPr/>
          </p:nvSpPr>
          <p:spPr bwMode="auto">
            <a:xfrm>
              <a:off x="3251615" y="3327536"/>
              <a:ext cx="630748" cy="2237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4D4E4C"/>
                  </a:solidFill>
                </a:rPr>
                <a:t>关键词</a:t>
              </a:r>
            </a:p>
          </p:txBody>
        </p:sp>
        <p:sp>
          <p:nvSpPr>
            <p:cNvPr id="24" name="Freeform: Shape 22"/>
            <p:cNvSpPr/>
            <p:nvPr/>
          </p:nvSpPr>
          <p:spPr bwMode="auto">
            <a:xfrm>
              <a:off x="7106707" y="3327536"/>
              <a:ext cx="982422" cy="2237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4D4E4C"/>
                  </a:solidFill>
                </a:rPr>
                <a:t>关键词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12839" y="1113589"/>
            <a:ext cx="7335863" cy="1030378"/>
            <a:chOff x="1212839" y="1113589"/>
            <a:chExt cx="7335863" cy="1030378"/>
          </a:xfrm>
        </p:grpSpPr>
        <p:sp>
          <p:nvSpPr>
            <p:cNvPr id="8" name="Freeform: Shape 6"/>
            <p:cNvSpPr/>
            <p:nvPr/>
          </p:nvSpPr>
          <p:spPr bwMode="auto">
            <a:xfrm>
              <a:off x="1431969" y="2017418"/>
              <a:ext cx="126549" cy="126549"/>
            </a:xfrm>
            <a:custGeom>
              <a:avLst/>
              <a:gdLst>
                <a:gd name="T0" fmla="*/ 150813 w 21600"/>
                <a:gd name="T1" fmla="*/ 150813 h 21600"/>
                <a:gd name="T2" fmla="*/ 150813 w 21600"/>
                <a:gd name="T3" fmla="*/ 150813 h 21600"/>
                <a:gd name="T4" fmla="*/ 150813 w 21600"/>
                <a:gd name="T5" fmla="*/ 150813 h 21600"/>
                <a:gd name="T6" fmla="*/ 150813 w 21600"/>
                <a:gd name="T7" fmla="*/ 1508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599"/>
                  </a:lnTo>
                  <a:lnTo>
                    <a:pt x="0" y="215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7"/>
            <p:cNvSpPr/>
            <p:nvPr/>
          </p:nvSpPr>
          <p:spPr bwMode="auto">
            <a:xfrm>
              <a:off x="5521510" y="2017418"/>
              <a:ext cx="126549" cy="126549"/>
            </a:xfrm>
            <a:custGeom>
              <a:avLst/>
              <a:gdLst>
                <a:gd name="T0" fmla="*/ 150813 w 21600"/>
                <a:gd name="T1" fmla="*/ 150813 h 21600"/>
                <a:gd name="T2" fmla="*/ 150813 w 21600"/>
                <a:gd name="T3" fmla="*/ 150813 h 21600"/>
                <a:gd name="T4" fmla="*/ 150813 w 21600"/>
                <a:gd name="T5" fmla="*/ 150813 h 21600"/>
                <a:gd name="T6" fmla="*/ 150813 w 21600"/>
                <a:gd name="T7" fmla="*/ 1508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599"/>
                  </a:lnTo>
                  <a:lnTo>
                    <a:pt x="0" y="215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0"/>
            <p:cNvSpPr/>
            <p:nvPr/>
          </p:nvSpPr>
          <p:spPr bwMode="auto">
            <a:xfrm>
              <a:off x="1522552" y="1113589"/>
              <a:ext cx="2040774" cy="482886"/>
            </a:xfrm>
            <a:custGeom>
              <a:avLst/>
              <a:gdLst>
                <a:gd name="T0" fmla="*/ 2432050 w 21600"/>
                <a:gd name="T1" fmla="*/ 575469 h 21600"/>
                <a:gd name="T2" fmla="*/ 2432050 w 21600"/>
                <a:gd name="T3" fmla="*/ 575469 h 21600"/>
                <a:gd name="T4" fmla="*/ 2432050 w 21600"/>
                <a:gd name="T5" fmla="*/ 575469 h 21600"/>
                <a:gd name="T6" fmla="*/ 2432050 w 21600"/>
                <a:gd name="T7" fmla="*/ 575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0"/>
                  </a:lnTo>
                  <a:lnTo>
                    <a:pt x="21599" y="9923"/>
                  </a:lnTo>
                </a:path>
              </a:pathLst>
            </a:custGeom>
            <a:noFill/>
            <a:ln w="6350" cap="flat" cmpd="sng">
              <a:solidFill>
                <a:srgbClr val="808180"/>
              </a:solidFill>
              <a:prstDash val="dash"/>
              <a:miter lim="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1"/>
            <p:cNvSpPr/>
            <p:nvPr/>
          </p:nvSpPr>
          <p:spPr bwMode="auto">
            <a:xfrm>
              <a:off x="5581455" y="1113589"/>
              <a:ext cx="2040774" cy="482886"/>
            </a:xfrm>
            <a:custGeom>
              <a:avLst/>
              <a:gdLst>
                <a:gd name="T0" fmla="*/ 2432050 w 21600"/>
                <a:gd name="T1" fmla="*/ 575469 h 21600"/>
                <a:gd name="T2" fmla="*/ 2432050 w 21600"/>
                <a:gd name="T3" fmla="*/ 575469 h 21600"/>
                <a:gd name="T4" fmla="*/ 2432050 w 21600"/>
                <a:gd name="T5" fmla="*/ 575469 h 21600"/>
                <a:gd name="T6" fmla="*/ 2432050 w 21600"/>
                <a:gd name="T7" fmla="*/ 575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0"/>
                  </a:lnTo>
                  <a:lnTo>
                    <a:pt x="21599" y="9923"/>
                  </a:lnTo>
                </a:path>
              </a:pathLst>
            </a:custGeom>
            <a:noFill/>
            <a:ln w="6350" cap="flat" cmpd="sng">
              <a:solidFill>
                <a:srgbClr val="808180"/>
              </a:solidFill>
              <a:prstDash val="dash"/>
              <a:miter lim="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7"/>
            <p:cNvSpPr/>
            <p:nvPr/>
          </p:nvSpPr>
          <p:spPr bwMode="auto">
            <a:xfrm>
              <a:off x="2592227" y="1473256"/>
              <a:ext cx="1895575" cy="5681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rgbClr val="4D4E4C"/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rgbClr val="4D4E4C"/>
                  </a:solidFill>
                </a:rPr>
              </a:br>
              <a:r>
                <a:rPr lang="zh-CN" altLang="en-US" sz="1200" dirty="0">
                  <a:solidFill>
                    <a:srgbClr val="4D4E4C"/>
                  </a:solidFill>
                </a:rPr>
                <a:t>（建议使用主题字体）。</a:t>
              </a:r>
            </a:p>
          </p:txBody>
        </p:sp>
        <p:sp>
          <p:nvSpPr>
            <p:cNvPr id="20" name="Freeform: Shape 18"/>
            <p:cNvSpPr/>
            <p:nvPr/>
          </p:nvSpPr>
          <p:spPr bwMode="auto">
            <a:xfrm>
              <a:off x="6653127" y="1473256"/>
              <a:ext cx="1895575" cy="5681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rgbClr val="4D4E4C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4D4E4C"/>
                  </a:solidFill>
                </a:rPr>
              </a:br>
              <a:r>
                <a:rPr lang="zh-CN" altLang="en-US" sz="1200">
                  <a:solidFill>
                    <a:srgbClr val="4D4E4C"/>
                  </a:solidFill>
                </a:rPr>
                <a:t>（建议使用主题字体）。</a:t>
              </a:r>
            </a:p>
          </p:txBody>
        </p:sp>
        <p:sp>
          <p:nvSpPr>
            <p:cNvPr id="25" name="Freeform: Shape 23"/>
            <p:cNvSpPr/>
            <p:nvPr/>
          </p:nvSpPr>
          <p:spPr bwMode="auto">
            <a:xfrm>
              <a:off x="5262417" y="1701044"/>
              <a:ext cx="734652" cy="2237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4D4E4C"/>
                  </a:solidFill>
                </a:rPr>
                <a:t>关键词</a:t>
              </a:r>
            </a:p>
          </p:txBody>
        </p:sp>
        <p:sp>
          <p:nvSpPr>
            <p:cNvPr id="26" name="Freeform: Shape 24"/>
            <p:cNvSpPr/>
            <p:nvPr/>
          </p:nvSpPr>
          <p:spPr bwMode="auto">
            <a:xfrm>
              <a:off x="1212839" y="1701044"/>
              <a:ext cx="564810" cy="2237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4D4E4C"/>
                  </a:solidFill>
                </a:rPr>
                <a:t>关键词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2118" y="2349776"/>
            <a:ext cx="8052533" cy="504199"/>
            <a:chOff x="552118" y="2349776"/>
            <a:chExt cx="8052533" cy="50419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Freeform: Shape 2"/>
            <p:cNvSpPr/>
            <p:nvPr/>
          </p:nvSpPr>
          <p:spPr bwMode="auto">
            <a:xfrm>
              <a:off x="552118" y="2349776"/>
              <a:ext cx="2013466" cy="504199"/>
            </a:xfrm>
            <a:custGeom>
              <a:avLst/>
              <a:gdLst>
                <a:gd name="T0" fmla="*/ 2399507 w 21600"/>
                <a:gd name="T1" fmla="*/ 600869 h 21600"/>
                <a:gd name="T2" fmla="*/ 2399507 w 21600"/>
                <a:gd name="T3" fmla="*/ 600869 h 21600"/>
                <a:gd name="T4" fmla="*/ 2399507 w 21600"/>
                <a:gd name="T5" fmla="*/ 600869 h 21600"/>
                <a:gd name="T6" fmla="*/ 2399507 w 21600"/>
                <a:gd name="T7" fmla="*/ 6008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3"/>
            <p:cNvSpPr/>
            <p:nvPr/>
          </p:nvSpPr>
          <p:spPr bwMode="auto">
            <a:xfrm>
              <a:off x="2565584" y="2349776"/>
              <a:ext cx="2012801" cy="504199"/>
            </a:xfrm>
            <a:custGeom>
              <a:avLst/>
              <a:gdLst>
                <a:gd name="T0" fmla="*/ 2398713 w 21600"/>
                <a:gd name="T1" fmla="*/ 600869 h 21600"/>
                <a:gd name="T2" fmla="*/ 2398713 w 21600"/>
                <a:gd name="T3" fmla="*/ 600869 h 21600"/>
                <a:gd name="T4" fmla="*/ 2398713 w 21600"/>
                <a:gd name="T5" fmla="*/ 600869 h 21600"/>
                <a:gd name="T6" fmla="*/ 2398713 w 21600"/>
                <a:gd name="T7" fmla="*/ 6008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4578385" y="2349776"/>
              <a:ext cx="2012800" cy="504199"/>
            </a:xfrm>
            <a:custGeom>
              <a:avLst/>
              <a:gdLst>
                <a:gd name="T0" fmla="*/ 2398713 w 21600"/>
                <a:gd name="T1" fmla="*/ 600869 h 21600"/>
                <a:gd name="T2" fmla="*/ 2398713 w 21600"/>
                <a:gd name="T3" fmla="*/ 600869 h 21600"/>
                <a:gd name="T4" fmla="*/ 2398713 w 21600"/>
                <a:gd name="T5" fmla="*/ 600869 h 21600"/>
                <a:gd name="T6" fmla="*/ 2398713 w 21600"/>
                <a:gd name="T7" fmla="*/ 6008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5"/>
            <p:cNvSpPr/>
            <p:nvPr/>
          </p:nvSpPr>
          <p:spPr bwMode="auto">
            <a:xfrm>
              <a:off x="6591185" y="2349776"/>
              <a:ext cx="2013466" cy="504199"/>
            </a:xfrm>
            <a:custGeom>
              <a:avLst/>
              <a:gdLst>
                <a:gd name="T0" fmla="*/ 2399506 w 21600"/>
                <a:gd name="T1" fmla="*/ 600869 h 21600"/>
                <a:gd name="T2" fmla="*/ 2399506 w 21600"/>
                <a:gd name="T3" fmla="*/ 600869 h 21600"/>
                <a:gd name="T4" fmla="*/ 2399506 w 21600"/>
                <a:gd name="T5" fmla="*/ 600869 h 21600"/>
                <a:gd name="T6" fmla="*/ 2399506 w 21600"/>
                <a:gd name="T7" fmla="*/ 6008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4"/>
            <p:cNvSpPr/>
            <p:nvPr/>
          </p:nvSpPr>
          <p:spPr bwMode="auto">
            <a:xfrm rot="5400000">
              <a:off x="2543272" y="2558582"/>
              <a:ext cx="141202" cy="96577"/>
            </a:xfrm>
            <a:custGeom>
              <a:avLst/>
              <a:gdLst>
                <a:gd name="T0" fmla="*/ 168275 w 21600"/>
                <a:gd name="T1" fmla="*/ 115094 h 21600"/>
                <a:gd name="T2" fmla="*/ 168275 w 21600"/>
                <a:gd name="T3" fmla="*/ 115094 h 21600"/>
                <a:gd name="T4" fmla="*/ 168275 w 21600"/>
                <a:gd name="T5" fmla="*/ 115094 h 21600"/>
                <a:gd name="T6" fmla="*/ 168275 w 21600"/>
                <a:gd name="T7" fmla="*/ 1150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5"/>
            <p:cNvSpPr/>
            <p:nvPr/>
          </p:nvSpPr>
          <p:spPr bwMode="auto">
            <a:xfrm rot="5400000">
              <a:off x="4556072" y="2558582"/>
              <a:ext cx="141202" cy="96577"/>
            </a:xfrm>
            <a:custGeom>
              <a:avLst/>
              <a:gdLst>
                <a:gd name="T0" fmla="*/ 168275 w 21600"/>
                <a:gd name="T1" fmla="*/ 115094 h 21600"/>
                <a:gd name="T2" fmla="*/ 168275 w 21600"/>
                <a:gd name="T3" fmla="*/ 115094 h 21600"/>
                <a:gd name="T4" fmla="*/ 168275 w 21600"/>
                <a:gd name="T5" fmla="*/ 115094 h 21600"/>
                <a:gd name="T6" fmla="*/ 168275 w 21600"/>
                <a:gd name="T7" fmla="*/ 1150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6"/>
            <p:cNvSpPr/>
            <p:nvPr/>
          </p:nvSpPr>
          <p:spPr bwMode="auto">
            <a:xfrm rot="5400000">
              <a:off x="6566874" y="2558582"/>
              <a:ext cx="141202" cy="96577"/>
            </a:xfrm>
            <a:custGeom>
              <a:avLst/>
              <a:gdLst>
                <a:gd name="T0" fmla="*/ 168275 w 21600"/>
                <a:gd name="T1" fmla="*/ 115094 h 21600"/>
                <a:gd name="T2" fmla="*/ 168275 w 21600"/>
                <a:gd name="T3" fmla="*/ 115094 h 21600"/>
                <a:gd name="T4" fmla="*/ 168275 w 21600"/>
                <a:gd name="T5" fmla="*/ 115094 h 21600"/>
                <a:gd name="T6" fmla="*/ 168275 w 21600"/>
                <a:gd name="T7" fmla="*/ 1150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5"/>
            <p:cNvSpPr/>
            <p:nvPr/>
          </p:nvSpPr>
          <p:spPr bwMode="auto">
            <a:xfrm>
              <a:off x="1184199" y="2508962"/>
              <a:ext cx="612765" cy="181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28" name="Freeform: Shape 26"/>
            <p:cNvSpPr/>
            <p:nvPr/>
          </p:nvSpPr>
          <p:spPr bwMode="auto">
            <a:xfrm>
              <a:off x="3265602" y="2516288"/>
              <a:ext cx="612765" cy="181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29" name="Freeform: Shape 27"/>
            <p:cNvSpPr/>
            <p:nvPr/>
          </p:nvSpPr>
          <p:spPr bwMode="auto">
            <a:xfrm>
              <a:off x="5272408" y="2516288"/>
              <a:ext cx="612765" cy="181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30" name="Freeform: Shape 28"/>
            <p:cNvSpPr/>
            <p:nvPr/>
          </p:nvSpPr>
          <p:spPr bwMode="auto">
            <a:xfrm>
              <a:off x="7294533" y="2516288"/>
              <a:ext cx="612765" cy="181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sp>
        <p:nvSpPr>
          <p:cNvPr id="3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949489" y="1225990"/>
            <a:ext cx="3080671" cy="2857927"/>
            <a:chOff x="3932651" y="1634654"/>
            <a:chExt cx="4107561" cy="3810569"/>
          </a:xfrm>
        </p:grpSpPr>
        <p:sp>
          <p:nvSpPr>
            <p:cNvPr id="17" name="Freeform: Shape 121"/>
            <p:cNvSpPr/>
            <p:nvPr/>
          </p:nvSpPr>
          <p:spPr bwMode="auto">
            <a:xfrm>
              <a:off x="4653399" y="4573936"/>
              <a:ext cx="416354" cy="8642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5423"/>
                  </a:moveTo>
                  <a:lnTo>
                    <a:pt x="12010" y="0"/>
                  </a:lnTo>
                  <a:lnTo>
                    <a:pt x="21600" y="13360"/>
                  </a:lnTo>
                  <a:lnTo>
                    <a:pt x="11612" y="21600"/>
                  </a:lnTo>
                  <a:lnTo>
                    <a:pt x="0" y="5423"/>
                  </a:lnTo>
                  <a:close/>
                  <a:moveTo>
                    <a:pt x="0" y="5423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2"/>
            <p:cNvSpPr/>
            <p:nvPr/>
          </p:nvSpPr>
          <p:spPr bwMode="auto">
            <a:xfrm>
              <a:off x="4744367" y="4098052"/>
              <a:ext cx="3295845" cy="1333174"/>
            </a:xfrm>
            <a:custGeom>
              <a:avLst/>
              <a:gdLst>
                <a:gd name="T0" fmla="*/ 0 w 21598"/>
                <a:gd name="T1" fmla="*/ 0 h 21600"/>
                <a:gd name="T2" fmla="*/ 0 w 21598"/>
                <a:gd name="T3" fmla="*/ 0 h 21600"/>
                <a:gd name="T4" fmla="*/ 0 w 21598"/>
                <a:gd name="T5" fmla="*/ 0 h 21600"/>
                <a:gd name="T6" fmla="*/ 0 w 21598"/>
                <a:gd name="T7" fmla="*/ 0 h 21600"/>
                <a:gd name="T8" fmla="*/ 0 w 21598"/>
                <a:gd name="T9" fmla="*/ 0 h 21600"/>
                <a:gd name="T10" fmla="*/ 0 w 21598"/>
                <a:gd name="T11" fmla="*/ 0 h 21600"/>
                <a:gd name="T12" fmla="*/ 0 w 21598"/>
                <a:gd name="T13" fmla="*/ 0 h 21600"/>
                <a:gd name="T14" fmla="*/ 0 w 21598"/>
                <a:gd name="T15" fmla="*/ 0 h 21600"/>
                <a:gd name="T16" fmla="*/ 0 w 21598"/>
                <a:gd name="T17" fmla="*/ 0 h 21600"/>
                <a:gd name="T18" fmla="*/ 0 w 21598"/>
                <a:gd name="T19" fmla="*/ 0 h 21600"/>
                <a:gd name="T20" fmla="*/ 0 w 21598"/>
                <a:gd name="T21" fmla="*/ 0 h 21600"/>
                <a:gd name="T22" fmla="*/ 0 w 21598"/>
                <a:gd name="T23" fmla="*/ 0 h 21600"/>
                <a:gd name="T24" fmla="*/ 0 w 21598"/>
                <a:gd name="T25" fmla="*/ 0 h 21600"/>
                <a:gd name="T26" fmla="*/ 0 w 21598"/>
                <a:gd name="T27" fmla="*/ 0 h 21600"/>
                <a:gd name="T28" fmla="*/ 0 w 21598"/>
                <a:gd name="T29" fmla="*/ 0 h 21600"/>
                <a:gd name="T30" fmla="*/ 0 w 21598"/>
                <a:gd name="T31" fmla="*/ 0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598" h="21600">
                  <a:moveTo>
                    <a:pt x="20841" y="0"/>
                  </a:moveTo>
                  <a:cubicBezTo>
                    <a:pt x="21090" y="1245"/>
                    <a:pt x="21278" y="2503"/>
                    <a:pt x="21404" y="3756"/>
                  </a:cubicBezTo>
                  <a:cubicBezTo>
                    <a:pt x="21531" y="5008"/>
                    <a:pt x="21595" y="6256"/>
                    <a:pt x="21597" y="7481"/>
                  </a:cubicBezTo>
                  <a:cubicBezTo>
                    <a:pt x="21600" y="8704"/>
                    <a:pt x="21540" y="9906"/>
                    <a:pt x="21418" y="11066"/>
                  </a:cubicBezTo>
                  <a:cubicBezTo>
                    <a:pt x="21296" y="12225"/>
                    <a:pt x="21112" y="13345"/>
                    <a:pt x="20865" y="14403"/>
                  </a:cubicBezTo>
                  <a:cubicBezTo>
                    <a:pt x="20598" y="15546"/>
                    <a:pt x="20270" y="16568"/>
                    <a:pt x="19890" y="17457"/>
                  </a:cubicBezTo>
                  <a:cubicBezTo>
                    <a:pt x="19510" y="18346"/>
                    <a:pt x="19077" y="19103"/>
                    <a:pt x="18600" y="19717"/>
                  </a:cubicBezTo>
                  <a:cubicBezTo>
                    <a:pt x="18123" y="20330"/>
                    <a:pt x="17602" y="20801"/>
                    <a:pt x="17044" y="21118"/>
                  </a:cubicBezTo>
                  <a:cubicBezTo>
                    <a:pt x="16486" y="21436"/>
                    <a:pt x="15892" y="21600"/>
                    <a:pt x="15270" y="21600"/>
                  </a:cubicBezTo>
                  <a:lnTo>
                    <a:pt x="1426" y="21600"/>
                  </a:lnTo>
                  <a:lnTo>
                    <a:pt x="0" y="11366"/>
                  </a:lnTo>
                  <a:lnTo>
                    <a:pt x="2659" y="4641"/>
                  </a:lnTo>
                  <a:lnTo>
                    <a:pt x="12989" y="4641"/>
                  </a:lnTo>
                  <a:lnTo>
                    <a:pt x="18343" y="7593"/>
                  </a:lnTo>
                  <a:lnTo>
                    <a:pt x="20841" y="0"/>
                  </a:lnTo>
                  <a:close/>
                  <a:moveTo>
                    <a:pt x="20841" y="0"/>
                  </a:move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23"/>
            <p:cNvSpPr/>
            <p:nvPr/>
          </p:nvSpPr>
          <p:spPr bwMode="auto">
            <a:xfrm>
              <a:off x="5146726" y="4238018"/>
              <a:ext cx="1577947" cy="1469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011" y="0"/>
                  </a:lnTo>
                  <a:lnTo>
                    <a:pt x="19849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24"/>
            <p:cNvSpPr/>
            <p:nvPr/>
          </p:nvSpPr>
          <p:spPr bwMode="auto">
            <a:xfrm>
              <a:off x="6591719" y="4238018"/>
              <a:ext cx="944669" cy="3289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922" y="9704"/>
                  </a:moveTo>
                  <a:lnTo>
                    <a:pt x="0" y="0"/>
                  </a:lnTo>
                  <a:lnTo>
                    <a:pt x="15426" y="9825"/>
                  </a:lnTo>
                  <a:lnTo>
                    <a:pt x="21600" y="21600"/>
                  </a:lnTo>
                  <a:lnTo>
                    <a:pt x="2922" y="9704"/>
                  </a:lnTo>
                  <a:close/>
                  <a:moveTo>
                    <a:pt x="2922" y="970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25"/>
            <p:cNvSpPr/>
            <p:nvPr/>
          </p:nvSpPr>
          <p:spPr bwMode="auto">
            <a:xfrm>
              <a:off x="7270482" y="4007074"/>
              <a:ext cx="650772" cy="5668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8957" y="21600"/>
                  </a:moveTo>
                  <a:lnTo>
                    <a:pt x="0" y="14735"/>
                  </a:lnTo>
                  <a:lnTo>
                    <a:pt x="10443" y="0"/>
                  </a:lnTo>
                  <a:lnTo>
                    <a:pt x="21600" y="3757"/>
                  </a:lnTo>
                  <a:lnTo>
                    <a:pt x="8957" y="21600"/>
                  </a:lnTo>
                  <a:close/>
                  <a:moveTo>
                    <a:pt x="8957" y="21600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26"/>
            <p:cNvSpPr/>
            <p:nvPr/>
          </p:nvSpPr>
          <p:spPr bwMode="auto">
            <a:xfrm>
              <a:off x="5192210" y="2110538"/>
              <a:ext cx="678762" cy="3464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0860" y="7702"/>
                  </a:moveTo>
                  <a:lnTo>
                    <a:pt x="21600" y="21600"/>
                  </a:lnTo>
                  <a:lnTo>
                    <a:pt x="4372" y="15238"/>
                  </a:lnTo>
                  <a:lnTo>
                    <a:pt x="0" y="0"/>
                  </a:lnTo>
                  <a:lnTo>
                    <a:pt x="20860" y="7702"/>
                  </a:lnTo>
                  <a:close/>
                  <a:moveTo>
                    <a:pt x="20860" y="7702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27"/>
            <p:cNvSpPr/>
            <p:nvPr/>
          </p:nvSpPr>
          <p:spPr bwMode="auto">
            <a:xfrm>
              <a:off x="3932651" y="2194517"/>
              <a:ext cx="2022292" cy="3250706"/>
            </a:xfrm>
            <a:custGeom>
              <a:avLst/>
              <a:gdLst>
                <a:gd name="T0" fmla="*/ 0 w 21571"/>
                <a:gd name="T1" fmla="*/ 0 h 21600"/>
                <a:gd name="T2" fmla="*/ 0 w 21571"/>
                <a:gd name="T3" fmla="*/ 0 h 21600"/>
                <a:gd name="T4" fmla="*/ 0 w 21571"/>
                <a:gd name="T5" fmla="*/ 0 h 21600"/>
                <a:gd name="T6" fmla="*/ 0 w 21571"/>
                <a:gd name="T7" fmla="*/ 0 h 21600"/>
                <a:gd name="T8" fmla="*/ 0 w 21571"/>
                <a:gd name="T9" fmla="*/ 0 h 21600"/>
                <a:gd name="T10" fmla="*/ 0 w 21571"/>
                <a:gd name="T11" fmla="*/ 0 h 21600"/>
                <a:gd name="T12" fmla="*/ 0 w 21571"/>
                <a:gd name="T13" fmla="*/ 0 h 21600"/>
                <a:gd name="T14" fmla="*/ 0 w 21571"/>
                <a:gd name="T15" fmla="*/ 0 h 21600"/>
                <a:gd name="T16" fmla="*/ 0 w 21571"/>
                <a:gd name="T17" fmla="*/ 0 h 21600"/>
                <a:gd name="T18" fmla="*/ 0 w 21571"/>
                <a:gd name="T19" fmla="*/ 0 h 21600"/>
                <a:gd name="T20" fmla="*/ 0 w 21571"/>
                <a:gd name="T21" fmla="*/ 0 h 21600"/>
                <a:gd name="T22" fmla="*/ 0 w 21571"/>
                <a:gd name="T23" fmla="*/ 0 h 21600"/>
                <a:gd name="T24" fmla="*/ 0 w 21571"/>
                <a:gd name="T25" fmla="*/ 0 h 21600"/>
                <a:gd name="T26" fmla="*/ 0 w 21571"/>
                <a:gd name="T27" fmla="*/ 0 h 21600"/>
                <a:gd name="T28" fmla="*/ 0 w 21571"/>
                <a:gd name="T29" fmla="*/ 0 h 21600"/>
                <a:gd name="T30" fmla="*/ 0 w 21571"/>
                <a:gd name="T31" fmla="*/ 0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571" h="21600">
                  <a:moveTo>
                    <a:pt x="12991" y="0"/>
                  </a:moveTo>
                  <a:lnTo>
                    <a:pt x="19819" y="804"/>
                  </a:lnTo>
                  <a:lnTo>
                    <a:pt x="21571" y="4643"/>
                  </a:lnTo>
                  <a:lnTo>
                    <a:pt x="13036" y="13865"/>
                  </a:lnTo>
                  <a:lnTo>
                    <a:pt x="7671" y="17284"/>
                  </a:lnTo>
                  <a:lnTo>
                    <a:pt x="10056" y="21600"/>
                  </a:lnTo>
                  <a:cubicBezTo>
                    <a:pt x="9071" y="21589"/>
                    <a:pt x="8131" y="21515"/>
                    <a:pt x="7249" y="21380"/>
                  </a:cubicBezTo>
                  <a:cubicBezTo>
                    <a:pt x="6366" y="21245"/>
                    <a:pt x="5541" y="21050"/>
                    <a:pt x="4786" y="20799"/>
                  </a:cubicBezTo>
                  <a:cubicBezTo>
                    <a:pt x="4030" y="20547"/>
                    <a:pt x="3345" y="20240"/>
                    <a:pt x="2742" y="19880"/>
                  </a:cubicBezTo>
                  <a:cubicBezTo>
                    <a:pt x="2139" y="19521"/>
                    <a:pt x="1619" y="19109"/>
                    <a:pt x="1193" y="18650"/>
                  </a:cubicBezTo>
                  <a:cubicBezTo>
                    <a:pt x="759" y="18181"/>
                    <a:pt x="444" y="17683"/>
                    <a:pt x="247" y="17167"/>
                  </a:cubicBezTo>
                  <a:cubicBezTo>
                    <a:pt x="50" y="16650"/>
                    <a:pt x="-29" y="16115"/>
                    <a:pt x="10" y="15569"/>
                  </a:cubicBezTo>
                  <a:cubicBezTo>
                    <a:pt x="48" y="15024"/>
                    <a:pt x="204" y="14469"/>
                    <a:pt x="477" y="13914"/>
                  </a:cubicBezTo>
                  <a:cubicBezTo>
                    <a:pt x="751" y="13358"/>
                    <a:pt x="1141" y="12802"/>
                    <a:pt x="1647" y="12255"/>
                  </a:cubicBezTo>
                  <a:lnTo>
                    <a:pt x="12991" y="0"/>
                  </a:lnTo>
                  <a:close/>
                  <a:moveTo>
                    <a:pt x="12991" y="0"/>
                  </a:move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28"/>
            <p:cNvSpPr/>
            <p:nvPr/>
          </p:nvSpPr>
          <p:spPr bwMode="auto">
            <a:xfrm>
              <a:off x="5157222" y="2894346"/>
              <a:ext cx="804718" cy="13856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1483" y="0"/>
                  </a:moveTo>
                  <a:lnTo>
                    <a:pt x="21600" y="1767"/>
                  </a:lnTo>
                  <a:lnTo>
                    <a:pt x="3858" y="19605"/>
                  </a:lnTo>
                  <a:lnTo>
                    <a:pt x="0" y="21600"/>
                  </a:lnTo>
                  <a:lnTo>
                    <a:pt x="21483" y="0"/>
                  </a:lnTo>
                  <a:close/>
                  <a:moveTo>
                    <a:pt x="21483" y="0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29"/>
            <p:cNvSpPr/>
            <p:nvPr/>
          </p:nvSpPr>
          <p:spPr bwMode="auto">
            <a:xfrm>
              <a:off x="4653399" y="4154038"/>
              <a:ext cx="647273" cy="6403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6800" y="4307"/>
                  </a:moveTo>
                  <a:lnTo>
                    <a:pt x="21600" y="0"/>
                  </a:lnTo>
                  <a:lnTo>
                    <a:pt x="7725" y="14281"/>
                  </a:lnTo>
                  <a:lnTo>
                    <a:pt x="0" y="21600"/>
                  </a:lnTo>
                  <a:lnTo>
                    <a:pt x="16800" y="4307"/>
                  </a:lnTo>
                  <a:close/>
                  <a:moveTo>
                    <a:pt x="16800" y="4307"/>
                  </a:moveTo>
                </a:path>
              </a:pathLst>
            </a:custGeom>
            <a:solidFill>
              <a:srgbClr val="B619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30"/>
            <p:cNvSpPr/>
            <p:nvPr/>
          </p:nvSpPr>
          <p:spPr bwMode="auto">
            <a:xfrm>
              <a:off x="5192210" y="1634654"/>
              <a:ext cx="2687059" cy="28553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00" h="21600">
                  <a:moveTo>
                    <a:pt x="6371" y="0"/>
                  </a:moveTo>
                  <a:cubicBezTo>
                    <a:pt x="7026" y="0"/>
                    <a:pt x="7666" y="89"/>
                    <a:pt x="8281" y="262"/>
                  </a:cubicBezTo>
                  <a:cubicBezTo>
                    <a:pt x="8896" y="434"/>
                    <a:pt x="9488" y="691"/>
                    <a:pt x="10044" y="1024"/>
                  </a:cubicBezTo>
                  <a:cubicBezTo>
                    <a:pt x="10600" y="1358"/>
                    <a:pt x="11122" y="1770"/>
                    <a:pt x="11601" y="2254"/>
                  </a:cubicBezTo>
                  <a:cubicBezTo>
                    <a:pt x="12080" y="2737"/>
                    <a:pt x="12515" y="3293"/>
                    <a:pt x="12897" y="3915"/>
                  </a:cubicBezTo>
                  <a:lnTo>
                    <a:pt x="21600" y="18090"/>
                  </a:lnTo>
                  <a:lnTo>
                    <a:pt x="18629" y="21600"/>
                  </a:lnTo>
                  <a:lnTo>
                    <a:pt x="13362" y="20496"/>
                  </a:lnTo>
                  <a:lnTo>
                    <a:pt x="6933" y="10023"/>
                  </a:lnTo>
                  <a:lnTo>
                    <a:pt x="5294" y="4611"/>
                  </a:lnTo>
                  <a:lnTo>
                    <a:pt x="0" y="3670"/>
                  </a:lnTo>
                  <a:cubicBezTo>
                    <a:pt x="383" y="3086"/>
                    <a:pt x="814" y="2564"/>
                    <a:pt x="1285" y="2111"/>
                  </a:cubicBezTo>
                  <a:cubicBezTo>
                    <a:pt x="1757" y="1657"/>
                    <a:pt x="2268" y="1271"/>
                    <a:pt x="2810" y="959"/>
                  </a:cubicBezTo>
                  <a:cubicBezTo>
                    <a:pt x="3352" y="646"/>
                    <a:pt x="3926" y="406"/>
                    <a:pt x="4522" y="245"/>
                  </a:cubicBezTo>
                  <a:cubicBezTo>
                    <a:pt x="5119" y="83"/>
                    <a:pt x="5738" y="0"/>
                    <a:pt x="6371" y="0"/>
                  </a:cubicBezTo>
                  <a:close/>
                  <a:moveTo>
                    <a:pt x="6371" y="0"/>
                  </a:moveTo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31"/>
            <p:cNvSpPr/>
            <p:nvPr/>
          </p:nvSpPr>
          <p:spPr bwMode="auto">
            <a:xfrm>
              <a:off x="6038913" y="2950333"/>
              <a:ext cx="811716" cy="13856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7571" y="19396"/>
                  </a:lnTo>
                  <a:lnTo>
                    <a:pt x="0" y="1558"/>
                  </a:lnTo>
                  <a:lnTo>
                    <a:pt x="323" y="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32"/>
            <p:cNvSpPr/>
            <p:nvPr/>
          </p:nvSpPr>
          <p:spPr bwMode="auto">
            <a:xfrm>
              <a:off x="5849979" y="2250504"/>
              <a:ext cx="202929" cy="8153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8955"/>
                  </a:moveTo>
                  <a:lnTo>
                    <a:pt x="20313" y="21600"/>
                  </a:lnTo>
                  <a:lnTo>
                    <a:pt x="2475" y="5946"/>
                  </a:lnTo>
                  <a:lnTo>
                    <a:pt x="0" y="0"/>
                  </a:lnTo>
                  <a:lnTo>
                    <a:pt x="21600" y="18955"/>
                  </a:lnTo>
                  <a:close/>
                  <a:moveTo>
                    <a:pt x="21600" y="18955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74"/>
            <p:cNvSpPr/>
            <p:nvPr/>
          </p:nvSpPr>
          <p:spPr bwMode="auto">
            <a:xfrm>
              <a:off x="5998402" y="4593919"/>
              <a:ext cx="325813" cy="589987"/>
            </a:xfrm>
            <a:custGeom>
              <a:avLst/>
              <a:gdLst>
                <a:gd name="T0" fmla="*/ 9619712 w 21600"/>
                <a:gd name="T1" fmla="*/ 9504 h 21599"/>
                <a:gd name="T2" fmla="*/ 9447410 w 21600"/>
                <a:gd name="T3" fmla="*/ 0 h 21599"/>
                <a:gd name="T4" fmla="*/ 9276740 w 21600"/>
                <a:gd name="T5" fmla="*/ 19107 h 21599"/>
                <a:gd name="T6" fmla="*/ 0 w 21600"/>
                <a:gd name="T7" fmla="*/ 55390147 h 21599"/>
                <a:gd name="T8" fmla="*/ 9450782 w 21600"/>
                <a:gd name="T9" fmla="*/ 203223198 h 21599"/>
                <a:gd name="T10" fmla="*/ 18898198 w 21600"/>
                <a:gd name="T11" fmla="*/ 55390147 h 21599"/>
                <a:gd name="T12" fmla="*/ 9619712 w 21600"/>
                <a:gd name="T13" fmla="*/ 9504 h 21599"/>
                <a:gd name="T14" fmla="*/ 9426352 w 21600"/>
                <a:gd name="T15" fmla="*/ 75883052 h 21599"/>
                <a:gd name="T16" fmla="*/ 5176944 w 21600"/>
                <a:gd name="T17" fmla="*/ 50516116 h 21599"/>
                <a:gd name="T18" fmla="*/ 9426352 w 21600"/>
                <a:gd name="T19" fmla="*/ 25150046 h 21599"/>
                <a:gd name="T20" fmla="*/ 13676679 w 21600"/>
                <a:gd name="T21" fmla="*/ 50516116 h 21599"/>
                <a:gd name="T22" fmla="*/ 9426352 w 21600"/>
                <a:gd name="T23" fmla="*/ 75883052 h 21599"/>
                <a:gd name="T24" fmla="*/ 9426352 w 21600"/>
                <a:gd name="T25" fmla="*/ 75883052 h 21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599">
                  <a:moveTo>
                    <a:pt x="10995" y="1"/>
                  </a:moveTo>
                  <a:cubicBezTo>
                    <a:pt x="10922" y="1"/>
                    <a:pt x="10869" y="-1"/>
                    <a:pt x="10798" y="0"/>
                  </a:cubicBezTo>
                  <a:cubicBezTo>
                    <a:pt x="10738" y="0"/>
                    <a:pt x="10663" y="2"/>
                    <a:pt x="10603" y="2"/>
                  </a:cubicBezTo>
                  <a:cubicBezTo>
                    <a:pt x="4747" y="2"/>
                    <a:pt x="0" y="2672"/>
                    <a:pt x="0" y="5887"/>
                  </a:cubicBezTo>
                  <a:cubicBezTo>
                    <a:pt x="0" y="9103"/>
                    <a:pt x="10802" y="21599"/>
                    <a:pt x="10802" y="21599"/>
                  </a:cubicBezTo>
                  <a:cubicBezTo>
                    <a:pt x="10802" y="21599"/>
                    <a:pt x="21600" y="9092"/>
                    <a:pt x="21600" y="5887"/>
                  </a:cubicBezTo>
                  <a:cubicBezTo>
                    <a:pt x="21599" y="2681"/>
                    <a:pt x="16851" y="1"/>
                    <a:pt x="10995" y="1"/>
                  </a:cubicBezTo>
                  <a:close/>
                  <a:moveTo>
                    <a:pt x="10774" y="8065"/>
                  </a:moveTo>
                  <a:cubicBezTo>
                    <a:pt x="8091" y="8065"/>
                    <a:pt x="5917" y="6858"/>
                    <a:pt x="5917" y="5369"/>
                  </a:cubicBezTo>
                  <a:cubicBezTo>
                    <a:pt x="5917" y="3880"/>
                    <a:pt x="8091" y="2673"/>
                    <a:pt x="10774" y="2673"/>
                  </a:cubicBezTo>
                  <a:cubicBezTo>
                    <a:pt x="13457" y="2673"/>
                    <a:pt x="15632" y="3880"/>
                    <a:pt x="15632" y="5369"/>
                  </a:cubicBezTo>
                  <a:cubicBezTo>
                    <a:pt x="15632" y="6858"/>
                    <a:pt x="13457" y="8065"/>
                    <a:pt x="10774" y="8065"/>
                  </a:cubicBezTo>
                  <a:close/>
                  <a:moveTo>
                    <a:pt x="10774" y="806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Group 2"/>
            <p:cNvGrpSpPr/>
            <p:nvPr/>
          </p:nvGrpSpPr>
          <p:grpSpPr>
            <a:xfrm>
              <a:off x="4632888" y="3295523"/>
              <a:ext cx="598790" cy="400661"/>
              <a:chOff x="4632888" y="3295523"/>
              <a:chExt cx="598790" cy="400661"/>
            </a:xfrm>
          </p:grpSpPr>
          <p:sp>
            <p:nvSpPr>
              <p:cNvPr id="38" name="Freeform: Shape 83"/>
              <p:cNvSpPr/>
              <p:nvPr/>
            </p:nvSpPr>
            <p:spPr bwMode="auto">
              <a:xfrm>
                <a:off x="5036197" y="3320116"/>
                <a:ext cx="195481" cy="3494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1375" y="21600"/>
                    </a:moveTo>
                    <a:cubicBezTo>
                      <a:pt x="21510" y="21380"/>
                      <a:pt x="21600" y="21148"/>
                      <a:pt x="21600" y="20904"/>
                    </a:cubicBezTo>
                    <a:lnTo>
                      <a:pt x="21600" y="662"/>
                    </a:lnTo>
                    <a:cubicBezTo>
                      <a:pt x="21600" y="430"/>
                      <a:pt x="21516" y="210"/>
                      <a:pt x="21395" y="0"/>
                    </a:cubicBezTo>
                    <a:lnTo>
                      <a:pt x="0" y="10182"/>
                    </a:lnTo>
                    <a:lnTo>
                      <a:pt x="21375" y="21600"/>
                    </a:lnTo>
                    <a:close/>
                    <a:moveTo>
                      <a:pt x="21375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84"/>
              <p:cNvSpPr/>
              <p:nvPr/>
            </p:nvSpPr>
            <p:spPr bwMode="auto">
              <a:xfrm>
                <a:off x="4657580" y="3295523"/>
                <a:ext cx="542203" cy="2295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10800" y="21600"/>
                    </a:moveTo>
                    <a:lnTo>
                      <a:pt x="12831" y="17713"/>
                    </a:lnTo>
                    <a:lnTo>
                      <a:pt x="13858" y="15745"/>
                    </a:lnTo>
                    <a:lnTo>
                      <a:pt x="21600" y="151"/>
                    </a:lnTo>
                    <a:cubicBezTo>
                      <a:pt x="21473" y="62"/>
                      <a:pt x="21341" y="0"/>
                      <a:pt x="21202" y="0"/>
                    </a:cubicBezTo>
                    <a:lnTo>
                      <a:pt x="399" y="0"/>
                    </a:lnTo>
                    <a:cubicBezTo>
                      <a:pt x="260" y="0"/>
                      <a:pt x="127" y="62"/>
                      <a:pt x="0" y="152"/>
                    </a:cubicBezTo>
                    <a:lnTo>
                      <a:pt x="7747" y="15753"/>
                    </a:lnTo>
                    <a:lnTo>
                      <a:pt x="8774" y="17722"/>
                    </a:lnTo>
                    <a:lnTo>
                      <a:pt x="10800" y="21600"/>
                    </a:lnTo>
                    <a:close/>
                    <a:moveTo>
                      <a:pt x="10800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85"/>
              <p:cNvSpPr/>
              <p:nvPr/>
            </p:nvSpPr>
            <p:spPr bwMode="auto">
              <a:xfrm>
                <a:off x="4657580" y="3508662"/>
                <a:ext cx="541174" cy="1875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217" y="21600"/>
                    </a:moveTo>
                    <a:cubicBezTo>
                      <a:pt x="21351" y="21600"/>
                      <a:pt x="21478" y="21530"/>
                      <a:pt x="21600" y="21429"/>
                    </a:cubicBezTo>
                    <a:lnTo>
                      <a:pt x="13810" y="0"/>
                    </a:lnTo>
                    <a:lnTo>
                      <a:pt x="10799" y="7018"/>
                    </a:lnTo>
                    <a:lnTo>
                      <a:pt x="7793" y="11"/>
                    </a:lnTo>
                    <a:lnTo>
                      <a:pt x="0" y="21430"/>
                    </a:lnTo>
                    <a:cubicBezTo>
                      <a:pt x="122" y="21529"/>
                      <a:pt x="249" y="21600"/>
                      <a:pt x="382" y="21600"/>
                    </a:cubicBezTo>
                    <a:lnTo>
                      <a:pt x="21217" y="21600"/>
                    </a:lnTo>
                    <a:close/>
                    <a:moveTo>
                      <a:pt x="21217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86"/>
              <p:cNvSpPr/>
              <p:nvPr/>
            </p:nvSpPr>
            <p:spPr bwMode="auto">
              <a:xfrm>
                <a:off x="4632888" y="3320116"/>
                <a:ext cx="195481" cy="3494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05" y="0"/>
                    </a:moveTo>
                    <a:cubicBezTo>
                      <a:pt x="84" y="210"/>
                      <a:pt x="0" y="430"/>
                      <a:pt x="0" y="662"/>
                    </a:cubicBezTo>
                    <a:lnTo>
                      <a:pt x="0" y="20904"/>
                    </a:lnTo>
                    <a:cubicBezTo>
                      <a:pt x="0" y="21149"/>
                      <a:pt x="90" y="21380"/>
                      <a:pt x="224" y="21600"/>
                    </a:cubicBezTo>
                    <a:lnTo>
                      <a:pt x="21600" y="10187"/>
                    </a:lnTo>
                    <a:lnTo>
                      <a:pt x="205" y="0"/>
                    </a:lnTo>
                    <a:close/>
                    <a:moveTo>
                      <a:pt x="205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1" name="Group 3"/>
            <p:cNvGrpSpPr/>
            <p:nvPr/>
          </p:nvGrpSpPr>
          <p:grpSpPr>
            <a:xfrm>
              <a:off x="6535249" y="2975376"/>
              <a:ext cx="589987" cy="594386"/>
              <a:chOff x="6535249" y="2975376"/>
              <a:chExt cx="589987" cy="594386"/>
            </a:xfrm>
          </p:grpSpPr>
          <p:sp>
            <p:nvSpPr>
              <p:cNvPr id="32" name="Freeform: Shape 77"/>
              <p:cNvSpPr/>
              <p:nvPr/>
            </p:nvSpPr>
            <p:spPr bwMode="auto">
              <a:xfrm>
                <a:off x="6535249" y="2975376"/>
                <a:ext cx="589987" cy="5943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19800"/>
                    </a:moveTo>
                    <a:cubicBezTo>
                      <a:pt x="5837" y="19800"/>
                      <a:pt x="1800" y="15763"/>
                      <a:pt x="1800" y="10800"/>
                    </a:cubicBezTo>
                    <a:cubicBezTo>
                      <a:pt x="1800" y="5837"/>
                      <a:pt x="5837" y="1800"/>
                      <a:pt x="10800" y="1800"/>
                    </a:cubicBezTo>
                    <a:cubicBezTo>
                      <a:pt x="15763" y="1800"/>
                      <a:pt x="19800" y="5837"/>
                      <a:pt x="19800" y="10800"/>
                    </a:cubicBezTo>
                    <a:cubicBezTo>
                      <a:pt x="19800" y="15763"/>
                      <a:pt x="15763" y="19800"/>
                      <a:pt x="10800" y="19800"/>
                    </a:cubicBezTo>
                    <a:close/>
                    <a:moveTo>
                      <a:pt x="10800" y="198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78"/>
              <p:cNvSpPr/>
              <p:nvPr/>
            </p:nvSpPr>
            <p:spPr bwMode="auto">
              <a:xfrm>
                <a:off x="6699134" y="3330357"/>
                <a:ext cx="76821" cy="7739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3150" y="0"/>
                    </a:moveTo>
                    <a:lnTo>
                      <a:pt x="0" y="21600"/>
                    </a:lnTo>
                    <a:lnTo>
                      <a:pt x="21600" y="8456"/>
                    </a:lnTo>
                    <a:lnTo>
                      <a:pt x="19944" y="1652"/>
                    </a:lnTo>
                    <a:lnTo>
                      <a:pt x="13150" y="0"/>
                    </a:lnTo>
                    <a:close/>
                    <a:moveTo>
                      <a:pt x="1315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79"/>
              <p:cNvSpPr/>
              <p:nvPr/>
            </p:nvSpPr>
            <p:spPr bwMode="auto">
              <a:xfrm>
                <a:off x="6699134" y="3140483"/>
                <a:ext cx="76821" cy="7739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9946" y="19945"/>
                    </a:moveTo>
                    <a:lnTo>
                      <a:pt x="21600" y="13146"/>
                    </a:lnTo>
                    <a:lnTo>
                      <a:pt x="0" y="0"/>
                    </a:lnTo>
                    <a:lnTo>
                      <a:pt x="13149" y="21600"/>
                    </a:lnTo>
                    <a:lnTo>
                      <a:pt x="19946" y="19945"/>
                    </a:lnTo>
                    <a:close/>
                    <a:moveTo>
                      <a:pt x="19946" y="1994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80"/>
              <p:cNvSpPr/>
              <p:nvPr/>
            </p:nvSpPr>
            <p:spPr bwMode="auto">
              <a:xfrm>
                <a:off x="6887602" y="3330357"/>
                <a:ext cx="76821" cy="7739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656" y="1653"/>
                    </a:moveTo>
                    <a:lnTo>
                      <a:pt x="0" y="8456"/>
                    </a:lnTo>
                    <a:lnTo>
                      <a:pt x="21600" y="21600"/>
                    </a:lnTo>
                    <a:lnTo>
                      <a:pt x="8447" y="0"/>
                    </a:lnTo>
                    <a:lnTo>
                      <a:pt x="1656" y="1653"/>
                    </a:lnTo>
                    <a:close/>
                    <a:moveTo>
                      <a:pt x="1656" y="165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81"/>
              <p:cNvSpPr/>
              <p:nvPr/>
            </p:nvSpPr>
            <p:spPr bwMode="auto">
              <a:xfrm>
                <a:off x="6887602" y="3140483"/>
                <a:ext cx="76821" cy="7739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8453" y="21600"/>
                    </a:moveTo>
                    <a:lnTo>
                      <a:pt x="21600" y="0"/>
                    </a:lnTo>
                    <a:lnTo>
                      <a:pt x="0" y="13149"/>
                    </a:lnTo>
                    <a:lnTo>
                      <a:pt x="1649" y="19943"/>
                    </a:lnTo>
                    <a:lnTo>
                      <a:pt x="8453" y="21600"/>
                    </a:lnTo>
                    <a:close/>
                    <a:moveTo>
                      <a:pt x="8453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82"/>
              <p:cNvSpPr/>
              <p:nvPr/>
            </p:nvSpPr>
            <p:spPr bwMode="auto">
              <a:xfrm>
                <a:off x="6608997" y="3048642"/>
                <a:ext cx="445563" cy="4499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12911" y="8688"/>
                    </a:moveTo>
                    <a:lnTo>
                      <a:pt x="10802" y="0"/>
                    </a:lnTo>
                    <a:lnTo>
                      <a:pt x="8686" y="8688"/>
                    </a:lnTo>
                    <a:lnTo>
                      <a:pt x="0" y="10800"/>
                    </a:lnTo>
                    <a:lnTo>
                      <a:pt x="8686" y="12912"/>
                    </a:lnTo>
                    <a:lnTo>
                      <a:pt x="10802" y="21600"/>
                    </a:lnTo>
                    <a:lnTo>
                      <a:pt x="12915" y="12912"/>
                    </a:lnTo>
                    <a:lnTo>
                      <a:pt x="21600" y="10800"/>
                    </a:lnTo>
                    <a:lnTo>
                      <a:pt x="12911" y="8688"/>
                    </a:lnTo>
                    <a:close/>
                    <a:moveTo>
                      <a:pt x="10800" y="11860"/>
                    </a:moveTo>
                    <a:cubicBezTo>
                      <a:pt x="10218" y="11860"/>
                      <a:pt x="9746" y="11388"/>
                      <a:pt x="9746" y="10807"/>
                    </a:cubicBezTo>
                    <a:cubicBezTo>
                      <a:pt x="9746" y="10224"/>
                      <a:pt x="10218" y="9752"/>
                      <a:pt x="10800" y="9752"/>
                    </a:cubicBezTo>
                    <a:cubicBezTo>
                      <a:pt x="11382" y="9752"/>
                      <a:pt x="11854" y="10224"/>
                      <a:pt x="11854" y="10807"/>
                    </a:cubicBezTo>
                    <a:cubicBezTo>
                      <a:pt x="11854" y="11388"/>
                      <a:pt x="11382" y="11860"/>
                      <a:pt x="10800" y="11860"/>
                    </a:cubicBezTo>
                    <a:close/>
                    <a:moveTo>
                      <a:pt x="10800" y="1186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1097836" y="2049599"/>
            <a:ext cx="2561432" cy="487634"/>
            <a:chOff x="1097836" y="2049599"/>
            <a:chExt cx="2561432" cy="487634"/>
          </a:xfrm>
        </p:grpSpPr>
        <p:cxnSp>
          <p:nvCxnSpPr>
            <p:cNvPr id="7" name="Connector: Elbow 138"/>
            <p:cNvCxnSpPr/>
            <p:nvPr/>
          </p:nvCxnSpPr>
          <p:spPr>
            <a:xfrm rot="10800000" flipV="1">
              <a:off x="2756967" y="2049599"/>
              <a:ext cx="902301" cy="244918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35"/>
            <p:cNvGrpSpPr/>
            <p:nvPr/>
          </p:nvGrpSpPr>
          <p:grpSpPr>
            <a:xfrm>
              <a:off x="1097836" y="2049599"/>
              <a:ext cx="1594274" cy="487634"/>
              <a:chOff x="810691" y="4795941"/>
              <a:chExt cx="1548561" cy="650179"/>
            </a:xfrm>
          </p:grpSpPr>
          <p:sp>
            <p:nvSpPr>
              <p:cNvPr id="15" name="TextBox 36"/>
              <p:cNvSpPr txBox="1"/>
              <p:nvPr/>
            </p:nvSpPr>
            <p:spPr>
              <a:xfrm>
                <a:off x="1362650" y="4795941"/>
                <a:ext cx="996602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 fontScale="92500" lnSpcReduction="20000"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6" name="TextBox 37"/>
              <p:cNvSpPr txBox="1"/>
              <p:nvPr/>
            </p:nvSpPr>
            <p:spPr>
              <a:xfrm>
                <a:off x="810691" y="5030622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9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900">
                    <a:solidFill>
                      <a:schemeClr val="tx1"/>
                    </a:solidFill>
                  </a:rPr>
                </a:br>
                <a:r>
                  <a:rPr lang="zh-CN" altLang="en-US" sz="9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343234" y="2083341"/>
            <a:ext cx="2677614" cy="1481280"/>
            <a:chOff x="5343234" y="2083341"/>
            <a:chExt cx="2677614" cy="1481280"/>
          </a:xfrm>
        </p:grpSpPr>
        <p:cxnSp>
          <p:nvCxnSpPr>
            <p:cNvPr id="5" name="Connector: Elbow 136"/>
            <p:cNvCxnSpPr/>
            <p:nvPr/>
          </p:nvCxnSpPr>
          <p:spPr>
            <a:xfrm>
              <a:off x="5343234" y="2083341"/>
              <a:ext cx="1034742" cy="391685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accent3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or: Elbow 137"/>
            <p:cNvCxnSpPr/>
            <p:nvPr/>
          </p:nvCxnSpPr>
          <p:spPr>
            <a:xfrm flipV="1">
              <a:off x="5997649" y="3210005"/>
              <a:ext cx="368393" cy="354616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accent1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38"/>
            <p:cNvGrpSpPr/>
            <p:nvPr/>
          </p:nvGrpSpPr>
          <p:grpSpPr>
            <a:xfrm>
              <a:off x="6430289" y="2245610"/>
              <a:ext cx="1590559" cy="487634"/>
              <a:chOff x="810691" y="4795941"/>
              <a:chExt cx="1544952" cy="650179"/>
            </a:xfrm>
          </p:grpSpPr>
          <p:sp>
            <p:nvSpPr>
              <p:cNvPr id="13" name="TextBox 39"/>
              <p:cNvSpPr txBox="1"/>
              <p:nvPr/>
            </p:nvSpPr>
            <p:spPr>
              <a:xfrm>
                <a:off x="814300" y="4795941"/>
                <a:ext cx="996602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4" name="TextBox 40"/>
              <p:cNvSpPr txBox="1"/>
              <p:nvPr/>
            </p:nvSpPr>
            <p:spPr>
              <a:xfrm>
                <a:off x="810691" y="5030622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900" dirty="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900" dirty="0">
                    <a:solidFill>
                      <a:schemeClr val="tx1"/>
                    </a:solidFill>
                  </a:rPr>
                </a:br>
                <a:r>
                  <a:rPr lang="zh-CN" altLang="en-US" sz="900" dirty="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0" name="Group 41"/>
            <p:cNvGrpSpPr/>
            <p:nvPr/>
          </p:nvGrpSpPr>
          <p:grpSpPr>
            <a:xfrm>
              <a:off x="6430289" y="2970828"/>
              <a:ext cx="1590559" cy="487634"/>
              <a:chOff x="810691" y="4795941"/>
              <a:chExt cx="1544952" cy="650179"/>
            </a:xfrm>
          </p:grpSpPr>
          <p:sp>
            <p:nvSpPr>
              <p:cNvPr id="11" name="TextBox 42"/>
              <p:cNvSpPr txBox="1"/>
              <p:nvPr/>
            </p:nvSpPr>
            <p:spPr>
              <a:xfrm>
                <a:off x="814300" y="4795941"/>
                <a:ext cx="996602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2" name="TextBox 43"/>
              <p:cNvSpPr txBox="1"/>
              <p:nvPr/>
            </p:nvSpPr>
            <p:spPr>
              <a:xfrm>
                <a:off x="810691" y="5030622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9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900">
                    <a:solidFill>
                      <a:schemeClr val="tx1"/>
                    </a:solidFill>
                  </a:rPr>
                </a:br>
                <a:r>
                  <a:rPr lang="zh-CN" altLang="en-US" sz="9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4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4"/>
          <p:cNvSpPr/>
          <p:nvPr/>
        </p:nvSpPr>
        <p:spPr>
          <a:xfrm>
            <a:off x="4785289" y="1239417"/>
            <a:ext cx="436843" cy="43684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Oval 23"/>
          <p:cNvSpPr/>
          <p:nvPr/>
        </p:nvSpPr>
        <p:spPr>
          <a:xfrm>
            <a:off x="4785289" y="1879055"/>
            <a:ext cx="436843" cy="43684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Oval 33"/>
          <p:cNvSpPr/>
          <p:nvPr/>
        </p:nvSpPr>
        <p:spPr>
          <a:xfrm>
            <a:off x="4785289" y="2518692"/>
            <a:ext cx="436843" cy="43684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Oval 40"/>
          <p:cNvSpPr/>
          <p:nvPr/>
        </p:nvSpPr>
        <p:spPr>
          <a:xfrm>
            <a:off x="4785289" y="3158329"/>
            <a:ext cx="436843" cy="43684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5" name="Group 41"/>
          <p:cNvGrpSpPr/>
          <p:nvPr/>
        </p:nvGrpSpPr>
        <p:grpSpPr>
          <a:xfrm>
            <a:off x="3544536" y="1509976"/>
            <a:ext cx="1181658" cy="1851286"/>
            <a:chOff x="4832354" y="2627863"/>
            <a:chExt cx="1290716" cy="2882302"/>
          </a:xfrm>
        </p:grpSpPr>
        <p:grpSp>
          <p:nvGrpSpPr>
            <p:cNvPr id="36" name="Group 42"/>
            <p:cNvGrpSpPr/>
            <p:nvPr/>
          </p:nvGrpSpPr>
          <p:grpSpPr>
            <a:xfrm>
              <a:off x="5656050" y="2627863"/>
              <a:ext cx="411375" cy="1103472"/>
              <a:chOff x="5656050" y="2477928"/>
              <a:chExt cx="411375" cy="1103472"/>
            </a:xfrm>
          </p:grpSpPr>
          <p:cxnSp>
            <p:nvCxnSpPr>
              <p:cNvPr id="44" name="Straight Connector 50"/>
              <p:cNvCxnSpPr/>
              <p:nvPr/>
            </p:nvCxnSpPr>
            <p:spPr>
              <a:xfrm flipH="1">
                <a:off x="5656052" y="247792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51"/>
              <p:cNvCxnSpPr/>
              <p:nvPr/>
            </p:nvCxnSpPr>
            <p:spPr>
              <a:xfrm>
                <a:off x="5656050" y="247792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43"/>
            <p:cNvCxnSpPr/>
            <p:nvPr/>
          </p:nvCxnSpPr>
          <p:spPr>
            <a:xfrm flipH="1">
              <a:off x="4832354" y="3581400"/>
              <a:ext cx="123507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44"/>
            <p:cNvGrpSpPr/>
            <p:nvPr/>
          </p:nvGrpSpPr>
          <p:grpSpPr>
            <a:xfrm flipV="1">
              <a:off x="5429250" y="3250149"/>
              <a:ext cx="638175" cy="1103472"/>
              <a:chOff x="5656050" y="2477928"/>
              <a:chExt cx="411375" cy="1103472"/>
            </a:xfrm>
          </p:grpSpPr>
          <p:cxnSp>
            <p:nvCxnSpPr>
              <p:cNvPr id="42" name="Straight Connector 48"/>
              <p:cNvCxnSpPr/>
              <p:nvPr/>
            </p:nvCxnSpPr>
            <p:spPr>
              <a:xfrm flipH="1">
                <a:off x="5656052" y="247792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5656050" y="247792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45"/>
            <p:cNvGrpSpPr/>
            <p:nvPr/>
          </p:nvGrpSpPr>
          <p:grpSpPr>
            <a:xfrm flipV="1">
              <a:off x="5246765" y="4406693"/>
              <a:ext cx="876305" cy="1103472"/>
              <a:chOff x="5682165" y="4387818"/>
              <a:chExt cx="411377" cy="1103472"/>
            </a:xfrm>
          </p:grpSpPr>
          <p:cxnSp>
            <p:nvCxnSpPr>
              <p:cNvPr id="40" name="Straight Connector 46"/>
              <p:cNvCxnSpPr/>
              <p:nvPr/>
            </p:nvCxnSpPr>
            <p:spPr>
              <a:xfrm flipH="1">
                <a:off x="5682169" y="438781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5682165" y="438781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"/>
          <p:cNvGrpSpPr/>
          <p:nvPr/>
        </p:nvGrpSpPr>
        <p:grpSpPr>
          <a:xfrm>
            <a:off x="5295350" y="1189433"/>
            <a:ext cx="2206685" cy="507927"/>
            <a:chOff x="7222206" y="2322208"/>
            <a:chExt cx="2942246" cy="677236"/>
          </a:xfrm>
        </p:grpSpPr>
        <p:sp>
          <p:nvSpPr>
            <p:cNvPr id="34" name="Rectangle 73"/>
            <p:cNvSpPr/>
            <p:nvPr/>
          </p:nvSpPr>
          <p:spPr>
            <a:xfrm>
              <a:off x="7222206" y="2516107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5" name="TextBox 74"/>
            <p:cNvSpPr txBox="1"/>
            <p:nvPr/>
          </p:nvSpPr>
          <p:spPr bwMode="auto">
            <a:xfrm>
              <a:off x="7222206" y="2322208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1"/>
                  </a:solidFill>
                </a:rPr>
                <a:t>标题文本预设 </a:t>
              </a:r>
            </a:p>
          </p:txBody>
        </p:sp>
      </p:grpSp>
      <p:grpSp>
        <p:nvGrpSpPr>
          <p:cNvPr id="17" name="Group 9"/>
          <p:cNvGrpSpPr/>
          <p:nvPr/>
        </p:nvGrpSpPr>
        <p:grpSpPr>
          <a:xfrm>
            <a:off x="5295350" y="1831218"/>
            <a:ext cx="2206685" cy="507927"/>
            <a:chOff x="7222206" y="3154018"/>
            <a:chExt cx="2942246" cy="677236"/>
          </a:xfrm>
        </p:grpSpPr>
        <p:sp>
          <p:nvSpPr>
            <p:cNvPr id="32" name="Rectangle 75"/>
            <p:cNvSpPr/>
            <p:nvPr/>
          </p:nvSpPr>
          <p:spPr>
            <a:xfrm>
              <a:off x="7222206" y="3347917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3" name="TextBox 76"/>
            <p:cNvSpPr txBox="1"/>
            <p:nvPr/>
          </p:nvSpPr>
          <p:spPr bwMode="auto">
            <a:xfrm>
              <a:off x="7222206" y="3154018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2"/>
                  </a:solidFill>
                </a:rPr>
                <a:t>标题文本预设 </a:t>
              </a:r>
            </a:p>
          </p:txBody>
        </p:sp>
      </p:grpSp>
      <p:grpSp>
        <p:nvGrpSpPr>
          <p:cNvPr id="18" name="Group 10"/>
          <p:cNvGrpSpPr/>
          <p:nvPr/>
        </p:nvGrpSpPr>
        <p:grpSpPr>
          <a:xfrm>
            <a:off x="5295350" y="2473003"/>
            <a:ext cx="2206685" cy="507927"/>
            <a:chOff x="7222206" y="4013213"/>
            <a:chExt cx="2942246" cy="677236"/>
          </a:xfrm>
        </p:grpSpPr>
        <p:sp>
          <p:nvSpPr>
            <p:cNvPr id="30" name="Rectangle 77"/>
            <p:cNvSpPr/>
            <p:nvPr/>
          </p:nvSpPr>
          <p:spPr>
            <a:xfrm>
              <a:off x="7222206" y="4207112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1" name="TextBox 78"/>
            <p:cNvSpPr txBox="1"/>
            <p:nvPr/>
          </p:nvSpPr>
          <p:spPr bwMode="auto">
            <a:xfrm>
              <a:off x="7222206" y="4013213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3"/>
                  </a:solidFill>
                </a:rPr>
                <a:t>标题文本预设 </a:t>
              </a:r>
            </a:p>
          </p:txBody>
        </p:sp>
      </p:grpSp>
      <p:grpSp>
        <p:nvGrpSpPr>
          <p:cNvPr id="19" name="Group 11"/>
          <p:cNvGrpSpPr/>
          <p:nvPr/>
        </p:nvGrpSpPr>
        <p:grpSpPr>
          <a:xfrm>
            <a:off x="5295350" y="3114787"/>
            <a:ext cx="2206685" cy="507927"/>
            <a:chOff x="7222206" y="4889346"/>
            <a:chExt cx="2942246" cy="677236"/>
          </a:xfrm>
        </p:grpSpPr>
        <p:sp>
          <p:nvSpPr>
            <p:cNvPr id="28" name="Rectangle 79"/>
            <p:cNvSpPr/>
            <p:nvPr/>
          </p:nvSpPr>
          <p:spPr>
            <a:xfrm>
              <a:off x="7222206" y="5083245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9" name="TextBox 80"/>
            <p:cNvSpPr txBox="1"/>
            <p:nvPr/>
          </p:nvSpPr>
          <p:spPr bwMode="auto">
            <a:xfrm>
              <a:off x="7222206" y="4889346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4"/>
                  </a:solidFill>
                </a:rPr>
                <a:t>标题文本预设 </a:t>
              </a:r>
            </a:p>
          </p:txBody>
        </p:sp>
      </p:grpSp>
      <p:sp>
        <p:nvSpPr>
          <p:cNvPr id="20" name="Freeform: Shape 81"/>
          <p:cNvSpPr/>
          <p:nvPr/>
        </p:nvSpPr>
        <p:spPr bwMode="auto">
          <a:xfrm>
            <a:off x="4878573" y="1301308"/>
            <a:ext cx="283330" cy="283330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Freeform: Shape 82"/>
          <p:cNvSpPr/>
          <p:nvPr/>
        </p:nvSpPr>
        <p:spPr bwMode="auto">
          <a:xfrm>
            <a:off x="4858508" y="1947008"/>
            <a:ext cx="283330" cy="283330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83"/>
          <p:cNvSpPr/>
          <p:nvPr/>
        </p:nvSpPr>
        <p:spPr bwMode="auto">
          <a:xfrm>
            <a:off x="4858506" y="3235082"/>
            <a:ext cx="283330" cy="283330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Freeform: Shape 84"/>
          <p:cNvSpPr/>
          <p:nvPr/>
        </p:nvSpPr>
        <p:spPr bwMode="auto">
          <a:xfrm>
            <a:off x="4858506" y="2595447"/>
            <a:ext cx="283330" cy="283330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1073455" y="1166133"/>
            <a:ext cx="2595251" cy="2411581"/>
            <a:chOff x="1073455" y="1166133"/>
            <a:chExt cx="2595251" cy="2411581"/>
          </a:xfrm>
        </p:grpSpPr>
        <p:sp>
          <p:nvSpPr>
            <p:cNvPr id="4" name="Freeform: Shape 2"/>
            <p:cNvSpPr/>
            <p:nvPr/>
          </p:nvSpPr>
          <p:spPr>
            <a:xfrm>
              <a:off x="1073455" y="1166133"/>
              <a:ext cx="2595251" cy="524971"/>
            </a:xfrm>
            <a:custGeom>
              <a:avLst/>
              <a:gdLst>
                <a:gd name="connsiteX0" fmla="*/ 406399 w 4018173"/>
                <a:gd name="connsiteY0" fmla="*/ 0 h 812801"/>
                <a:gd name="connsiteX1" fmla="*/ 757974 w 4018173"/>
                <a:gd name="connsiteY1" fmla="*/ 0 h 812801"/>
                <a:gd name="connsiteX2" fmla="*/ 757984 w 4018173"/>
                <a:gd name="connsiteY2" fmla="*/ 1 h 812801"/>
                <a:gd name="connsiteX3" fmla="*/ 4018173 w 4018173"/>
                <a:gd name="connsiteY3" fmla="*/ 1 h 812801"/>
                <a:gd name="connsiteX4" fmla="*/ 4018173 w 4018173"/>
                <a:gd name="connsiteY4" fmla="*/ 812801 h 812801"/>
                <a:gd name="connsiteX5" fmla="*/ 449473 w 4018173"/>
                <a:gd name="connsiteY5" fmla="*/ 812801 h 812801"/>
                <a:gd name="connsiteX6" fmla="*/ 449473 w 4018173"/>
                <a:gd name="connsiteY6" fmla="*/ 812798 h 812801"/>
                <a:gd name="connsiteX7" fmla="*/ 406399 w 4018173"/>
                <a:gd name="connsiteY7" fmla="*/ 812798 h 812801"/>
                <a:gd name="connsiteX8" fmla="*/ 0 w 4018173"/>
                <a:gd name="connsiteY8" fmla="*/ 406399 h 812801"/>
                <a:gd name="connsiteX9" fmla="*/ 406399 w 4018173"/>
                <a:gd name="connsiteY9" fmla="*/ 0 h 81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8173" h="812801">
                  <a:moveTo>
                    <a:pt x="406399" y="0"/>
                  </a:moveTo>
                  <a:lnTo>
                    <a:pt x="757974" y="0"/>
                  </a:lnTo>
                  <a:lnTo>
                    <a:pt x="757984" y="1"/>
                  </a:lnTo>
                  <a:lnTo>
                    <a:pt x="4018173" y="1"/>
                  </a:lnTo>
                  <a:lnTo>
                    <a:pt x="4018173" y="812801"/>
                  </a:lnTo>
                  <a:lnTo>
                    <a:pt x="449473" y="812801"/>
                  </a:lnTo>
                  <a:lnTo>
                    <a:pt x="449473" y="812798"/>
                  </a:lnTo>
                  <a:lnTo>
                    <a:pt x="406399" y="812798"/>
                  </a:lnTo>
                  <a:cubicBezTo>
                    <a:pt x="181951" y="812798"/>
                    <a:pt x="0" y="630847"/>
                    <a:pt x="0" y="406399"/>
                  </a:cubicBezTo>
                  <a:cubicBezTo>
                    <a:pt x="0" y="181951"/>
                    <a:pt x="181951" y="0"/>
                    <a:pt x="406399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ctangle 3"/>
            <p:cNvSpPr/>
            <p:nvPr/>
          </p:nvSpPr>
          <p:spPr>
            <a:xfrm>
              <a:off x="1363760" y="1874296"/>
              <a:ext cx="2091677" cy="50036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Rectangle 4"/>
            <p:cNvSpPr/>
            <p:nvPr/>
          </p:nvSpPr>
          <p:spPr>
            <a:xfrm>
              <a:off x="1544218" y="2557850"/>
              <a:ext cx="1730761" cy="434741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Parallelogram 5"/>
            <p:cNvSpPr/>
            <p:nvPr/>
          </p:nvSpPr>
          <p:spPr>
            <a:xfrm>
              <a:off x="1363759" y="1691102"/>
              <a:ext cx="2304947" cy="183194"/>
            </a:xfrm>
            <a:prstGeom prst="parallelogram">
              <a:avLst>
                <a:gd name="adj" fmla="val 4923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Parallelogram 6"/>
            <p:cNvSpPr/>
            <p:nvPr/>
          </p:nvSpPr>
          <p:spPr>
            <a:xfrm>
              <a:off x="1544217" y="2374657"/>
              <a:ext cx="1911219" cy="183194"/>
            </a:xfrm>
            <a:prstGeom prst="parallelogram">
              <a:avLst>
                <a:gd name="adj" fmla="val 45655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Parallelogram 7"/>
            <p:cNvSpPr/>
            <p:nvPr/>
          </p:nvSpPr>
          <p:spPr>
            <a:xfrm>
              <a:off x="1823107" y="2992591"/>
              <a:ext cx="1451870" cy="183194"/>
            </a:xfrm>
            <a:prstGeom prst="parallelogram">
              <a:avLst>
                <a:gd name="adj" fmla="val 3669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8"/>
            <p:cNvSpPr/>
            <p:nvPr/>
          </p:nvSpPr>
          <p:spPr>
            <a:xfrm>
              <a:off x="1823107" y="3175782"/>
              <a:ext cx="1282109" cy="401932"/>
            </a:xfrm>
            <a:custGeom>
              <a:avLst/>
              <a:gdLst>
                <a:gd name="connsiteX0" fmla="*/ 1131839 w 1985062"/>
                <a:gd name="connsiteY0" fmla="*/ 0 h 622302"/>
                <a:gd name="connsiteX1" fmla="*/ 1673911 w 1985062"/>
                <a:gd name="connsiteY1" fmla="*/ 0 h 622302"/>
                <a:gd name="connsiteX2" fmla="*/ 1985062 w 1985062"/>
                <a:gd name="connsiteY2" fmla="*/ 311151 h 622302"/>
                <a:gd name="connsiteX3" fmla="*/ 1985061 w 1985062"/>
                <a:gd name="connsiteY3" fmla="*/ 311151 h 622302"/>
                <a:gd name="connsiteX4" fmla="*/ 1673910 w 1985062"/>
                <a:gd name="connsiteY4" fmla="*/ 622302 h 622302"/>
                <a:gd name="connsiteX5" fmla="*/ 1564054 w 1985062"/>
                <a:gd name="connsiteY5" fmla="*/ 622302 h 622302"/>
                <a:gd name="connsiteX6" fmla="*/ 1564054 w 1985062"/>
                <a:gd name="connsiteY6" fmla="*/ 622302 h 622302"/>
                <a:gd name="connsiteX7" fmla="*/ 0 w 1985062"/>
                <a:gd name="connsiteY7" fmla="*/ 622302 h 622302"/>
                <a:gd name="connsiteX8" fmla="*/ 0 w 1985062"/>
                <a:gd name="connsiteY8" fmla="*/ 2 h 622302"/>
                <a:gd name="connsiteX9" fmla="*/ 1131819 w 1985062"/>
                <a:gd name="connsiteY9" fmla="*/ 2 h 62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5062" h="622302">
                  <a:moveTo>
                    <a:pt x="1131839" y="0"/>
                  </a:moveTo>
                  <a:lnTo>
                    <a:pt x="1673911" y="0"/>
                  </a:lnTo>
                  <a:cubicBezTo>
                    <a:pt x="1845755" y="0"/>
                    <a:pt x="1985062" y="139307"/>
                    <a:pt x="1985062" y="311151"/>
                  </a:cubicBezTo>
                  <a:lnTo>
                    <a:pt x="1985061" y="311151"/>
                  </a:lnTo>
                  <a:cubicBezTo>
                    <a:pt x="1985061" y="482995"/>
                    <a:pt x="1845754" y="622302"/>
                    <a:pt x="1673910" y="622302"/>
                  </a:cubicBezTo>
                  <a:lnTo>
                    <a:pt x="1564054" y="622302"/>
                  </a:lnTo>
                  <a:lnTo>
                    <a:pt x="1564054" y="622302"/>
                  </a:lnTo>
                  <a:lnTo>
                    <a:pt x="0" y="622302"/>
                  </a:lnTo>
                  <a:lnTo>
                    <a:pt x="0" y="2"/>
                  </a:lnTo>
                  <a:lnTo>
                    <a:pt x="1131819" y="2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TextBox 85"/>
            <p:cNvSpPr txBox="1"/>
            <p:nvPr/>
          </p:nvSpPr>
          <p:spPr>
            <a:xfrm>
              <a:off x="1776606" y="1275603"/>
              <a:ext cx="1188949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5" name="TextBox 86"/>
            <p:cNvSpPr txBox="1"/>
            <p:nvPr/>
          </p:nvSpPr>
          <p:spPr>
            <a:xfrm>
              <a:off x="1815124" y="1987306"/>
              <a:ext cx="1188949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6" name="TextBox 87"/>
            <p:cNvSpPr txBox="1"/>
            <p:nvPr/>
          </p:nvSpPr>
          <p:spPr>
            <a:xfrm>
              <a:off x="1815124" y="2623997"/>
              <a:ext cx="1188949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7" name="TextBox 88"/>
            <p:cNvSpPr txBox="1"/>
            <p:nvPr/>
          </p:nvSpPr>
          <p:spPr>
            <a:xfrm>
              <a:off x="1878683" y="3235083"/>
              <a:ext cx="1061829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sp>
        <p:nvSpPr>
          <p:cNvPr id="4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139952" y="1653760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latin typeface="迷你简启体" panose="03000509000000000000" pitchFamily="65" charset="-122"/>
                <a:ea typeface="迷你简启体" panose="03000509000000000000" pitchFamily="65" charset="-122"/>
                <a:sym typeface="微软雅黑" panose="020B0503020204020204" pitchFamily="34" charset="-122"/>
              </a:rPr>
              <a:t>03</a:t>
            </a:r>
            <a:endParaRPr lang="zh-CN" altLang="en-US" sz="4400" spc="300" dirty="0">
              <a:latin typeface="迷你简启体" panose="03000509000000000000" pitchFamily="65" charset="-122"/>
              <a:ea typeface="迷你简启体" panose="03000509000000000000" pitchFamily="65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71"/>
          <p:cNvSpPr txBox="1"/>
          <p:nvPr/>
        </p:nvSpPr>
        <p:spPr>
          <a:xfrm>
            <a:off x="2987824" y="236640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3878" b="11808"/>
          <a:stretch>
            <a:fillRect/>
          </a:stretch>
        </p:blipFill>
        <p:spPr>
          <a:xfrm>
            <a:off x="0" y="1"/>
            <a:ext cx="9140407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66924" y="959121"/>
            <a:ext cx="3191742" cy="1745113"/>
            <a:chOff x="1366924" y="959121"/>
            <a:chExt cx="3191742" cy="1745113"/>
          </a:xfrm>
        </p:grpSpPr>
        <p:sp>
          <p:nvSpPr>
            <p:cNvPr id="4" name="Rectangle: Rounded Corners 48"/>
            <p:cNvSpPr/>
            <p:nvPr/>
          </p:nvSpPr>
          <p:spPr>
            <a:xfrm>
              <a:off x="1366924" y="959121"/>
              <a:ext cx="2832637" cy="1486486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50"/>
            <p:cNvGrpSpPr/>
            <p:nvPr/>
          </p:nvGrpSpPr>
          <p:grpSpPr>
            <a:xfrm rot="16200000">
              <a:off x="3227163" y="1372732"/>
              <a:ext cx="1332139" cy="1330866"/>
              <a:chOff x="5284598" y="1127125"/>
              <a:chExt cx="1663890" cy="1662301"/>
            </a:xfrm>
          </p:grpSpPr>
          <p:sp>
            <p:nvSpPr>
              <p:cNvPr id="38" name="Freeform: Shape 54"/>
              <p:cNvSpPr/>
              <p:nvPr/>
            </p:nvSpPr>
            <p:spPr bwMode="auto">
              <a:xfrm>
                <a:off x="5284598" y="1136839"/>
                <a:ext cx="1649414" cy="1652587"/>
              </a:xfrm>
              <a:custGeom>
                <a:avLst/>
                <a:gdLst>
                  <a:gd name="T0" fmla="*/ 604 w 604"/>
                  <a:gd name="T1" fmla="*/ 605 h 605"/>
                  <a:gd name="T2" fmla="*/ 56 w 604"/>
                  <a:gd name="T3" fmla="*/ 550 h 605"/>
                  <a:gd name="T4" fmla="*/ 0 w 604"/>
                  <a:gd name="T5" fmla="*/ 0 h 605"/>
                  <a:gd name="T6" fmla="*/ 604 w 604"/>
                  <a:gd name="T7" fmla="*/ 60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605"/>
                    </a:moveTo>
                    <a:cubicBezTo>
                      <a:pt x="56" y="550"/>
                      <a:pt x="56" y="550"/>
                      <a:pt x="56" y="5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8" y="14"/>
                      <a:pt x="591" y="277"/>
                      <a:pt x="604" y="605"/>
                    </a:cubicBez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55"/>
              <p:cNvSpPr/>
              <p:nvPr/>
            </p:nvSpPr>
            <p:spPr bwMode="auto">
              <a:xfrm>
                <a:off x="5294313" y="2630488"/>
                <a:ext cx="1654175" cy="149225"/>
              </a:xfrm>
              <a:custGeom>
                <a:avLst/>
                <a:gdLst>
                  <a:gd name="T0" fmla="*/ 96 w 1042"/>
                  <a:gd name="T1" fmla="*/ 0 h 94"/>
                  <a:gd name="T2" fmla="*/ 1042 w 1042"/>
                  <a:gd name="T3" fmla="*/ 94 h 94"/>
                  <a:gd name="T4" fmla="*/ 0 w 1042"/>
                  <a:gd name="T5" fmla="*/ 94 h 94"/>
                  <a:gd name="T6" fmla="*/ 96 w 1042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4">
                    <a:moveTo>
                      <a:pt x="96" y="0"/>
                    </a:moveTo>
                    <a:lnTo>
                      <a:pt x="1042" y="94"/>
                    </a:lnTo>
                    <a:lnTo>
                      <a:pt x="0" y="9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63"/>
              <p:cNvSpPr/>
              <p:nvPr/>
            </p:nvSpPr>
            <p:spPr bwMode="auto">
              <a:xfrm>
                <a:off x="5294313" y="1127125"/>
                <a:ext cx="152400" cy="1652588"/>
              </a:xfrm>
              <a:custGeom>
                <a:avLst/>
                <a:gdLst>
                  <a:gd name="T0" fmla="*/ 0 w 96"/>
                  <a:gd name="T1" fmla="*/ 1041 h 1041"/>
                  <a:gd name="T2" fmla="*/ 0 w 96"/>
                  <a:gd name="T3" fmla="*/ 0 h 1041"/>
                  <a:gd name="T4" fmla="*/ 96 w 96"/>
                  <a:gd name="T5" fmla="*/ 947 h 1041"/>
                  <a:gd name="T6" fmla="*/ 0 w 96"/>
                  <a:gd name="T7" fmla="*/ 1041 h 1041"/>
                  <a:gd name="T8" fmla="*/ 0 w 96"/>
                  <a:gd name="T9" fmla="*/ 1041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1041"/>
                    </a:moveTo>
                    <a:lnTo>
                      <a:pt x="0" y="0"/>
                    </a:lnTo>
                    <a:lnTo>
                      <a:pt x="96" y="947"/>
                    </a:lnTo>
                    <a:lnTo>
                      <a:pt x="0" y="1041"/>
                    </a:lnTo>
                    <a:lnTo>
                      <a:pt x="0" y="104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Freeform: Shape 51"/>
            <p:cNvSpPr/>
            <p:nvPr/>
          </p:nvSpPr>
          <p:spPr bwMode="auto">
            <a:xfrm>
              <a:off x="3866065" y="1871457"/>
              <a:ext cx="317615" cy="275267"/>
            </a:xfrm>
            <a:custGeom>
              <a:avLst/>
              <a:gdLst>
                <a:gd name="T0" fmla="*/ 205130705 w 21600"/>
                <a:gd name="T1" fmla="*/ 0 h 21600"/>
                <a:gd name="T2" fmla="*/ 4196040 w 21600"/>
                <a:gd name="T3" fmla="*/ 0 h 21600"/>
                <a:gd name="T4" fmla="*/ 0 w 21600"/>
                <a:gd name="T5" fmla="*/ 2706042 h 21600"/>
                <a:gd name="T6" fmla="*/ 0 w 21600"/>
                <a:gd name="T7" fmla="*/ 98631558 h 21600"/>
                <a:gd name="T8" fmla="*/ 4196040 w 21600"/>
                <a:gd name="T9" fmla="*/ 101337600 h 21600"/>
                <a:gd name="T10" fmla="*/ 86231370 w 21600"/>
                <a:gd name="T11" fmla="*/ 101337600 h 21600"/>
                <a:gd name="T12" fmla="*/ 86231370 w 21600"/>
                <a:gd name="T13" fmla="*/ 109139706 h 21600"/>
                <a:gd name="T14" fmla="*/ 67876450 w 21600"/>
                <a:gd name="T15" fmla="*/ 116646190 h 21600"/>
                <a:gd name="T16" fmla="*/ 68534834 w 21600"/>
                <a:gd name="T17" fmla="*/ 118095222 h 21600"/>
                <a:gd name="T18" fmla="*/ 141479535 w 21600"/>
                <a:gd name="T19" fmla="*/ 118095222 h 21600"/>
                <a:gd name="T20" fmla="*/ 142119316 w 21600"/>
                <a:gd name="T21" fmla="*/ 116662751 h 21600"/>
                <a:gd name="T22" fmla="*/ 123211640 w 21600"/>
                <a:gd name="T23" fmla="*/ 109041214 h 21600"/>
                <a:gd name="T24" fmla="*/ 123211640 w 21600"/>
                <a:gd name="T25" fmla="*/ 101337600 h 21600"/>
                <a:gd name="T26" fmla="*/ 205130705 w 21600"/>
                <a:gd name="T27" fmla="*/ 101337600 h 21600"/>
                <a:gd name="T28" fmla="*/ 209326746 w 21600"/>
                <a:gd name="T29" fmla="*/ 98631558 h 21600"/>
                <a:gd name="T30" fmla="*/ 209326746 w 21600"/>
                <a:gd name="T31" fmla="*/ 2706042 h 21600"/>
                <a:gd name="T32" fmla="*/ 205130705 w 21600"/>
                <a:gd name="T33" fmla="*/ 0 h 21600"/>
                <a:gd name="T34" fmla="*/ 191863622 w 21600"/>
                <a:gd name="T35" fmla="*/ 74230652 h 21600"/>
                <a:gd name="T36" fmla="*/ 187667581 w 21600"/>
                <a:gd name="T37" fmla="*/ 76936771 h 21600"/>
                <a:gd name="T38" fmla="*/ 21659164 w 21600"/>
                <a:gd name="T39" fmla="*/ 76936771 h 21600"/>
                <a:gd name="T40" fmla="*/ 17463124 w 21600"/>
                <a:gd name="T41" fmla="*/ 74230652 h 21600"/>
                <a:gd name="T42" fmla="*/ 17463124 w 21600"/>
                <a:gd name="T43" fmla="*/ 13968987 h 21600"/>
                <a:gd name="T44" fmla="*/ 21659164 w 21600"/>
                <a:gd name="T45" fmla="*/ 11262945 h 21600"/>
                <a:gd name="T46" fmla="*/ 187667581 w 21600"/>
                <a:gd name="T47" fmla="*/ 11262945 h 21600"/>
                <a:gd name="T48" fmla="*/ 191863622 w 21600"/>
                <a:gd name="T49" fmla="*/ 13968987 h 21600"/>
                <a:gd name="T50" fmla="*/ 191863622 w 21600"/>
                <a:gd name="T51" fmla="*/ 74230652 h 21600"/>
                <a:gd name="T52" fmla="*/ 191863622 w 21600"/>
                <a:gd name="T53" fmla="*/ 74230652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600" h="21600">
                  <a:moveTo>
                    <a:pt x="21167" y="0"/>
                  </a:moveTo>
                  <a:lnTo>
                    <a:pt x="433" y="0"/>
                  </a:lnTo>
                  <a:cubicBezTo>
                    <a:pt x="195" y="0"/>
                    <a:pt x="0" y="223"/>
                    <a:pt x="0" y="495"/>
                  </a:cubicBezTo>
                  <a:lnTo>
                    <a:pt x="0" y="18040"/>
                  </a:lnTo>
                  <a:cubicBezTo>
                    <a:pt x="0" y="18312"/>
                    <a:pt x="195" y="18535"/>
                    <a:pt x="433" y="18535"/>
                  </a:cubicBezTo>
                  <a:lnTo>
                    <a:pt x="8898" y="18535"/>
                  </a:lnTo>
                  <a:lnTo>
                    <a:pt x="8898" y="19962"/>
                  </a:lnTo>
                  <a:lnTo>
                    <a:pt x="7004" y="21335"/>
                  </a:lnTo>
                  <a:cubicBezTo>
                    <a:pt x="6803" y="21481"/>
                    <a:pt x="6834" y="21600"/>
                    <a:pt x="7072" y="21600"/>
                  </a:cubicBezTo>
                  <a:lnTo>
                    <a:pt x="14599" y="21600"/>
                  </a:lnTo>
                  <a:cubicBezTo>
                    <a:pt x="14837" y="21600"/>
                    <a:pt x="14867" y="21482"/>
                    <a:pt x="14665" y="21338"/>
                  </a:cubicBezTo>
                  <a:lnTo>
                    <a:pt x="12714" y="19944"/>
                  </a:lnTo>
                  <a:lnTo>
                    <a:pt x="12714" y="18535"/>
                  </a:lnTo>
                  <a:lnTo>
                    <a:pt x="21167" y="18535"/>
                  </a:lnTo>
                  <a:cubicBezTo>
                    <a:pt x="21405" y="18535"/>
                    <a:pt x="21600" y="18312"/>
                    <a:pt x="21600" y="18040"/>
                  </a:cubicBezTo>
                  <a:lnTo>
                    <a:pt x="21600" y="495"/>
                  </a:lnTo>
                  <a:cubicBezTo>
                    <a:pt x="21600" y="223"/>
                    <a:pt x="21405" y="0"/>
                    <a:pt x="21167" y="0"/>
                  </a:cubicBezTo>
                  <a:close/>
                  <a:moveTo>
                    <a:pt x="19798" y="13577"/>
                  </a:moveTo>
                  <a:cubicBezTo>
                    <a:pt x="19798" y="13849"/>
                    <a:pt x="19603" y="14072"/>
                    <a:pt x="19365" y="14072"/>
                  </a:cubicBezTo>
                  <a:lnTo>
                    <a:pt x="2235" y="14072"/>
                  </a:lnTo>
                  <a:cubicBezTo>
                    <a:pt x="1997" y="14072"/>
                    <a:pt x="1802" y="13849"/>
                    <a:pt x="1802" y="13577"/>
                  </a:cubicBezTo>
                  <a:lnTo>
                    <a:pt x="1802" y="2555"/>
                  </a:lnTo>
                  <a:cubicBezTo>
                    <a:pt x="1802" y="2283"/>
                    <a:pt x="1997" y="2060"/>
                    <a:pt x="2235" y="2060"/>
                  </a:cubicBezTo>
                  <a:lnTo>
                    <a:pt x="19365" y="2060"/>
                  </a:lnTo>
                  <a:cubicBezTo>
                    <a:pt x="19603" y="2060"/>
                    <a:pt x="19798" y="2283"/>
                    <a:pt x="19798" y="2555"/>
                  </a:cubicBezTo>
                  <a:lnTo>
                    <a:pt x="19798" y="13577"/>
                  </a:lnTo>
                  <a:close/>
                  <a:moveTo>
                    <a:pt x="19798" y="13577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TextBox 52"/>
            <p:cNvSpPr txBox="1"/>
            <p:nvPr/>
          </p:nvSpPr>
          <p:spPr>
            <a:xfrm>
              <a:off x="3398685" y="2180196"/>
              <a:ext cx="1030916" cy="350050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8" name="TextBox 53"/>
            <p:cNvSpPr txBox="1"/>
            <p:nvPr/>
          </p:nvSpPr>
          <p:spPr>
            <a:xfrm>
              <a:off x="1568603" y="1203456"/>
              <a:ext cx="1902151" cy="98931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  <a:buClr>
                  <a:schemeClr val="accent3"/>
                </a:buClr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594971" y="959119"/>
            <a:ext cx="3182106" cy="1747585"/>
            <a:chOff x="4594971" y="959119"/>
            <a:chExt cx="3182106" cy="1747585"/>
          </a:xfrm>
        </p:grpSpPr>
        <p:sp>
          <p:nvSpPr>
            <p:cNvPr id="9" name="Rectangle: Rounded Corners 68"/>
            <p:cNvSpPr/>
            <p:nvPr/>
          </p:nvSpPr>
          <p:spPr>
            <a:xfrm>
              <a:off x="4944440" y="959119"/>
              <a:ext cx="2832637" cy="1486486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69"/>
            <p:cNvGrpSpPr/>
            <p:nvPr/>
          </p:nvGrpSpPr>
          <p:grpSpPr>
            <a:xfrm>
              <a:off x="4594971" y="1374567"/>
              <a:ext cx="1330868" cy="1332137"/>
              <a:chOff x="4400077" y="1716349"/>
              <a:chExt cx="1086589" cy="1087625"/>
            </a:xfrm>
          </p:grpSpPr>
          <p:sp>
            <p:nvSpPr>
              <p:cNvPr id="35" name="Freeform: Shape 86"/>
              <p:cNvSpPr/>
              <p:nvPr/>
            </p:nvSpPr>
            <p:spPr bwMode="auto">
              <a:xfrm rot="16200000">
                <a:off x="4401115" y="1724772"/>
                <a:ext cx="1078164" cy="1080239"/>
              </a:xfrm>
              <a:custGeom>
                <a:avLst/>
                <a:gdLst>
                  <a:gd name="T0" fmla="*/ 604 w 604"/>
                  <a:gd name="T1" fmla="*/ 0 h 605"/>
                  <a:gd name="T2" fmla="*/ 0 w 604"/>
                  <a:gd name="T3" fmla="*/ 605 h 605"/>
                  <a:gd name="T4" fmla="*/ 56 w 604"/>
                  <a:gd name="T5" fmla="*/ 56 h 605"/>
                  <a:gd name="T6" fmla="*/ 604 w 604"/>
                  <a:gd name="T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0"/>
                    </a:moveTo>
                    <a:cubicBezTo>
                      <a:pt x="591" y="328"/>
                      <a:pt x="328" y="591"/>
                      <a:pt x="0" y="605"/>
                    </a:cubicBezTo>
                    <a:cubicBezTo>
                      <a:pt x="56" y="56"/>
                      <a:pt x="56" y="56"/>
                      <a:pt x="56" y="56"/>
                    </a:cubicBezTo>
                    <a:lnTo>
                      <a:pt x="604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87"/>
              <p:cNvSpPr/>
              <p:nvPr/>
            </p:nvSpPr>
            <p:spPr bwMode="auto">
              <a:xfrm rot="16200000">
                <a:off x="3915598" y="2207177"/>
                <a:ext cx="1081276" cy="99619"/>
              </a:xfrm>
              <a:custGeom>
                <a:avLst/>
                <a:gdLst>
                  <a:gd name="T0" fmla="*/ 96 w 1042"/>
                  <a:gd name="T1" fmla="*/ 96 h 96"/>
                  <a:gd name="T2" fmla="*/ 1042 w 1042"/>
                  <a:gd name="T3" fmla="*/ 0 h 96"/>
                  <a:gd name="T4" fmla="*/ 0 w 1042"/>
                  <a:gd name="T5" fmla="*/ 0 h 96"/>
                  <a:gd name="T6" fmla="*/ 96 w 1042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6">
                    <a:moveTo>
                      <a:pt x="96" y="96"/>
                    </a:moveTo>
                    <a:lnTo>
                      <a:pt x="1042" y="0"/>
                    </a:lnTo>
                    <a:lnTo>
                      <a:pt x="0" y="0"/>
                    </a:lnTo>
                    <a:lnTo>
                      <a:pt x="96" y="9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 cap="rnd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88"/>
              <p:cNvSpPr/>
              <p:nvPr/>
            </p:nvSpPr>
            <p:spPr bwMode="auto">
              <a:xfrm rot="16200000">
                <a:off x="4896737" y="2207694"/>
                <a:ext cx="99619" cy="1080239"/>
              </a:xfrm>
              <a:custGeom>
                <a:avLst/>
                <a:gdLst>
                  <a:gd name="T0" fmla="*/ 0 w 96"/>
                  <a:gd name="T1" fmla="*/ 0 h 1041"/>
                  <a:gd name="T2" fmla="*/ 0 w 96"/>
                  <a:gd name="T3" fmla="*/ 1041 h 1041"/>
                  <a:gd name="T4" fmla="*/ 96 w 96"/>
                  <a:gd name="T5" fmla="*/ 96 h 1041"/>
                  <a:gd name="T6" fmla="*/ 0 w 96"/>
                  <a:gd name="T7" fmla="*/ 0 h 1041"/>
                  <a:gd name="T8" fmla="*/ 0 w 96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0"/>
                    </a:moveTo>
                    <a:lnTo>
                      <a:pt x="0" y="1041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 cap="rnd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71"/>
            <p:cNvGrpSpPr/>
            <p:nvPr/>
          </p:nvGrpSpPr>
          <p:grpSpPr bwMode="auto">
            <a:xfrm>
              <a:off x="4964472" y="1824761"/>
              <a:ext cx="312269" cy="312269"/>
              <a:chOff x="0" y="0"/>
              <a:chExt cx="571" cy="576"/>
            </a:xfrm>
            <a:solidFill>
              <a:srgbClr val="FFFFFF"/>
            </a:solidFill>
          </p:grpSpPr>
          <p:sp>
            <p:nvSpPr>
              <p:cNvPr id="32" name="Freeform: Shape 78"/>
              <p:cNvSpPr/>
              <p:nvPr/>
            </p:nvSpPr>
            <p:spPr bwMode="auto">
              <a:xfrm>
                <a:off x="88" y="368"/>
                <a:ext cx="182" cy="2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13" y="5025"/>
                    </a:lnTo>
                    <a:lnTo>
                      <a:pt x="4113" y="18406"/>
                    </a:lnTo>
                    <a:cubicBezTo>
                      <a:pt x="4113" y="20169"/>
                      <a:pt x="5748" y="21600"/>
                      <a:pt x="7763" y="21600"/>
                    </a:cubicBezTo>
                    <a:lnTo>
                      <a:pt x="17951" y="21600"/>
                    </a:lnTo>
                    <a:cubicBezTo>
                      <a:pt x="19966" y="21600"/>
                      <a:pt x="21600" y="20169"/>
                      <a:pt x="21600" y="18406"/>
                    </a:cubicBezTo>
                    <a:lnTo>
                      <a:pt x="17434" y="5025"/>
                    </a:lnTo>
                    <a:lnTo>
                      <a:pt x="19779" y="1821"/>
                    </a:lnTo>
                    <a:cubicBezTo>
                      <a:pt x="14571" y="906"/>
                      <a:pt x="9477" y="313"/>
                      <a:pt x="5095" y="313"/>
                    </a:cubicBezTo>
                    <a:cubicBezTo>
                      <a:pt x="3263" y="313"/>
                      <a:pt x="1571" y="201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79"/>
              <p:cNvSpPr/>
              <p:nvPr/>
            </p:nvSpPr>
            <p:spPr bwMode="auto">
              <a:xfrm>
                <a:off x="176" y="0"/>
                <a:ext cx="395" cy="4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15750"/>
                    </a:moveTo>
                    <a:cubicBezTo>
                      <a:pt x="8522" y="16492"/>
                      <a:pt x="20175" y="20356"/>
                      <a:pt x="21600" y="21600"/>
                    </a:cubicBezTo>
                    <a:lnTo>
                      <a:pt x="21600" y="0"/>
                    </a:lnTo>
                    <a:cubicBezTo>
                      <a:pt x="19877" y="1348"/>
                      <a:pt x="8354" y="5075"/>
                      <a:pt x="0" y="5783"/>
                    </a:cubicBezTo>
                    <a:lnTo>
                      <a:pt x="0" y="15750"/>
                    </a:lnTo>
                    <a:close/>
                    <a:moveTo>
                      <a:pt x="0" y="1575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85"/>
              <p:cNvSpPr/>
              <p:nvPr/>
            </p:nvSpPr>
            <p:spPr bwMode="auto">
              <a:xfrm>
                <a:off x="0" y="120"/>
                <a:ext cx="114" cy="1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cubicBezTo>
                      <a:pt x="4123" y="761"/>
                      <a:pt x="0" y="7019"/>
                      <a:pt x="0" y="10870"/>
                    </a:cubicBezTo>
                    <a:cubicBezTo>
                      <a:pt x="0" y="15025"/>
                      <a:pt x="3935" y="20934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TextBox 76"/>
            <p:cNvSpPr txBox="1"/>
            <p:nvPr/>
          </p:nvSpPr>
          <p:spPr>
            <a:xfrm>
              <a:off x="4733672" y="2180194"/>
              <a:ext cx="1030916" cy="350050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 lvl="0" algn="r">
                <a:spcBef>
                  <a:spcPct val="0"/>
                </a:spcBef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13" name="TextBox 77"/>
            <p:cNvSpPr txBox="1"/>
            <p:nvPr/>
          </p:nvSpPr>
          <p:spPr>
            <a:xfrm>
              <a:off x="5874926" y="1203454"/>
              <a:ext cx="1902151" cy="98931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schemeClr val="accent5"/>
                </a:buClr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07477" y="2749452"/>
            <a:ext cx="3169600" cy="1737564"/>
            <a:chOff x="4607477" y="2749452"/>
            <a:chExt cx="3169600" cy="1737564"/>
          </a:xfrm>
        </p:grpSpPr>
        <p:sp>
          <p:nvSpPr>
            <p:cNvPr id="14" name="Rectangle: Rounded Corners 90"/>
            <p:cNvSpPr/>
            <p:nvPr/>
          </p:nvSpPr>
          <p:spPr>
            <a:xfrm>
              <a:off x="4944441" y="3013369"/>
              <a:ext cx="2832636" cy="1473647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92"/>
            <p:cNvGrpSpPr/>
            <p:nvPr/>
          </p:nvGrpSpPr>
          <p:grpSpPr>
            <a:xfrm rot="16200000">
              <a:off x="4607769" y="2749160"/>
              <a:ext cx="1326685" cy="1327269"/>
              <a:chOff x="3571044" y="2850399"/>
              <a:chExt cx="1657078" cy="1657810"/>
            </a:xfrm>
          </p:grpSpPr>
          <p:sp>
            <p:nvSpPr>
              <p:cNvPr id="29" name="Freeform: Shape 104"/>
              <p:cNvSpPr/>
              <p:nvPr/>
            </p:nvSpPr>
            <p:spPr bwMode="auto">
              <a:xfrm>
                <a:off x="3571044" y="2850399"/>
                <a:ext cx="1652588" cy="1652587"/>
              </a:xfrm>
              <a:custGeom>
                <a:avLst/>
                <a:gdLst>
                  <a:gd name="T0" fmla="*/ 605 w 605"/>
                  <a:gd name="T1" fmla="*/ 605 h 605"/>
                  <a:gd name="T2" fmla="*/ 0 w 605"/>
                  <a:gd name="T3" fmla="*/ 0 h 605"/>
                  <a:gd name="T4" fmla="*/ 550 w 605"/>
                  <a:gd name="T5" fmla="*/ 56 h 605"/>
                  <a:gd name="T6" fmla="*/ 605 w 605"/>
                  <a:gd name="T7" fmla="*/ 60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5" h="605">
                    <a:moveTo>
                      <a:pt x="605" y="605"/>
                    </a:moveTo>
                    <a:cubicBezTo>
                      <a:pt x="277" y="592"/>
                      <a:pt x="13" y="329"/>
                      <a:pt x="0" y="0"/>
                    </a:cubicBezTo>
                    <a:cubicBezTo>
                      <a:pt x="550" y="56"/>
                      <a:pt x="550" y="56"/>
                      <a:pt x="550" y="56"/>
                    </a:cubicBezTo>
                    <a:lnTo>
                      <a:pt x="605" y="605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08"/>
              <p:cNvSpPr/>
              <p:nvPr/>
            </p:nvSpPr>
            <p:spPr bwMode="auto">
              <a:xfrm>
                <a:off x="3575533" y="2855622"/>
                <a:ext cx="1652589" cy="152399"/>
              </a:xfrm>
              <a:custGeom>
                <a:avLst/>
                <a:gdLst>
                  <a:gd name="T0" fmla="*/ 946 w 1041"/>
                  <a:gd name="T1" fmla="*/ 96 h 96"/>
                  <a:gd name="T2" fmla="*/ 0 w 1041"/>
                  <a:gd name="T3" fmla="*/ 0 h 96"/>
                  <a:gd name="T4" fmla="*/ 1041 w 1041"/>
                  <a:gd name="T5" fmla="*/ 0 h 96"/>
                  <a:gd name="T6" fmla="*/ 946 w 1041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1" h="96">
                    <a:moveTo>
                      <a:pt x="946" y="96"/>
                    </a:moveTo>
                    <a:lnTo>
                      <a:pt x="0" y="0"/>
                    </a:lnTo>
                    <a:lnTo>
                      <a:pt x="1041" y="0"/>
                    </a:lnTo>
                    <a:lnTo>
                      <a:pt x="946" y="9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 cap="rnd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09"/>
              <p:cNvSpPr/>
              <p:nvPr/>
            </p:nvSpPr>
            <p:spPr bwMode="auto">
              <a:xfrm>
                <a:off x="5067593" y="2855621"/>
                <a:ext cx="150813" cy="1652588"/>
              </a:xfrm>
              <a:custGeom>
                <a:avLst/>
                <a:gdLst>
                  <a:gd name="T0" fmla="*/ 95 w 95"/>
                  <a:gd name="T1" fmla="*/ 0 h 1041"/>
                  <a:gd name="T2" fmla="*/ 95 w 95"/>
                  <a:gd name="T3" fmla="*/ 1041 h 1041"/>
                  <a:gd name="T4" fmla="*/ 0 w 95"/>
                  <a:gd name="T5" fmla="*/ 96 h 1041"/>
                  <a:gd name="T6" fmla="*/ 95 w 95"/>
                  <a:gd name="T7" fmla="*/ 0 h 1041"/>
                  <a:gd name="T8" fmla="*/ 95 w 95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41">
                    <a:moveTo>
                      <a:pt x="95" y="0"/>
                    </a:moveTo>
                    <a:lnTo>
                      <a:pt x="95" y="1041"/>
                    </a:lnTo>
                    <a:lnTo>
                      <a:pt x="0" y="96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 cap="rnd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93"/>
            <p:cNvGrpSpPr/>
            <p:nvPr/>
          </p:nvGrpSpPr>
          <p:grpSpPr bwMode="auto">
            <a:xfrm>
              <a:off x="4896322" y="3292387"/>
              <a:ext cx="314408" cy="235272"/>
              <a:chOff x="0" y="0"/>
              <a:chExt cx="575" cy="431"/>
            </a:xfrm>
            <a:solidFill>
              <a:schemeClr val="bg1"/>
            </a:solidFill>
          </p:grpSpPr>
          <p:sp>
            <p:nvSpPr>
              <p:cNvPr id="27" name="Freeform: Shape 97"/>
              <p:cNvSpPr/>
              <p:nvPr/>
            </p:nvSpPr>
            <p:spPr bwMode="auto">
              <a:xfrm>
                <a:off x="0" y="0"/>
                <a:ext cx="575" cy="4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9798" y="19200"/>
                    </a:moveTo>
                    <a:lnTo>
                      <a:pt x="1802" y="19200"/>
                    </a:lnTo>
                    <a:lnTo>
                      <a:pt x="1802" y="2400"/>
                    </a:lnTo>
                    <a:lnTo>
                      <a:pt x="19798" y="2400"/>
                    </a:lnTo>
                    <a:lnTo>
                      <a:pt x="19798" y="19200"/>
                    </a:lnTo>
                    <a:close/>
                    <a:moveTo>
                      <a:pt x="19798" y="1920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98"/>
              <p:cNvSpPr/>
              <p:nvPr/>
            </p:nvSpPr>
            <p:spPr bwMode="auto">
              <a:xfrm>
                <a:off x="88" y="80"/>
                <a:ext cx="402" cy="279"/>
              </a:xfrm>
              <a:custGeom>
                <a:avLst/>
                <a:gdLst>
                  <a:gd name="T0" fmla="*/ 0 w 21263"/>
                  <a:gd name="T1" fmla="*/ 0 h 21544"/>
                  <a:gd name="T2" fmla="*/ 0 w 21263"/>
                  <a:gd name="T3" fmla="*/ 0 h 21544"/>
                  <a:gd name="T4" fmla="*/ 0 w 21263"/>
                  <a:gd name="T5" fmla="*/ 0 h 21544"/>
                  <a:gd name="T6" fmla="*/ 0 w 21263"/>
                  <a:gd name="T7" fmla="*/ 0 h 21544"/>
                  <a:gd name="T8" fmla="*/ 0 w 21263"/>
                  <a:gd name="T9" fmla="*/ 0 h 21544"/>
                  <a:gd name="T10" fmla="*/ 0 w 21263"/>
                  <a:gd name="T11" fmla="*/ 0 h 21544"/>
                  <a:gd name="T12" fmla="*/ 0 w 21263"/>
                  <a:gd name="T13" fmla="*/ 0 h 21544"/>
                  <a:gd name="T14" fmla="*/ 0 w 21263"/>
                  <a:gd name="T15" fmla="*/ 0 h 21544"/>
                  <a:gd name="T16" fmla="*/ 0 w 21263"/>
                  <a:gd name="T17" fmla="*/ 0 h 21544"/>
                  <a:gd name="T18" fmla="*/ 0 w 21263"/>
                  <a:gd name="T19" fmla="*/ 0 h 21544"/>
                  <a:gd name="T20" fmla="*/ 0 w 21263"/>
                  <a:gd name="T21" fmla="*/ 0 h 21544"/>
                  <a:gd name="T22" fmla="*/ 0 w 21263"/>
                  <a:gd name="T23" fmla="*/ 0 h 21544"/>
                  <a:gd name="T24" fmla="*/ 0 w 21263"/>
                  <a:gd name="T25" fmla="*/ 0 h 21544"/>
                  <a:gd name="T26" fmla="*/ 0 w 21263"/>
                  <a:gd name="T27" fmla="*/ 0 h 21544"/>
                  <a:gd name="T28" fmla="*/ 0 w 21263"/>
                  <a:gd name="T29" fmla="*/ 0 h 21544"/>
                  <a:gd name="T30" fmla="*/ 0 w 21263"/>
                  <a:gd name="T31" fmla="*/ 0 h 21544"/>
                  <a:gd name="T32" fmla="*/ 0 w 21263"/>
                  <a:gd name="T33" fmla="*/ 0 h 21544"/>
                  <a:gd name="T34" fmla="*/ 0 w 21263"/>
                  <a:gd name="T35" fmla="*/ 0 h 21544"/>
                  <a:gd name="T36" fmla="*/ 0 w 21263"/>
                  <a:gd name="T37" fmla="*/ 0 h 21544"/>
                  <a:gd name="T38" fmla="*/ 0 w 21263"/>
                  <a:gd name="T39" fmla="*/ 0 h 21544"/>
                  <a:gd name="T40" fmla="*/ 0 w 21263"/>
                  <a:gd name="T41" fmla="*/ 0 h 21544"/>
                  <a:gd name="T42" fmla="*/ 0 w 21263"/>
                  <a:gd name="T43" fmla="*/ 0 h 21544"/>
                  <a:gd name="T44" fmla="*/ 0 w 21263"/>
                  <a:gd name="T45" fmla="*/ 0 h 21544"/>
                  <a:gd name="T46" fmla="*/ 0 w 21263"/>
                  <a:gd name="T47" fmla="*/ 0 h 21544"/>
                  <a:gd name="T48" fmla="*/ 0 w 21263"/>
                  <a:gd name="T49" fmla="*/ 0 h 21544"/>
                  <a:gd name="T50" fmla="*/ 0 w 21263"/>
                  <a:gd name="T51" fmla="*/ 0 h 21544"/>
                  <a:gd name="T52" fmla="*/ 0 w 21263"/>
                  <a:gd name="T53" fmla="*/ 0 h 21544"/>
                  <a:gd name="T54" fmla="*/ 0 w 21263"/>
                  <a:gd name="T55" fmla="*/ 0 h 21544"/>
                  <a:gd name="T56" fmla="*/ 0 w 21263"/>
                  <a:gd name="T57" fmla="*/ 0 h 21544"/>
                  <a:gd name="T58" fmla="*/ 0 w 21263"/>
                  <a:gd name="T59" fmla="*/ 0 h 215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1263" h="21544">
                    <a:moveTo>
                      <a:pt x="468" y="16899"/>
                    </a:moveTo>
                    <a:cubicBezTo>
                      <a:pt x="1011" y="17543"/>
                      <a:pt x="1809" y="17423"/>
                      <a:pt x="2251" y="16628"/>
                    </a:cubicBezTo>
                    <a:lnTo>
                      <a:pt x="2251" y="16626"/>
                    </a:lnTo>
                    <a:lnTo>
                      <a:pt x="3543" y="14300"/>
                    </a:lnTo>
                    <a:lnTo>
                      <a:pt x="5600" y="18371"/>
                    </a:lnTo>
                    <a:cubicBezTo>
                      <a:pt x="5873" y="18913"/>
                      <a:pt x="6328" y="19195"/>
                      <a:pt x="6786" y="19106"/>
                    </a:cubicBezTo>
                    <a:cubicBezTo>
                      <a:pt x="7242" y="19020"/>
                      <a:pt x="7630" y="18574"/>
                      <a:pt x="7798" y="17946"/>
                    </a:cubicBezTo>
                    <a:lnTo>
                      <a:pt x="9754" y="10654"/>
                    </a:lnTo>
                    <a:lnTo>
                      <a:pt x="12588" y="20415"/>
                    </a:lnTo>
                    <a:cubicBezTo>
                      <a:pt x="12787" y="21104"/>
                      <a:pt x="13246" y="21544"/>
                      <a:pt x="13755" y="21544"/>
                    </a:cubicBezTo>
                    <a:cubicBezTo>
                      <a:pt x="13778" y="21544"/>
                      <a:pt x="13801" y="21543"/>
                      <a:pt x="13826" y="21542"/>
                    </a:cubicBezTo>
                    <a:cubicBezTo>
                      <a:pt x="14360" y="21496"/>
                      <a:pt x="14816" y="20968"/>
                      <a:pt x="14968" y="20219"/>
                    </a:cubicBezTo>
                    <a:lnTo>
                      <a:pt x="17667" y="6945"/>
                    </a:lnTo>
                    <a:lnTo>
                      <a:pt x="18857" y="10519"/>
                    </a:lnTo>
                    <a:cubicBezTo>
                      <a:pt x="19162" y="11439"/>
                      <a:pt x="19921" y="11821"/>
                      <a:pt x="20550" y="11373"/>
                    </a:cubicBezTo>
                    <a:cubicBezTo>
                      <a:pt x="21179" y="10927"/>
                      <a:pt x="21442" y="9817"/>
                      <a:pt x="21135" y="8898"/>
                    </a:cubicBezTo>
                    <a:lnTo>
                      <a:pt x="18521" y="1042"/>
                    </a:lnTo>
                    <a:cubicBezTo>
                      <a:pt x="18292" y="352"/>
                      <a:pt x="17800" y="-56"/>
                      <a:pt x="17278" y="6"/>
                    </a:cubicBezTo>
                    <a:cubicBezTo>
                      <a:pt x="16755" y="69"/>
                      <a:pt x="16317" y="589"/>
                      <a:pt x="16167" y="1324"/>
                    </a:cubicBezTo>
                    <a:lnTo>
                      <a:pt x="13543" y="14225"/>
                    </a:lnTo>
                    <a:lnTo>
                      <a:pt x="10874" y="5027"/>
                    </a:lnTo>
                    <a:cubicBezTo>
                      <a:pt x="10672" y="4332"/>
                      <a:pt x="10206" y="3887"/>
                      <a:pt x="9689" y="3898"/>
                    </a:cubicBezTo>
                    <a:cubicBezTo>
                      <a:pt x="9173" y="3908"/>
                      <a:pt x="8715" y="4371"/>
                      <a:pt x="8527" y="5075"/>
                    </a:cubicBezTo>
                    <a:lnTo>
                      <a:pt x="6276" y="13475"/>
                    </a:lnTo>
                    <a:lnTo>
                      <a:pt x="4609" y="10174"/>
                    </a:lnTo>
                    <a:cubicBezTo>
                      <a:pt x="4375" y="9712"/>
                      <a:pt x="4012" y="9437"/>
                      <a:pt x="3619" y="9423"/>
                    </a:cubicBezTo>
                    <a:cubicBezTo>
                      <a:pt x="3225" y="9410"/>
                      <a:pt x="2854" y="9660"/>
                      <a:pt x="2606" y="10108"/>
                    </a:cubicBezTo>
                    <a:lnTo>
                      <a:pt x="284" y="14290"/>
                    </a:lnTo>
                    <a:cubicBezTo>
                      <a:pt x="-158" y="15086"/>
                      <a:pt x="-75" y="16253"/>
                      <a:pt x="468" y="16899"/>
                    </a:cubicBezTo>
                    <a:close/>
                    <a:moveTo>
                      <a:pt x="468" y="1689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" name="TextBox 95"/>
            <p:cNvSpPr txBox="1"/>
            <p:nvPr/>
          </p:nvSpPr>
          <p:spPr>
            <a:xfrm>
              <a:off x="4733672" y="2901307"/>
              <a:ext cx="1030916" cy="350050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18" name="TextBox 96"/>
            <p:cNvSpPr txBox="1"/>
            <p:nvPr/>
          </p:nvSpPr>
          <p:spPr>
            <a:xfrm>
              <a:off x="5874927" y="3250501"/>
              <a:ext cx="1902150" cy="98931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schemeClr val="accent1"/>
                </a:buClr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366926" y="2742280"/>
            <a:ext cx="3192466" cy="1744736"/>
            <a:chOff x="1366926" y="2742280"/>
            <a:chExt cx="3192466" cy="1744736"/>
          </a:xfrm>
        </p:grpSpPr>
        <p:sp>
          <p:nvSpPr>
            <p:cNvPr id="19" name="Rectangle: Rounded Corners 111"/>
            <p:cNvSpPr/>
            <p:nvPr/>
          </p:nvSpPr>
          <p:spPr>
            <a:xfrm>
              <a:off x="1366926" y="3013369"/>
              <a:ext cx="2832636" cy="1473647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113"/>
            <p:cNvGrpSpPr/>
            <p:nvPr/>
          </p:nvGrpSpPr>
          <p:grpSpPr>
            <a:xfrm>
              <a:off x="3227890" y="2742280"/>
              <a:ext cx="1331502" cy="1330868"/>
              <a:chOff x="3283921" y="2833020"/>
              <a:chExt cx="1087107" cy="1086589"/>
            </a:xfrm>
          </p:grpSpPr>
          <p:sp>
            <p:nvSpPr>
              <p:cNvPr id="24" name="Freeform: Shape 121"/>
              <p:cNvSpPr/>
              <p:nvPr/>
            </p:nvSpPr>
            <p:spPr bwMode="auto">
              <a:xfrm flipH="1">
                <a:off x="3292865" y="2833020"/>
                <a:ext cx="1078163" cy="1080239"/>
              </a:xfrm>
              <a:custGeom>
                <a:avLst/>
                <a:gdLst>
                  <a:gd name="T0" fmla="*/ 604 w 604"/>
                  <a:gd name="T1" fmla="*/ 0 h 605"/>
                  <a:gd name="T2" fmla="*/ 0 w 604"/>
                  <a:gd name="T3" fmla="*/ 605 h 605"/>
                  <a:gd name="T4" fmla="*/ 56 w 604"/>
                  <a:gd name="T5" fmla="*/ 56 h 605"/>
                  <a:gd name="T6" fmla="*/ 604 w 604"/>
                  <a:gd name="T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0"/>
                    </a:moveTo>
                    <a:cubicBezTo>
                      <a:pt x="591" y="328"/>
                      <a:pt x="328" y="591"/>
                      <a:pt x="0" y="605"/>
                    </a:cubicBezTo>
                    <a:cubicBezTo>
                      <a:pt x="56" y="56"/>
                      <a:pt x="56" y="56"/>
                      <a:pt x="56" y="56"/>
                    </a:cubicBezTo>
                    <a:lnTo>
                      <a:pt x="604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122"/>
              <p:cNvSpPr/>
              <p:nvPr/>
            </p:nvSpPr>
            <p:spPr bwMode="auto">
              <a:xfrm flipH="1">
                <a:off x="3283921" y="2838853"/>
                <a:ext cx="1081276" cy="99619"/>
              </a:xfrm>
              <a:custGeom>
                <a:avLst/>
                <a:gdLst>
                  <a:gd name="T0" fmla="*/ 96 w 1042"/>
                  <a:gd name="T1" fmla="*/ 96 h 96"/>
                  <a:gd name="T2" fmla="*/ 1042 w 1042"/>
                  <a:gd name="T3" fmla="*/ 0 h 96"/>
                  <a:gd name="T4" fmla="*/ 0 w 1042"/>
                  <a:gd name="T5" fmla="*/ 0 h 96"/>
                  <a:gd name="T6" fmla="*/ 96 w 1042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6">
                    <a:moveTo>
                      <a:pt x="96" y="96"/>
                    </a:moveTo>
                    <a:lnTo>
                      <a:pt x="1042" y="0"/>
                    </a:lnTo>
                    <a:lnTo>
                      <a:pt x="0" y="0"/>
                    </a:lnTo>
                    <a:lnTo>
                      <a:pt x="96" y="9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ap="rnd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24"/>
              <p:cNvSpPr/>
              <p:nvPr/>
            </p:nvSpPr>
            <p:spPr bwMode="auto">
              <a:xfrm flipH="1">
                <a:off x="4265061" y="2839370"/>
                <a:ext cx="99619" cy="1080239"/>
              </a:xfrm>
              <a:custGeom>
                <a:avLst/>
                <a:gdLst>
                  <a:gd name="T0" fmla="*/ 0 w 96"/>
                  <a:gd name="T1" fmla="*/ 0 h 1041"/>
                  <a:gd name="T2" fmla="*/ 0 w 96"/>
                  <a:gd name="T3" fmla="*/ 1041 h 1041"/>
                  <a:gd name="T4" fmla="*/ 96 w 96"/>
                  <a:gd name="T5" fmla="*/ 96 h 1041"/>
                  <a:gd name="T6" fmla="*/ 0 w 96"/>
                  <a:gd name="T7" fmla="*/ 0 h 1041"/>
                  <a:gd name="T8" fmla="*/ 0 w 96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0"/>
                    </a:moveTo>
                    <a:lnTo>
                      <a:pt x="0" y="1041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ap="rnd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Freeform: Shape 114"/>
            <p:cNvSpPr/>
            <p:nvPr/>
          </p:nvSpPr>
          <p:spPr bwMode="auto">
            <a:xfrm>
              <a:off x="3850185" y="3303944"/>
              <a:ext cx="349376" cy="243271"/>
            </a:xfrm>
            <a:custGeom>
              <a:avLst/>
              <a:gdLst>
                <a:gd name="T0" fmla="*/ 184333998 w 21600"/>
                <a:gd name="T1" fmla="*/ 22089549 h 21600"/>
                <a:gd name="T2" fmla="*/ 184450163 w 21600"/>
                <a:gd name="T3" fmla="*/ 21158039 h 21600"/>
                <a:gd name="T4" fmla="*/ 121612724 w 21600"/>
                <a:gd name="T5" fmla="*/ 0 h 21600"/>
                <a:gd name="T6" fmla="*/ 65675853 w 21600"/>
                <a:gd name="T7" fmla="*/ 11547279 h 21600"/>
                <a:gd name="T8" fmla="*/ 48891592 w 21600"/>
                <a:gd name="T9" fmla="*/ 9786155 h 21600"/>
                <a:gd name="T10" fmla="*/ 19120609 w 21600"/>
                <a:gd name="T11" fmla="*/ 19809425 h 21600"/>
                <a:gd name="T12" fmla="*/ 20148166 w 21600"/>
                <a:gd name="T13" fmla="*/ 22431474 h 21600"/>
                <a:gd name="T14" fmla="*/ 0 w 21600"/>
                <a:gd name="T15" fmla="*/ 34682412 h 21600"/>
                <a:gd name="T16" fmla="*/ 40954616 w 21600"/>
                <a:gd name="T17" fmla="*/ 49140884 h 21600"/>
                <a:gd name="T18" fmla="*/ 40954616 w 21600"/>
                <a:gd name="T19" fmla="*/ 49165941 h 21600"/>
                <a:gd name="T20" fmla="*/ 42872977 w 21600"/>
                <a:gd name="T21" fmla="*/ 49165941 h 21600"/>
                <a:gd name="T22" fmla="*/ 43038066 w 21600"/>
                <a:gd name="T23" fmla="*/ 49167945 h 21600"/>
                <a:gd name="T24" fmla="*/ 43203057 w 21600"/>
                <a:gd name="T25" fmla="*/ 49165941 h 21600"/>
                <a:gd name="T26" fmla="*/ 165018960 w 21600"/>
                <a:gd name="T27" fmla="*/ 49165941 h 21600"/>
                <a:gd name="T28" fmla="*/ 167228318 w 21600"/>
                <a:gd name="T29" fmla="*/ 49204553 h 21600"/>
                <a:gd name="T30" fmla="*/ 209326746 w 21600"/>
                <a:gd name="T31" fmla="*/ 35035557 h 21600"/>
                <a:gd name="T32" fmla="*/ 184333998 w 21600"/>
                <a:gd name="T33" fmla="*/ 22089549 h 21600"/>
                <a:gd name="T34" fmla="*/ 167228318 w 21600"/>
                <a:gd name="T35" fmla="*/ 44377553 h 21600"/>
                <a:gd name="T36" fmla="*/ 166589520 w 21600"/>
                <a:gd name="T37" fmla="*/ 44363708 h 21600"/>
                <a:gd name="T38" fmla="*/ 165687981 w 21600"/>
                <a:gd name="T39" fmla="*/ 44343286 h 21600"/>
                <a:gd name="T40" fmla="*/ 165387140 w 21600"/>
                <a:gd name="T41" fmla="*/ 44338651 h 21600"/>
                <a:gd name="T42" fmla="*/ 165009217 w 21600"/>
                <a:gd name="T43" fmla="*/ 44338651 h 21600"/>
                <a:gd name="T44" fmla="*/ 43203057 w 21600"/>
                <a:gd name="T45" fmla="*/ 44338651 h 21600"/>
                <a:gd name="T46" fmla="*/ 42872977 w 21600"/>
                <a:gd name="T47" fmla="*/ 44338651 h 21600"/>
                <a:gd name="T48" fmla="*/ 42592605 w 21600"/>
                <a:gd name="T49" fmla="*/ 44338651 h 21600"/>
                <a:gd name="T50" fmla="*/ 42592605 w 21600"/>
                <a:gd name="T51" fmla="*/ 44329732 h 21600"/>
                <a:gd name="T52" fmla="*/ 14332631 w 21600"/>
                <a:gd name="T53" fmla="*/ 34680077 h 21600"/>
                <a:gd name="T54" fmla="*/ 28424081 w 21600"/>
                <a:gd name="T55" fmla="*/ 26379035 h 21600"/>
                <a:gd name="T56" fmla="*/ 37184432 w 21600"/>
                <a:gd name="T57" fmla="*/ 24627168 h 21600"/>
                <a:gd name="T58" fmla="*/ 34151699 w 21600"/>
                <a:gd name="T59" fmla="*/ 21353911 h 21600"/>
                <a:gd name="T60" fmla="*/ 33453240 w 21600"/>
                <a:gd name="T61" fmla="*/ 19807090 h 21600"/>
                <a:gd name="T62" fmla="*/ 48891592 w 21600"/>
                <a:gd name="T63" fmla="*/ 14613155 h 21600"/>
                <a:gd name="T64" fmla="*/ 58301476 w 21600"/>
                <a:gd name="T65" fmla="*/ 15704556 h 21600"/>
                <a:gd name="T66" fmla="*/ 70948265 w 21600"/>
                <a:gd name="T67" fmla="*/ 19005206 h 21600"/>
                <a:gd name="T68" fmla="*/ 77847951 w 21600"/>
                <a:gd name="T69" fmla="*/ 14141646 h 21600"/>
                <a:gd name="T70" fmla="*/ 121602980 w 21600"/>
                <a:gd name="T71" fmla="*/ 4826952 h 21600"/>
                <a:gd name="T72" fmla="*/ 170126293 w 21600"/>
                <a:gd name="T73" fmla="*/ 21158039 h 21600"/>
                <a:gd name="T74" fmla="*/ 170029624 w 21600"/>
                <a:gd name="T75" fmla="*/ 21779886 h 21600"/>
                <a:gd name="T76" fmla="*/ 169961302 w 21600"/>
                <a:gd name="T77" fmla="*/ 22139663 h 21600"/>
                <a:gd name="T78" fmla="*/ 169419172 w 21600"/>
                <a:gd name="T79" fmla="*/ 25219709 h 21600"/>
                <a:gd name="T80" fmla="*/ 177879674 w 21600"/>
                <a:gd name="T81" fmla="*/ 26406428 h 21600"/>
                <a:gd name="T82" fmla="*/ 194994115 w 21600"/>
                <a:gd name="T83" fmla="*/ 35035557 h 21600"/>
                <a:gd name="T84" fmla="*/ 167228318 w 21600"/>
                <a:gd name="T85" fmla="*/ 44377553 h 21600"/>
                <a:gd name="T86" fmla="*/ 167228318 w 21600"/>
                <a:gd name="T87" fmla="*/ 44377553 h 216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1600" h="21600">
                  <a:moveTo>
                    <a:pt x="19021" y="9697"/>
                  </a:moveTo>
                  <a:cubicBezTo>
                    <a:pt x="19027" y="9566"/>
                    <a:pt x="19033" y="9430"/>
                    <a:pt x="19033" y="9288"/>
                  </a:cubicBezTo>
                  <a:cubicBezTo>
                    <a:pt x="19033" y="4159"/>
                    <a:pt x="16130" y="2"/>
                    <a:pt x="12549" y="0"/>
                  </a:cubicBezTo>
                  <a:cubicBezTo>
                    <a:pt x="10029" y="2"/>
                    <a:pt x="7851" y="2063"/>
                    <a:pt x="6777" y="5069"/>
                  </a:cubicBezTo>
                  <a:cubicBezTo>
                    <a:pt x="6284" y="4584"/>
                    <a:pt x="5687" y="4296"/>
                    <a:pt x="5045" y="4296"/>
                  </a:cubicBezTo>
                  <a:cubicBezTo>
                    <a:pt x="3348" y="4297"/>
                    <a:pt x="1973" y="6266"/>
                    <a:pt x="1973" y="8696"/>
                  </a:cubicBezTo>
                  <a:cubicBezTo>
                    <a:pt x="1973" y="9094"/>
                    <a:pt x="2010" y="9479"/>
                    <a:pt x="2079" y="9847"/>
                  </a:cubicBezTo>
                  <a:cubicBezTo>
                    <a:pt x="832" y="10972"/>
                    <a:pt x="0" y="12957"/>
                    <a:pt x="0" y="15225"/>
                  </a:cubicBezTo>
                  <a:cubicBezTo>
                    <a:pt x="0" y="18634"/>
                    <a:pt x="1874" y="21411"/>
                    <a:pt x="4226" y="21572"/>
                  </a:cubicBezTo>
                  <a:lnTo>
                    <a:pt x="4226" y="21583"/>
                  </a:lnTo>
                  <a:lnTo>
                    <a:pt x="4424" y="21583"/>
                  </a:lnTo>
                  <a:cubicBezTo>
                    <a:pt x="4424" y="21582"/>
                    <a:pt x="4424" y="21583"/>
                    <a:pt x="4441" y="21584"/>
                  </a:cubicBezTo>
                  <a:cubicBezTo>
                    <a:pt x="4458" y="21583"/>
                    <a:pt x="4458" y="21582"/>
                    <a:pt x="4458" y="21583"/>
                  </a:cubicBezTo>
                  <a:lnTo>
                    <a:pt x="17028" y="21583"/>
                  </a:lnTo>
                  <a:cubicBezTo>
                    <a:pt x="17091" y="21588"/>
                    <a:pt x="17169" y="21600"/>
                    <a:pt x="17256" y="21600"/>
                  </a:cubicBezTo>
                  <a:cubicBezTo>
                    <a:pt x="19655" y="21600"/>
                    <a:pt x="21599" y="18815"/>
                    <a:pt x="21600" y="15380"/>
                  </a:cubicBezTo>
                  <a:cubicBezTo>
                    <a:pt x="21599" y="12845"/>
                    <a:pt x="20540" y="10665"/>
                    <a:pt x="19021" y="9697"/>
                  </a:cubicBezTo>
                  <a:close/>
                  <a:moveTo>
                    <a:pt x="17256" y="19481"/>
                  </a:moveTo>
                  <a:cubicBezTo>
                    <a:pt x="17241" y="19481"/>
                    <a:pt x="17218" y="19478"/>
                    <a:pt x="17190" y="19475"/>
                  </a:cubicBezTo>
                  <a:lnTo>
                    <a:pt x="17097" y="19466"/>
                  </a:lnTo>
                  <a:lnTo>
                    <a:pt x="17066" y="19464"/>
                  </a:lnTo>
                  <a:lnTo>
                    <a:pt x="17027" y="19464"/>
                  </a:lnTo>
                  <a:lnTo>
                    <a:pt x="4458" y="19464"/>
                  </a:lnTo>
                  <a:lnTo>
                    <a:pt x="4424" y="19464"/>
                  </a:lnTo>
                  <a:lnTo>
                    <a:pt x="4395" y="19464"/>
                  </a:lnTo>
                  <a:lnTo>
                    <a:pt x="4395" y="19460"/>
                  </a:lnTo>
                  <a:cubicBezTo>
                    <a:pt x="2788" y="19426"/>
                    <a:pt x="1479" y="17521"/>
                    <a:pt x="1479" y="15224"/>
                  </a:cubicBezTo>
                  <a:cubicBezTo>
                    <a:pt x="1479" y="13716"/>
                    <a:pt x="2021" y="12359"/>
                    <a:pt x="2933" y="11580"/>
                  </a:cubicBezTo>
                  <a:lnTo>
                    <a:pt x="3837" y="10811"/>
                  </a:lnTo>
                  <a:lnTo>
                    <a:pt x="3524" y="9374"/>
                  </a:lnTo>
                  <a:cubicBezTo>
                    <a:pt x="3475" y="9156"/>
                    <a:pt x="3452" y="8927"/>
                    <a:pt x="3452" y="8695"/>
                  </a:cubicBezTo>
                  <a:cubicBezTo>
                    <a:pt x="3454" y="7438"/>
                    <a:pt x="4166" y="6417"/>
                    <a:pt x="5045" y="6415"/>
                  </a:cubicBezTo>
                  <a:cubicBezTo>
                    <a:pt x="5399" y="6415"/>
                    <a:pt x="5732" y="6578"/>
                    <a:pt x="6016" y="6894"/>
                  </a:cubicBezTo>
                  <a:lnTo>
                    <a:pt x="7321" y="8343"/>
                  </a:lnTo>
                  <a:lnTo>
                    <a:pt x="8033" y="6208"/>
                  </a:lnTo>
                  <a:cubicBezTo>
                    <a:pt x="8861" y="3726"/>
                    <a:pt x="10635" y="2118"/>
                    <a:pt x="12548" y="2119"/>
                  </a:cubicBezTo>
                  <a:cubicBezTo>
                    <a:pt x="15308" y="2127"/>
                    <a:pt x="17549" y="5335"/>
                    <a:pt x="17555" y="9288"/>
                  </a:cubicBezTo>
                  <a:cubicBezTo>
                    <a:pt x="17555" y="9373"/>
                    <a:pt x="17549" y="9463"/>
                    <a:pt x="17545" y="9561"/>
                  </a:cubicBezTo>
                  <a:lnTo>
                    <a:pt x="17538" y="9719"/>
                  </a:lnTo>
                  <a:lnTo>
                    <a:pt x="17482" y="11071"/>
                  </a:lnTo>
                  <a:lnTo>
                    <a:pt x="18355" y="11592"/>
                  </a:lnTo>
                  <a:cubicBezTo>
                    <a:pt x="19428" y="12231"/>
                    <a:pt x="20120" y="13716"/>
                    <a:pt x="20121" y="15380"/>
                  </a:cubicBezTo>
                  <a:cubicBezTo>
                    <a:pt x="20117" y="17640"/>
                    <a:pt x="18835" y="19477"/>
                    <a:pt x="17256" y="19481"/>
                  </a:cubicBezTo>
                  <a:close/>
                  <a:moveTo>
                    <a:pt x="17256" y="19481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TextBox 116"/>
            <p:cNvSpPr txBox="1"/>
            <p:nvPr/>
          </p:nvSpPr>
          <p:spPr>
            <a:xfrm>
              <a:off x="3398687" y="2901307"/>
              <a:ext cx="1030916" cy="350051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 lvl="0" algn="r">
                <a:spcBef>
                  <a:spcPct val="0"/>
                </a:spcBef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23" name="TextBox 118"/>
            <p:cNvSpPr txBox="1"/>
            <p:nvPr/>
          </p:nvSpPr>
          <p:spPr>
            <a:xfrm>
              <a:off x="1568604" y="3250501"/>
              <a:ext cx="1902150" cy="98931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  <a:buClr>
                  <a:schemeClr val="accent2"/>
                </a:buClr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</a:p>
          </p:txBody>
        </p:sp>
      </p:grpSp>
      <p:sp>
        <p:nvSpPr>
          <p:cNvPr id="4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048664a-32dc-45f0-8894-22a0bafdb272"/>
          <p:cNvGrpSpPr>
            <a:grpSpLocks noChangeAspect="1"/>
          </p:cNvGrpSpPr>
          <p:nvPr/>
        </p:nvGrpSpPr>
        <p:grpSpPr>
          <a:xfrm>
            <a:off x="1027198" y="1418864"/>
            <a:ext cx="7089605" cy="2525844"/>
            <a:chOff x="1369597" y="1891819"/>
            <a:chExt cx="9452807" cy="3367792"/>
          </a:xfrm>
        </p:grpSpPr>
        <p:sp>
          <p:nvSpPr>
            <p:cNvPr id="4" name="Oval 5"/>
            <p:cNvSpPr/>
            <p:nvPr/>
          </p:nvSpPr>
          <p:spPr>
            <a:xfrm>
              <a:off x="5093439" y="2574906"/>
              <a:ext cx="2005124" cy="2005124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版占位显示（建议使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用主题字体）。</a:t>
              </a:r>
            </a:p>
          </p:txBody>
        </p:sp>
        <p:sp>
          <p:nvSpPr>
            <p:cNvPr id="5" name="Isosceles Triangle 7"/>
            <p:cNvSpPr/>
            <p:nvPr/>
          </p:nvSpPr>
          <p:spPr>
            <a:xfrm rot="14400000" flipH="1" flipV="1">
              <a:off x="5319689" y="1936839"/>
              <a:ext cx="652791" cy="5627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4507373" y="1988840"/>
              <a:ext cx="3177256" cy="3177256"/>
              <a:chOff x="4711001" y="1988840"/>
              <a:chExt cx="3177256" cy="3177256"/>
            </a:xfrm>
          </p:grpSpPr>
          <p:sp>
            <p:nvSpPr>
              <p:cNvPr id="23" name="Block Arc 6"/>
              <p:cNvSpPr/>
              <p:nvPr/>
            </p:nvSpPr>
            <p:spPr>
              <a:xfrm rot="17100000" flipH="1" flipV="1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Block Arc 8"/>
              <p:cNvSpPr/>
              <p:nvPr/>
            </p:nvSpPr>
            <p:spPr>
              <a:xfrm rot="17100000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Isosceles Triangle 9"/>
            <p:cNvSpPr/>
            <p:nvPr/>
          </p:nvSpPr>
          <p:spPr>
            <a:xfrm rot="3600000" flipV="1">
              <a:off x="6237385" y="4651840"/>
              <a:ext cx="652791" cy="5627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13"/>
            <p:cNvSpPr/>
            <p:nvPr/>
          </p:nvSpPr>
          <p:spPr>
            <a:xfrm>
              <a:off x="1998721" y="3872348"/>
              <a:ext cx="1081372" cy="1081372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14"/>
            <p:cNvSpPr/>
            <p:nvPr/>
          </p:nvSpPr>
          <p:spPr>
            <a:xfrm>
              <a:off x="3191959" y="3872348"/>
              <a:ext cx="1081372" cy="1081372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15"/>
            <p:cNvSpPr/>
            <p:nvPr/>
          </p:nvSpPr>
          <p:spPr>
            <a:xfrm>
              <a:off x="8041667" y="3872348"/>
              <a:ext cx="1081372" cy="1081372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16"/>
            <p:cNvSpPr/>
            <p:nvPr/>
          </p:nvSpPr>
          <p:spPr>
            <a:xfrm>
              <a:off x="9234905" y="3872348"/>
              <a:ext cx="1081372" cy="1081372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0"/>
            <p:cNvSpPr/>
            <p:nvPr/>
          </p:nvSpPr>
          <p:spPr bwMode="auto">
            <a:xfrm>
              <a:off x="2264906" y="4139028"/>
              <a:ext cx="548999" cy="548007"/>
            </a:xfrm>
            <a:custGeom>
              <a:avLst/>
              <a:gdLst>
                <a:gd name="T0" fmla="*/ 616 w 1108"/>
                <a:gd name="T1" fmla="*/ 812 h 1105"/>
                <a:gd name="T2" fmla="*/ 660 w 1108"/>
                <a:gd name="T3" fmla="*/ 767 h 1105"/>
                <a:gd name="T4" fmla="*/ 766 w 1108"/>
                <a:gd name="T5" fmla="*/ 654 h 1105"/>
                <a:gd name="T6" fmla="*/ 879 w 1108"/>
                <a:gd name="T7" fmla="*/ 449 h 1105"/>
                <a:gd name="T8" fmla="*/ 856 w 1108"/>
                <a:gd name="T9" fmla="*/ 277 h 1105"/>
                <a:gd name="T10" fmla="*/ 749 w 1108"/>
                <a:gd name="T11" fmla="*/ 142 h 1105"/>
                <a:gd name="T12" fmla="*/ 588 w 1108"/>
                <a:gd name="T13" fmla="*/ 80 h 1105"/>
                <a:gd name="T14" fmla="*/ 427 w 1108"/>
                <a:gd name="T15" fmla="*/ 104 h 1105"/>
                <a:gd name="T16" fmla="*/ 292 w 1108"/>
                <a:gd name="T17" fmla="*/ 209 h 1105"/>
                <a:gd name="T18" fmla="*/ 229 w 1108"/>
                <a:gd name="T19" fmla="*/ 371 h 1105"/>
                <a:gd name="T20" fmla="*/ 273 w 1108"/>
                <a:gd name="T21" fmla="*/ 571 h 1105"/>
                <a:gd name="T22" fmla="*/ 420 w 1108"/>
                <a:gd name="T23" fmla="*/ 708 h 1105"/>
                <a:gd name="T24" fmla="*/ 623 w 1108"/>
                <a:gd name="T25" fmla="*/ 1079 h 1105"/>
                <a:gd name="T26" fmla="*/ 506 w 1108"/>
                <a:gd name="T27" fmla="*/ 1098 h 1105"/>
                <a:gd name="T28" fmla="*/ 424 w 1108"/>
                <a:gd name="T29" fmla="*/ 1055 h 1105"/>
                <a:gd name="T30" fmla="*/ 373 w 1108"/>
                <a:gd name="T31" fmla="*/ 989 h 1105"/>
                <a:gd name="T32" fmla="*/ 292 w 1108"/>
                <a:gd name="T33" fmla="*/ 714 h 1105"/>
                <a:gd name="T34" fmla="*/ 153 w 1108"/>
                <a:gd name="T35" fmla="*/ 459 h 1105"/>
                <a:gd name="T36" fmla="*/ 181 w 1108"/>
                <a:gd name="T37" fmla="*/ 247 h 1105"/>
                <a:gd name="T38" fmla="*/ 312 w 1108"/>
                <a:gd name="T39" fmla="*/ 81 h 1105"/>
                <a:gd name="T40" fmla="*/ 513 w 1108"/>
                <a:gd name="T41" fmla="*/ 2 h 1105"/>
                <a:gd name="T42" fmla="*/ 712 w 1108"/>
                <a:gd name="T43" fmla="*/ 32 h 1105"/>
                <a:gd name="T44" fmla="*/ 879 w 1108"/>
                <a:gd name="T45" fmla="*/ 163 h 1105"/>
                <a:gd name="T46" fmla="*/ 956 w 1108"/>
                <a:gd name="T47" fmla="*/ 363 h 1105"/>
                <a:gd name="T48" fmla="*/ 903 w 1108"/>
                <a:gd name="T49" fmla="*/ 611 h 1105"/>
                <a:gd name="T50" fmla="*/ 739 w 1108"/>
                <a:gd name="T51" fmla="*/ 770 h 1105"/>
                <a:gd name="T52" fmla="*/ 716 w 1108"/>
                <a:gd name="T53" fmla="*/ 1032 h 1105"/>
                <a:gd name="T54" fmla="*/ 631 w 1108"/>
                <a:gd name="T55" fmla="*/ 1062 h 1105"/>
                <a:gd name="T56" fmla="*/ 939 w 1108"/>
                <a:gd name="T57" fmla="*/ 623 h 1105"/>
                <a:gd name="T58" fmla="*/ 1029 w 1108"/>
                <a:gd name="T59" fmla="*/ 646 h 1105"/>
                <a:gd name="T60" fmla="*/ 1023 w 1108"/>
                <a:gd name="T61" fmla="*/ 688 h 1105"/>
                <a:gd name="T62" fmla="*/ 965 w 1108"/>
                <a:gd name="T63" fmla="*/ 191 h 1105"/>
                <a:gd name="T64" fmla="*/ 937 w 1108"/>
                <a:gd name="T65" fmla="*/ 159 h 1105"/>
                <a:gd name="T66" fmla="*/ 1023 w 1108"/>
                <a:gd name="T67" fmla="*/ 113 h 1105"/>
                <a:gd name="T68" fmla="*/ 1029 w 1108"/>
                <a:gd name="T69" fmla="*/ 156 h 1105"/>
                <a:gd name="T70" fmla="*/ 1002 w 1108"/>
                <a:gd name="T71" fmla="*/ 411 h 1105"/>
                <a:gd name="T72" fmla="*/ 1025 w 1108"/>
                <a:gd name="T73" fmla="*/ 375 h 1105"/>
                <a:gd name="T74" fmla="*/ 1108 w 1108"/>
                <a:gd name="T75" fmla="*/ 401 h 1105"/>
                <a:gd name="T76" fmla="*/ 160 w 1108"/>
                <a:gd name="T77" fmla="*/ 143 h 1105"/>
                <a:gd name="T78" fmla="*/ 166 w 1108"/>
                <a:gd name="T79" fmla="*/ 182 h 1105"/>
                <a:gd name="T80" fmla="*/ 76 w 1108"/>
                <a:gd name="T81" fmla="*/ 152 h 1105"/>
                <a:gd name="T82" fmla="*/ 90 w 1108"/>
                <a:gd name="T83" fmla="*/ 112 h 1105"/>
                <a:gd name="T84" fmla="*/ 148 w 1108"/>
                <a:gd name="T85" fmla="*/ 610 h 1105"/>
                <a:gd name="T86" fmla="*/ 169 w 1108"/>
                <a:gd name="T87" fmla="*/ 648 h 1105"/>
                <a:gd name="T88" fmla="*/ 81 w 1108"/>
                <a:gd name="T89" fmla="*/ 686 h 1105"/>
                <a:gd name="T90" fmla="*/ 84 w 1108"/>
                <a:gd name="T91" fmla="*/ 643 h 1105"/>
                <a:gd name="T92" fmla="*/ 109 w 1108"/>
                <a:gd name="T93" fmla="*/ 396 h 1105"/>
                <a:gd name="T94" fmla="*/ 26 w 1108"/>
                <a:gd name="T95" fmla="*/ 427 h 1105"/>
                <a:gd name="T96" fmla="*/ 0 w 1108"/>
                <a:gd name="T97" fmla="*/ 396 h 1105"/>
                <a:gd name="T98" fmla="*/ 359 w 1108"/>
                <a:gd name="T99" fmla="*/ 286 h 1105"/>
                <a:gd name="T100" fmla="*/ 387 w 1108"/>
                <a:gd name="T101" fmla="*/ 253 h 1105"/>
                <a:gd name="T102" fmla="*/ 479 w 1108"/>
                <a:gd name="T103" fmla="*/ 306 h 1105"/>
                <a:gd name="T104" fmla="*/ 540 w 1108"/>
                <a:gd name="T105" fmla="*/ 238 h 1105"/>
                <a:gd name="T106" fmla="*/ 579 w 1108"/>
                <a:gd name="T107" fmla="*/ 254 h 1105"/>
                <a:gd name="T108" fmla="*/ 700 w 1108"/>
                <a:gd name="T109" fmla="*/ 272 h 1105"/>
                <a:gd name="T110" fmla="*/ 737 w 1108"/>
                <a:gd name="T111" fmla="*/ 256 h 1105"/>
                <a:gd name="T112" fmla="*/ 649 w 1108"/>
                <a:gd name="T113" fmla="*/ 620 h 1105"/>
                <a:gd name="T114" fmla="*/ 607 w 1108"/>
                <a:gd name="T115" fmla="*/ 616 h 1105"/>
                <a:gd name="T116" fmla="*/ 600 w 1108"/>
                <a:gd name="T117" fmla="*/ 353 h 1105"/>
                <a:gd name="T118" fmla="*/ 554 w 1108"/>
                <a:gd name="T119" fmla="*/ 440 h 1105"/>
                <a:gd name="T120" fmla="*/ 528 w 1108"/>
                <a:gd name="T121" fmla="*/ 350 h 1105"/>
                <a:gd name="T122" fmla="*/ 505 w 1108"/>
                <a:gd name="T123" fmla="*/ 607 h 1105"/>
                <a:gd name="T124" fmla="*/ 467 w 1108"/>
                <a:gd name="T125" fmla="*/ 626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8" h="1105">
                  <a:moveTo>
                    <a:pt x="451" y="781"/>
                  </a:moveTo>
                  <a:lnTo>
                    <a:pt x="451" y="781"/>
                  </a:lnTo>
                  <a:lnTo>
                    <a:pt x="453" y="787"/>
                  </a:lnTo>
                  <a:lnTo>
                    <a:pt x="455" y="794"/>
                  </a:lnTo>
                  <a:lnTo>
                    <a:pt x="459" y="799"/>
                  </a:lnTo>
                  <a:lnTo>
                    <a:pt x="465" y="803"/>
                  </a:lnTo>
                  <a:lnTo>
                    <a:pt x="471" y="808"/>
                  </a:lnTo>
                  <a:lnTo>
                    <a:pt x="478" y="810"/>
                  </a:lnTo>
                  <a:lnTo>
                    <a:pt x="485" y="812"/>
                  </a:lnTo>
                  <a:lnTo>
                    <a:pt x="493" y="812"/>
                  </a:lnTo>
                  <a:lnTo>
                    <a:pt x="616" y="812"/>
                  </a:lnTo>
                  <a:lnTo>
                    <a:pt x="616" y="812"/>
                  </a:lnTo>
                  <a:lnTo>
                    <a:pt x="623" y="812"/>
                  </a:lnTo>
                  <a:lnTo>
                    <a:pt x="631" y="810"/>
                  </a:lnTo>
                  <a:lnTo>
                    <a:pt x="637" y="806"/>
                  </a:lnTo>
                  <a:lnTo>
                    <a:pt x="644" y="803"/>
                  </a:lnTo>
                  <a:lnTo>
                    <a:pt x="649" y="799"/>
                  </a:lnTo>
                  <a:lnTo>
                    <a:pt x="654" y="794"/>
                  </a:lnTo>
                  <a:lnTo>
                    <a:pt x="656" y="787"/>
                  </a:lnTo>
                  <a:lnTo>
                    <a:pt x="658" y="781"/>
                  </a:lnTo>
                  <a:lnTo>
                    <a:pt x="658" y="781"/>
                  </a:lnTo>
                  <a:lnTo>
                    <a:pt x="660" y="767"/>
                  </a:lnTo>
                  <a:lnTo>
                    <a:pt x="663" y="754"/>
                  </a:lnTo>
                  <a:lnTo>
                    <a:pt x="668" y="741"/>
                  </a:lnTo>
                  <a:lnTo>
                    <a:pt x="674" y="729"/>
                  </a:lnTo>
                  <a:lnTo>
                    <a:pt x="680" y="718"/>
                  </a:lnTo>
                  <a:lnTo>
                    <a:pt x="689" y="708"/>
                  </a:lnTo>
                  <a:lnTo>
                    <a:pt x="700" y="700"/>
                  </a:lnTo>
                  <a:lnTo>
                    <a:pt x="712" y="692"/>
                  </a:lnTo>
                  <a:lnTo>
                    <a:pt x="712" y="692"/>
                  </a:lnTo>
                  <a:lnTo>
                    <a:pt x="731" y="680"/>
                  </a:lnTo>
                  <a:lnTo>
                    <a:pt x="748" y="668"/>
                  </a:lnTo>
                  <a:lnTo>
                    <a:pt x="766" y="654"/>
                  </a:lnTo>
                  <a:lnTo>
                    <a:pt x="782" y="639"/>
                  </a:lnTo>
                  <a:lnTo>
                    <a:pt x="797" y="624"/>
                  </a:lnTo>
                  <a:lnTo>
                    <a:pt x="811" y="607"/>
                  </a:lnTo>
                  <a:lnTo>
                    <a:pt x="824" y="590"/>
                  </a:lnTo>
                  <a:lnTo>
                    <a:pt x="836" y="571"/>
                  </a:lnTo>
                  <a:lnTo>
                    <a:pt x="846" y="553"/>
                  </a:lnTo>
                  <a:lnTo>
                    <a:pt x="855" y="533"/>
                  </a:lnTo>
                  <a:lnTo>
                    <a:pt x="863" y="513"/>
                  </a:lnTo>
                  <a:lnTo>
                    <a:pt x="869" y="492"/>
                  </a:lnTo>
                  <a:lnTo>
                    <a:pt x="875" y="471"/>
                  </a:lnTo>
                  <a:lnTo>
                    <a:pt x="879" y="449"/>
                  </a:lnTo>
                  <a:lnTo>
                    <a:pt x="881" y="427"/>
                  </a:lnTo>
                  <a:lnTo>
                    <a:pt x="881" y="404"/>
                  </a:lnTo>
                  <a:lnTo>
                    <a:pt x="881" y="404"/>
                  </a:lnTo>
                  <a:lnTo>
                    <a:pt x="881" y="388"/>
                  </a:lnTo>
                  <a:lnTo>
                    <a:pt x="880" y="371"/>
                  </a:lnTo>
                  <a:lnTo>
                    <a:pt x="878" y="355"/>
                  </a:lnTo>
                  <a:lnTo>
                    <a:pt x="875" y="339"/>
                  </a:lnTo>
                  <a:lnTo>
                    <a:pt x="871" y="323"/>
                  </a:lnTo>
                  <a:lnTo>
                    <a:pt x="867" y="307"/>
                  </a:lnTo>
                  <a:lnTo>
                    <a:pt x="862" y="292"/>
                  </a:lnTo>
                  <a:lnTo>
                    <a:pt x="856" y="277"/>
                  </a:lnTo>
                  <a:lnTo>
                    <a:pt x="849" y="263"/>
                  </a:lnTo>
                  <a:lnTo>
                    <a:pt x="842" y="249"/>
                  </a:lnTo>
                  <a:lnTo>
                    <a:pt x="834" y="235"/>
                  </a:lnTo>
                  <a:lnTo>
                    <a:pt x="826" y="222"/>
                  </a:lnTo>
                  <a:lnTo>
                    <a:pt x="816" y="209"/>
                  </a:lnTo>
                  <a:lnTo>
                    <a:pt x="807" y="196"/>
                  </a:lnTo>
                  <a:lnTo>
                    <a:pt x="797" y="184"/>
                  </a:lnTo>
                  <a:lnTo>
                    <a:pt x="785" y="174"/>
                  </a:lnTo>
                  <a:lnTo>
                    <a:pt x="774" y="163"/>
                  </a:lnTo>
                  <a:lnTo>
                    <a:pt x="762" y="152"/>
                  </a:lnTo>
                  <a:lnTo>
                    <a:pt x="749" y="142"/>
                  </a:lnTo>
                  <a:lnTo>
                    <a:pt x="738" y="134"/>
                  </a:lnTo>
                  <a:lnTo>
                    <a:pt x="724" y="125"/>
                  </a:lnTo>
                  <a:lnTo>
                    <a:pt x="711" y="118"/>
                  </a:lnTo>
                  <a:lnTo>
                    <a:pt x="697" y="110"/>
                  </a:lnTo>
                  <a:lnTo>
                    <a:pt x="682" y="104"/>
                  </a:lnTo>
                  <a:lnTo>
                    <a:pt x="666" y="97"/>
                  </a:lnTo>
                  <a:lnTo>
                    <a:pt x="651" y="93"/>
                  </a:lnTo>
                  <a:lnTo>
                    <a:pt x="636" y="88"/>
                  </a:lnTo>
                  <a:lnTo>
                    <a:pt x="620" y="84"/>
                  </a:lnTo>
                  <a:lnTo>
                    <a:pt x="604" y="82"/>
                  </a:lnTo>
                  <a:lnTo>
                    <a:pt x="588" y="80"/>
                  </a:lnTo>
                  <a:lnTo>
                    <a:pt x="572" y="78"/>
                  </a:lnTo>
                  <a:lnTo>
                    <a:pt x="554" y="78"/>
                  </a:lnTo>
                  <a:lnTo>
                    <a:pt x="554" y="78"/>
                  </a:lnTo>
                  <a:lnTo>
                    <a:pt x="537" y="78"/>
                  </a:lnTo>
                  <a:lnTo>
                    <a:pt x="521" y="80"/>
                  </a:lnTo>
                  <a:lnTo>
                    <a:pt x="505" y="82"/>
                  </a:lnTo>
                  <a:lnTo>
                    <a:pt x="489" y="84"/>
                  </a:lnTo>
                  <a:lnTo>
                    <a:pt x="472" y="88"/>
                  </a:lnTo>
                  <a:lnTo>
                    <a:pt x="457" y="93"/>
                  </a:lnTo>
                  <a:lnTo>
                    <a:pt x="442" y="97"/>
                  </a:lnTo>
                  <a:lnTo>
                    <a:pt x="427" y="104"/>
                  </a:lnTo>
                  <a:lnTo>
                    <a:pt x="412" y="110"/>
                  </a:lnTo>
                  <a:lnTo>
                    <a:pt x="398" y="118"/>
                  </a:lnTo>
                  <a:lnTo>
                    <a:pt x="385" y="125"/>
                  </a:lnTo>
                  <a:lnTo>
                    <a:pt x="371" y="134"/>
                  </a:lnTo>
                  <a:lnTo>
                    <a:pt x="359" y="142"/>
                  </a:lnTo>
                  <a:lnTo>
                    <a:pt x="346" y="152"/>
                  </a:lnTo>
                  <a:lnTo>
                    <a:pt x="334" y="163"/>
                  </a:lnTo>
                  <a:lnTo>
                    <a:pt x="324" y="174"/>
                  </a:lnTo>
                  <a:lnTo>
                    <a:pt x="312" y="184"/>
                  </a:lnTo>
                  <a:lnTo>
                    <a:pt x="302" y="196"/>
                  </a:lnTo>
                  <a:lnTo>
                    <a:pt x="292" y="209"/>
                  </a:lnTo>
                  <a:lnTo>
                    <a:pt x="283" y="222"/>
                  </a:lnTo>
                  <a:lnTo>
                    <a:pt x="275" y="235"/>
                  </a:lnTo>
                  <a:lnTo>
                    <a:pt x="266" y="249"/>
                  </a:lnTo>
                  <a:lnTo>
                    <a:pt x="260" y="263"/>
                  </a:lnTo>
                  <a:lnTo>
                    <a:pt x="252" y="277"/>
                  </a:lnTo>
                  <a:lnTo>
                    <a:pt x="247" y="292"/>
                  </a:lnTo>
                  <a:lnTo>
                    <a:pt x="242" y="307"/>
                  </a:lnTo>
                  <a:lnTo>
                    <a:pt x="237" y="323"/>
                  </a:lnTo>
                  <a:lnTo>
                    <a:pt x="234" y="339"/>
                  </a:lnTo>
                  <a:lnTo>
                    <a:pt x="231" y="355"/>
                  </a:lnTo>
                  <a:lnTo>
                    <a:pt x="229" y="371"/>
                  </a:lnTo>
                  <a:lnTo>
                    <a:pt x="228" y="388"/>
                  </a:lnTo>
                  <a:lnTo>
                    <a:pt x="228" y="404"/>
                  </a:lnTo>
                  <a:lnTo>
                    <a:pt x="228" y="404"/>
                  </a:lnTo>
                  <a:lnTo>
                    <a:pt x="228" y="427"/>
                  </a:lnTo>
                  <a:lnTo>
                    <a:pt x="230" y="449"/>
                  </a:lnTo>
                  <a:lnTo>
                    <a:pt x="234" y="471"/>
                  </a:lnTo>
                  <a:lnTo>
                    <a:pt x="240" y="492"/>
                  </a:lnTo>
                  <a:lnTo>
                    <a:pt x="246" y="513"/>
                  </a:lnTo>
                  <a:lnTo>
                    <a:pt x="254" y="533"/>
                  </a:lnTo>
                  <a:lnTo>
                    <a:pt x="262" y="553"/>
                  </a:lnTo>
                  <a:lnTo>
                    <a:pt x="273" y="571"/>
                  </a:lnTo>
                  <a:lnTo>
                    <a:pt x="285" y="590"/>
                  </a:lnTo>
                  <a:lnTo>
                    <a:pt x="298" y="607"/>
                  </a:lnTo>
                  <a:lnTo>
                    <a:pt x="312" y="624"/>
                  </a:lnTo>
                  <a:lnTo>
                    <a:pt x="327" y="639"/>
                  </a:lnTo>
                  <a:lnTo>
                    <a:pt x="343" y="654"/>
                  </a:lnTo>
                  <a:lnTo>
                    <a:pt x="360" y="668"/>
                  </a:lnTo>
                  <a:lnTo>
                    <a:pt x="379" y="680"/>
                  </a:lnTo>
                  <a:lnTo>
                    <a:pt x="397" y="692"/>
                  </a:lnTo>
                  <a:lnTo>
                    <a:pt x="397" y="692"/>
                  </a:lnTo>
                  <a:lnTo>
                    <a:pt x="409" y="700"/>
                  </a:lnTo>
                  <a:lnTo>
                    <a:pt x="420" y="708"/>
                  </a:lnTo>
                  <a:lnTo>
                    <a:pt x="428" y="718"/>
                  </a:lnTo>
                  <a:lnTo>
                    <a:pt x="435" y="729"/>
                  </a:lnTo>
                  <a:lnTo>
                    <a:pt x="441" y="741"/>
                  </a:lnTo>
                  <a:lnTo>
                    <a:pt x="445" y="754"/>
                  </a:lnTo>
                  <a:lnTo>
                    <a:pt x="449" y="767"/>
                  </a:lnTo>
                  <a:lnTo>
                    <a:pt x="451" y="781"/>
                  </a:lnTo>
                  <a:lnTo>
                    <a:pt x="451" y="781"/>
                  </a:lnTo>
                  <a:close/>
                  <a:moveTo>
                    <a:pt x="631" y="1062"/>
                  </a:moveTo>
                  <a:lnTo>
                    <a:pt x="631" y="1062"/>
                  </a:lnTo>
                  <a:lnTo>
                    <a:pt x="628" y="1071"/>
                  </a:lnTo>
                  <a:lnTo>
                    <a:pt x="623" y="1079"/>
                  </a:lnTo>
                  <a:lnTo>
                    <a:pt x="618" y="1087"/>
                  </a:lnTo>
                  <a:lnTo>
                    <a:pt x="610" y="1093"/>
                  </a:lnTo>
                  <a:lnTo>
                    <a:pt x="603" y="1098"/>
                  </a:lnTo>
                  <a:lnTo>
                    <a:pt x="594" y="1102"/>
                  </a:lnTo>
                  <a:lnTo>
                    <a:pt x="586" y="1104"/>
                  </a:lnTo>
                  <a:lnTo>
                    <a:pt x="576" y="1105"/>
                  </a:lnTo>
                  <a:lnTo>
                    <a:pt x="533" y="1105"/>
                  </a:lnTo>
                  <a:lnTo>
                    <a:pt x="533" y="1105"/>
                  </a:lnTo>
                  <a:lnTo>
                    <a:pt x="523" y="1104"/>
                  </a:lnTo>
                  <a:lnTo>
                    <a:pt x="513" y="1102"/>
                  </a:lnTo>
                  <a:lnTo>
                    <a:pt x="506" y="1098"/>
                  </a:lnTo>
                  <a:lnTo>
                    <a:pt x="497" y="1093"/>
                  </a:lnTo>
                  <a:lnTo>
                    <a:pt x="491" y="1087"/>
                  </a:lnTo>
                  <a:lnTo>
                    <a:pt x="485" y="1079"/>
                  </a:lnTo>
                  <a:lnTo>
                    <a:pt x="481" y="1071"/>
                  </a:lnTo>
                  <a:lnTo>
                    <a:pt x="478" y="1062"/>
                  </a:lnTo>
                  <a:lnTo>
                    <a:pt x="456" y="1062"/>
                  </a:lnTo>
                  <a:lnTo>
                    <a:pt x="456" y="1062"/>
                  </a:lnTo>
                  <a:lnTo>
                    <a:pt x="448" y="1062"/>
                  </a:lnTo>
                  <a:lnTo>
                    <a:pt x="439" y="1060"/>
                  </a:lnTo>
                  <a:lnTo>
                    <a:pt x="431" y="1059"/>
                  </a:lnTo>
                  <a:lnTo>
                    <a:pt x="424" y="1055"/>
                  </a:lnTo>
                  <a:lnTo>
                    <a:pt x="416" y="1052"/>
                  </a:lnTo>
                  <a:lnTo>
                    <a:pt x="410" y="1048"/>
                  </a:lnTo>
                  <a:lnTo>
                    <a:pt x="403" y="1044"/>
                  </a:lnTo>
                  <a:lnTo>
                    <a:pt x="398" y="1038"/>
                  </a:lnTo>
                  <a:lnTo>
                    <a:pt x="393" y="1032"/>
                  </a:lnTo>
                  <a:lnTo>
                    <a:pt x="387" y="1025"/>
                  </a:lnTo>
                  <a:lnTo>
                    <a:pt x="383" y="1019"/>
                  </a:lnTo>
                  <a:lnTo>
                    <a:pt x="380" y="1012"/>
                  </a:lnTo>
                  <a:lnTo>
                    <a:pt x="378" y="1005"/>
                  </a:lnTo>
                  <a:lnTo>
                    <a:pt x="375" y="996"/>
                  </a:lnTo>
                  <a:lnTo>
                    <a:pt x="373" y="989"/>
                  </a:lnTo>
                  <a:lnTo>
                    <a:pt x="373" y="980"/>
                  </a:lnTo>
                  <a:lnTo>
                    <a:pt x="374" y="783"/>
                  </a:lnTo>
                  <a:lnTo>
                    <a:pt x="374" y="783"/>
                  </a:lnTo>
                  <a:lnTo>
                    <a:pt x="373" y="775"/>
                  </a:lnTo>
                  <a:lnTo>
                    <a:pt x="370" y="770"/>
                  </a:lnTo>
                  <a:lnTo>
                    <a:pt x="366" y="764"/>
                  </a:lnTo>
                  <a:lnTo>
                    <a:pt x="360" y="760"/>
                  </a:lnTo>
                  <a:lnTo>
                    <a:pt x="360" y="760"/>
                  </a:lnTo>
                  <a:lnTo>
                    <a:pt x="337" y="746"/>
                  </a:lnTo>
                  <a:lnTo>
                    <a:pt x="314" y="730"/>
                  </a:lnTo>
                  <a:lnTo>
                    <a:pt x="292" y="714"/>
                  </a:lnTo>
                  <a:lnTo>
                    <a:pt x="273" y="695"/>
                  </a:lnTo>
                  <a:lnTo>
                    <a:pt x="254" y="676"/>
                  </a:lnTo>
                  <a:lnTo>
                    <a:pt x="236" y="656"/>
                  </a:lnTo>
                  <a:lnTo>
                    <a:pt x="221" y="634"/>
                  </a:lnTo>
                  <a:lnTo>
                    <a:pt x="206" y="611"/>
                  </a:lnTo>
                  <a:lnTo>
                    <a:pt x="193" y="588"/>
                  </a:lnTo>
                  <a:lnTo>
                    <a:pt x="182" y="564"/>
                  </a:lnTo>
                  <a:lnTo>
                    <a:pt x="173" y="538"/>
                  </a:lnTo>
                  <a:lnTo>
                    <a:pt x="164" y="512"/>
                  </a:lnTo>
                  <a:lnTo>
                    <a:pt x="158" y="486"/>
                  </a:lnTo>
                  <a:lnTo>
                    <a:pt x="153" y="459"/>
                  </a:lnTo>
                  <a:lnTo>
                    <a:pt x="151" y="432"/>
                  </a:lnTo>
                  <a:lnTo>
                    <a:pt x="150" y="404"/>
                  </a:lnTo>
                  <a:lnTo>
                    <a:pt x="150" y="404"/>
                  </a:lnTo>
                  <a:lnTo>
                    <a:pt x="150" y="384"/>
                  </a:lnTo>
                  <a:lnTo>
                    <a:pt x="152" y="363"/>
                  </a:lnTo>
                  <a:lnTo>
                    <a:pt x="154" y="343"/>
                  </a:lnTo>
                  <a:lnTo>
                    <a:pt x="158" y="323"/>
                  </a:lnTo>
                  <a:lnTo>
                    <a:pt x="162" y="304"/>
                  </a:lnTo>
                  <a:lnTo>
                    <a:pt x="168" y="285"/>
                  </a:lnTo>
                  <a:lnTo>
                    <a:pt x="174" y="265"/>
                  </a:lnTo>
                  <a:lnTo>
                    <a:pt x="181" y="247"/>
                  </a:lnTo>
                  <a:lnTo>
                    <a:pt x="190" y="230"/>
                  </a:lnTo>
                  <a:lnTo>
                    <a:pt x="199" y="211"/>
                  </a:lnTo>
                  <a:lnTo>
                    <a:pt x="208" y="195"/>
                  </a:lnTo>
                  <a:lnTo>
                    <a:pt x="219" y="179"/>
                  </a:lnTo>
                  <a:lnTo>
                    <a:pt x="230" y="163"/>
                  </a:lnTo>
                  <a:lnTo>
                    <a:pt x="242" y="148"/>
                  </a:lnTo>
                  <a:lnTo>
                    <a:pt x="255" y="133"/>
                  </a:lnTo>
                  <a:lnTo>
                    <a:pt x="269" y="119"/>
                  </a:lnTo>
                  <a:lnTo>
                    <a:pt x="283" y="106"/>
                  </a:lnTo>
                  <a:lnTo>
                    <a:pt x="297" y="93"/>
                  </a:lnTo>
                  <a:lnTo>
                    <a:pt x="312" y="81"/>
                  </a:lnTo>
                  <a:lnTo>
                    <a:pt x="328" y="69"/>
                  </a:lnTo>
                  <a:lnTo>
                    <a:pt x="344" y="58"/>
                  </a:lnTo>
                  <a:lnTo>
                    <a:pt x="361" y="49"/>
                  </a:lnTo>
                  <a:lnTo>
                    <a:pt x="379" y="40"/>
                  </a:lnTo>
                  <a:lnTo>
                    <a:pt x="397" y="32"/>
                  </a:lnTo>
                  <a:lnTo>
                    <a:pt x="415" y="25"/>
                  </a:lnTo>
                  <a:lnTo>
                    <a:pt x="434" y="18"/>
                  </a:lnTo>
                  <a:lnTo>
                    <a:pt x="453" y="13"/>
                  </a:lnTo>
                  <a:lnTo>
                    <a:pt x="472" y="9"/>
                  </a:lnTo>
                  <a:lnTo>
                    <a:pt x="493" y="4"/>
                  </a:lnTo>
                  <a:lnTo>
                    <a:pt x="513" y="2"/>
                  </a:lnTo>
                  <a:lnTo>
                    <a:pt x="534" y="1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75" y="1"/>
                  </a:lnTo>
                  <a:lnTo>
                    <a:pt x="595" y="2"/>
                  </a:lnTo>
                  <a:lnTo>
                    <a:pt x="616" y="4"/>
                  </a:lnTo>
                  <a:lnTo>
                    <a:pt x="636" y="9"/>
                  </a:lnTo>
                  <a:lnTo>
                    <a:pt x="656" y="13"/>
                  </a:lnTo>
                  <a:lnTo>
                    <a:pt x="675" y="18"/>
                  </a:lnTo>
                  <a:lnTo>
                    <a:pt x="693" y="25"/>
                  </a:lnTo>
                  <a:lnTo>
                    <a:pt x="712" y="32"/>
                  </a:lnTo>
                  <a:lnTo>
                    <a:pt x="730" y="40"/>
                  </a:lnTo>
                  <a:lnTo>
                    <a:pt x="747" y="49"/>
                  </a:lnTo>
                  <a:lnTo>
                    <a:pt x="765" y="58"/>
                  </a:lnTo>
                  <a:lnTo>
                    <a:pt x="781" y="69"/>
                  </a:lnTo>
                  <a:lnTo>
                    <a:pt x="797" y="81"/>
                  </a:lnTo>
                  <a:lnTo>
                    <a:pt x="812" y="93"/>
                  </a:lnTo>
                  <a:lnTo>
                    <a:pt x="826" y="106"/>
                  </a:lnTo>
                  <a:lnTo>
                    <a:pt x="840" y="119"/>
                  </a:lnTo>
                  <a:lnTo>
                    <a:pt x="854" y="133"/>
                  </a:lnTo>
                  <a:lnTo>
                    <a:pt x="867" y="148"/>
                  </a:lnTo>
                  <a:lnTo>
                    <a:pt x="879" y="163"/>
                  </a:lnTo>
                  <a:lnTo>
                    <a:pt x="890" y="179"/>
                  </a:lnTo>
                  <a:lnTo>
                    <a:pt x="900" y="195"/>
                  </a:lnTo>
                  <a:lnTo>
                    <a:pt x="910" y="211"/>
                  </a:lnTo>
                  <a:lnTo>
                    <a:pt x="919" y="230"/>
                  </a:lnTo>
                  <a:lnTo>
                    <a:pt x="927" y="247"/>
                  </a:lnTo>
                  <a:lnTo>
                    <a:pt x="935" y="265"/>
                  </a:lnTo>
                  <a:lnTo>
                    <a:pt x="940" y="285"/>
                  </a:lnTo>
                  <a:lnTo>
                    <a:pt x="947" y="304"/>
                  </a:lnTo>
                  <a:lnTo>
                    <a:pt x="951" y="323"/>
                  </a:lnTo>
                  <a:lnTo>
                    <a:pt x="954" y="343"/>
                  </a:lnTo>
                  <a:lnTo>
                    <a:pt x="956" y="363"/>
                  </a:lnTo>
                  <a:lnTo>
                    <a:pt x="959" y="384"/>
                  </a:lnTo>
                  <a:lnTo>
                    <a:pt x="959" y="404"/>
                  </a:lnTo>
                  <a:lnTo>
                    <a:pt x="959" y="404"/>
                  </a:lnTo>
                  <a:lnTo>
                    <a:pt x="958" y="432"/>
                  </a:lnTo>
                  <a:lnTo>
                    <a:pt x="955" y="459"/>
                  </a:lnTo>
                  <a:lnTo>
                    <a:pt x="951" y="486"/>
                  </a:lnTo>
                  <a:lnTo>
                    <a:pt x="945" y="512"/>
                  </a:lnTo>
                  <a:lnTo>
                    <a:pt x="936" y="538"/>
                  </a:lnTo>
                  <a:lnTo>
                    <a:pt x="926" y="564"/>
                  </a:lnTo>
                  <a:lnTo>
                    <a:pt x="915" y="588"/>
                  </a:lnTo>
                  <a:lnTo>
                    <a:pt x="903" y="611"/>
                  </a:lnTo>
                  <a:lnTo>
                    <a:pt x="887" y="634"/>
                  </a:lnTo>
                  <a:lnTo>
                    <a:pt x="872" y="656"/>
                  </a:lnTo>
                  <a:lnTo>
                    <a:pt x="855" y="676"/>
                  </a:lnTo>
                  <a:lnTo>
                    <a:pt x="836" y="695"/>
                  </a:lnTo>
                  <a:lnTo>
                    <a:pt x="816" y="714"/>
                  </a:lnTo>
                  <a:lnTo>
                    <a:pt x="795" y="730"/>
                  </a:lnTo>
                  <a:lnTo>
                    <a:pt x="772" y="746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3" y="764"/>
                  </a:lnTo>
                  <a:lnTo>
                    <a:pt x="739" y="770"/>
                  </a:lnTo>
                  <a:lnTo>
                    <a:pt x="735" y="775"/>
                  </a:lnTo>
                  <a:lnTo>
                    <a:pt x="735" y="783"/>
                  </a:lnTo>
                  <a:lnTo>
                    <a:pt x="735" y="980"/>
                  </a:lnTo>
                  <a:lnTo>
                    <a:pt x="735" y="980"/>
                  </a:lnTo>
                  <a:lnTo>
                    <a:pt x="735" y="989"/>
                  </a:lnTo>
                  <a:lnTo>
                    <a:pt x="733" y="996"/>
                  </a:lnTo>
                  <a:lnTo>
                    <a:pt x="732" y="1005"/>
                  </a:lnTo>
                  <a:lnTo>
                    <a:pt x="729" y="1012"/>
                  </a:lnTo>
                  <a:lnTo>
                    <a:pt x="726" y="1019"/>
                  </a:lnTo>
                  <a:lnTo>
                    <a:pt x="721" y="1025"/>
                  </a:lnTo>
                  <a:lnTo>
                    <a:pt x="716" y="1032"/>
                  </a:lnTo>
                  <a:lnTo>
                    <a:pt x="711" y="1038"/>
                  </a:lnTo>
                  <a:lnTo>
                    <a:pt x="705" y="1044"/>
                  </a:lnTo>
                  <a:lnTo>
                    <a:pt x="699" y="1048"/>
                  </a:lnTo>
                  <a:lnTo>
                    <a:pt x="692" y="1052"/>
                  </a:lnTo>
                  <a:lnTo>
                    <a:pt x="685" y="1055"/>
                  </a:lnTo>
                  <a:lnTo>
                    <a:pt x="677" y="1059"/>
                  </a:lnTo>
                  <a:lnTo>
                    <a:pt x="670" y="1060"/>
                  </a:lnTo>
                  <a:lnTo>
                    <a:pt x="661" y="1062"/>
                  </a:lnTo>
                  <a:lnTo>
                    <a:pt x="652" y="1062"/>
                  </a:lnTo>
                  <a:lnTo>
                    <a:pt x="631" y="1062"/>
                  </a:lnTo>
                  <a:lnTo>
                    <a:pt x="631" y="1062"/>
                  </a:lnTo>
                  <a:close/>
                  <a:moveTo>
                    <a:pt x="949" y="659"/>
                  </a:moveTo>
                  <a:lnTo>
                    <a:pt x="949" y="659"/>
                  </a:lnTo>
                  <a:lnTo>
                    <a:pt x="945" y="656"/>
                  </a:lnTo>
                  <a:lnTo>
                    <a:pt x="941" y="651"/>
                  </a:lnTo>
                  <a:lnTo>
                    <a:pt x="939" y="648"/>
                  </a:lnTo>
                  <a:lnTo>
                    <a:pt x="937" y="643"/>
                  </a:lnTo>
                  <a:lnTo>
                    <a:pt x="936" y="638"/>
                  </a:lnTo>
                  <a:lnTo>
                    <a:pt x="936" y="633"/>
                  </a:lnTo>
                  <a:lnTo>
                    <a:pt x="937" y="627"/>
                  </a:lnTo>
                  <a:lnTo>
                    <a:pt x="939" y="623"/>
                  </a:lnTo>
                  <a:lnTo>
                    <a:pt x="939" y="623"/>
                  </a:lnTo>
                  <a:lnTo>
                    <a:pt x="942" y="619"/>
                  </a:lnTo>
                  <a:lnTo>
                    <a:pt x="947" y="616"/>
                  </a:lnTo>
                  <a:lnTo>
                    <a:pt x="951" y="613"/>
                  </a:lnTo>
                  <a:lnTo>
                    <a:pt x="955" y="611"/>
                  </a:lnTo>
                  <a:lnTo>
                    <a:pt x="961" y="610"/>
                  </a:lnTo>
                  <a:lnTo>
                    <a:pt x="965" y="610"/>
                  </a:lnTo>
                  <a:lnTo>
                    <a:pt x="970" y="611"/>
                  </a:lnTo>
                  <a:lnTo>
                    <a:pt x="975" y="613"/>
                  </a:lnTo>
                  <a:lnTo>
                    <a:pt x="1024" y="643"/>
                  </a:lnTo>
                  <a:lnTo>
                    <a:pt x="1024" y="643"/>
                  </a:lnTo>
                  <a:lnTo>
                    <a:pt x="1029" y="646"/>
                  </a:lnTo>
                  <a:lnTo>
                    <a:pt x="1033" y="649"/>
                  </a:lnTo>
                  <a:lnTo>
                    <a:pt x="1035" y="653"/>
                  </a:lnTo>
                  <a:lnTo>
                    <a:pt x="1037" y="659"/>
                  </a:lnTo>
                  <a:lnTo>
                    <a:pt x="1037" y="663"/>
                  </a:lnTo>
                  <a:lnTo>
                    <a:pt x="1037" y="668"/>
                  </a:lnTo>
                  <a:lnTo>
                    <a:pt x="1036" y="673"/>
                  </a:lnTo>
                  <a:lnTo>
                    <a:pt x="1034" y="678"/>
                  </a:lnTo>
                  <a:lnTo>
                    <a:pt x="1034" y="678"/>
                  </a:lnTo>
                  <a:lnTo>
                    <a:pt x="1031" y="682"/>
                  </a:lnTo>
                  <a:lnTo>
                    <a:pt x="1028" y="686"/>
                  </a:lnTo>
                  <a:lnTo>
                    <a:pt x="1023" y="688"/>
                  </a:lnTo>
                  <a:lnTo>
                    <a:pt x="1019" y="690"/>
                  </a:lnTo>
                  <a:lnTo>
                    <a:pt x="1014" y="691"/>
                  </a:lnTo>
                  <a:lnTo>
                    <a:pt x="1008" y="691"/>
                  </a:lnTo>
                  <a:lnTo>
                    <a:pt x="1004" y="690"/>
                  </a:lnTo>
                  <a:lnTo>
                    <a:pt x="999" y="688"/>
                  </a:lnTo>
                  <a:lnTo>
                    <a:pt x="949" y="659"/>
                  </a:lnTo>
                  <a:lnTo>
                    <a:pt x="949" y="659"/>
                  </a:lnTo>
                  <a:close/>
                  <a:moveTo>
                    <a:pt x="975" y="188"/>
                  </a:moveTo>
                  <a:lnTo>
                    <a:pt x="975" y="188"/>
                  </a:lnTo>
                  <a:lnTo>
                    <a:pt x="970" y="190"/>
                  </a:lnTo>
                  <a:lnTo>
                    <a:pt x="965" y="191"/>
                  </a:lnTo>
                  <a:lnTo>
                    <a:pt x="961" y="191"/>
                  </a:lnTo>
                  <a:lnTo>
                    <a:pt x="955" y="191"/>
                  </a:lnTo>
                  <a:lnTo>
                    <a:pt x="951" y="189"/>
                  </a:lnTo>
                  <a:lnTo>
                    <a:pt x="947" y="187"/>
                  </a:lnTo>
                  <a:lnTo>
                    <a:pt x="942" y="182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7" y="174"/>
                  </a:lnTo>
                  <a:lnTo>
                    <a:pt x="936" y="168"/>
                  </a:lnTo>
                  <a:lnTo>
                    <a:pt x="936" y="164"/>
                  </a:lnTo>
                  <a:lnTo>
                    <a:pt x="937" y="159"/>
                  </a:lnTo>
                  <a:lnTo>
                    <a:pt x="939" y="154"/>
                  </a:lnTo>
                  <a:lnTo>
                    <a:pt x="941" y="150"/>
                  </a:lnTo>
                  <a:lnTo>
                    <a:pt x="945" y="147"/>
                  </a:lnTo>
                  <a:lnTo>
                    <a:pt x="949" y="143"/>
                  </a:lnTo>
                  <a:lnTo>
                    <a:pt x="999" y="114"/>
                  </a:lnTo>
                  <a:lnTo>
                    <a:pt x="999" y="114"/>
                  </a:lnTo>
                  <a:lnTo>
                    <a:pt x="1004" y="112"/>
                  </a:lnTo>
                  <a:lnTo>
                    <a:pt x="1008" y="111"/>
                  </a:lnTo>
                  <a:lnTo>
                    <a:pt x="1014" y="111"/>
                  </a:lnTo>
                  <a:lnTo>
                    <a:pt x="1019" y="112"/>
                  </a:lnTo>
                  <a:lnTo>
                    <a:pt x="1023" y="113"/>
                  </a:lnTo>
                  <a:lnTo>
                    <a:pt x="1028" y="116"/>
                  </a:lnTo>
                  <a:lnTo>
                    <a:pt x="1031" y="120"/>
                  </a:lnTo>
                  <a:lnTo>
                    <a:pt x="1034" y="124"/>
                  </a:lnTo>
                  <a:lnTo>
                    <a:pt x="1034" y="124"/>
                  </a:lnTo>
                  <a:lnTo>
                    <a:pt x="1036" y="128"/>
                  </a:lnTo>
                  <a:lnTo>
                    <a:pt x="1037" y="134"/>
                  </a:lnTo>
                  <a:lnTo>
                    <a:pt x="1037" y="138"/>
                  </a:lnTo>
                  <a:lnTo>
                    <a:pt x="1037" y="143"/>
                  </a:lnTo>
                  <a:lnTo>
                    <a:pt x="1035" y="148"/>
                  </a:lnTo>
                  <a:lnTo>
                    <a:pt x="1033" y="152"/>
                  </a:lnTo>
                  <a:lnTo>
                    <a:pt x="1029" y="156"/>
                  </a:lnTo>
                  <a:lnTo>
                    <a:pt x="1024" y="159"/>
                  </a:lnTo>
                  <a:lnTo>
                    <a:pt x="975" y="188"/>
                  </a:lnTo>
                  <a:lnTo>
                    <a:pt x="975" y="188"/>
                  </a:lnTo>
                  <a:close/>
                  <a:moveTo>
                    <a:pt x="1025" y="427"/>
                  </a:moveTo>
                  <a:lnTo>
                    <a:pt x="1025" y="427"/>
                  </a:lnTo>
                  <a:lnTo>
                    <a:pt x="1020" y="426"/>
                  </a:lnTo>
                  <a:lnTo>
                    <a:pt x="1015" y="425"/>
                  </a:lnTo>
                  <a:lnTo>
                    <a:pt x="1010" y="423"/>
                  </a:lnTo>
                  <a:lnTo>
                    <a:pt x="1007" y="419"/>
                  </a:lnTo>
                  <a:lnTo>
                    <a:pt x="1004" y="415"/>
                  </a:lnTo>
                  <a:lnTo>
                    <a:pt x="1002" y="411"/>
                  </a:lnTo>
                  <a:lnTo>
                    <a:pt x="1000" y="406"/>
                  </a:lnTo>
                  <a:lnTo>
                    <a:pt x="1000" y="401"/>
                  </a:lnTo>
                  <a:lnTo>
                    <a:pt x="1000" y="401"/>
                  </a:lnTo>
                  <a:lnTo>
                    <a:pt x="1000" y="396"/>
                  </a:lnTo>
                  <a:lnTo>
                    <a:pt x="1002" y="390"/>
                  </a:lnTo>
                  <a:lnTo>
                    <a:pt x="1004" y="386"/>
                  </a:lnTo>
                  <a:lnTo>
                    <a:pt x="1007" y="383"/>
                  </a:lnTo>
                  <a:lnTo>
                    <a:pt x="1010" y="380"/>
                  </a:lnTo>
                  <a:lnTo>
                    <a:pt x="1015" y="377"/>
                  </a:lnTo>
                  <a:lnTo>
                    <a:pt x="1020" y="375"/>
                  </a:lnTo>
                  <a:lnTo>
                    <a:pt x="1025" y="375"/>
                  </a:lnTo>
                  <a:lnTo>
                    <a:pt x="1083" y="375"/>
                  </a:lnTo>
                  <a:lnTo>
                    <a:pt x="1083" y="375"/>
                  </a:lnTo>
                  <a:lnTo>
                    <a:pt x="1088" y="375"/>
                  </a:lnTo>
                  <a:lnTo>
                    <a:pt x="1092" y="377"/>
                  </a:lnTo>
                  <a:lnTo>
                    <a:pt x="1097" y="380"/>
                  </a:lnTo>
                  <a:lnTo>
                    <a:pt x="1101" y="383"/>
                  </a:lnTo>
                  <a:lnTo>
                    <a:pt x="1104" y="386"/>
                  </a:lnTo>
                  <a:lnTo>
                    <a:pt x="1106" y="390"/>
                  </a:lnTo>
                  <a:lnTo>
                    <a:pt x="1108" y="396"/>
                  </a:lnTo>
                  <a:lnTo>
                    <a:pt x="1108" y="401"/>
                  </a:lnTo>
                  <a:lnTo>
                    <a:pt x="1108" y="401"/>
                  </a:lnTo>
                  <a:lnTo>
                    <a:pt x="1108" y="406"/>
                  </a:lnTo>
                  <a:lnTo>
                    <a:pt x="1106" y="411"/>
                  </a:lnTo>
                  <a:lnTo>
                    <a:pt x="1104" y="415"/>
                  </a:lnTo>
                  <a:lnTo>
                    <a:pt x="1101" y="419"/>
                  </a:lnTo>
                  <a:lnTo>
                    <a:pt x="1097" y="423"/>
                  </a:lnTo>
                  <a:lnTo>
                    <a:pt x="1092" y="425"/>
                  </a:lnTo>
                  <a:lnTo>
                    <a:pt x="1088" y="426"/>
                  </a:lnTo>
                  <a:lnTo>
                    <a:pt x="1083" y="427"/>
                  </a:lnTo>
                  <a:lnTo>
                    <a:pt x="1025" y="427"/>
                  </a:lnTo>
                  <a:lnTo>
                    <a:pt x="1025" y="427"/>
                  </a:lnTo>
                  <a:close/>
                  <a:moveTo>
                    <a:pt x="160" y="143"/>
                  </a:moveTo>
                  <a:lnTo>
                    <a:pt x="160" y="143"/>
                  </a:lnTo>
                  <a:lnTo>
                    <a:pt x="164" y="147"/>
                  </a:lnTo>
                  <a:lnTo>
                    <a:pt x="167" y="150"/>
                  </a:lnTo>
                  <a:lnTo>
                    <a:pt x="169" y="154"/>
                  </a:lnTo>
                  <a:lnTo>
                    <a:pt x="172" y="159"/>
                  </a:lnTo>
                  <a:lnTo>
                    <a:pt x="173" y="164"/>
                  </a:lnTo>
                  <a:lnTo>
                    <a:pt x="173" y="168"/>
                  </a:lnTo>
                  <a:lnTo>
                    <a:pt x="172" y="174"/>
                  </a:lnTo>
                  <a:lnTo>
                    <a:pt x="169" y="178"/>
                  </a:lnTo>
                  <a:lnTo>
                    <a:pt x="169" y="178"/>
                  </a:lnTo>
                  <a:lnTo>
                    <a:pt x="166" y="182"/>
                  </a:lnTo>
                  <a:lnTo>
                    <a:pt x="162" y="187"/>
                  </a:lnTo>
                  <a:lnTo>
                    <a:pt x="158" y="189"/>
                  </a:lnTo>
                  <a:lnTo>
                    <a:pt x="153" y="191"/>
                  </a:lnTo>
                  <a:lnTo>
                    <a:pt x="148" y="191"/>
                  </a:lnTo>
                  <a:lnTo>
                    <a:pt x="144" y="191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0" y="156"/>
                  </a:lnTo>
                  <a:lnTo>
                    <a:pt x="76" y="152"/>
                  </a:lnTo>
                  <a:lnTo>
                    <a:pt x="74" y="148"/>
                  </a:lnTo>
                  <a:lnTo>
                    <a:pt x="71" y="143"/>
                  </a:lnTo>
                  <a:lnTo>
                    <a:pt x="71" y="138"/>
                  </a:lnTo>
                  <a:lnTo>
                    <a:pt x="71" y="134"/>
                  </a:lnTo>
                  <a:lnTo>
                    <a:pt x="72" y="128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8" y="120"/>
                  </a:lnTo>
                  <a:lnTo>
                    <a:pt x="81" y="116"/>
                  </a:lnTo>
                  <a:lnTo>
                    <a:pt x="85" y="113"/>
                  </a:lnTo>
                  <a:lnTo>
                    <a:pt x="90" y="112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05" y="112"/>
                  </a:lnTo>
                  <a:lnTo>
                    <a:pt x="110" y="114"/>
                  </a:lnTo>
                  <a:lnTo>
                    <a:pt x="160" y="143"/>
                  </a:lnTo>
                  <a:lnTo>
                    <a:pt x="160" y="143"/>
                  </a:lnTo>
                  <a:close/>
                  <a:moveTo>
                    <a:pt x="134" y="613"/>
                  </a:moveTo>
                  <a:lnTo>
                    <a:pt x="134" y="613"/>
                  </a:lnTo>
                  <a:lnTo>
                    <a:pt x="138" y="611"/>
                  </a:lnTo>
                  <a:lnTo>
                    <a:pt x="144" y="610"/>
                  </a:lnTo>
                  <a:lnTo>
                    <a:pt x="148" y="610"/>
                  </a:lnTo>
                  <a:lnTo>
                    <a:pt x="153" y="611"/>
                  </a:lnTo>
                  <a:lnTo>
                    <a:pt x="158" y="613"/>
                  </a:lnTo>
                  <a:lnTo>
                    <a:pt x="162" y="616"/>
                  </a:lnTo>
                  <a:lnTo>
                    <a:pt x="166" y="619"/>
                  </a:lnTo>
                  <a:lnTo>
                    <a:pt x="169" y="623"/>
                  </a:lnTo>
                  <a:lnTo>
                    <a:pt x="169" y="623"/>
                  </a:lnTo>
                  <a:lnTo>
                    <a:pt x="172" y="627"/>
                  </a:lnTo>
                  <a:lnTo>
                    <a:pt x="173" y="633"/>
                  </a:lnTo>
                  <a:lnTo>
                    <a:pt x="173" y="638"/>
                  </a:lnTo>
                  <a:lnTo>
                    <a:pt x="172" y="643"/>
                  </a:lnTo>
                  <a:lnTo>
                    <a:pt x="169" y="648"/>
                  </a:lnTo>
                  <a:lnTo>
                    <a:pt x="167" y="651"/>
                  </a:lnTo>
                  <a:lnTo>
                    <a:pt x="164" y="656"/>
                  </a:lnTo>
                  <a:lnTo>
                    <a:pt x="160" y="659"/>
                  </a:lnTo>
                  <a:lnTo>
                    <a:pt x="110" y="688"/>
                  </a:lnTo>
                  <a:lnTo>
                    <a:pt x="110" y="688"/>
                  </a:lnTo>
                  <a:lnTo>
                    <a:pt x="105" y="690"/>
                  </a:lnTo>
                  <a:lnTo>
                    <a:pt x="100" y="691"/>
                  </a:lnTo>
                  <a:lnTo>
                    <a:pt x="95" y="691"/>
                  </a:lnTo>
                  <a:lnTo>
                    <a:pt x="90" y="690"/>
                  </a:lnTo>
                  <a:lnTo>
                    <a:pt x="85" y="688"/>
                  </a:lnTo>
                  <a:lnTo>
                    <a:pt x="81" y="686"/>
                  </a:lnTo>
                  <a:lnTo>
                    <a:pt x="78" y="682"/>
                  </a:lnTo>
                  <a:lnTo>
                    <a:pt x="75" y="678"/>
                  </a:lnTo>
                  <a:lnTo>
                    <a:pt x="75" y="678"/>
                  </a:lnTo>
                  <a:lnTo>
                    <a:pt x="72" y="673"/>
                  </a:lnTo>
                  <a:lnTo>
                    <a:pt x="71" y="668"/>
                  </a:lnTo>
                  <a:lnTo>
                    <a:pt x="71" y="663"/>
                  </a:lnTo>
                  <a:lnTo>
                    <a:pt x="71" y="659"/>
                  </a:lnTo>
                  <a:lnTo>
                    <a:pt x="74" y="653"/>
                  </a:lnTo>
                  <a:lnTo>
                    <a:pt x="76" y="649"/>
                  </a:lnTo>
                  <a:lnTo>
                    <a:pt x="80" y="646"/>
                  </a:lnTo>
                  <a:lnTo>
                    <a:pt x="84" y="643"/>
                  </a:lnTo>
                  <a:lnTo>
                    <a:pt x="134" y="613"/>
                  </a:lnTo>
                  <a:lnTo>
                    <a:pt x="134" y="613"/>
                  </a:lnTo>
                  <a:close/>
                  <a:moveTo>
                    <a:pt x="83" y="375"/>
                  </a:moveTo>
                  <a:lnTo>
                    <a:pt x="83" y="375"/>
                  </a:lnTo>
                  <a:lnTo>
                    <a:pt x="89" y="375"/>
                  </a:lnTo>
                  <a:lnTo>
                    <a:pt x="94" y="377"/>
                  </a:lnTo>
                  <a:lnTo>
                    <a:pt x="98" y="380"/>
                  </a:lnTo>
                  <a:lnTo>
                    <a:pt x="102" y="383"/>
                  </a:lnTo>
                  <a:lnTo>
                    <a:pt x="105" y="386"/>
                  </a:lnTo>
                  <a:lnTo>
                    <a:pt x="107" y="390"/>
                  </a:lnTo>
                  <a:lnTo>
                    <a:pt x="109" y="396"/>
                  </a:lnTo>
                  <a:lnTo>
                    <a:pt x="109" y="401"/>
                  </a:lnTo>
                  <a:lnTo>
                    <a:pt x="109" y="401"/>
                  </a:lnTo>
                  <a:lnTo>
                    <a:pt x="109" y="406"/>
                  </a:lnTo>
                  <a:lnTo>
                    <a:pt x="107" y="411"/>
                  </a:lnTo>
                  <a:lnTo>
                    <a:pt x="105" y="415"/>
                  </a:lnTo>
                  <a:lnTo>
                    <a:pt x="102" y="419"/>
                  </a:lnTo>
                  <a:lnTo>
                    <a:pt x="98" y="423"/>
                  </a:lnTo>
                  <a:lnTo>
                    <a:pt x="94" y="425"/>
                  </a:lnTo>
                  <a:lnTo>
                    <a:pt x="89" y="426"/>
                  </a:lnTo>
                  <a:lnTo>
                    <a:pt x="83" y="427"/>
                  </a:lnTo>
                  <a:lnTo>
                    <a:pt x="26" y="427"/>
                  </a:lnTo>
                  <a:lnTo>
                    <a:pt x="26" y="427"/>
                  </a:lnTo>
                  <a:lnTo>
                    <a:pt x="21" y="426"/>
                  </a:lnTo>
                  <a:lnTo>
                    <a:pt x="16" y="425"/>
                  </a:lnTo>
                  <a:lnTo>
                    <a:pt x="12" y="423"/>
                  </a:lnTo>
                  <a:lnTo>
                    <a:pt x="8" y="419"/>
                  </a:lnTo>
                  <a:lnTo>
                    <a:pt x="5" y="415"/>
                  </a:lnTo>
                  <a:lnTo>
                    <a:pt x="2" y="411"/>
                  </a:lnTo>
                  <a:lnTo>
                    <a:pt x="0" y="406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396"/>
                  </a:lnTo>
                  <a:lnTo>
                    <a:pt x="2" y="390"/>
                  </a:lnTo>
                  <a:lnTo>
                    <a:pt x="5" y="386"/>
                  </a:lnTo>
                  <a:lnTo>
                    <a:pt x="8" y="383"/>
                  </a:lnTo>
                  <a:lnTo>
                    <a:pt x="12" y="380"/>
                  </a:lnTo>
                  <a:lnTo>
                    <a:pt x="16" y="377"/>
                  </a:lnTo>
                  <a:lnTo>
                    <a:pt x="21" y="375"/>
                  </a:lnTo>
                  <a:lnTo>
                    <a:pt x="26" y="375"/>
                  </a:lnTo>
                  <a:lnTo>
                    <a:pt x="83" y="375"/>
                  </a:lnTo>
                  <a:lnTo>
                    <a:pt x="83" y="375"/>
                  </a:lnTo>
                  <a:close/>
                  <a:moveTo>
                    <a:pt x="359" y="286"/>
                  </a:moveTo>
                  <a:lnTo>
                    <a:pt x="359" y="286"/>
                  </a:lnTo>
                  <a:lnTo>
                    <a:pt x="359" y="280"/>
                  </a:lnTo>
                  <a:lnTo>
                    <a:pt x="359" y="276"/>
                  </a:lnTo>
                  <a:lnTo>
                    <a:pt x="360" y="271"/>
                  </a:lnTo>
                  <a:lnTo>
                    <a:pt x="361" y="266"/>
                  </a:lnTo>
                  <a:lnTo>
                    <a:pt x="365" y="262"/>
                  </a:lnTo>
                  <a:lnTo>
                    <a:pt x="368" y="259"/>
                  </a:lnTo>
                  <a:lnTo>
                    <a:pt x="372" y="256"/>
                  </a:lnTo>
                  <a:lnTo>
                    <a:pt x="378" y="253"/>
                  </a:lnTo>
                  <a:lnTo>
                    <a:pt x="378" y="253"/>
                  </a:lnTo>
                  <a:lnTo>
                    <a:pt x="383" y="253"/>
                  </a:lnTo>
                  <a:lnTo>
                    <a:pt x="387" y="253"/>
                  </a:lnTo>
                  <a:lnTo>
                    <a:pt x="393" y="254"/>
                  </a:lnTo>
                  <a:lnTo>
                    <a:pt x="397" y="256"/>
                  </a:lnTo>
                  <a:lnTo>
                    <a:pt x="401" y="259"/>
                  </a:lnTo>
                  <a:lnTo>
                    <a:pt x="404" y="262"/>
                  </a:lnTo>
                  <a:lnTo>
                    <a:pt x="408" y="266"/>
                  </a:lnTo>
                  <a:lnTo>
                    <a:pt x="409" y="272"/>
                  </a:lnTo>
                  <a:lnTo>
                    <a:pt x="424" y="322"/>
                  </a:lnTo>
                  <a:lnTo>
                    <a:pt x="424" y="322"/>
                  </a:lnTo>
                  <a:lnTo>
                    <a:pt x="451" y="313"/>
                  </a:lnTo>
                  <a:lnTo>
                    <a:pt x="479" y="306"/>
                  </a:lnTo>
                  <a:lnTo>
                    <a:pt x="479" y="306"/>
                  </a:lnTo>
                  <a:lnTo>
                    <a:pt x="480" y="305"/>
                  </a:lnTo>
                  <a:lnTo>
                    <a:pt x="480" y="305"/>
                  </a:lnTo>
                  <a:lnTo>
                    <a:pt x="504" y="301"/>
                  </a:lnTo>
                  <a:lnTo>
                    <a:pt x="528" y="299"/>
                  </a:lnTo>
                  <a:lnTo>
                    <a:pt x="528" y="260"/>
                  </a:lnTo>
                  <a:lnTo>
                    <a:pt x="528" y="260"/>
                  </a:lnTo>
                  <a:lnTo>
                    <a:pt x="528" y="254"/>
                  </a:lnTo>
                  <a:lnTo>
                    <a:pt x="531" y="249"/>
                  </a:lnTo>
                  <a:lnTo>
                    <a:pt x="533" y="245"/>
                  </a:lnTo>
                  <a:lnTo>
                    <a:pt x="536" y="242"/>
                  </a:lnTo>
                  <a:lnTo>
                    <a:pt x="540" y="238"/>
                  </a:lnTo>
                  <a:lnTo>
                    <a:pt x="545" y="236"/>
                  </a:lnTo>
                  <a:lnTo>
                    <a:pt x="549" y="234"/>
                  </a:lnTo>
                  <a:lnTo>
                    <a:pt x="554" y="234"/>
                  </a:lnTo>
                  <a:lnTo>
                    <a:pt x="554" y="234"/>
                  </a:lnTo>
                  <a:lnTo>
                    <a:pt x="560" y="234"/>
                  </a:lnTo>
                  <a:lnTo>
                    <a:pt x="564" y="236"/>
                  </a:lnTo>
                  <a:lnTo>
                    <a:pt x="568" y="238"/>
                  </a:lnTo>
                  <a:lnTo>
                    <a:pt x="573" y="242"/>
                  </a:lnTo>
                  <a:lnTo>
                    <a:pt x="576" y="245"/>
                  </a:lnTo>
                  <a:lnTo>
                    <a:pt x="578" y="249"/>
                  </a:lnTo>
                  <a:lnTo>
                    <a:pt x="579" y="254"/>
                  </a:lnTo>
                  <a:lnTo>
                    <a:pt x="580" y="260"/>
                  </a:lnTo>
                  <a:lnTo>
                    <a:pt x="580" y="299"/>
                  </a:lnTo>
                  <a:lnTo>
                    <a:pt x="580" y="299"/>
                  </a:lnTo>
                  <a:lnTo>
                    <a:pt x="605" y="301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58" y="313"/>
                  </a:lnTo>
                  <a:lnTo>
                    <a:pt x="685" y="322"/>
                  </a:lnTo>
                  <a:lnTo>
                    <a:pt x="700" y="272"/>
                  </a:lnTo>
                  <a:lnTo>
                    <a:pt x="700" y="272"/>
                  </a:lnTo>
                  <a:lnTo>
                    <a:pt x="701" y="266"/>
                  </a:lnTo>
                  <a:lnTo>
                    <a:pt x="704" y="262"/>
                  </a:lnTo>
                  <a:lnTo>
                    <a:pt x="707" y="259"/>
                  </a:lnTo>
                  <a:lnTo>
                    <a:pt x="712" y="256"/>
                  </a:lnTo>
                  <a:lnTo>
                    <a:pt x="716" y="254"/>
                  </a:lnTo>
                  <a:lnTo>
                    <a:pt x="721" y="253"/>
                  </a:lnTo>
                  <a:lnTo>
                    <a:pt x="726" y="253"/>
                  </a:lnTo>
                  <a:lnTo>
                    <a:pt x="731" y="253"/>
                  </a:lnTo>
                  <a:lnTo>
                    <a:pt x="731" y="253"/>
                  </a:lnTo>
                  <a:lnTo>
                    <a:pt x="737" y="256"/>
                  </a:lnTo>
                  <a:lnTo>
                    <a:pt x="741" y="259"/>
                  </a:lnTo>
                  <a:lnTo>
                    <a:pt x="744" y="262"/>
                  </a:lnTo>
                  <a:lnTo>
                    <a:pt x="746" y="266"/>
                  </a:lnTo>
                  <a:lnTo>
                    <a:pt x="748" y="271"/>
                  </a:lnTo>
                  <a:lnTo>
                    <a:pt x="749" y="276"/>
                  </a:lnTo>
                  <a:lnTo>
                    <a:pt x="749" y="280"/>
                  </a:lnTo>
                  <a:lnTo>
                    <a:pt x="748" y="286"/>
                  </a:lnTo>
                  <a:lnTo>
                    <a:pt x="655" y="610"/>
                  </a:lnTo>
                  <a:lnTo>
                    <a:pt x="655" y="610"/>
                  </a:lnTo>
                  <a:lnTo>
                    <a:pt x="652" y="616"/>
                  </a:lnTo>
                  <a:lnTo>
                    <a:pt x="649" y="620"/>
                  </a:lnTo>
                  <a:lnTo>
                    <a:pt x="646" y="623"/>
                  </a:lnTo>
                  <a:lnTo>
                    <a:pt x="642" y="626"/>
                  </a:lnTo>
                  <a:lnTo>
                    <a:pt x="637" y="627"/>
                  </a:lnTo>
                  <a:lnTo>
                    <a:pt x="632" y="629"/>
                  </a:lnTo>
                  <a:lnTo>
                    <a:pt x="628" y="630"/>
                  </a:lnTo>
                  <a:lnTo>
                    <a:pt x="622" y="629"/>
                  </a:lnTo>
                  <a:lnTo>
                    <a:pt x="622" y="629"/>
                  </a:lnTo>
                  <a:lnTo>
                    <a:pt x="617" y="626"/>
                  </a:lnTo>
                  <a:lnTo>
                    <a:pt x="613" y="623"/>
                  </a:lnTo>
                  <a:lnTo>
                    <a:pt x="609" y="620"/>
                  </a:lnTo>
                  <a:lnTo>
                    <a:pt x="607" y="616"/>
                  </a:lnTo>
                  <a:lnTo>
                    <a:pt x="605" y="611"/>
                  </a:lnTo>
                  <a:lnTo>
                    <a:pt x="604" y="607"/>
                  </a:lnTo>
                  <a:lnTo>
                    <a:pt x="604" y="602"/>
                  </a:lnTo>
                  <a:lnTo>
                    <a:pt x="605" y="596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45" y="363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00" y="353"/>
                  </a:lnTo>
                  <a:lnTo>
                    <a:pt x="580" y="350"/>
                  </a:lnTo>
                  <a:lnTo>
                    <a:pt x="580" y="414"/>
                  </a:lnTo>
                  <a:lnTo>
                    <a:pt x="580" y="414"/>
                  </a:lnTo>
                  <a:lnTo>
                    <a:pt x="579" y="418"/>
                  </a:lnTo>
                  <a:lnTo>
                    <a:pt x="578" y="424"/>
                  </a:lnTo>
                  <a:lnTo>
                    <a:pt x="576" y="428"/>
                  </a:lnTo>
                  <a:lnTo>
                    <a:pt x="573" y="431"/>
                  </a:lnTo>
                  <a:lnTo>
                    <a:pt x="568" y="434"/>
                  </a:lnTo>
                  <a:lnTo>
                    <a:pt x="564" y="438"/>
                  </a:lnTo>
                  <a:lnTo>
                    <a:pt x="560" y="439"/>
                  </a:lnTo>
                  <a:lnTo>
                    <a:pt x="554" y="440"/>
                  </a:lnTo>
                  <a:lnTo>
                    <a:pt x="554" y="440"/>
                  </a:lnTo>
                  <a:lnTo>
                    <a:pt x="549" y="439"/>
                  </a:lnTo>
                  <a:lnTo>
                    <a:pt x="545" y="438"/>
                  </a:lnTo>
                  <a:lnTo>
                    <a:pt x="540" y="434"/>
                  </a:lnTo>
                  <a:lnTo>
                    <a:pt x="536" y="431"/>
                  </a:lnTo>
                  <a:lnTo>
                    <a:pt x="533" y="428"/>
                  </a:lnTo>
                  <a:lnTo>
                    <a:pt x="531" y="424"/>
                  </a:lnTo>
                  <a:lnTo>
                    <a:pt x="528" y="418"/>
                  </a:lnTo>
                  <a:lnTo>
                    <a:pt x="528" y="414"/>
                  </a:lnTo>
                  <a:lnTo>
                    <a:pt x="528" y="350"/>
                  </a:lnTo>
                  <a:lnTo>
                    <a:pt x="528" y="350"/>
                  </a:lnTo>
                  <a:lnTo>
                    <a:pt x="509" y="353"/>
                  </a:lnTo>
                  <a:lnTo>
                    <a:pt x="491" y="356"/>
                  </a:lnTo>
                  <a:lnTo>
                    <a:pt x="491" y="356"/>
                  </a:lnTo>
                  <a:lnTo>
                    <a:pt x="490" y="356"/>
                  </a:lnTo>
                  <a:lnTo>
                    <a:pt x="490" y="356"/>
                  </a:lnTo>
                  <a:lnTo>
                    <a:pt x="464" y="363"/>
                  </a:lnTo>
                  <a:lnTo>
                    <a:pt x="439" y="372"/>
                  </a:lnTo>
                  <a:lnTo>
                    <a:pt x="504" y="596"/>
                  </a:lnTo>
                  <a:lnTo>
                    <a:pt x="504" y="596"/>
                  </a:lnTo>
                  <a:lnTo>
                    <a:pt x="505" y="602"/>
                  </a:lnTo>
                  <a:lnTo>
                    <a:pt x="505" y="607"/>
                  </a:lnTo>
                  <a:lnTo>
                    <a:pt x="504" y="611"/>
                  </a:lnTo>
                  <a:lnTo>
                    <a:pt x="502" y="616"/>
                  </a:lnTo>
                  <a:lnTo>
                    <a:pt x="499" y="620"/>
                  </a:lnTo>
                  <a:lnTo>
                    <a:pt x="495" y="623"/>
                  </a:lnTo>
                  <a:lnTo>
                    <a:pt x="492" y="626"/>
                  </a:lnTo>
                  <a:lnTo>
                    <a:pt x="486" y="629"/>
                  </a:lnTo>
                  <a:lnTo>
                    <a:pt x="486" y="629"/>
                  </a:lnTo>
                  <a:lnTo>
                    <a:pt x="481" y="630"/>
                  </a:lnTo>
                  <a:lnTo>
                    <a:pt x="477" y="629"/>
                  </a:lnTo>
                  <a:lnTo>
                    <a:pt x="471" y="627"/>
                  </a:lnTo>
                  <a:lnTo>
                    <a:pt x="467" y="626"/>
                  </a:lnTo>
                  <a:lnTo>
                    <a:pt x="463" y="623"/>
                  </a:lnTo>
                  <a:lnTo>
                    <a:pt x="459" y="620"/>
                  </a:lnTo>
                  <a:lnTo>
                    <a:pt x="456" y="616"/>
                  </a:lnTo>
                  <a:lnTo>
                    <a:pt x="454" y="610"/>
                  </a:lnTo>
                  <a:lnTo>
                    <a:pt x="359" y="286"/>
                  </a:lnTo>
                  <a:lnTo>
                    <a:pt x="35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21"/>
            <p:cNvSpPr/>
            <p:nvPr/>
          </p:nvSpPr>
          <p:spPr bwMode="auto">
            <a:xfrm>
              <a:off x="3459135" y="4139524"/>
              <a:ext cx="547015" cy="547015"/>
            </a:xfrm>
            <a:custGeom>
              <a:avLst/>
              <a:gdLst>
                <a:gd name="T0" fmla="*/ 1040 w 1104"/>
                <a:gd name="T1" fmla="*/ 3 h 1104"/>
                <a:gd name="T2" fmla="*/ 800 w 1104"/>
                <a:gd name="T3" fmla="*/ 51 h 1104"/>
                <a:gd name="T4" fmla="*/ 817 w 1104"/>
                <a:gd name="T5" fmla="*/ 333 h 1104"/>
                <a:gd name="T6" fmla="*/ 1001 w 1104"/>
                <a:gd name="T7" fmla="*/ 207 h 1104"/>
                <a:gd name="T8" fmla="*/ 1048 w 1104"/>
                <a:gd name="T9" fmla="*/ 372 h 1104"/>
                <a:gd name="T10" fmla="*/ 695 w 1104"/>
                <a:gd name="T11" fmla="*/ 383 h 1104"/>
                <a:gd name="T12" fmla="*/ 673 w 1104"/>
                <a:gd name="T13" fmla="*/ 372 h 1104"/>
                <a:gd name="T14" fmla="*/ 670 w 1104"/>
                <a:gd name="T15" fmla="*/ 20 h 1104"/>
                <a:gd name="T16" fmla="*/ 689 w 1104"/>
                <a:gd name="T17" fmla="*/ 1 h 1104"/>
                <a:gd name="T18" fmla="*/ 332 w 1104"/>
                <a:gd name="T19" fmla="*/ 1063 h 1104"/>
                <a:gd name="T20" fmla="*/ 288 w 1104"/>
                <a:gd name="T21" fmla="*/ 1102 h 1104"/>
                <a:gd name="T22" fmla="*/ 239 w 1104"/>
                <a:gd name="T23" fmla="*/ 1093 h 1104"/>
                <a:gd name="T24" fmla="*/ 219 w 1104"/>
                <a:gd name="T25" fmla="*/ 1081 h 1104"/>
                <a:gd name="T26" fmla="*/ 201 w 1104"/>
                <a:gd name="T27" fmla="*/ 1093 h 1104"/>
                <a:gd name="T28" fmla="*/ 151 w 1104"/>
                <a:gd name="T29" fmla="*/ 1102 h 1104"/>
                <a:gd name="T30" fmla="*/ 107 w 1104"/>
                <a:gd name="T31" fmla="*/ 1063 h 1104"/>
                <a:gd name="T32" fmla="*/ 61 w 1104"/>
                <a:gd name="T33" fmla="*/ 690 h 1104"/>
                <a:gd name="T34" fmla="*/ 20 w 1104"/>
                <a:gd name="T35" fmla="*/ 650 h 1104"/>
                <a:gd name="T36" fmla="*/ 2 w 1104"/>
                <a:gd name="T37" fmla="*/ 471 h 1104"/>
                <a:gd name="T38" fmla="*/ 25 w 1104"/>
                <a:gd name="T39" fmla="*/ 331 h 1104"/>
                <a:gd name="T40" fmla="*/ 156 w 1104"/>
                <a:gd name="T41" fmla="*/ 300 h 1104"/>
                <a:gd name="T42" fmla="*/ 219 w 1104"/>
                <a:gd name="T43" fmla="*/ 380 h 1104"/>
                <a:gd name="T44" fmla="*/ 284 w 1104"/>
                <a:gd name="T45" fmla="*/ 300 h 1104"/>
                <a:gd name="T46" fmla="*/ 377 w 1104"/>
                <a:gd name="T47" fmla="*/ 318 h 1104"/>
                <a:gd name="T48" fmla="*/ 440 w 1104"/>
                <a:gd name="T49" fmla="*/ 392 h 1104"/>
                <a:gd name="T50" fmla="*/ 474 w 1104"/>
                <a:gd name="T51" fmla="*/ 405 h 1104"/>
                <a:gd name="T52" fmla="*/ 542 w 1104"/>
                <a:gd name="T53" fmla="*/ 354 h 1104"/>
                <a:gd name="T54" fmla="*/ 597 w 1104"/>
                <a:gd name="T55" fmla="*/ 353 h 1104"/>
                <a:gd name="T56" fmla="*/ 624 w 1104"/>
                <a:gd name="T57" fmla="*/ 402 h 1104"/>
                <a:gd name="T58" fmla="*/ 573 w 1104"/>
                <a:gd name="T59" fmla="*/ 461 h 1104"/>
                <a:gd name="T60" fmla="*/ 476 w 1104"/>
                <a:gd name="T61" fmla="*/ 521 h 1104"/>
                <a:gd name="T62" fmla="*/ 446 w 1104"/>
                <a:gd name="T63" fmla="*/ 525 h 1104"/>
                <a:gd name="T64" fmla="*/ 396 w 1104"/>
                <a:gd name="T65" fmla="*/ 493 h 1104"/>
                <a:gd name="T66" fmla="*/ 334 w 1104"/>
                <a:gd name="T67" fmla="*/ 1052 h 1104"/>
                <a:gd name="T68" fmla="*/ 257 w 1104"/>
                <a:gd name="T69" fmla="*/ 61 h 1104"/>
                <a:gd name="T70" fmla="*/ 297 w 1104"/>
                <a:gd name="T71" fmla="*/ 97 h 1104"/>
                <a:gd name="T72" fmla="*/ 312 w 1104"/>
                <a:gd name="T73" fmla="*/ 152 h 1104"/>
                <a:gd name="T74" fmla="*/ 300 w 1104"/>
                <a:gd name="T75" fmla="*/ 202 h 1104"/>
                <a:gd name="T76" fmla="*/ 261 w 1104"/>
                <a:gd name="T77" fmla="*/ 252 h 1104"/>
                <a:gd name="T78" fmla="*/ 217 w 1104"/>
                <a:gd name="T79" fmla="*/ 268 h 1104"/>
                <a:gd name="T80" fmla="*/ 166 w 1104"/>
                <a:gd name="T81" fmla="*/ 243 h 1104"/>
                <a:gd name="T82" fmla="*/ 134 w 1104"/>
                <a:gd name="T83" fmla="*/ 188 h 1104"/>
                <a:gd name="T84" fmla="*/ 129 w 1104"/>
                <a:gd name="T85" fmla="*/ 138 h 1104"/>
                <a:gd name="T86" fmla="*/ 150 w 1104"/>
                <a:gd name="T87" fmla="*/ 87 h 1104"/>
                <a:gd name="T88" fmla="*/ 195 w 1104"/>
                <a:gd name="T89" fmla="*/ 57 h 1104"/>
                <a:gd name="T90" fmla="*/ 817 w 1104"/>
                <a:gd name="T91" fmla="*/ 106 h 1104"/>
                <a:gd name="T92" fmla="*/ 791 w 1104"/>
                <a:gd name="T93" fmla="*/ 94 h 1104"/>
                <a:gd name="T94" fmla="*/ 769 w 1104"/>
                <a:gd name="T95" fmla="*/ 113 h 1104"/>
                <a:gd name="T96" fmla="*/ 784 w 1104"/>
                <a:gd name="T97" fmla="*/ 255 h 1104"/>
                <a:gd name="T98" fmla="*/ 821 w 1104"/>
                <a:gd name="T99" fmla="*/ 291 h 1104"/>
                <a:gd name="T100" fmla="*/ 875 w 1104"/>
                <a:gd name="T101" fmla="*/ 258 h 1104"/>
                <a:gd name="T102" fmla="*/ 1099 w 1104"/>
                <a:gd name="T103" fmla="*/ 50 h 1104"/>
                <a:gd name="T104" fmla="*/ 1097 w 1104"/>
                <a:gd name="T105" fmla="*/ 30 h 1104"/>
                <a:gd name="T106" fmla="*/ 1016 w 1104"/>
                <a:gd name="T107" fmla="*/ 75 h 1104"/>
                <a:gd name="T108" fmla="*/ 825 w 1104"/>
                <a:gd name="T109" fmla="*/ 14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4" h="1104">
                  <a:moveTo>
                    <a:pt x="695" y="0"/>
                  </a:moveTo>
                  <a:lnTo>
                    <a:pt x="1027" y="0"/>
                  </a:lnTo>
                  <a:lnTo>
                    <a:pt x="1027" y="0"/>
                  </a:lnTo>
                  <a:lnTo>
                    <a:pt x="1031" y="0"/>
                  </a:lnTo>
                  <a:lnTo>
                    <a:pt x="1035" y="2"/>
                  </a:lnTo>
                  <a:lnTo>
                    <a:pt x="1040" y="3"/>
                  </a:lnTo>
                  <a:lnTo>
                    <a:pt x="1043" y="6"/>
                  </a:lnTo>
                  <a:lnTo>
                    <a:pt x="1043" y="6"/>
                  </a:lnTo>
                  <a:lnTo>
                    <a:pt x="1008" y="29"/>
                  </a:lnTo>
                  <a:lnTo>
                    <a:pt x="973" y="51"/>
                  </a:lnTo>
                  <a:lnTo>
                    <a:pt x="800" y="51"/>
                  </a:lnTo>
                  <a:lnTo>
                    <a:pt x="800" y="51"/>
                  </a:lnTo>
                  <a:lnTo>
                    <a:pt x="791" y="51"/>
                  </a:lnTo>
                  <a:lnTo>
                    <a:pt x="721" y="51"/>
                  </a:lnTo>
                  <a:lnTo>
                    <a:pt x="721" y="332"/>
                  </a:lnTo>
                  <a:lnTo>
                    <a:pt x="808" y="332"/>
                  </a:lnTo>
                  <a:lnTo>
                    <a:pt x="808" y="332"/>
                  </a:lnTo>
                  <a:lnTo>
                    <a:pt x="817" y="333"/>
                  </a:lnTo>
                  <a:lnTo>
                    <a:pt x="825" y="334"/>
                  </a:lnTo>
                  <a:lnTo>
                    <a:pt x="833" y="334"/>
                  </a:lnTo>
                  <a:lnTo>
                    <a:pt x="841" y="332"/>
                  </a:lnTo>
                  <a:lnTo>
                    <a:pt x="1001" y="332"/>
                  </a:lnTo>
                  <a:lnTo>
                    <a:pt x="1001" y="207"/>
                  </a:lnTo>
                  <a:lnTo>
                    <a:pt x="1001" y="207"/>
                  </a:lnTo>
                  <a:lnTo>
                    <a:pt x="1053" y="156"/>
                  </a:lnTo>
                  <a:lnTo>
                    <a:pt x="1053" y="357"/>
                  </a:lnTo>
                  <a:lnTo>
                    <a:pt x="1053" y="357"/>
                  </a:lnTo>
                  <a:lnTo>
                    <a:pt x="1053" y="363"/>
                  </a:lnTo>
                  <a:lnTo>
                    <a:pt x="1050" y="367"/>
                  </a:lnTo>
                  <a:lnTo>
                    <a:pt x="1048" y="372"/>
                  </a:lnTo>
                  <a:lnTo>
                    <a:pt x="1045" y="376"/>
                  </a:lnTo>
                  <a:lnTo>
                    <a:pt x="1041" y="379"/>
                  </a:lnTo>
                  <a:lnTo>
                    <a:pt x="1036" y="381"/>
                  </a:lnTo>
                  <a:lnTo>
                    <a:pt x="1032" y="382"/>
                  </a:lnTo>
                  <a:lnTo>
                    <a:pt x="1027" y="383"/>
                  </a:lnTo>
                  <a:lnTo>
                    <a:pt x="695" y="383"/>
                  </a:lnTo>
                  <a:lnTo>
                    <a:pt x="695" y="383"/>
                  </a:lnTo>
                  <a:lnTo>
                    <a:pt x="689" y="382"/>
                  </a:lnTo>
                  <a:lnTo>
                    <a:pt x="685" y="381"/>
                  </a:lnTo>
                  <a:lnTo>
                    <a:pt x="681" y="379"/>
                  </a:lnTo>
                  <a:lnTo>
                    <a:pt x="676" y="376"/>
                  </a:lnTo>
                  <a:lnTo>
                    <a:pt x="673" y="372"/>
                  </a:lnTo>
                  <a:lnTo>
                    <a:pt x="671" y="367"/>
                  </a:lnTo>
                  <a:lnTo>
                    <a:pt x="670" y="363"/>
                  </a:lnTo>
                  <a:lnTo>
                    <a:pt x="669" y="357"/>
                  </a:lnTo>
                  <a:lnTo>
                    <a:pt x="669" y="25"/>
                  </a:lnTo>
                  <a:lnTo>
                    <a:pt x="669" y="25"/>
                  </a:lnTo>
                  <a:lnTo>
                    <a:pt x="670" y="20"/>
                  </a:lnTo>
                  <a:lnTo>
                    <a:pt x="671" y="16"/>
                  </a:lnTo>
                  <a:lnTo>
                    <a:pt x="673" y="11"/>
                  </a:lnTo>
                  <a:lnTo>
                    <a:pt x="676" y="7"/>
                  </a:lnTo>
                  <a:lnTo>
                    <a:pt x="681" y="4"/>
                  </a:lnTo>
                  <a:lnTo>
                    <a:pt x="685" y="2"/>
                  </a:lnTo>
                  <a:lnTo>
                    <a:pt x="689" y="1"/>
                  </a:lnTo>
                  <a:lnTo>
                    <a:pt x="695" y="0"/>
                  </a:lnTo>
                  <a:lnTo>
                    <a:pt x="695" y="0"/>
                  </a:lnTo>
                  <a:close/>
                  <a:moveTo>
                    <a:pt x="334" y="1052"/>
                  </a:moveTo>
                  <a:lnTo>
                    <a:pt x="334" y="1052"/>
                  </a:lnTo>
                  <a:lnTo>
                    <a:pt x="334" y="1057"/>
                  </a:lnTo>
                  <a:lnTo>
                    <a:pt x="332" y="1063"/>
                  </a:lnTo>
                  <a:lnTo>
                    <a:pt x="328" y="1072"/>
                  </a:lnTo>
                  <a:lnTo>
                    <a:pt x="323" y="1081"/>
                  </a:lnTo>
                  <a:lnTo>
                    <a:pt x="315" y="1088"/>
                  </a:lnTo>
                  <a:lnTo>
                    <a:pt x="307" y="1095"/>
                  </a:lnTo>
                  <a:lnTo>
                    <a:pt x="298" y="1099"/>
                  </a:lnTo>
                  <a:lnTo>
                    <a:pt x="288" y="1102"/>
                  </a:lnTo>
                  <a:lnTo>
                    <a:pt x="278" y="1104"/>
                  </a:lnTo>
                  <a:lnTo>
                    <a:pt x="278" y="1104"/>
                  </a:lnTo>
                  <a:lnTo>
                    <a:pt x="265" y="1102"/>
                  </a:lnTo>
                  <a:lnTo>
                    <a:pt x="251" y="1098"/>
                  </a:lnTo>
                  <a:lnTo>
                    <a:pt x="244" y="1096"/>
                  </a:lnTo>
                  <a:lnTo>
                    <a:pt x="239" y="1093"/>
                  </a:lnTo>
                  <a:lnTo>
                    <a:pt x="233" y="1090"/>
                  </a:lnTo>
                  <a:lnTo>
                    <a:pt x="229" y="1085"/>
                  </a:lnTo>
                  <a:lnTo>
                    <a:pt x="229" y="1085"/>
                  </a:lnTo>
                  <a:lnTo>
                    <a:pt x="228" y="1083"/>
                  </a:lnTo>
                  <a:lnTo>
                    <a:pt x="225" y="1082"/>
                  </a:lnTo>
                  <a:lnTo>
                    <a:pt x="219" y="1081"/>
                  </a:lnTo>
                  <a:lnTo>
                    <a:pt x="215" y="1082"/>
                  </a:lnTo>
                  <a:lnTo>
                    <a:pt x="212" y="1083"/>
                  </a:lnTo>
                  <a:lnTo>
                    <a:pt x="210" y="1085"/>
                  </a:lnTo>
                  <a:lnTo>
                    <a:pt x="210" y="1085"/>
                  </a:lnTo>
                  <a:lnTo>
                    <a:pt x="206" y="1090"/>
                  </a:lnTo>
                  <a:lnTo>
                    <a:pt x="201" y="1093"/>
                  </a:lnTo>
                  <a:lnTo>
                    <a:pt x="196" y="1096"/>
                  </a:lnTo>
                  <a:lnTo>
                    <a:pt x="189" y="1098"/>
                  </a:lnTo>
                  <a:lnTo>
                    <a:pt x="175" y="1102"/>
                  </a:lnTo>
                  <a:lnTo>
                    <a:pt x="161" y="1104"/>
                  </a:lnTo>
                  <a:lnTo>
                    <a:pt x="161" y="1104"/>
                  </a:lnTo>
                  <a:lnTo>
                    <a:pt x="151" y="1102"/>
                  </a:lnTo>
                  <a:lnTo>
                    <a:pt x="142" y="1099"/>
                  </a:lnTo>
                  <a:lnTo>
                    <a:pt x="133" y="1095"/>
                  </a:lnTo>
                  <a:lnTo>
                    <a:pt x="124" y="1088"/>
                  </a:lnTo>
                  <a:lnTo>
                    <a:pt x="117" y="1081"/>
                  </a:lnTo>
                  <a:lnTo>
                    <a:pt x="111" y="1072"/>
                  </a:lnTo>
                  <a:lnTo>
                    <a:pt x="107" y="1063"/>
                  </a:lnTo>
                  <a:lnTo>
                    <a:pt x="105" y="1052"/>
                  </a:lnTo>
                  <a:lnTo>
                    <a:pt x="94" y="696"/>
                  </a:lnTo>
                  <a:lnTo>
                    <a:pt x="80" y="695"/>
                  </a:lnTo>
                  <a:lnTo>
                    <a:pt x="80" y="695"/>
                  </a:lnTo>
                  <a:lnTo>
                    <a:pt x="71" y="693"/>
                  </a:lnTo>
                  <a:lnTo>
                    <a:pt x="61" y="690"/>
                  </a:lnTo>
                  <a:lnTo>
                    <a:pt x="51" y="685"/>
                  </a:lnTo>
                  <a:lnTo>
                    <a:pt x="42" y="680"/>
                  </a:lnTo>
                  <a:lnTo>
                    <a:pt x="34" y="674"/>
                  </a:lnTo>
                  <a:lnTo>
                    <a:pt x="27" y="667"/>
                  </a:lnTo>
                  <a:lnTo>
                    <a:pt x="23" y="658"/>
                  </a:lnTo>
                  <a:lnTo>
                    <a:pt x="20" y="650"/>
                  </a:lnTo>
                  <a:lnTo>
                    <a:pt x="20" y="650"/>
                  </a:lnTo>
                  <a:lnTo>
                    <a:pt x="10" y="600"/>
                  </a:lnTo>
                  <a:lnTo>
                    <a:pt x="5" y="561"/>
                  </a:lnTo>
                  <a:lnTo>
                    <a:pt x="2" y="529"/>
                  </a:lnTo>
                  <a:lnTo>
                    <a:pt x="0" y="500"/>
                  </a:lnTo>
                  <a:lnTo>
                    <a:pt x="2" y="471"/>
                  </a:lnTo>
                  <a:lnTo>
                    <a:pt x="6" y="438"/>
                  </a:lnTo>
                  <a:lnTo>
                    <a:pt x="18" y="346"/>
                  </a:lnTo>
                  <a:lnTo>
                    <a:pt x="18" y="346"/>
                  </a:lnTo>
                  <a:lnTo>
                    <a:pt x="19" y="341"/>
                  </a:lnTo>
                  <a:lnTo>
                    <a:pt x="22" y="336"/>
                  </a:lnTo>
                  <a:lnTo>
                    <a:pt x="25" y="331"/>
                  </a:lnTo>
                  <a:lnTo>
                    <a:pt x="30" y="325"/>
                  </a:lnTo>
                  <a:lnTo>
                    <a:pt x="35" y="321"/>
                  </a:lnTo>
                  <a:lnTo>
                    <a:pt x="41" y="317"/>
                  </a:lnTo>
                  <a:lnTo>
                    <a:pt x="48" y="313"/>
                  </a:lnTo>
                  <a:lnTo>
                    <a:pt x="57" y="312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60" y="300"/>
                  </a:lnTo>
                  <a:lnTo>
                    <a:pt x="164" y="301"/>
                  </a:lnTo>
                  <a:lnTo>
                    <a:pt x="168" y="304"/>
                  </a:lnTo>
                  <a:lnTo>
                    <a:pt x="171" y="307"/>
                  </a:lnTo>
                  <a:lnTo>
                    <a:pt x="219" y="380"/>
                  </a:lnTo>
                  <a:lnTo>
                    <a:pt x="269" y="307"/>
                  </a:lnTo>
                  <a:lnTo>
                    <a:pt x="269" y="307"/>
                  </a:lnTo>
                  <a:lnTo>
                    <a:pt x="271" y="304"/>
                  </a:lnTo>
                  <a:lnTo>
                    <a:pt x="275" y="301"/>
                  </a:lnTo>
                  <a:lnTo>
                    <a:pt x="280" y="300"/>
                  </a:lnTo>
                  <a:lnTo>
                    <a:pt x="284" y="300"/>
                  </a:lnTo>
                  <a:lnTo>
                    <a:pt x="340" y="307"/>
                  </a:lnTo>
                  <a:lnTo>
                    <a:pt x="340" y="307"/>
                  </a:lnTo>
                  <a:lnTo>
                    <a:pt x="358" y="310"/>
                  </a:lnTo>
                  <a:lnTo>
                    <a:pt x="366" y="312"/>
                  </a:lnTo>
                  <a:lnTo>
                    <a:pt x="371" y="314"/>
                  </a:lnTo>
                  <a:lnTo>
                    <a:pt x="377" y="318"/>
                  </a:lnTo>
                  <a:lnTo>
                    <a:pt x="381" y="321"/>
                  </a:lnTo>
                  <a:lnTo>
                    <a:pt x="389" y="329"/>
                  </a:lnTo>
                  <a:lnTo>
                    <a:pt x="389" y="329"/>
                  </a:lnTo>
                  <a:lnTo>
                    <a:pt x="417" y="364"/>
                  </a:lnTo>
                  <a:lnTo>
                    <a:pt x="440" y="392"/>
                  </a:lnTo>
                  <a:lnTo>
                    <a:pt x="440" y="392"/>
                  </a:lnTo>
                  <a:lnTo>
                    <a:pt x="451" y="403"/>
                  </a:lnTo>
                  <a:lnTo>
                    <a:pt x="451" y="403"/>
                  </a:lnTo>
                  <a:lnTo>
                    <a:pt x="456" y="406"/>
                  </a:lnTo>
                  <a:lnTo>
                    <a:pt x="462" y="408"/>
                  </a:lnTo>
                  <a:lnTo>
                    <a:pt x="467" y="407"/>
                  </a:lnTo>
                  <a:lnTo>
                    <a:pt x="474" y="405"/>
                  </a:lnTo>
                  <a:lnTo>
                    <a:pt x="474" y="405"/>
                  </a:lnTo>
                  <a:lnTo>
                    <a:pt x="482" y="398"/>
                  </a:lnTo>
                  <a:lnTo>
                    <a:pt x="482" y="398"/>
                  </a:lnTo>
                  <a:lnTo>
                    <a:pt x="511" y="378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51" y="349"/>
                  </a:lnTo>
                  <a:lnTo>
                    <a:pt x="561" y="346"/>
                  </a:lnTo>
                  <a:lnTo>
                    <a:pt x="571" y="345"/>
                  </a:lnTo>
                  <a:lnTo>
                    <a:pt x="579" y="346"/>
                  </a:lnTo>
                  <a:lnTo>
                    <a:pt x="589" y="349"/>
                  </a:lnTo>
                  <a:lnTo>
                    <a:pt x="597" y="353"/>
                  </a:lnTo>
                  <a:lnTo>
                    <a:pt x="604" y="360"/>
                  </a:lnTo>
                  <a:lnTo>
                    <a:pt x="612" y="366"/>
                  </a:lnTo>
                  <a:lnTo>
                    <a:pt x="616" y="375"/>
                  </a:lnTo>
                  <a:lnTo>
                    <a:pt x="620" y="383"/>
                  </a:lnTo>
                  <a:lnTo>
                    <a:pt x="623" y="392"/>
                  </a:lnTo>
                  <a:lnTo>
                    <a:pt x="624" y="402"/>
                  </a:lnTo>
                  <a:lnTo>
                    <a:pt x="623" y="410"/>
                  </a:lnTo>
                  <a:lnTo>
                    <a:pt x="619" y="420"/>
                  </a:lnTo>
                  <a:lnTo>
                    <a:pt x="613" y="429"/>
                  </a:lnTo>
                  <a:lnTo>
                    <a:pt x="605" y="436"/>
                  </a:lnTo>
                  <a:lnTo>
                    <a:pt x="605" y="436"/>
                  </a:lnTo>
                  <a:lnTo>
                    <a:pt x="573" y="461"/>
                  </a:lnTo>
                  <a:lnTo>
                    <a:pt x="542" y="484"/>
                  </a:lnTo>
                  <a:lnTo>
                    <a:pt x="542" y="484"/>
                  </a:lnTo>
                  <a:lnTo>
                    <a:pt x="522" y="495"/>
                  </a:lnTo>
                  <a:lnTo>
                    <a:pt x="505" y="506"/>
                  </a:lnTo>
                  <a:lnTo>
                    <a:pt x="490" y="515"/>
                  </a:lnTo>
                  <a:lnTo>
                    <a:pt x="476" y="521"/>
                  </a:lnTo>
                  <a:lnTo>
                    <a:pt x="476" y="521"/>
                  </a:lnTo>
                  <a:lnTo>
                    <a:pt x="470" y="524"/>
                  </a:lnTo>
                  <a:lnTo>
                    <a:pt x="464" y="525"/>
                  </a:lnTo>
                  <a:lnTo>
                    <a:pt x="458" y="526"/>
                  </a:lnTo>
                  <a:lnTo>
                    <a:pt x="452" y="526"/>
                  </a:lnTo>
                  <a:lnTo>
                    <a:pt x="446" y="525"/>
                  </a:lnTo>
                  <a:lnTo>
                    <a:pt x="439" y="524"/>
                  </a:lnTo>
                  <a:lnTo>
                    <a:pt x="433" y="520"/>
                  </a:lnTo>
                  <a:lnTo>
                    <a:pt x="427" y="517"/>
                  </a:lnTo>
                  <a:lnTo>
                    <a:pt x="427" y="517"/>
                  </a:lnTo>
                  <a:lnTo>
                    <a:pt x="411" y="506"/>
                  </a:lnTo>
                  <a:lnTo>
                    <a:pt x="396" y="493"/>
                  </a:lnTo>
                  <a:lnTo>
                    <a:pt x="380" y="478"/>
                  </a:lnTo>
                  <a:lnTo>
                    <a:pt x="365" y="461"/>
                  </a:lnTo>
                  <a:lnTo>
                    <a:pt x="365" y="461"/>
                  </a:lnTo>
                  <a:lnTo>
                    <a:pt x="352" y="447"/>
                  </a:lnTo>
                  <a:lnTo>
                    <a:pt x="334" y="1052"/>
                  </a:lnTo>
                  <a:lnTo>
                    <a:pt x="334" y="1052"/>
                  </a:lnTo>
                  <a:close/>
                  <a:moveTo>
                    <a:pt x="221" y="52"/>
                  </a:moveTo>
                  <a:lnTo>
                    <a:pt x="221" y="52"/>
                  </a:lnTo>
                  <a:lnTo>
                    <a:pt x="231" y="53"/>
                  </a:lnTo>
                  <a:lnTo>
                    <a:pt x="240" y="55"/>
                  </a:lnTo>
                  <a:lnTo>
                    <a:pt x="248" y="58"/>
                  </a:lnTo>
                  <a:lnTo>
                    <a:pt x="257" y="61"/>
                  </a:lnTo>
                  <a:lnTo>
                    <a:pt x="266" y="65"/>
                  </a:lnTo>
                  <a:lnTo>
                    <a:pt x="273" y="70"/>
                  </a:lnTo>
                  <a:lnTo>
                    <a:pt x="280" y="76"/>
                  </a:lnTo>
                  <a:lnTo>
                    <a:pt x="286" y="83"/>
                  </a:lnTo>
                  <a:lnTo>
                    <a:pt x="292" y="89"/>
                  </a:lnTo>
                  <a:lnTo>
                    <a:pt x="297" y="97"/>
                  </a:lnTo>
                  <a:lnTo>
                    <a:pt x="301" y="105"/>
                  </a:lnTo>
                  <a:lnTo>
                    <a:pt x="306" y="114"/>
                  </a:lnTo>
                  <a:lnTo>
                    <a:pt x="309" y="122"/>
                  </a:lnTo>
                  <a:lnTo>
                    <a:pt x="310" y="132"/>
                  </a:lnTo>
                  <a:lnTo>
                    <a:pt x="312" y="141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11" y="161"/>
                  </a:lnTo>
                  <a:lnTo>
                    <a:pt x="310" y="172"/>
                  </a:lnTo>
                  <a:lnTo>
                    <a:pt x="308" y="182"/>
                  </a:lnTo>
                  <a:lnTo>
                    <a:pt x="303" y="193"/>
                  </a:lnTo>
                  <a:lnTo>
                    <a:pt x="300" y="202"/>
                  </a:lnTo>
                  <a:lnTo>
                    <a:pt x="295" y="212"/>
                  </a:lnTo>
                  <a:lnTo>
                    <a:pt x="289" y="221"/>
                  </a:lnTo>
                  <a:lnTo>
                    <a:pt x="284" y="230"/>
                  </a:lnTo>
                  <a:lnTo>
                    <a:pt x="276" y="238"/>
                  </a:lnTo>
                  <a:lnTo>
                    <a:pt x="270" y="245"/>
                  </a:lnTo>
                  <a:lnTo>
                    <a:pt x="261" y="252"/>
                  </a:lnTo>
                  <a:lnTo>
                    <a:pt x="254" y="257"/>
                  </a:lnTo>
                  <a:lnTo>
                    <a:pt x="245" y="262"/>
                  </a:lnTo>
                  <a:lnTo>
                    <a:pt x="237" y="265"/>
                  </a:lnTo>
                  <a:lnTo>
                    <a:pt x="227" y="267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09" y="267"/>
                  </a:lnTo>
                  <a:lnTo>
                    <a:pt x="199" y="265"/>
                  </a:lnTo>
                  <a:lnTo>
                    <a:pt x="190" y="260"/>
                  </a:lnTo>
                  <a:lnTo>
                    <a:pt x="182" y="256"/>
                  </a:lnTo>
                  <a:lnTo>
                    <a:pt x="174" y="250"/>
                  </a:lnTo>
                  <a:lnTo>
                    <a:pt x="166" y="243"/>
                  </a:lnTo>
                  <a:lnTo>
                    <a:pt x="160" y="236"/>
                  </a:lnTo>
                  <a:lnTo>
                    <a:pt x="154" y="227"/>
                  </a:lnTo>
                  <a:lnTo>
                    <a:pt x="147" y="218"/>
                  </a:lnTo>
                  <a:lnTo>
                    <a:pt x="143" y="209"/>
                  </a:lnTo>
                  <a:lnTo>
                    <a:pt x="137" y="199"/>
                  </a:lnTo>
                  <a:lnTo>
                    <a:pt x="134" y="188"/>
                  </a:lnTo>
                  <a:lnTo>
                    <a:pt x="131" y="179"/>
                  </a:lnTo>
                  <a:lnTo>
                    <a:pt x="129" y="168"/>
                  </a:lnTo>
                  <a:lnTo>
                    <a:pt x="128" y="158"/>
                  </a:lnTo>
                  <a:lnTo>
                    <a:pt x="128" y="147"/>
                  </a:lnTo>
                  <a:lnTo>
                    <a:pt x="128" y="147"/>
                  </a:lnTo>
                  <a:lnTo>
                    <a:pt x="129" y="138"/>
                  </a:lnTo>
                  <a:lnTo>
                    <a:pt x="130" y="128"/>
                  </a:lnTo>
                  <a:lnTo>
                    <a:pt x="132" y="119"/>
                  </a:lnTo>
                  <a:lnTo>
                    <a:pt x="135" y="110"/>
                  </a:lnTo>
                  <a:lnTo>
                    <a:pt x="140" y="102"/>
                  </a:lnTo>
                  <a:lnTo>
                    <a:pt x="144" y="93"/>
                  </a:lnTo>
                  <a:lnTo>
                    <a:pt x="150" y="87"/>
                  </a:lnTo>
                  <a:lnTo>
                    <a:pt x="156" y="79"/>
                  </a:lnTo>
                  <a:lnTo>
                    <a:pt x="162" y="74"/>
                  </a:lnTo>
                  <a:lnTo>
                    <a:pt x="170" y="69"/>
                  </a:lnTo>
                  <a:lnTo>
                    <a:pt x="177" y="63"/>
                  </a:lnTo>
                  <a:lnTo>
                    <a:pt x="186" y="60"/>
                  </a:lnTo>
                  <a:lnTo>
                    <a:pt x="195" y="57"/>
                  </a:lnTo>
                  <a:lnTo>
                    <a:pt x="203" y="55"/>
                  </a:lnTo>
                  <a:lnTo>
                    <a:pt x="212" y="52"/>
                  </a:lnTo>
                  <a:lnTo>
                    <a:pt x="221" y="52"/>
                  </a:lnTo>
                  <a:lnTo>
                    <a:pt x="221" y="52"/>
                  </a:lnTo>
                  <a:close/>
                  <a:moveTo>
                    <a:pt x="817" y="106"/>
                  </a:moveTo>
                  <a:lnTo>
                    <a:pt x="817" y="106"/>
                  </a:lnTo>
                  <a:lnTo>
                    <a:pt x="814" y="103"/>
                  </a:lnTo>
                  <a:lnTo>
                    <a:pt x="812" y="101"/>
                  </a:lnTo>
                  <a:lnTo>
                    <a:pt x="810" y="98"/>
                  </a:lnTo>
                  <a:lnTo>
                    <a:pt x="807" y="97"/>
                  </a:lnTo>
                  <a:lnTo>
                    <a:pt x="799" y="94"/>
                  </a:lnTo>
                  <a:lnTo>
                    <a:pt x="791" y="94"/>
                  </a:lnTo>
                  <a:lnTo>
                    <a:pt x="783" y="97"/>
                  </a:lnTo>
                  <a:lnTo>
                    <a:pt x="776" y="100"/>
                  </a:lnTo>
                  <a:lnTo>
                    <a:pt x="773" y="102"/>
                  </a:lnTo>
                  <a:lnTo>
                    <a:pt x="771" y="105"/>
                  </a:lnTo>
                  <a:lnTo>
                    <a:pt x="770" y="108"/>
                  </a:lnTo>
                  <a:lnTo>
                    <a:pt x="769" y="113"/>
                  </a:lnTo>
                  <a:lnTo>
                    <a:pt x="769" y="113"/>
                  </a:lnTo>
                  <a:lnTo>
                    <a:pt x="770" y="154"/>
                  </a:lnTo>
                  <a:lnTo>
                    <a:pt x="773" y="186"/>
                  </a:lnTo>
                  <a:lnTo>
                    <a:pt x="778" y="218"/>
                  </a:lnTo>
                  <a:lnTo>
                    <a:pt x="784" y="255"/>
                  </a:lnTo>
                  <a:lnTo>
                    <a:pt x="784" y="255"/>
                  </a:lnTo>
                  <a:lnTo>
                    <a:pt x="787" y="263"/>
                  </a:lnTo>
                  <a:lnTo>
                    <a:pt x="792" y="270"/>
                  </a:lnTo>
                  <a:lnTo>
                    <a:pt x="797" y="278"/>
                  </a:lnTo>
                  <a:lnTo>
                    <a:pt x="805" y="283"/>
                  </a:lnTo>
                  <a:lnTo>
                    <a:pt x="812" y="287"/>
                  </a:lnTo>
                  <a:lnTo>
                    <a:pt x="821" y="291"/>
                  </a:lnTo>
                  <a:lnTo>
                    <a:pt x="824" y="291"/>
                  </a:lnTo>
                  <a:lnTo>
                    <a:pt x="828" y="291"/>
                  </a:lnTo>
                  <a:lnTo>
                    <a:pt x="832" y="290"/>
                  </a:lnTo>
                  <a:lnTo>
                    <a:pt x="835" y="287"/>
                  </a:lnTo>
                  <a:lnTo>
                    <a:pt x="835" y="287"/>
                  </a:lnTo>
                  <a:lnTo>
                    <a:pt x="875" y="258"/>
                  </a:lnTo>
                  <a:lnTo>
                    <a:pt x="910" y="230"/>
                  </a:lnTo>
                  <a:lnTo>
                    <a:pt x="942" y="202"/>
                  </a:lnTo>
                  <a:lnTo>
                    <a:pt x="972" y="175"/>
                  </a:lnTo>
                  <a:lnTo>
                    <a:pt x="1001" y="146"/>
                  </a:lnTo>
                  <a:lnTo>
                    <a:pt x="1031" y="117"/>
                  </a:lnTo>
                  <a:lnTo>
                    <a:pt x="1099" y="50"/>
                  </a:lnTo>
                  <a:lnTo>
                    <a:pt x="1099" y="50"/>
                  </a:lnTo>
                  <a:lnTo>
                    <a:pt x="1103" y="45"/>
                  </a:lnTo>
                  <a:lnTo>
                    <a:pt x="1104" y="39"/>
                  </a:lnTo>
                  <a:lnTo>
                    <a:pt x="1103" y="35"/>
                  </a:lnTo>
                  <a:lnTo>
                    <a:pt x="1101" y="32"/>
                  </a:lnTo>
                  <a:lnTo>
                    <a:pt x="1097" y="30"/>
                  </a:lnTo>
                  <a:lnTo>
                    <a:pt x="1093" y="29"/>
                  </a:lnTo>
                  <a:lnTo>
                    <a:pt x="1087" y="29"/>
                  </a:lnTo>
                  <a:lnTo>
                    <a:pt x="1082" y="32"/>
                  </a:lnTo>
                  <a:lnTo>
                    <a:pt x="1082" y="32"/>
                  </a:lnTo>
                  <a:lnTo>
                    <a:pt x="1047" y="55"/>
                  </a:lnTo>
                  <a:lnTo>
                    <a:pt x="1016" y="75"/>
                  </a:lnTo>
                  <a:lnTo>
                    <a:pt x="960" y="110"/>
                  </a:lnTo>
                  <a:lnTo>
                    <a:pt x="905" y="142"/>
                  </a:lnTo>
                  <a:lnTo>
                    <a:pt x="841" y="181"/>
                  </a:lnTo>
                  <a:lnTo>
                    <a:pt x="841" y="181"/>
                  </a:lnTo>
                  <a:lnTo>
                    <a:pt x="832" y="160"/>
                  </a:lnTo>
                  <a:lnTo>
                    <a:pt x="825" y="142"/>
                  </a:lnTo>
                  <a:lnTo>
                    <a:pt x="817" y="106"/>
                  </a:lnTo>
                  <a:lnTo>
                    <a:pt x="817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2"/>
            <p:cNvSpPr/>
            <p:nvPr/>
          </p:nvSpPr>
          <p:spPr bwMode="auto">
            <a:xfrm>
              <a:off x="8308843" y="4139524"/>
              <a:ext cx="547015" cy="547015"/>
            </a:xfrm>
            <a:custGeom>
              <a:avLst/>
              <a:gdLst>
                <a:gd name="T0" fmla="*/ 497 w 1104"/>
                <a:gd name="T1" fmla="*/ 19 h 1104"/>
                <a:gd name="T2" fmla="*/ 458 w 1104"/>
                <a:gd name="T3" fmla="*/ 82 h 1104"/>
                <a:gd name="T4" fmla="*/ 469 w 1104"/>
                <a:gd name="T5" fmla="*/ 155 h 1104"/>
                <a:gd name="T6" fmla="*/ 526 w 1104"/>
                <a:gd name="T7" fmla="*/ 217 h 1104"/>
                <a:gd name="T8" fmla="*/ 591 w 1104"/>
                <a:gd name="T9" fmla="*/ 212 h 1104"/>
                <a:gd name="T10" fmla="*/ 640 w 1104"/>
                <a:gd name="T11" fmla="*/ 141 h 1104"/>
                <a:gd name="T12" fmla="*/ 642 w 1104"/>
                <a:gd name="T13" fmla="*/ 69 h 1104"/>
                <a:gd name="T14" fmla="*/ 596 w 1104"/>
                <a:gd name="T15" fmla="*/ 11 h 1104"/>
                <a:gd name="T16" fmla="*/ 615 w 1104"/>
                <a:gd name="T17" fmla="*/ 264 h 1104"/>
                <a:gd name="T18" fmla="*/ 708 w 1104"/>
                <a:gd name="T19" fmla="*/ 272 h 1104"/>
                <a:gd name="T20" fmla="*/ 741 w 1104"/>
                <a:gd name="T21" fmla="*/ 304 h 1104"/>
                <a:gd name="T22" fmla="*/ 749 w 1104"/>
                <a:gd name="T23" fmla="*/ 469 h 1104"/>
                <a:gd name="T24" fmla="*/ 371 w 1104"/>
                <a:gd name="T25" fmla="*/ 478 h 1104"/>
                <a:gd name="T26" fmla="*/ 347 w 1104"/>
                <a:gd name="T27" fmla="*/ 447 h 1104"/>
                <a:gd name="T28" fmla="*/ 372 w 1104"/>
                <a:gd name="T29" fmla="*/ 289 h 1104"/>
                <a:gd name="T30" fmla="*/ 476 w 1104"/>
                <a:gd name="T31" fmla="*/ 257 h 1104"/>
                <a:gd name="T32" fmla="*/ 194 w 1104"/>
                <a:gd name="T33" fmla="*/ 557 h 1104"/>
                <a:gd name="T34" fmla="*/ 131 w 1104"/>
                <a:gd name="T35" fmla="*/ 594 h 1104"/>
                <a:gd name="T36" fmla="*/ 110 w 1104"/>
                <a:gd name="T37" fmla="*/ 658 h 1104"/>
                <a:gd name="T38" fmla="*/ 140 w 1104"/>
                <a:gd name="T39" fmla="*/ 740 h 1104"/>
                <a:gd name="T40" fmla="*/ 208 w 1104"/>
                <a:gd name="T41" fmla="*/ 779 h 1104"/>
                <a:gd name="T42" fmla="*/ 268 w 1104"/>
                <a:gd name="T43" fmla="*/ 746 h 1104"/>
                <a:gd name="T44" fmla="*/ 301 w 1104"/>
                <a:gd name="T45" fmla="*/ 665 h 1104"/>
                <a:gd name="T46" fmla="*/ 285 w 1104"/>
                <a:gd name="T47" fmla="*/ 599 h 1104"/>
                <a:gd name="T48" fmla="*/ 223 w 1104"/>
                <a:gd name="T49" fmla="*/ 558 h 1104"/>
                <a:gd name="T50" fmla="*/ 277 w 1104"/>
                <a:gd name="T51" fmla="*/ 814 h 1104"/>
                <a:gd name="T52" fmla="*/ 382 w 1104"/>
                <a:gd name="T53" fmla="*/ 840 h 1104"/>
                <a:gd name="T54" fmla="*/ 412 w 1104"/>
                <a:gd name="T55" fmla="*/ 1009 h 1104"/>
                <a:gd name="T56" fmla="*/ 400 w 1104"/>
                <a:gd name="T57" fmla="*/ 1097 h 1104"/>
                <a:gd name="T58" fmla="*/ 21 w 1104"/>
                <a:gd name="T59" fmla="*/ 1102 h 1104"/>
                <a:gd name="T60" fmla="*/ 1 w 1104"/>
                <a:gd name="T61" fmla="*/ 1054 h 1104"/>
                <a:gd name="T62" fmla="*/ 21 w 1104"/>
                <a:gd name="T63" fmla="*/ 851 h 1104"/>
                <a:gd name="T64" fmla="*/ 126 w 1104"/>
                <a:gd name="T65" fmla="*/ 813 h 1104"/>
                <a:gd name="T66" fmla="*/ 526 w 1104"/>
                <a:gd name="T67" fmla="*/ 557 h 1104"/>
                <a:gd name="T68" fmla="*/ 552 w 1104"/>
                <a:gd name="T69" fmla="*/ 531 h 1104"/>
                <a:gd name="T70" fmla="*/ 578 w 1104"/>
                <a:gd name="T71" fmla="*/ 551 h 1104"/>
                <a:gd name="T72" fmla="*/ 689 w 1104"/>
                <a:gd name="T73" fmla="*/ 738 h 1104"/>
                <a:gd name="T74" fmla="*/ 676 w 1104"/>
                <a:gd name="T75" fmla="*/ 768 h 1104"/>
                <a:gd name="T76" fmla="*/ 453 w 1104"/>
                <a:gd name="T77" fmla="*/ 767 h 1104"/>
                <a:gd name="T78" fmla="*/ 417 w 1104"/>
                <a:gd name="T79" fmla="*/ 757 h 1104"/>
                <a:gd name="T80" fmla="*/ 423 w 1104"/>
                <a:gd name="T81" fmla="*/ 725 h 1104"/>
                <a:gd name="T82" fmla="*/ 876 w 1104"/>
                <a:gd name="T83" fmla="*/ 559 h 1104"/>
                <a:gd name="T84" fmla="*/ 817 w 1104"/>
                <a:gd name="T85" fmla="*/ 602 h 1104"/>
                <a:gd name="T86" fmla="*/ 803 w 1104"/>
                <a:gd name="T87" fmla="*/ 669 h 1104"/>
                <a:gd name="T88" fmla="*/ 839 w 1104"/>
                <a:gd name="T89" fmla="*/ 748 h 1104"/>
                <a:gd name="T90" fmla="*/ 900 w 1104"/>
                <a:gd name="T91" fmla="*/ 779 h 1104"/>
                <a:gd name="T92" fmla="*/ 967 w 1104"/>
                <a:gd name="T93" fmla="*/ 738 h 1104"/>
                <a:gd name="T94" fmla="*/ 994 w 1104"/>
                <a:gd name="T95" fmla="*/ 655 h 1104"/>
                <a:gd name="T96" fmla="*/ 970 w 1104"/>
                <a:gd name="T97" fmla="*/ 591 h 1104"/>
                <a:gd name="T98" fmla="*/ 905 w 1104"/>
                <a:gd name="T99" fmla="*/ 557 h 1104"/>
                <a:gd name="T100" fmla="*/ 973 w 1104"/>
                <a:gd name="T101" fmla="*/ 813 h 1104"/>
                <a:gd name="T102" fmla="*/ 1078 w 1104"/>
                <a:gd name="T103" fmla="*/ 845 h 1104"/>
                <a:gd name="T104" fmla="*/ 1104 w 1104"/>
                <a:gd name="T105" fmla="*/ 1032 h 1104"/>
                <a:gd name="T106" fmla="*/ 1087 w 1104"/>
                <a:gd name="T107" fmla="*/ 1100 h 1104"/>
                <a:gd name="T108" fmla="*/ 708 w 1104"/>
                <a:gd name="T109" fmla="*/ 1100 h 1104"/>
                <a:gd name="T110" fmla="*/ 692 w 1104"/>
                <a:gd name="T111" fmla="*/ 1032 h 1104"/>
                <a:gd name="T112" fmla="*/ 717 w 1104"/>
                <a:gd name="T113" fmla="*/ 845 h 1104"/>
                <a:gd name="T114" fmla="*/ 822 w 1104"/>
                <a:gd name="T115" fmla="*/ 8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4" h="1104">
                  <a:moveTo>
                    <a:pt x="550" y="0"/>
                  </a:moveTo>
                  <a:lnTo>
                    <a:pt x="550" y="0"/>
                  </a:lnTo>
                  <a:lnTo>
                    <a:pt x="540" y="1"/>
                  </a:lnTo>
                  <a:lnTo>
                    <a:pt x="530" y="2"/>
                  </a:lnTo>
                  <a:lnTo>
                    <a:pt x="522" y="6"/>
                  </a:lnTo>
                  <a:lnTo>
                    <a:pt x="513" y="9"/>
                  </a:lnTo>
                  <a:lnTo>
                    <a:pt x="504" y="13"/>
                  </a:lnTo>
                  <a:lnTo>
                    <a:pt x="497" y="19"/>
                  </a:lnTo>
                  <a:lnTo>
                    <a:pt x="489" y="24"/>
                  </a:lnTo>
                  <a:lnTo>
                    <a:pt x="483" y="31"/>
                  </a:lnTo>
                  <a:lnTo>
                    <a:pt x="478" y="38"/>
                  </a:lnTo>
                  <a:lnTo>
                    <a:pt x="472" y="47"/>
                  </a:lnTo>
                  <a:lnTo>
                    <a:pt x="467" y="54"/>
                  </a:lnTo>
                  <a:lnTo>
                    <a:pt x="463" y="64"/>
                  </a:lnTo>
                  <a:lnTo>
                    <a:pt x="460" y="72"/>
                  </a:lnTo>
                  <a:lnTo>
                    <a:pt x="458" y="82"/>
                  </a:lnTo>
                  <a:lnTo>
                    <a:pt x="457" y="92"/>
                  </a:lnTo>
                  <a:lnTo>
                    <a:pt x="456" y="103"/>
                  </a:lnTo>
                  <a:lnTo>
                    <a:pt x="456" y="103"/>
                  </a:lnTo>
                  <a:lnTo>
                    <a:pt x="457" y="113"/>
                  </a:lnTo>
                  <a:lnTo>
                    <a:pt x="458" y="124"/>
                  </a:lnTo>
                  <a:lnTo>
                    <a:pt x="461" y="134"/>
                  </a:lnTo>
                  <a:lnTo>
                    <a:pt x="465" y="145"/>
                  </a:lnTo>
                  <a:lnTo>
                    <a:pt x="469" y="155"/>
                  </a:lnTo>
                  <a:lnTo>
                    <a:pt x="474" y="165"/>
                  </a:lnTo>
                  <a:lnTo>
                    <a:pt x="480" y="175"/>
                  </a:lnTo>
                  <a:lnTo>
                    <a:pt x="486" y="185"/>
                  </a:lnTo>
                  <a:lnTo>
                    <a:pt x="493" y="192"/>
                  </a:lnTo>
                  <a:lnTo>
                    <a:pt x="500" y="200"/>
                  </a:lnTo>
                  <a:lnTo>
                    <a:pt x="508" y="207"/>
                  </a:lnTo>
                  <a:lnTo>
                    <a:pt x="516" y="213"/>
                  </a:lnTo>
                  <a:lnTo>
                    <a:pt x="526" y="217"/>
                  </a:lnTo>
                  <a:lnTo>
                    <a:pt x="535" y="220"/>
                  </a:lnTo>
                  <a:lnTo>
                    <a:pt x="544" y="222"/>
                  </a:lnTo>
                  <a:lnTo>
                    <a:pt x="554" y="223"/>
                  </a:lnTo>
                  <a:lnTo>
                    <a:pt x="554" y="223"/>
                  </a:lnTo>
                  <a:lnTo>
                    <a:pt x="564" y="222"/>
                  </a:lnTo>
                  <a:lnTo>
                    <a:pt x="573" y="220"/>
                  </a:lnTo>
                  <a:lnTo>
                    <a:pt x="582" y="216"/>
                  </a:lnTo>
                  <a:lnTo>
                    <a:pt x="591" y="212"/>
                  </a:lnTo>
                  <a:lnTo>
                    <a:pt x="599" y="205"/>
                  </a:lnTo>
                  <a:lnTo>
                    <a:pt x="607" y="198"/>
                  </a:lnTo>
                  <a:lnTo>
                    <a:pt x="614" y="190"/>
                  </a:lnTo>
                  <a:lnTo>
                    <a:pt x="621" y="181"/>
                  </a:lnTo>
                  <a:lnTo>
                    <a:pt x="627" y="172"/>
                  </a:lnTo>
                  <a:lnTo>
                    <a:pt x="633" y="162"/>
                  </a:lnTo>
                  <a:lnTo>
                    <a:pt x="637" y="152"/>
                  </a:lnTo>
                  <a:lnTo>
                    <a:pt x="640" y="141"/>
                  </a:lnTo>
                  <a:lnTo>
                    <a:pt x="644" y="131"/>
                  </a:lnTo>
                  <a:lnTo>
                    <a:pt x="646" y="120"/>
                  </a:lnTo>
                  <a:lnTo>
                    <a:pt x="647" y="109"/>
                  </a:lnTo>
                  <a:lnTo>
                    <a:pt x="648" y="98"/>
                  </a:lnTo>
                  <a:lnTo>
                    <a:pt x="648" y="98"/>
                  </a:lnTo>
                  <a:lnTo>
                    <a:pt x="647" y="89"/>
                  </a:lnTo>
                  <a:lnTo>
                    <a:pt x="646" y="79"/>
                  </a:lnTo>
                  <a:lnTo>
                    <a:pt x="642" y="69"/>
                  </a:lnTo>
                  <a:lnTo>
                    <a:pt x="639" y="60"/>
                  </a:lnTo>
                  <a:lnTo>
                    <a:pt x="635" y="51"/>
                  </a:lnTo>
                  <a:lnTo>
                    <a:pt x="631" y="43"/>
                  </a:lnTo>
                  <a:lnTo>
                    <a:pt x="624" y="36"/>
                  </a:lnTo>
                  <a:lnTo>
                    <a:pt x="619" y="28"/>
                  </a:lnTo>
                  <a:lnTo>
                    <a:pt x="611" y="22"/>
                  </a:lnTo>
                  <a:lnTo>
                    <a:pt x="604" y="16"/>
                  </a:lnTo>
                  <a:lnTo>
                    <a:pt x="596" y="11"/>
                  </a:lnTo>
                  <a:lnTo>
                    <a:pt x="587" y="8"/>
                  </a:lnTo>
                  <a:lnTo>
                    <a:pt x="579" y="5"/>
                  </a:lnTo>
                  <a:lnTo>
                    <a:pt x="569" y="2"/>
                  </a:lnTo>
                  <a:lnTo>
                    <a:pt x="559" y="0"/>
                  </a:lnTo>
                  <a:lnTo>
                    <a:pt x="550" y="0"/>
                  </a:lnTo>
                  <a:lnTo>
                    <a:pt x="550" y="0"/>
                  </a:lnTo>
                  <a:close/>
                  <a:moveTo>
                    <a:pt x="552" y="354"/>
                  </a:moveTo>
                  <a:lnTo>
                    <a:pt x="615" y="264"/>
                  </a:lnTo>
                  <a:lnTo>
                    <a:pt x="615" y="264"/>
                  </a:lnTo>
                  <a:lnTo>
                    <a:pt x="619" y="261"/>
                  </a:lnTo>
                  <a:lnTo>
                    <a:pt x="623" y="258"/>
                  </a:lnTo>
                  <a:lnTo>
                    <a:pt x="627" y="257"/>
                  </a:lnTo>
                  <a:lnTo>
                    <a:pt x="632" y="257"/>
                  </a:lnTo>
                  <a:lnTo>
                    <a:pt x="700" y="270"/>
                  </a:lnTo>
                  <a:lnTo>
                    <a:pt x="700" y="270"/>
                  </a:lnTo>
                  <a:lnTo>
                    <a:pt x="708" y="272"/>
                  </a:lnTo>
                  <a:lnTo>
                    <a:pt x="716" y="275"/>
                  </a:lnTo>
                  <a:lnTo>
                    <a:pt x="722" y="279"/>
                  </a:lnTo>
                  <a:lnTo>
                    <a:pt x="728" y="284"/>
                  </a:lnTo>
                  <a:lnTo>
                    <a:pt x="732" y="289"/>
                  </a:lnTo>
                  <a:lnTo>
                    <a:pt x="736" y="295"/>
                  </a:lnTo>
                  <a:lnTo>
                    <a:pt x="738" y="300"/>
                  </a:lnTo>
                  <a:lnTo>
                    <a:pt x="741" y="304"/>
                  </a:lnTo>
                  <a:lnTo>
                    <a:pt x="741" y="304"/>
                  </a:lnTo>
                  <a:lnTo>
                    <a:pt x="751" y="387"/>
                  </a:lnTo>
                  <a:lnTo>
                    <a:pt x="755" y="419"/>
                  </a:lnTo>
                  <a:lnTo>
                    <a:pt x="757" y="447"/>
                  </a:lnTo>
                  <a:lnTo>
                    <a:pt x="757" y="447"/>
                  </a:lnTo>
                  <a:lnTo>
                    <a:pt x="757" y="453"/>
                  </a:lnTo>
                  <a:lnTo>
                    <a:pt x="756" y="458"/>
                  </a:lnTo>
                  <a:lnTo>
                    <a:pt x="752" y="465"/>
                  </a:lnTo>
                  <a:lnTo>
                    <a:pt x="749" y="469"/>
                  </a:lnTo>
                  <a:lnTo>
                    <a:pt x="749" y="469"/>
                  </a:lnTo>
                  <a:lnTo>
                    <a:pt x="744" y="474"/>
                  </a:lnTo>
                  <a:lnTo>
                    <a:pt x="738" y="477"/>
                  </a:lnTo>
                  <a:lnTo>
                    <a:pt x="733" y="478"/>
                  </a:lnTo>
                  <a:lnTo>
                    <a:pt x="727" y="479"/>
                  </a:lnTo>
                  <a:lnTo>
                    <a:pt x="377" y="479"/>
                  </a:lnTo>
                  <a:lnTo>
                    <a:pt x="377" y="479"/>
                  </a:lnTo>
                  <a:lnTo>
                    <a:pt x="371" y="478"/>
                  </a:lnTo>
                  <a:lnTo>
                    <a:pt x="365" y="477"/>
                  </a:lnTo>
                  <a:lnTo>
                    <a:pt x="360" y="474"/>
                  </a:lnTo>
                  <a:lnTo>
                    <a:pt x="355" y="469"/>
                  </a:lnTo>
                  <a:lnTo>
                    <a:pt x="355" y="469"/>
                  </a:lnTo>
                  <a:lnTo>
                    <a:pt x="351" y="465"/>
                  </a:lnTo>
                  <a:lnTo>
                    <a:pt x="348" y="458"/>
                  </a:lnTo>
                  <a:lnTo>
                    <a:pt x="347" y="453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49" y="419"/>
                  </a:lnTo>
                  <a:lnTo>
                    <a:pt x="352" y="387"/>
                  </a:lnTo>
                  <a:lnTo>
                    <a:pt x="363" y="304"/>
                  </a:lnTo>
                  <a:lnTo>
                    <a:pt x="363" y="304"/>
                  </a:lnTo>
                  <a:lnTo>
                    <a:pt x="365" y="300"/>
                  </a:lnTo>
                  <a:lnTo>
                    <a:pt x="368" y="295"/>
                  </a:lnTo>
                  <a:lnTo>
                    <a:pt x="372" y="289"/>
                  </a:lnTo>
                  <a:lnTo>
                    <a:pt x="376" y="284"/>
                  </a:lnTo>
                  <a:lnTo>
                    <a:pt x="382" y="279"/>
                  </a:lnTo>
                  <a:lnTo>
                    <a:pt x="388" y="275"/>
                  </a:lnTo>
                  <a:lnTo>
                    <a:pt x="396" y="272"/>
                  </a:lnTo>
                  <a:lnTo>
                    <a:pt x="404" y="270"/>
                  </a:lnTo>
                  <a:lnTo>
                    <a:pt x="472" y="257"/>
                  </a:lnTo>
                  <a:lnTo>
                    <a:pt x="472" y="257"/>
                  </a:lnTo>
                  <a:lnTo>
                    <a:pt x="476" y="257"/>
                  </a:lnTo>
                  <a:lnTo>
                    <a:pt x="481" y="258"/>
                  </a:lnTo>
                  <a:lnTo>
                    <a:pt x="485" y="261"/>
                  </a:lnTo>
                  <a:lnTo>
                    <a:pt x="488" y="264"/>
                  </a:lnTo>
                  <a:lnTo>
                    <a:pt x="552" y="354"/>
                  </a:lnTo>
                  <a:lnTo>
                    <a:pt x="552" y="354"/>
                  </a:lnTo>
                  <a:close/>
                  <a:moveTo>
                    <a:pt x="204" y="557"/>
                  </a:moveTo>
                  <a:lnTo>
                    <a:pt x="204" y="557"/>
                  </a:lnTo>
                  <a:lnTo>
                    <a:pt x="194" y="557"/>
                  </a:lnTo>
                  <a:lnTo>
                    <a:pt x="185" y="559"/>
                  </a:lnTo>
                  <a:lnTo>
                    <a:pt x="176" y="561"/>
                  </a:lnTo>
                  <a:lnTo>
                    <a:pt x="167" y="565"/>
                  </a:lnTo>
                  <a:lnTo>
                    <a:pt x="158" y="569"/>
                  </a:lnTo>
                  <a:lnTo>
                    <a:pt x="151" y="574"/>
                  </a:lnTo>
                  <a:lnTo>
                    <a:pt x="143" y="580"/>
                  </a:lnTo>
                  <a:lnTo>
                    <a:pt x="137" y="587"/>
                  </a:lnTo>
                  <a:lnTo>
                    <a:pt x="131" y="594"/>
                  </a:lnTo>
                  <a:lnTo>
                    <a:pt x="126" y="602"/>
                  </a:lnTo>
                  <a:lnTo>
                    <a:pt x="121" y="610"/>
                  </a:lnTo>
                  <a:lnTo>
                    <a:pt x="117" y="619"/>
                  </a:lnTo>
                  <a:lnTo>
                    <a:pt x="114" y="629"/>
                  </a:lnTo>
                  <a:lnTo>
                    <a:pt x="112" y="638"/>
                  </a:lnTo>
                  <a:lnTo>
                    <a:pt x="111" y="648"/>
                  </a:lnTo>
                  <a:lnTo>
                    <a:pt x="110" y="658"/>
                  </a:lnTo>
                  <a:lnTo>
                    <a:pt x="110" y="658"/>
                  </a:lnTo>
                  <a:lnTo>
                    <a:pt x="111" y="669"/>
                  </a:lnTo>
                  <a:lnTo>
                    <a:pt x="113" y="679"/>
                  </a:lnTo>
                  <a:lnTo>
                    <a:pt x="115" y="690"/>
                  </a:lnTo>
                  <a:lnTo>
                    <a:pt x="119" y="701"/>
                  </a:lnTo>
                  <a:lnTo>
                    <a:pt x="123" y="711"/>
                  </a:lnTo>
                  <a:lnTo>
                    <a:pt x="128" y="721"/>
                  </a:lnTo>
                  <a:lnTo>
                    <a:pt x="134" y="731"/>
                  </a:lnTo>
                  <a:lnTo>
                    <a:pt x="140" y="740"/>
                  </a:lnTo>
                  <a:lnTo>
                    <a:pt x="147" y="748"/>
                  </a:lnTo>
                  <a:lnTo>
                    <a:pt x="154" y="756"/>
                  </a:lnTo>
                  <a:lnTo>
                    <a:pt x="163" y="762"/>
                  </a:lnTo>
                  <a:lnTo>
                    <a:pt x="170" y="769"/>
                  </a:lnTo>
                  <a:lnTo>
                    <a:pt x="180" y="773"/>
                  </a:lnTo>
                  <a:lnTo>
                    <a:pt x="189" y="776"/>
                  </a:lnTo>
                  <a:lnTo>
                    <a:pt x="198" y="779"/>
                  </a:lnTo>
                  <a:lnTo>
                    <a:pt x="208" y="779"/>
                  </a:lnTo>
                  <a:lnTo>
                    <a:pt x="208" y="779"/>
                  </a:lnTo>
                  <a:lnTo>
                    <a:pt x="218" y="779"/>
                  </a:lnTo>
                  <a:lnTo>
                    <a:pt x="227" y="775"/>
                  </a:lnTo>
                  <a:lnTo>
                    <a:pt x="236" y="772"/>
                  </a:lnTo>
                  <a:lnTo>
                    <a:pt x="245" y="767"/>
                  </a:lnTo>
                  <a:lnTo>
                    <a:pt x="253" y="761"/>
                  </a:lnTo>
                  <a:lnTo>
                    <a:pt x="261" y="754"/>
                  </a:lnTo>
                  <a:lnTo>
                    <a:pt x="268" y="746"/>
                  </a:lnTo>
                  <a:lnTo>
                    <a:pt x="275" y="738"/>
                  </a:lnTo>
                  <a:lnTo>
                    <a:pt x="281" y="728"/>
                  </a:lnTo>
                  <a:lnTo>
                    <a:pt x="287" y="718"/>
                  </a:lnTo>
                  <a:lnTo>
                    <a:pt x="291" y="707"/>
                  </a:lnTo>
                  <a:lnTo>
                    <a:pt x="294" y="698"/>
                  </a:lnTo>
                  <a:lnTo>
                    <a:pt x="297" y="687"/>
                  </a:lnTo>
                  <a:lnTo>
                    <a:pt x="300" y="676"/>
                  </a:lnTo>
                  <a:lnTo>
                    <a:pt x="301" y="665"/>
                  </a:lnTo>
                  <a:lnTo>
                    <a:pt x="302" y="655"/>
                  </a:lnTo>
                  <a:lnTo>
                    <a:pt x="302" y="655"/>
                  </a:lnTo>
                  <a:lnTo>
                    <a:pt x="301" y="644"/>
                  </a:lnTo>
                  <a:lnTo>
                    <a:pt x="300" y="634"/>
                  </a:lnTo>
                  <a:lnTo>
                    <a:pt x="296" y="624"/>
                  </a:lnTo>
                  <a:lnTo>
                    <a:pt x="293" y="616"/>
                  </a:lnTo>
                  <a:lnTo>
                    <a:pt x="289" y="607"/>
                  </a:lnTo>
                  <a:lnTo>
                    <a:pt x="285" y="599"/>
                  </a:lnTo>
                  <a:lnTo>
                    <a:pt x="278" y="591"/>
                  </a:lnTo>
                  <a:lnTo>
                    <a:pt x="273" y="585"/>
                  </a:lnTo>
                  <a:lnTo>
                    <a:pt x="265" y="578"/>
                  </a:lnTo>
                  <a:lnTo>
                    <a:pt x="258" y="572"/>
                  </a:lnTo>
                  <a:lnTo>
                    <a:pt x="250" y="567"/>
                  </a:lnTo>
                  <a:lnTo>
                    <a:pt x="241" y="563"/>
                  </a:lnTo>
                  <a:lnTo>
                    <a:pt x="233" y="560"/>
                  </a:lnTo>
                  <a:lnTo>
                    <a:pt x="223" y="558"/>
                  </a:lnTo>
                  <a:lnTo>
                    <a:pt x="213" y="557"/>
                  </a:lnTo>
                  <a:lnTo>
                    <a:pt x="204" y="557"/>
                  </a:lnTo>
                  <a:lnTo>
                    <a:pt x="204" y="557"/>
                  </a:lnTo>
                  <a:close/>
                  <a:moveTo>
                    <a:pt x="206" y="909"/>
                  </a:moveTo>
                  <a:lnTo>
                    <a:pt x="269" y="821"/>
                  </a:lnTo>
                  <a:lnTo>
                    <a:pt x="269" y="821"/>
                  </a:lnTo>
                  <a:lnTo>
                    <a:pt x="273" y="816"/>
                  </a:lnTo>
                  <a:lnTo>
                    <a:pt x="277" y="814"/>
                  </a:lnTo>
                  <a:lnTo>
                    <a:pt x="281" y="813"/>
                  </a:lnTo>
                  <a:lnTo>
                    <a:pt x="286" y="813"/>
                  </a:lnTo>
                  <a:lnTo>
                    <a:pt x="354" y="825"/>
                  </a:lnTo>
                  <a:lnTo>
                    <a:pt x="354" y="825"/>
                  </a:lnTo>
                  <a:lnTo>
                    <a:pt x="362" y="827"/>
                  </a:lnTo>
                  <a:lnTo>
                    <a:pt x="370" y="830"/>
                  </a:lnTo>
                  <a:lnTo>
                    <a:pt x="376" y="835"/>
                  </a:lnTo>
                  <a:lnTo>
                    <a:pt x="382" y="840"/>
                  </a:lnTo>
                  <a:lnTo>
                    <a:pt x="387" y="845"/>
                  </a:lnTo>
                  <a:lnTo>
                    <a:pt x="390" y="851"/>
                  </a:lnTo>
                  <a:lnTo>
                    <a:pt x="392" y="855"/>
                  </a:lnTo>
                  <a:lnTo>
                    <a:pt x="394" y="861"/>
                  </a:lnTo>
                  <a:lnTo>
                    <a:pt x="394" y="861"/>
                  </a:lnTo>
                  <a:lnTo>
                    <a:pt x="404" y="933"/>
                  </a:lnTo>
                  <a:lnTo>
                    <a:pt x="410" y="987"/>
                  </a:lnTo>
                  <a:lnTo>
                    <a:pt x="412" y="1009"/>
                  </a:lnTo>
                  <a:lnTo>
                    <a:pt x="412" y="1032"/>
                  </a:lnTo>
                  <a:lnTo>
                    <a:pt x="411" y="1054"/>
                  </a:lnTo>
                  <a:lnTo>
                    <a:pt x="410" y="1077"/>
                  </a:lnTo>
                  <a:lnTo>
                    <a:pt x="410" y="1077"/>
                  </a:lnTo>
                  <a:lnTo>
                    <a:pt x="409" y="1083"/>
                  </a:lnTo>
                  <a:lnTo>
                    <a:pt x="406" y="1088"/>
                  </a:lnTo>
                  <a:lnTo>
                    <a:pt x="403" y="1092"/>
                  </a:lnTo>
                  <a:lnTo>
                    <a:pt x="400" y="1097"/>
                  </a:lnTo>
                  <a:lnTo>
                    <a:pt x="396" y="1100"/>
                  </a:lnTo>
                  <a:lnTo>
                    <a:pt x="390" y="1102"/>
                  </a:lnTo>
                  <a:lnTo>
                    <a:pt x="385" y="1104"/>
                  </a:lnTo>
                  <a:lnTo>
                    <a:pt x="379" y="1104"/>
                  </a:lnTo>
                  <a:lnTo>
                    <a:pt x="32" y="1104"/>
                  </a:lnTo>
                  <a:lnTo>
                    <a:pt x="32" y="1104"/>
                  </a:lnTo>
                  <a:lnTo>
                    <a:pt x="27" y="1104"/>
                  </a:lnTo>
                  <a:lnTo>
                    <a:pt x="21" y="1102"/>
                  </a:lnTo>
                  <a:lnTo>
                    <a:pt x="17" y="1100"/>
                  </a:lnTo>
                  <a:lnTo>
                    <a:pt x="13" y="1097"/>
                  </a:lnTo>
                  <a:lnTo>
                    <a:pt x="9" y="1092"/>
                  </a:lnTo>
                  <a:lnTo>
                    <a:pt x="5" y="1088"/>
                  </a:lnTo>
                  <a:lnTo>
                    <a:pt x="4" y="1083"/>
                  </a:lnTo>
                  <a:lnTo>
                    <a:pt x="2" y="1077"/>
                  </a:lnTo>
                  <a:lnTo>
                    <a:pt x="2" y="1077"/>
                  </a:lnTo>
                  <a:lnTo>
                    <a:pt x="1" y="1054"/>
                  </a:lnTo>
                  <a:lnTo>
                    <a:pt x="0" y="1032"/>
                  </a:lnTo>
                  <a:lnTo>
                    <a:pt x="0" y="1009"/>
                  </a:lnTo>
                  <a:lnTo>
                    <a:pt x="2" y="987"/>
                  </a:lnTo>
                  <a:lnTo>
                    <a:pt x="9" y="933"/>
                  </a:lnTo>
                  <a:lnTo>
                    <a:pt x="17" y="861"/>
                  </a:lnTo>
                  <a:lnTo>
                    <a:pt x="17" y="861"/>
                  </a:lnTo>
                  <a:lnTo>
                    <a:pt x="19" y="855"/>
                  </a:lnTo>
                  <a:lnTo>
                    <a:pt x="21" y="851"/>
                  </a:lnTo>
                  <a:lnTo>
                    <a:pt x="26" y="845"/>
                  </a:lnTo>
                  <a:lnTo>
                    <a:pt x="30" y="840"/>
                  </a:lnTo>
                  <a:lnTo>
                    <a:pt x="35" y="835"/>
                  </a:lnTo>
                  <a:lnTo>
                    <a:pt x="42" y="830"/>
                  </a:lnTo>
                  <a:lnTo>
                    <a:pt x="50" y="827"/>
                  </a:lnTo>
                  <a:lnTo>
                    <a:pt x="58" y="825"/>
                  </a:lnTo>
                  <a:lnTo>
                    <a:pt x="126" y="813"/>
                  </a:lnTo>
                  <a:lnTo>
                    <a:pt x="126" y="813"/>
                  </a:lnTo>
                  <a:lnTo>
                    <a:pt x="130" y="813"/>
                  </a:lnTo>
                  <a:lnTo>
                    <a:pt x="136" y="814"/>
                  </a:lnTo>
                  <a:lnTo>
                    <a:pt x="139" y="816"/>
                  </a:lnTo>
                  <a:lnTo>
                    <a:pt x="142" y="821"/>
                  </a:lnTo>
                  <a:lnTo>
                    <a:pt x="206" y="909"/>
                  </a:lnTo>
                  <a:lnTo>
                    <a:pt x="206" y="909"/>
                  </a:lnTo>
                  <a:close/>
                  <a:moveTo>
                    <a:pt x="526" y="557"/>
                  </a:moveTo>
                  <a:lnTo>
                    <a:pt x="526" y="557"/>
                  </a:lnTo>
                  <a:lnTo>
                    <a:pt x="526" y="551"/>
                  </a:lnTo>
                  <a:lnTo>
                    <a:pt x="528" y="546"/>
                  </a:lnTo>
                  <a:lnTo>
                    <a:pt x="530" y="541"/>
                  </a:lnTo>
                  <a:lnTo>
                    <a:pt x="534" y="538"/>
                  </a:lnTo>
                  <a:lnTo>
                    <a:pt x="538" y="535"/>
                  </a:lnTo>
                  <a:lnTo>
                    <a:pt x="542" y="532"/>
                  </a:lnTo>
                  <a:lnTo>
                    <a:pt x="546" y="531"/>
                  </a:lnTo>
                  <a:lnTo>
                    <a:pt x="552" y="531"/>
                  </a:lnTo>
                  <a:lnTo>
                    <a:pt x="552" y="531"/>
                  </a:lnTo>
                  <a:lnTo>
                    <a:pt x="557" y="531"/>
                  </a:lnTo>
                  <a:lnTo>
                    <a:pt x="562" y="532"/>
                  </a:lnTo>
                  <a:lnTo>
                    <a:pt x="566" y="535"/>
                  </a:lnTo>
                  <a:lnTo>
                    <a:pt x="570" y="538"/>
                  </a:lnTo>
                  <a:lnTo>
                    <a:pt x="573" y="541"/>
                  </a:lnTo>
                  <a:lnTo>
                    <a:pt x="576" y="546"/>
                  </a:lnTo>
                  <a:lnTo>
                    <a:pt x="578" y="551"/>
                  </a:lnTo>
                  <a:lnTo>
                    <a:pt x="578" y="557"/>
                  </a:lnTo>
                  <a:lnTo>
                    <a:pt x="578" y="664"/>
                  </a:lnTo>
                  <a:lnTo>
                    <a:pt x="677" y="721"/>
                  </a:lnTo>
                  <a:lnTo>
                    <a:pt x="677" y="721"/>
                  </a:lnTo>
                  <a:lnTo>
                    <a:pt x="681" y="725"/>
                  </a:lnTo>
                  <a:lnTo>
                    <a:pt x="684" y="729"/>
                  </a:lnTo>
                  <a:lnTo>
                    <a:pt x="688" y="733"/>
                  </a:lnTo>
                  <a:lnTo>
                    <a:pt x="689" y="738"/>
                  </a:lnTo>
                  <a:lnTo>
                    <a:pt x="690" y="742"/>
                  </a:lnTo>
                  <a:lnTo>
                    <a:pt x="690" y="747"/>
                  </a:lnTo>
                  <a:lnTo>
                    <a:pt x="689" y="753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3" y="761"/>
                  </a:lnTo>
                  <a:lnTo>
                    <a:pt x="680" y="765"/>
                  </a:lnTo>
                  <a:lnTo>
                    <a:pt x="676" y="768"/>
                  </a:lnTo>
                  <a:lnTo>
                    <a:pt x="670" y="769"/>
                  </a:lnTo>
                  <a:lnTo>
                    <a:pt x="666" y="770"/>
                  </a:lnTo>
                  <a:lnTo>
                    <a:pt x="661" y="770"/>
                  </a:lnTo>
                  <a:lnTo>
                    <a:pt x="656" y="769"/>
                  </a:lnTo>
                  <a:lnTo>
                    <a:pt x="651" y="767"/>
                  </a:lnTo>
                  <a:lnTo>
                    <a:pt x="552" y="710"/>
                  </a:lnTo>
                  <a:lnTo>
                    <a:pt x="453" y="767"/>
                  </a:lnTo>
                  <a:lnTo>
                    <a:pt x="453" y="767"/>
                  </a:lnTo>
                  <a:lnTo>
                    <a:pt x="447" y="769"/>
                  </a:lnTo>
                  <a:lnTo>
                    <a:pt x="443" y="770"/>
                  </a:lnTo>
                  <a:lnTo>
                    <a:pt x="438" y="770"/>
                  </a:lnTo>
                  <a:lnTo>
                    <a:pt x="433" y="769"/>
                  </a:lnTo>
                  <a:lnTo>
                    <a:pt x="428" y="768"/>
                  </a:lnTo>
                  <a:lnTo>
                    <a:pt x="424" y="765"/>
                  </a:lnTo>
                  <a:lnTo>
                    <a:pt x="420" y="761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415" y="753"/>
                  </a:lnTo>
                  <a:lnTo>
                    <a:pt x="414" y="747"/>
                  </a:lnTo>
                  <a:lnTo>
                    <a:pt x="414" y="742"/>
                  </a:lnTo>
                  <a:lnTo>
                    <a:pt x="415" y="738"/>
                  </a:lnTo>
                  <a:lnTo>
                    <a:pt x="416" y="733"/>
                  </a:lnTo>
                  <a:lnTo>
                    <a:pt x="419" y="729"/>
                  </a:lnTo>
                  <a:lnTo>
                    <a:pt x="423" y="725"/>
                  </a:lnTo>
                  <a:lnTo>
                    <a:pt x="427" y="721"/>
                  </a:lnTo>
                  <a:lnTo>
                    <a:pt x="526" y="664"/>
                  </a:lnTo>
                  <a:lnTo>
                    <a:pt x="526" y="557"/>
                  </a:lnTo>
                  <a:lnTo>
                    <a:pt x="526" y="557"/>
                  </a:lnTo>
                  <a:close/>
                  <a:moveTo>
                    <a:pt x="896" y="557"/>
                  </a:moveTo>
                  <a:lnTo>
                    <a:pt x="896" y="557"/>
                  </a:lnTo>
                  <a:lnTo>
                    <a:pt x="886" y="557"/>
                  </a:lnTo>
                  <a:lnTo>
                    <a:pt x="876" y="559"/>
                  </a:lnTo>
                  <a:lnTo>
                    <a:pt x="868" y="561"/>
                  </a:lnTo>
                  <a:lnTo>
                    <a:pt x="859" y="565"/>
                  </a:lnTo>
                  <a:lnTo>
                    <a:pt x="851" y="569"/>
                  </a:lnTo>
                  <a:lnTo>
                    <a:pt x="843" y="574"/>
                  </a:lnTo>
                  <a:lnTo>
                    <a:pt x="835" y="580"/>
                  </a:lnTo>
                  <a:lnTo>
                    <a:pt x="829" y="587"/>
                  </a:lnTo>
                  <a:lnTo>
                    <a:pt x="822" y="594"/>
                  </a:lnTo>
                  <a:lnTo>
                    <a:pt x="817" y="602"/>
                  </a:lnTo>
                  <a:lnTo>
                    <a:pt x="813" y="610"/>
                  </a:lnTo>
                  <a:lnTo>
                    <a:pt x="810" y="619"/>
                  </a:lnTo>
                  <a:lnTo>
                    <a:pt x="806" y="629"/>
                  </a:lnTo>
                  <a:lnTo>
                    <a:pt x="804" y="638"/>
                  </a:lnTo>
                  <a:lnTo>
                    <a:pt x="803" y="648"/>
                  </a:lnTo>
                  <a:lnTo>
                    <a:pt x="802" y="658"/>
                  </a:lnTo>
                  <a:lnTo>
                    <a:pt x="802" y="658"/>
                  </a:lnTo>
                  <a:lnTo>
                    <a:pt x="803" y="669"/>
                  </a:lnTo>
                  <a:lnTo>
                    <a:pt x="804" y="679"/>
                  </a:lnTo>
                  <a:lnTo>
                    <a:pt x="807" y="690"/>
                  </a:lnTo>
                  <a:lnTo>
                    <a:pt x="811" y="701"/>
                  </a:lnTo>
                  <a:lnTo>
                    <a:pt x="815" y="711"/>
                  </a:lnTo>
                  <a:lnTo>
                    <a:pt x="819" y="721"/>
                  </a:lnTo>
                  <a:lnTo>
                    <a:pt x="826" y="731"/>
                  </a:lnTo>
                  <a:lnTo>
                    <a:pt x="832" y="740"/>
                  </a:lnTo>
                  <a:lnTo>
                    <a:pt x="839" y="748"/>
                  </a:lnTo>
                  <a:lnTo>
                    <a:pt x="846" y="756"/>
                  </a:lnTo>
                  <a:lnTo>
                    <a:pt x="854" y="762"/>
                  </a:lnTo>
                  <a:lnTo>
                    <a:pt x="862" y="769"/>
                  </a:lnTo>
                  <a:lnTo>
                    <a:pt x="872" y="773"/>
                  </a:lnTo>
                  <a:lnTo>
                    <a:pt x="881" y="776"/>
                  </a:lnTo>
                  <a:lnTo>
                    <a:pt x="890" y="779"/>
                  </a:lnTo>
                  <a:lnTo>
                    <a:pt x="900" y="779"/>
                  </a:lnTo>
                  <a:lnTo>
                    <a:pt x="900" y="779"/>
                  </a:lnTo>
                  <a:lnTo>
                    <a:pt x="910" y="779"/>
                  </a:lnTo>
                  <a:lnTo>
                    <a:pt x="920" y="775"/>
                  </a:lnTo>
                  <a:lnTo>
                    <a:pt x="928" y="772"/>
                  </a:lnTo>
                  <a:lnTo>
                    <a:pt x="937" y="767"/>
                  </a:lnTo>
                  <a:lnTo>
                    <a:pt x="945" y="761"/>
                  </a:lnTo>
                  <a:lnTo>
                    <a:pt x="953" y="754"/>
                  </a:lnTo>
                  <a:lnTo>
                    <a:pt x="960" y="746"/>
                  </a:lnTo>
                  <a:lnTo>
                    <a:pt x="967" y="738"/>
                  </a:lnTo>
                  <a:lnTo>
                    <a:pt x="973" y="728"/>
                  </a:lnTo>
                  <a:lnTo>
                    <a:pt x="979" y="718"/>
                  </a:lnTo>
                  <a:lnTo>
                    <a:pt x="983" y="707"/>
                  </a:lnTo>
                  <a:lnTo>
                    <a:pt x="986" y="698"/>
                  </a:lnTo>
                  <a:lnTo>
                    <a:pt x="990" y="687"/>
                  </a:lnTo>
                  <a:lnTo>
                    <a:pt x="992" y="676"/>
                  </a:lnTo>
                  <a:lnTo>
                    <a:pt x="993" y="665"/>
                  </a:lnTo>
                  <a:lnTo>
                    <a:pt x="994" y="655"/>
                  </a:lnTo>
                  <a:lnTo>
                    <a:pt x="994" y="655"/>
                  </a:lnTo>
                  <a:lnTo>
                    <a:pt x="993" y="644"/>
                  </a:lnTo>
                  <a:lnTo>
                    <a:pt x="991" y="634"/>
                  </a:lnTo>
                  <a:lnTo>
                    <a:pt x="989" y="624"/>
                  </a:lnTo>
                  <a:lnTo>
                    <a:pt x="985" y="616"/>
                  </a:lnTo>
                  <a:lnTo>
                    <a:pt x="981" y="607"/>
                  </a:lnTo>
                  <a:lnTo>
                    <a:pt x="977" y="599"/>
                  </a:lnTo>
                  <a:lnTo>
                    <a:pt x="970" y="591"/>
                  </a:lnTo>
                  <a:lnTo>
                    <a:pt x="964" y="585"/>
                  </a:lnTo>
                  <a:lnTo>
                    <a:pt x="957" y="578"/>
                  </a:lnTo>
                  <a:lnTo>
                    <a:pt x="950" y="572"/>
                  </a:lnTo>
                  <a:lnTo>
                    <a:pt x="942" y="567"/>
                  </a:lnTo>
                  <a:lnTo>
                    <a:pt x="934" y="563"/>
                  </a:lnTo>
                  <a:lnTo>
                    <a:pt x="925" y="560"/>
                  </a:lnTo>
                  <a:lnTo>
                    <a:pt x="915" y="558"/>
                  </a:lnTo>
                  <a:lnTo>
                    <a:pt x="905" y="557"/>
                  </a:lnTo>
                  <a:lnTo>
                    <a:pt x="896" y="557"/>
                  </a:lnTo>
                  <a:lnTo>
                    <a:pt x="896" y="557"/>
                  </a:lnTo>
                  <a:close/>
                  <a:moveTo>
                    <a:pt x="898" y="909"/>
                  </a:moveTo>
                  <a:lnTo>
                    <a:pt x="962" y="821"/>
                  </a:lnTo>
                  <a:lnTo>
                    <a:pt x="962" y="821"/>
                  </a:lnTo>
                  <a:lnTo>
                    <a:pt x="965" y="816"/>
                  </a:lnTo>
                  <a:lnTo>
                    <a:pt x="968" y="814"/>
                  </a:lnTo>
                  <a:lnTo>
                    <a:pt x="973" y="813"/>
                  </a:lnTo>
                  <a:lnTo>
                    <a:pt x="978" y="813"/>
                  </a:lnTo>
                  <a:lnTo>
                    <a:pt x="1046" y="825"/>
                  </a:lnTo>
                  <a:lnTo>
                    <a:pt x="1046" y="825"/>
                  </a:lnTo>
                  <a:lnTo>
                    <a:pt x="1054" y="827"/>
                  </a:lnTo>
                  <a:lnTo>
                    <a:pt x="1062" y="830"/>
                  </a:lnTo>
                  <a:lnTo>
                    <a:pt x="1068" y="835"/>
                  </a:lnTo>
                  <a:lnTo>
                    <a:pt x="1074" y="840"/>
                  </a:lnTo>
                  <a:lnTo>
                    <a:pt x="1078" y="845"/>
                  </a:lnTo>
                  <a:lnTo>
                    <a:pt x="1082" y="851"/>
                  </a:lnTo>
                  <a:lnTo>
                    <a:pt x="1084" y="855"/>
                  </a:lnTo>
                  <a:lnTo>
                    <a:pt x="1087" y="861"/>
                  </a:lnTo>
                  <a:lnTo>
                    <a:pt x="1087" y="861"/>
                  </a:lnTo>
                  <a:lnTo>
                    <a:pt x="1095" y="933"/>
                  </a:lnTo>
                  <a:lnTo>
                    <a:pt x="1102" y="987"/>
                  </a:lnTo>
                  <a:lnTo>
                    <a:pt x="1104" y="1009"/>
                  </a:lnTo>
                  <a:lnTo>
                    <a:pt x="1104" y="1032"/>
                  </a:lnTo>
                  <a:lnTo>
                    <a:pt x="1103" y="1054"/>
                  </a:lnTo>
                  <a:lnTo>
                    <a:pt x="1102" y="1077"/>
                  </a:lnTo>
                  <a:lnTo>
                    <a:pt x="1102" y="1077"/>
                  </a:lnTo>
                  <a:lnTo>
                    <a:pt x="1100" y="1083"/>
                  </a:lnTo>
                  <a:lnTo>
                    <a:pt x="1098" y="1088"/>
                  </a:lnTo>
                  <a:lnTo>
                    <a:pt x="1095" y="1092"/>
                  </a:lnTo>
                  <a:lnTo>
                    <a:pt x="1091" y="1097"/>
                  </a:lnTo>
                  <a:lnTo>
                    <a:pt x="1087" y="1100"/>
                  </a:lnTo>
                  <a:lnTo>
                    <a:pt x="1082" y="1102"/>
                  </a:lnTo>
                  <a:lnTo>
                    <a:pt x="1077" y="1104"/>
                  </a:lnTo>
                  <a:lnTo>
                    <a:pt x="1072" y="1104"/>
                  </a:lnTo>
                  <a:lnTo>
                    <a:pt x="724" y="1104"/>
                  </a:lnTo>
                  <a:lnTo>
                    <a:pt x="724" y="1104"/>
                  </a:lnTo>
                  <a:lnTo>
                    <a:pt x="719" y="1104"/>
                  </a:lnTo>
                  <a:lnTo>
                    <a:pt x="714" y="1102"/>
                  </a:lnTo>
                  <a:lnTo>
                    <a:pt x="708" y="1100"/>
                  </a:lnTo>
                  <a:lnTo>
                    <a:pt x="704" y="1097"/>
                  </a:lnTo>
                  <a:lnTo>
                    <a:pt x="701" y="1092"/>
                  </a:lnTo>
                  <a:lnTo>
                    <a:pt x="697" y="1088"/>
                  </a:lnTo>
                  <a:lnTo>
                    <a:pt x="695" y="1083"/>
                  </a:lnTo>
                  <a:lnTo>
                    <a:pt x="694" y="1077"/>
                  </a:lnTo>
                  <a:lnTo>
                    <a:pt x="694" y="1077"/>
                  </a:lnTo>
                  <a:lnTo>
                    <a:pt x="693" y="1054"/>
                  </a:lnTo>
                  <a:lnTo>
                    <a:pt x="692" y="1032"/>
                  </a:lnTo>
                  <a:lnTo>
                    <a:pt x="692" y="1009"/>
                  </a:lnTo>
                  <a:lnTo>
                    <a:pt x="694" y="987"/>
                  </a:lnTo>
                  <a:lnTo>
                    <a:pt x="700" y="933"/>
                  </a:lnTo>
                  <a:lnTo>
                    <a:pt x="709" y="861"/>
                  </a:lnTo>
                  <a:lnTo>
                    <a:pt x="709" y="861"/>
                  </a:lnTo>
                  <a:lnTo>
                    <a:pt x="711" y="855"/>
                  </a:lnTo>
                  <a:lnTo>
                    <a:pt x="714" y="851"/>
                  </a:lnTo>
                  <a:lnTo>
                    <a:pt x="717" y="845"/>
                  </a:lnTo>
                  <a:lnTo>
                    <a:pt x="722" y="840"/>
                  </a:lnTo>
                  <a:lnTo>
                    <a:pt x="728" y="835"/>
                  </a:lnTo>
                  <a:lnTo>
                    <a:pt x="734" y="830"/>
                  </a:lnTo>
                  <a:lnTo>
                    <a:pt x="742" y="827"/>
                  </a:lnTo>
                  <a:lnTo>
                    <a:pt x="750" y="825"/>
                  </a:lnTo>
                  <a:lnTo>
                    <a:pt x="818" y="813"/>
                  </a:lnTo>
                  <a:lnTo>
                    <a:pt x="818" y="813"/>
                  </a:lnTo>
                  <a:lnTo>
                    <a:pt x="822" y="813"/>
                  </a:lnTo>
                  <a:lnTo>
                    <a:pt x="827" y="814"/>
                  </a:lnTo>
                  <a:lnTo>
                    <a:pt x="831" y="816"/>
                  </a:lnTo>
                  <a:lnTo>
                    <a:pt x="834" y="821"/>
                  </a:lnTo>
                  <a:lnTo>
                    <a:pt x="898" y="909"/>
                  </a:lnTo>
                  <a:lnTo>
                    <a:pt x="898" y="9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23"/>
            <p:cNvSpPr/>
            <p:nvPr/>
          </p:nvSpPr>
          <p:spPr bwMode="auto">
            <a:xfrm>
              <a:off x="9502577" y="4139524"/>
              <a:ext cx="546024" cy="547015"/>
            </a:xfrm>
            <a:custGeom>
              <a:avLst/>
              <a:gdLst>
                <a:gd name="T0" fmla="*/ 600 w 1102"/>
                <a:gd name="T1" fmla="*/ 929 h 1104"/>
                <a:gd name="T2" fmla="*/ 809 w 1102"/>
                <a:gd name="T3" fmla="*/ 836 h 1104"/>
                <a:gd name="T4" fmla="*/ 830 w 1102"/>
                <a:gd name="T5" fmla="*/ 805 h 1104"/>
                <a:gd name="T6" fmla="*/ 1099 w 1102"/>
                <a:gd name="T7" fmla="*/ 858 h 1104"/>
                <a:gd name="T8" fmla="*/ 886 w 1102"/>
                <a:gd name="T9" fmla="*/ 879 h 1104"/>
                <a:gd name="T10" fmla="*/ 871 w 1102"/>
                <a:gd name="T11" fmla="*/ 986 h 1104"/>
                <a:gd name="T12" fmla="*/ 670 w 1102"/>
                <a:gd name="T13" fmla="*/ 1076 h 1104"/>
                <a:gd name="T14" fmla="*/ 636 w 1102"/>
                <a:gd name="T15" fmla="*/ 1104 h 1104"/>
                <a:gd name="T16" fmla="*/ 388 w 1102"/>
                <a:gd name="T17" fmla="*/ 1036 h 1104"/>
                <a:gd name="T18" fmla="*/ 199 w 1102"/>
                <a:gd name="T19" fmla="*/ 690 h 1104"/>
                <a:gd name="T20" fmla="*/ 236 w 1102"/>
                <a:gd name="T21" fmla="*/ 669 h 1104"/>
                <a:gd name="T22" fmla="*/ 244 w 1102"/>
                <a:gd name="T23" fmla="*/ 543 h 1104"/>
                <a:gd name="T24" fmla="*/ 50 w 1102"/>
                <a:gd name="T25" fmla="*/ 510 h 1104"/>
                <a:gd name="T26" fmla="*/ 10 w 1102"/>
                <a:gd name="T27" fmla="*/ 536 h 1104"/>
                <a:gd name="T28" fmla="*/ 10 w 1102"/>
                <a:gd name="T29" fmla="*/ 662 h 1104"/>
                <a:gd name="T30" fmla="*/ 211 w 1102"/>
                <a:gd name="T31" fmla="*/ 900 h 1104"/>
                <a:gd name="T32" fmla="*/ 315 w 1102"/>
                <a:gd name="T33" fmla="*/ 753 h 1104"/>
                <a:gd name="T34" fmla="*/ 463 w 1102"/>
                <a:gd name="T35" fmla="*/ 691 h 1104"/>
                <a:gd name="T36" fmla="*/ 398 w 1102"/>
                <a:gd name="T37" fmla="*/ 848 h 1104"/>
                <a:gd name="T38" fmla="*/ 282 w 1102"/>
                <a:gd name="T39" fmla="*/ 979 h 1104"/>
                <a:gd name="T40" fmla="*/ 216 w 1102"/>
                <a:gd name="T41" fmla="*/ 974 h 1104"/>
                <a:gd name="T42" fmla="*/ 204 w 1102"/>
                <a:gd name="T43" fmla="*/ 910 h 1104"/>
                <a:gd name="T44" fmla="*/ 536 w 1102"/>
                <a:gd name="T45" fmla="*/ 10 h 1104"/>
                <a:gd name="T46" fmla="*/ 573 w 1102"/>
                <a:gd name="T47" fmla="*/ 55 h 1104"/>
                <a:gd name="T48" fmla="*/ 577 w 1102"/>
                <a:gd name="T49" fmla="*/ 106 h 1104"/>
                <a:gd name="T50" fmla="*/ 545 w 1102"/>
                <a:gd name="T51" fmla="*/ 166 h 1104"/>
                <a:gd name="T52" fmla="*/ 489 w 1102"/>
                <a:gd name="T53" fmla="*/ 196 h 1104"/>
                <a:gd name="T54" fmla="*/ 441 w 1102"/>
                <a:gd name="T55" fmla="*/ 179 h 1104"/>
                <a:gd name="T56" fmla="*/ 412 w 1102"/>
                <a:gd name="T57" fmla="*/ 119 h 1104"/>
                <a:gd name="T58" fmla="*/ 413 w 1102"/>
                <a:gd name="T59" fmla="*/ 62 h 1104"/>
                <a:gd name="T60" fmla="*/ 449 w 1102"/>
                <a:gd name="T61" fmla="*/ 15 h 1104"/>
                <a:gd name="T62" fmla="*/ 504 w 1102"/>
                <a:gd name="T63" fmla="*/ 1 h 1104"/>
                <a:gd name="T64" fmla="*/ 534 w 1102"/>
                <a:gd name="T65" fmla="*/ 253 h 1104"/>
                <a:gd name="T66" fmla="*/ 647 w 1102"/>
                <a:gd name="T67" fmla="*/ 356 h 1104"/>
                <a:gd name="T68" fmla="*/ 778 w 1102"/>
                <a:gd name="T69" fmla="*/ 369 h 1104"/>
                <a:gd name="T70" fmla="*/ 813 w 1102"/>
                <a:gd name="T71" fmla="*/ 394 h 1104"/>
                <a:gd name="T72" fmla="*/ 805 w 1102"/>
                <a:gd name="T73" fmla="*/ 445 h 1104"/>
                <a:gd name="T74" fmla="*/ 686 w 1102"/>
                <a:gd name="T75" fmla="*/ 462 h 1104"/>
                <a:gd name="T76" fmla="*/ 599 w 1102"/>
                <a:gd name="T77" fmla="*/ 441 h 1104"/>
                <a:gd name="T78" fmla="*/ 518 w 1102"/>
                <a:gd name="T79" fmla="*/ 528 h 1104"/>
                <a:gd name="T80" fmla="*/ 646 w 1102"/>
                <a:gd name="T81" fmla="*/ 595 h 1104"/>
                <a:gd name="T82" fmla="*/ 727 w 1102"/>
                <a:gd name="T83" fmla="*/ 705 h 1104"/>
                <a:gd name="T84" fmla="*/ 761 w 1102"/>
                <a:gd name="T85" fmla="*/ 829 h 1104"/>
                <a:gd name="T86" fmla="*/ 712 w 1102"/>
                <a:gd name="T87" fmla="*/ 869 h 1104"/>
                <a:gd name="T88" fmla="*/ 662 w 1102"/>
                <a:gd name="T89" fmla="*/ 841 h 1104"/>
                <a:gd name="T90" fmla="*/ 556 w 1102"/>
                <a:gd name="T91" fmla="*/ 687 h 1104"/>
                <a:gd name="T92" fmla="*/ 314 w 1102"/>
                <a:gd name="T93" fmla="*/ 598 h 1104"/>
                <a:gd name="T94" fmla="*/ 276 w 1102"/>
                <a:gd name="T95" fmla="*/ 547 h 1104"/>
                <a:gd name="T96" fmla="*/ 253 w 1102"/>
                <a:gd name="T97" fmla="*/ 338 h 1104"/>
                <a:gd name="T98" fmla="*/ 222 w 1102"/>
                <a:gd name="T99" fmla="*/ 391 h 1104"/>
                <a:gd name="T100" fmla="*/ 193 w 1102"/>
                <a:gd name="T101" fmla="*/ 482 h 1104"/>
                <a:gd name="T102" fmla="*/ 143 w 1102"/>
                <a:gd name="T103" fmla="*/ 479 h 1104"/>
                <a:gd name="T104" fmla="*/ 130 w 1102"/>
                <a:gd name="T105" fmla="*/ 413 h 1104"/>
                <a:gd name="T106" fmla="*/ 175 w 1102"/>
                <a:gd name="T107" fmla="*/ 281 h 1104"/>
                <a:gd name="T108" fmla="*/ 333 w 1102"/>
                <a:gd name="T109" fmla="*/ 201 h 1104"/>
                <a:gd name="T110" fmla="*/ 423 w 1102"/>
                <a:gd name="T111" fmla="*/ 2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2" h="1104">
                  <a:moveTo>
                    <a:pt x="412" y="1026"/>
                  </a:moveTo>
                  <a:lnTo>
                    <a:pt x="593" y="1026"/>
                  </a:lnTo>
                  <a:lnTo>
                    <a:pt x="593" y="948"/>
                  </a:lnTo>
                  <a:lnTo>
                    <a:pt x="593" y="948"/>
                  </a:lnTo>
                  <a:lnTo>
                    <a:pt x="594" y="942"/>
                  </a:lnTo>
                  <a:lnTo>
                    <a:pt x="596" y="935"/>
                  </a:lnTo>
                  <a:lnTo>
                    <a:pt x="600" y="929"/>
                  </a:lnTo>
                  <a:lnTo>
                    <a:pt x="603" y="924"/>
                  </a:lnTo>
                  <a:lnTo>
                    <a:pt x="608" y="919"/>
                  </a:lnTo>
                  <a:lnTo>
                    <a:pt x="615" y="917"/>
                  </a:lnTo>
                  <a:lnTo>
                    <a:pt x="621" y="915"/>
                  </a:lnTo>
                  <a:lnTo>
                    <a:pt x="628" y="914"/>
                  </a:lnTo>
                  <a:lnTo>
                    <a:pt x="809" y="914"/>
                  </a:lnTo>
                  <a:lnTo>
                    <a:pt x="809" y="836"/>
                  </a:lnTo>
                  <a:lnTo>
                    <a:pt x="809" y="836"/>
                  </a:lnTo>
                  <a:lnTo>
                    <a:pt x="810" y="830"/>
                  </a:lnTo>
                  <a:lnTo>
                    <a:pt x="812" y="823"/>
                  </a:lnTo>
                  <a:lnTo>
                    <a:pt x="815" y="817"/>
                  </a:lnTo>
                  <a:lnTo>
                    <a:pt x="819" y="811"/>
                  </a:lnTo>
                  <a:lnTo>
                    <a:pt x="824" y="807"/>
                  </a:lnTo>
                  <a:lnTo>
                    <a:pt x="830" y="805"/>
                  </a:lnTo>
                  <a:lnTo>
                    <a:pt x="837" y="803"/>
                  </a:lnTo>
                  <a:lnTo>
                    <a:pt x="843" y="802"/>
                  </a:lnTo>
                  <a:lnTo>
                    <a:pt x="1102" y="802"/>
                  </a:lnTo>
                  <a:lnTo>
                    <a:pt x="1102" y="845"/>
                  </a:lnTo>
                  <a:lnTo>
                    <a:pt x="1102" y="845"/>
                  </a:lnTo>
                  <a:lnTo>
                    <a:pt x="1101" y="851"/>
                  </a:lnTo>
                  <a:lnTo>
                    <a:pt x="1099" y="858"/>
                  </a:lnTo>
                  <a:lnTo>
                    <a:pt x="1096" y="864"/>
                  </a:lnTo>
                  <a:lnTo>
                    <a:pt x="1092" y="870"/>
                  </a:lnTo>
                  <a:lnTo>
                    <a:pt x="1087" y="874"/>
                  </a:lnTo>
                  <a:lnTo>
                    <a:pt x="1081" y="876"/>
                  </a:lnTo>
                  <a:lnTo>
                    <a:pt x="1074" y="878"/>
                  </a:lnTo>
                  <a:lnTo>
                    <a:pt x="1068" y="879"/>
                  </a:lnTo>
                  <a:lnTo>
                    <a:pt x="886" y="879"/>
                  </a:lnTo>
                  <a:lnTo>
                    <a:pt x="886" y="957"/>
                  </a:lnTo>
                  <a:lnTo>
                    <a:pt x="886" y="957"/>
                  </a:lnTo>
                  <a:lnTo>
                    <a:pt x="885" y="963"/>
                  </a:lnTo>
                  <a:lnTo>
                    <a:pt x="883" y="970"/>
                  </a:lnTo>
                  <a:lnTo>
                    <a:pt x="881" y="976"/>
                  </a:lnTo>
                  <a:lnTo>
                    <a:pt x="877" y="982"/>
                  </a:lnTo>
                  <a:lnTo>
                    <a:pt x="871" y="986"/>
                  </a:lnTo>
                  <a:lnTo>
                    <a:pt x="865" y="988"/>
                  </a:lnTo>
                  <a:lnTo>
                    <a:pt x="858" y="990"/>
                  </a:lnTo>
                  <a:lnTo>
                    <a:pt x="852" y="991"/>
                  </a:lnTo>
                  <a:lnTo>
                    <a:pt x="671" y="991"/>
                  </a:lnTo>
                  <a:lnTo>
                    <a:pt x="671" y="1069"/>
                  </a:lnTo>
                  <a:lnTo>
                    <a:pt x="671" y="1069"/>
                  </a:lnTo>
                  <a:lnTo>
                    <a:pt x="670" y="1076"/>
                  </a:lnTo>
                  <a:lnTo>
                    <a:pt x="668" y="1082"/>
                  </a:lnTo>
                  <a:lnTo>
                    <a:pt x="664" y="1088"/>
                  </a:lnTo>
                  <a:lnTo>
                    <a:pt x="661" y="1094"/>
                  </a:lnTo>
                  <a:lnTo>
                    <a:pt x="656" y="1098"/>
                  </a:lnTo>
                  <a:lnTo>
                    <a:pt x="649" y="1100"/>
                  </a:lnTo>
                  <a:lnTo>
                    <a:pt x="643" y="1103"/>
                  </a:lnTo>
                  <a:lnTo>
                    <a:pt x="636" y="1104"/>
                  </a:lnTo>
                  <a:lnTo>
                    <a:pt x="378" y="1104"/>
                  </a:lnTo>
                  <a:lnTo>
                    <a:pt x="378" y="1060"/>
                  </a:lnTo>
                  <a:lnTo>
                    <a:pt x="378" y="1060"/>
                  </a:lnTo>
                  <a:lnTo>
                    <a:pt x="379" y="1054"/>
                  </a:lnTo>
                  <a:lnTo>
                    <a:pt x="381" y="1048"/>
                  </a:lnTo>
                  <a:lnTo>
                    <a:pt x="384" y="1041"/>
                  </a:lnTo>
                  <a:lnTo>
                    <a:pt x="388" y="1036"/>
                  </a:lnTo>
                  <a:lnTo>
                    <a:pt x="393" y="1031"/>
                  </a:lnTo>
                  <a:lnTo>
                    <a:pt x="399" y="1029"/>
                  </a:lnTo>
                  <a:lnTo>
                    <a:pt x="406" y="1027"/>
                  </a:lnTo>
                  <a:lnTo>
                    <a:pt x="412" y="1026"/>
                  </a:lnTo>
                  <a:lnTo>
                    <a:pt x="412" y="1026"/>
                  </a:lnTo>
                  <a:close/>
                  <a:moveTo>
                    <a:pt x="36" y="676"/>
                  </a:moveTo>
                  <a:lnTo>
                    <a:pt x="199" y="690"/>
                  </a:lnTo>
                  <a:lnTo>
                    <a:pt x="199" y="690"/>
                  </a:lnTo>
                  <a:lnTo>
                    <a:pt x="206" y="690"/>
                  </a:lnTo>
                  <a:lnTo>
                    <a:pt x="214" y="687"/>
                  </a:lnTo>
                  <a:lnTo>
                    <a:pt x="221" y="684"/>
                  </a:lnTo>
                  <a:lnTo>
                    <a:pt x="227" y="681"/>
                  </a:lnTo>
                  <a:lnTo>
                    <a:pt x="232" y="676"/>
                  </a:lnTo>
                  <a:lnTo>
                    <a:pt x="236" y="669"/>
                  </a:lnTo>
                  <a:lnTo>
                    <a:pt x="240" y="662"/>
                  </a:lnTo>
                  <a:lnTo>
                    <a:pt x="241" y="654"/>
                  </a:lnTo>
                  <a:lnTo>
                    <a:pt x="248" y="566"/>
                  </a:lnTo>
                  <a:lnTo>
                    <a:pt x="248" y="566"/>
                  </a:lnTo>
                  <a:lnTo>
                    <a:pt x="248" y="557"/>
                  </a:lnTo>
                  <a:lnTo>
                    <a:pt x="247" y="549"/>
                  </a:lnTo>
                  <a:lnTo>
                    <a:pt x="244" y="543"/>
                  </a:lnTo>
                  <a:lnTo>
                    <a:pt x="240" y="536"/>
                  </a:lnTo>
                  <a:lnTo>
                    <a:pt x="234" y="531"/>
                  </a:lnTo>
                  <a:lnTo>
                    <a:pt x="228" y="528"/>
                  </a:lnTo>
                  <a:lnTo>
                    <a:pt x="221" y="525"/>
                  </a:lnTo>
                  <a:lnTo>
                    <a:pt x="213" y="524"/>
                  </a:lnTo>
                  <a:lnTo>
                    <a:pt x="50" y="510"/>
                  </a:lnTo>
                  <a:lnTo>
                    <a:pt x="50" y="510"/>
                  </a:lnTo>
                  <a:lnTo>
                    <a:pt x="42" y="510"/>
                  </a:lnTo>
                  <a:lnTo>
                    <a:pt x="35" y="511"/>
                  </a:lnTo>
                  <a:lnTo>
                    <a:pt x="28" y="514"/>
                  </a:lnTo>
                  <a:lnTo>
                    <a:pt x="22" y="518"/>
                  </a:lnTo>
                  <a:lnTo>
                    <a:pt x="16" y="524"/>
                  </a:lnTo>
                  <a:lnTo>
                    <a:pt x="12" y="530"/>
                  </a:lnTo>
                  <a:lnTo>
                    <a:pt x="10" y="536"/>
                  </a:lnTo>
                  <a:lnTo>
                    <a:pt x="8" y="544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641"/>
                  </a:lnTo>
                  <a:lnTo>
                    <a:pt x="2" y="649"/>
                  </a:lnTo>
                  <a:lnTo>
                    <a:pt x="6" y="655"/>
                  </a:lnTo>
                  <a:lnTo>
                    <a:pt x="10" y="662"/>
                  </a:lnTo>
                  <a:lnTo>
                    <a:pt x="15" y="667"/>
                  </a:lnTo>
                  <a:lnTo>
                    <a:pt x="21" y="671"/>
                  </a:lnTo>
                  <a:lnTo>
                    <a:pt x="28" y="674"/>
                  </a:lnTo>
                  <a:lnTo>
                    <a:pt x="36" y="676"/>
                  </a:lnTo>
                  <a:lnTo>
                    <a:pt x="36" y="676"/>
                  </a:lnTo>
                  <a:close/>
                  <a:moveTo>
                    <a:pt x="211" y="900"/>
                  </a:moveTo>
                  <a:lnTo>
                    <a:pt x="211" y="900"/>
                  </a:lnTo>
                  <a:lnTo>
                    <a:pt x="263" y="839"/>
                  </a:lnTo>
                  <a:lnTo>
                    <a:pt x="282" y="815"/>
                  </a:lnTo>
                  <a:lnTo>
                    <a:pt x="289" y="804"/>
                  </a:lnTo>
                  <a:lnTo>
                    <a:pt x="297" y="792"/>
                  </a:lnTo>
                  <a:lnTo>
                    <a:pt x="303" y="780"/>
                  </a:lnTo>
                  <a:lnTo>
                    <a:pt x="310" y="767"/>
                  </a:lnTo>
                  <a:lnTo>
                    <a:pt x="315" y="753"/>
                  </a:lnTo>
                  <a:lnTo>
                    <a:pt x="320" y="737"/>
                  </a:lnTo>
                  <a:lnTo>
                    <a:pt x="331" y="700"/>
                  </a:lnTo>
                  <a:lnTo>
                    <a:pt x="342" y="653"/>
                  </a:lnTo>
                  <a:lnTo>
                    <a:pt x="342" y="653"/>
                  </a:lnTo>
                  <a:lnTo>
                    <a:pt x="451" y="687"/>
                  </a:lnTo>
                  <a:lnTo>
                    <a:pt x="451" y="687"/>
                  </a:lnTo>
                  <a:lnTo>
                    <a:pt x="463" y="691"/>
                  </a:lnTo>
                  <a:lnTo>
                    <a:pt x="463" y="691"/>
                  </a:lnTo>
                  <a:lnTo>
                    <a:pt x="444" y="745"/>
                  </a:lnTo>
                  <a:lnTo>
                    <a:pt x="428" y="786"/>
                  </a:lnTo>
                  <a:lnTo>
                    <a:pt x="421" y="804"/>
                  </a:lnTo>
                  <a:lnTo>
                    <a:pt x="413" y="820"/>
                  </a:lnTo>
                  <a:lnTo>
                    <a:pt x="406" y="834"/>
                  </a:lnTo>
                  <a:lnTo>
                    <a:pt x="398" y="848"/>
                  </a:lnTo>
                  <a:lnTo>
                    <a:pt x="388" y="861"/>
                  </a:lnTo>
                  <a:lnTo>
                    <a:pt x="379" y="874"/>
                  </a:lnTo>
                  <a:lnTo>
                    <a:pt x="356" y="901"/>
                  </a:lnTo>
                  <a:lnTo>
                    <a:pt x="328" y="932"/>
                  </a:lnTo>
                  <a:lnTo>
                    <a:pt x="291" y="971"/>
                  </a:lnTo>
                  <a:lnTo>
                    <a:pt x="291" y="971"/>
                  </a:lnTo>
                  <a:lnTo>
                    <a:pt x="282" y="979"/>
                  </a:lnTo>
                  <a:lnTo>
                    <a:pt x="272" y="985"/>
                  </a:lnTo>
                  <a:lnTo>
                    <a:pt x="262" y="988"/>
                  </a:lnTo>
                  <a:lnTo>
                    <a:pt x="251" y="988"/>
                  </a:lnTo>
                  <a:lnTo>
                    <a:pt x="242" y="988"/>
                  </a:lnTo>
                  <a:lnTo>
                    <a:pt x="232" y="985"/>
                  </a:lnTo>
                  <a:lnTo>
                    <a:pt x="223" y="981"/>
                  </a:lnTo>
                  <a:lnTo>
                    <a:pt x="216" y="974"/>
                  </a:lnTo>
                  <a:lnTo>
                    <a:pt x="208" y="968"/>
                  </a:lnTo>
                  <a:lnTo>
                    <a:pt x="203" y="959"/>
                  </a:lnTo>
                  <a:lnTo>
                    <a:pt x="199" y="950"/>
                  </a:lnTo>
                  <a:lnTo>
                    <a:pt x="198" y="941"/>
                  </a:lnTo>
                  <a:lnTo>
                    <a:pt x="197" y="931"/>
                  </a:lnTo>
                  <a:lnTo>
                    <a:pt x="199" y="920"/>
                  </a:lnTo>
                  <a:lnTo>
                    <a:pt x="204" y="910"/>
                  </a:lnTo>
                  <a:lnTo>
                    <a:pt x="211" y="900"/>
                  </a:lnTo>
                  <a:lnTo>
                    <a:pt x="211" y="900"/>
                  </a:lnTo>
                  <a:close/>
                  <a:moveTo>
                    <a:pt x="512" y="2"/>
                  </a:moveTo>
                  <a:lnTo>
                    <a:pt x="512" y="2"/>
                  </a:lnTo>
                  <a:lnTo>
                    <a:pt x="521" y="4"/>
                  </a:lnTo>
                  <a:lnTo>
                    <a:pt x="529" y="7"/>
                  </a:lnTo>
                  <a:lnTo>
                    <a:pt x="536" y="10"/>
                  </a:lnTo>
                  <a:lnTo>
                    <a:pt x="544" y="16"/>
                  </a:lnTo>
                  <a:lnTo>
                    <a:pt x="550" y="20"/>
                  </a:lnTo>
                  <a:lnTo>
                    <a:pt x="556" y="27"/>
                  </a:lnTo>
                  <a:lnTo>
                    <a:pt x="561" y="33"/>
                  </a:lnTo>
                  <a:lnTo>
                    <a:pt x="565" y="39"/>
                  </a:lnTo>
                  <a:lnTo>
                    <a:pt x="570" y="47"/>
                  </a:lnTo>
                  <a:lnTo>
                    <a:pt x="573" y="55"/>
                  </a:lnTo>
                  <a:lnTo>
                    <a:pt x="576" y="62"/>
                  </a:lnTo>
                  <a:lnTo>
                    <a:pt x="577" y="71"/>
                  </a:lnTo>
                  <a:lnTo>
                    <a:pt x="578" y="79"/>
                  </a:lnTo>
                  <a:lnTo>
                    <a:pt x="579" y="88"/>
                  </a:lnTo>
                  <a:lnTo>
                    <a:pt x="578" y="98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5" y="115"/>
                  </a:lnTo>
                  <a:lnTo>
                    <a:pt x="572" y="125"/>
                  </a:lnTo>
                  <a:lnTo>
                    <a:pt x="567" y="133"/>
                  </a:lnTo>
                  <a:lnTo>
                    <a:pt x="563" y="142"/>
                  </a:lnTo>
                  <a:lnTo>
                    <a:pt x="558" y="149"/>
                  </a:lnTo>
                  <a:lnTo>
                    <a:pt x="551" y="158"/>
                  </a:lnTo>
                  <a:lnTo>
                    <a:pt x="545" y="166"/>
                  </a:lnTo>
                  <a:lnTo>
                    <a:pt x="538" y="172"/>
                  </a:lnTo>
                  <a:lnTo>
                    <a:pt x="531" y="179"/>
                  </a:lnTo>
                  <a:lnTo>
                    <a:pt x="522" y="184"/>
                  </a:lnTo>
                  <a:lnTo>
                    <a:pt x="515" y="188"/>
                  </a:lnTo>
                  <a:lnTo>
                    <a:pt x="506" y="192"/>
                  </a:lnTo>
                  <a:lnTo>
                    <a:pt x="497" y="195"/>
                  </a:lnTo>
                  <a:lnTo>
                    <a:pt x="489" y="196"/>
                  </a:lnTo>
                  <a:lnTo>
                    <a:pt x="480" y="196"/>
                  </a:lnTo>
                  <a:lnTo>
                    <a:pt x="471" y="195"/>
                  </a:lnTo>
                  <a:lnTo>
                    <a:pt x="471" y="195"/>
                  </a:lnTo>
                  <a:lnTo>
                    <a:pt x="464" y="193"/>
                  </a:lnTo>
                  <a:lnTo>
                    <a:pt x="455" y="188"/>
                  </a:lnTo>
                  <a:lnTo>
                    <a:pt x="449" y="184"/>
                  </a:lnTo>
                  <a:lnTo>
                    <a:pt x="441" y="179"/>
                  </a:lnTo>
                  <a:lnTo>
                    <a:pt x="436" y="171"/>
                  </a:lnTo>
                  <a:lnTo>
                    <a:pt x="430" y="165"/>
                  </a:lnTo>
                  <a:lnTo>
                    <a:pt x="425" y="156"/>
                  </a:lnTo>
                  <a:lnTo>
                    <a:pt x="421" y="147"/>
                  </a:lnTo>
                  <a:lnTo>
                    <a:pt x="418" y="139"/>
                  </a:lnTo>
                  <a:lnTo>
                    <a:pt x="414" y="129"/>
                  </a:lnTo>
                  <a:lnTo>
                    <a:pt x="412" y="119"/>
                  </a:lnTo>
                  <a:lnTo>
                    <a:pt x="410" y="110"/>
                  </a:lnTo>
                  <a:lnTo>
                    <a:pt x="409" y="100"/>
                  </a:lnTo>
                  <a:lnTo>
                    <a:pt x="409" y="90"/>
                  </a:lnTo>
                  <a:lnTo>
                    <a:pt x="410" y="80"/>
                  </a:lnTo>
                  <a:lnTo>
                    <a:pt x="411" y="71"/>
                  </a:lnTo>
                  <a:lnTo>
                    <a:pt x="411" y="71"/>
                  </a:lnTo>
                  <a:lnTo>
                    <a:pt x="413" y="62"/>
                  </a:lnTo>
                  <a:lnTo>
                    <a:pt x="416" y="54"/>
                  </a:lnTo>
                  <a:lnTo>
                    <a:pt x="421" y="46"/>
                  </a:lnTo>
                  <a:lnTo>
                    <a:pt x="425" y="38"/>
                  </a:lnTo>
                  <a:lnTo>
                    <a:pt x="430" y="32"/>
                  </a:lnTo>
                  <a:lnTo>
                    <a:pt x="436" y="25"/>
                  </a:lnTo>
                  <a:lnTo>
                    <a:pt x="442" y="20"/>
                  </a:lnTo>
                  <a:lnTo>
                    <a:pt x="449" y="15"/>
                  </a:lnTo>
                  <a:lnTo>
                    <a:pt x="455" y="10"/>
                  </a:lnTo>
                  <a:lnTo>
                    <a:pt x="463" y="7"/>
                  </a:lnTo>
                  <a:lnTo>
                    <a:pt x="470" y="4"/>
                  </a:lnTo>
                  <a:lnTo>
                    <a:pt x="479" y="2"/>
                  </a:lnTo>
                  <a:lnTo>
                    <a:pt x="487" y="1"/>
                  </a:lnTo>
                  <a:lnTo>
                    <a:pt x="495" y="0"/>
                  </a:lnTo>
                  <a:lnTo>
                    <a:pt x="504" y="1"/>
                  </a:lnTo>
                  <a:lnTo>
                    <a:pt x="512" y="2"/>
                  </a:lnTo>
                  <a:lnTo>
                    <a:pt x="512" y="2"/>
                  </a:lnTo>
                  <a:close/>
                  <a:moveTo>
                    <a:pt x="503" y="239"/>
                  </a:moveTo>
                  <a:lnTo>
                    <a:pt x="503" y="239"/>
                  </a:lnTo>
                  <a:lnTo>
                    <a:pt x="510" y="242"/>
                  </a:lnTo>
                  <a:lnTo>
                    <a:pt x="522" y="246"/>
                  </a:lnTo>
                  <a:lnTo>
                    <a:pt x="534" y="253"/>
                  </a:lnTo>
                  <a:lnTo>
                    <a:pt x="539" y="257"/>
                  </a:lnTo>
                  <a:lnTo>
                    <a:pt x="545" y="262"/>
                  </a:lnTo>
                  <a:lnTo>
                    <a:pt x="545" y="262"/>
                  </a:lnTo>
                  <a:lnTo>
                    <a:pt x="614" y="330"/>
                  </a:lnTo>
                  <a:lnTo>
                    <a:pt x="627" y="340"/>
                  </a:lnTo>
                  <a:lnTo>
                    <a:pt x="637" y="349"/>
                  </a:lnTo>
                  <a:lnTo>
                    <a:pt x="647" y="356"/>
                  </a:lnTo>
                  <a:lnTo>
                    <a:pt x="657" y="362"/>
                  </a:lnTo>
                  <a:lnTo>
                    <a:pt x="667" y="366"/>
                  </a:lnTo>
                  <a:lnTo>
                    <a:pt x="677" y="368"/>
                  </a:lnTo>
                  <a:lnTo>
                    <a:pt x="688" y="370"/>
                  </a:lnTo>
                  <a:lnTo>
                    <a:pt x="701" y="372"/>
                  </a:lnTo>
                  <a:lnTo>
                    <a:pt x="733" y="372"/>
                  </a:lnTo>
                  <a:lnTo>
                    <a:pt x="778" y="369"/>
                  </a:lnTo>
                  <a:lnTo>
                    <a:pt x="778" y="369"/>
                  </a:lnTo>
                  <a:lnTo>
                    <a:pt x="786" y="370"/>
                  </a:lnTo>
                  <a:lnTo>
                    <a:pt x="794" y="373"/>
                  </a:lnTo>
                  <a:lnTo>
                    <a:pt x="800" y="376"/>
                  </a:lnTo>
                  <a:lnTo>
                    <a:pt x="807" y="381"/>
                  </a:lnTo>
                  <a:lnTo>
                    <a:pt x="810" y="388"/>
                  </a:lnTo>
                  <a:lnTo>
                    <a:pt x="813" y="394"/>
                  </a:lnTo>
                  <a:lnTo>
                    <a:pt x="815" y="402"/>
                  </a:lnTo>
                  <a:lnTo>
                    <a:pt x="816" y="409"/>
                  </a:lnTo>
                  <a:lnTo>
                    <a:pt x="816" y="418"/>
                  </a:lnTo>
                  <a:lnTo>
                    <a:pt x="814" y="425"/>
                  </a:lnTo>
                  <a:lnTo>
                    <a:pt x="812" y="432"/>
                  </a:lnTo>
                  <a:lnTo>
                    <a:pt x="809" y="438"/>
                  </a:lnTo>
                  <a:lnTo>
                    <a:pt x="805" y="445"/>
                  </a:lnTo>
                  <a:lnTo>
                    <a:pt x="798" y="449"/>
                  </a:lnTo>
                  <a:lnTo>
                    <a:pt x="792" y="452"/>
                  </a:lnTo>
                  <a:lnTo>
                    <a:pt x="784" y="453"/>
                  </a:lnTo>
                  <a:lnTo>
                    <a:pt x="784" y="453"/>
                  </a:lnTo>
                  <a:lnTo>
                    <a:pt x="738" y="459"/>
                  </a:lnTo>
                  <a:lnTo>
                    <a:pt x="701" y="462"/>
                  </a:lnTo>
                  <a:lnTo>
                    <a:pt x="686" y="462"/>
                  </a:lnTo>
                  <a:lnTo>
                    <a:pt x="671" y="462"/>
                  </a:lnTo>
                  <a:lnTo>
                    <a:pt x="658" y="462"/>
                  </a:lnTo>
                  <a:lnTo>
                    <a:pt x="646" y="460"/>
                  </a:lnTo>
                  <a:lnTo>
                    <a:pt x="634" y="457"/>
                  </a:lnTo>
                  <a:lnTo>
                    <a:pt x="622" y="452"/>
                  </a:lnTo>
                  <a:lnTo>
                    <a:pt x="610" y="447"/>
                  </a:lnTo>
                  <a:lnTo>
                    <a:pt x="599" y="441"/>
                  </a:lnTo>
                  <a:lnTo>
                    <a:pt x="586" y="431"/>
                  </a:lnTo>
                  <a:lnTo>
                    <a:pt x="571" y="421"/>
                  </a:lnTo>
                  <a:lnTo>
                    <a:pt x="538" y="393"/>
                  </a:lnTo>
                  <a:lnTo>
                    <a:pt x="516" y="514"/>
                  </a:lnTo>
                  <a:lnTo>
                    <a:pt x="516" y="514"/>
                  </a:lnTo>
                  <a:lnTo>
                    <a:pt x="516" y="521"/>
                  </a:lnTo>
                  <a:lnTo>
                    <a:pt x="518" y="528"/>
                  </a:lnTo>
                  <a:lnTo>
                    <a:pt x="521" y="533"/>
                  </a:lnTo>
                  <a:lnTo>
                    <a:pt x="526" y="538"/>
                  </a:lnTo>
                  <a:lnTo>
                    <a:pt x="526" y="538"/>
                  </a:lnTo>
                  <a:lnTo>
                    <a:pt x="575" y="558"/>
                  </a:lnTo>
                  <a:lnTo>
                    <a:pt x="614" y="576"/>
                  </a:lnTo>
                  <a:lnTo>
                    <a:pt x="631" y="585"/>
                  </a:lnTo>
                  <a:lnTo>
                    <a:pt x="646" y="595"/>
                  </a:lnTo>
                  <a:lnTo>
                    <a:pt x="660" y="604"/>
                  </a:lnTo>
                  <a:lnTo>
                    <a:pt x="673" y="616"/>
                  </a:lnTo>
                  <a:lnTo>
                    <a:pt x="685" y="629"/>
                  </a:lnTo>
                  <a:lnTo>
                    <a:pt x="696" y="644"/>
                  </a:lnTo>
                  <a:lnTo>
                    <a:pt x="706" y="662"/>
                  </a:lnTo>
                  <a:lnTo>
                    <a:pt x="716" y="682"/>
                  </a:lnTo>
                  <a:lnTo>
                    <a:pt x="727" y="705"/>
                  </a:lnTo>
                  <a:lnTo>
                    <a:pt x="738" y="732"/>
                  </a:lnTo>
                  <a:lnTo>
                    <a:pt x="748" y="762"/>
                  </a:lnTo>
                  <a:lnTo>
                    <a:pt x="759" y="796"/>
                  </a:lnTo>
                  <a:lnTo>
                    <a:pt x="759" y="796"/>
                  </a:lnTo>
                  <a:lnTo>
                    <a:pt x="762" y="808"/>
                  </a:lnTo>
                  <a:lnTo>
                    <a:pt x="764" y="819"/>
                  </a:lnTo>
                  <a:lnTo>
                    <a:pt x="761" y="829"/>
                  </a:lnTo>
                  <a:lnTo>
                    <a:pt x="758" y="837"/>
                  </a:lnTo>
                  <a:lnTo>
                    <a:pt x="753" y="846"/>
                  </a:lnTo>
                  <a:lnTo>
                    <a:pt x="746" y="852"/>
                  </a:lnTo>
                  <a:lnTo>
                    <a:pt x="739" y="859"/>
                  </a:lnTo>
                  <a:lnTo>
                    <a:pt x="730" y="863"/>
                  </a:lnTo>
                  <a:lnTo>
                    <a:pt x="722" y="866"/>
                  </a:lnTo>
                  <a:lnTo>
                    <a:pt x="712" y="869"/>
                  </a:lnTo>
                  <a:lnTo>
                    <a:pt x="702" y="869"/>
                  </a:lnTo>
                  <a:lnTo>
                    <a:pt x="692" y="866"/>
                  </a:lnTo>
                  <a:lnTo>
                    <a:pt x="684" y="863"/>
                  </a:lnTo>
                  <a:lnTo>
                    <a:pt x="675" y="858"/>
                  </a:lnTo>
                  <a:lnTo>
                    <a:pt x="669" y="850"/>
                  </a:lnTo>
                  <a:lnTo>
                    <a:pt x="662" y="841"/>
                  </a:lnTo>
                  <a:lnTo>
                    <a:pt x="662" y="841"/>
                  </a:lnTo>
                  <a:lnTo>
                    <a:pt x="645" y="807"/>
                  </a:lnTo>
                  <a:lnTo>
                    <a:pt x="629" y="778"/>
                  </a:lnTo>
                  <a:lnTo>
                    <a:pt x="614" y="754"/>
                  </a:lnTo>
                  <a:lnTo>
                    <a:pt x="600" y="733"/>
                  </a:lnTo>
                  <a:lnTo>
                    <a:pt x="586" y="715"/>
                  </a:lnTo>
                  <a:lnTo>
                    <a:pt x="571" y="700"/>
                  </a:lnTo>
                  <a:lnTo>
                    <a:pt x="556" y="687"/>
                  </a:lnTo>
                  <a:lnTo>
                    <a:pt x="539" y="677"/>
                  </a:lnTo>
                  <a:lnTo>
                    <a:pt x="521" y="668"/>
                  </a:lnTo>
                  <a:lnTo>
                    <a:pt x="502" y="659"/>
                  </a:lnTo>
                  <a:lnTo>
                    <a:pt x="479" y="651"/>
                  </a:lnTo>
                  <a:lnTo>
                    <a:pt x="453" y="642"/>
                  </a:lnTo>
                  <a:lnTo>
                    <a:pt x="393" y="624"/>
                  </a:lnTo>
                  <a:lnTo>
                    <a:pt x="314" y="598"/>
                  </a:lnTo>
                  <a:lnTo>
                    <a:pt x="314" y="598"/>
                  </a:lnTo>
                  <a:lnTo>
                    <a:pt x="303" y="591"/>
                  </a:lnTo>
                  <a:lnTo>
                    <a:pt x="296" y="584"/>
                  </a:lnTo>
                  <a:lnTo>
                    <a:pt x="288" y="576"/>
                  </a:lnTo>
                  <a:lnTo>
                    <a:pt x="283" y="567"/>
                  </a:lnTo>
                  <a:lnTo>
                    <a:pt x="278" y="557"/>
                  </a:lnTo>
                  <a:lnTo>
                    <a:pt x="276" y="547"/>
                  </a:lnTo>
                  <a:lnTo>
                    <a:pt x="274" y="535"/>
                  </a:lnTo>
                  <a:lnTo>
                    <a:pt x="274" y="525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283" y="326"/>
                  </a:lnTo>
                  <a:lnTo>
                    <a:pt x="261" y="334"/>
                  </a:lnTo>
                  <a:lnTo>
                    <a:pt x="253" y="338"/>
                  </a:lnTo>
                  <a:lnTo>
                    <a:pt x="245" y="344"/>
                  </a:lnTo>
                  <a:lnTo>
                    <a:pt x="240" y="349"/>
                  </a:lnTo>
                  <a:lnTo>
                    <a:pt x="235" y="354"/>
                  </a:lnTo>
                  <a:lnTo>
                    <a:pt x="231" y="362"/>
                  </a:lnTo>
                  <a:lnTo>
                    <a:pt x="228" y="370"/>
                  </a:lnTo>
                  <a:lnTo>
                    <a:pt x="225" y="380"/>
                  </a:lnTo>
                  <a:lnTo>
                    <a:pt x="222" y="391"/>
                  </a:lnTo>
                  <a:lnTo>
                    <a:pt x="217" y="420"/>
                  </a:lnTo>
                  <a:lnTo>
                    <a:pt x="211" y="458"/>
                  </a:lnTo>
                  <a:lnTo>
                    <a:pt x="211" y="458"/>
                  </a:lnTo>
                  <a:lnTo>
                    <a:pt x="208" y="465"/>
                  </a:lnTo>
                  <a:lnTo>
                    <a:pt x="205" y="472"/>
                  </a:lnTo>
                  <a:lnTo>
                    <a:pt x="200" y="477"/>
                  </a:lnTo>
                  <a:lnTo>
                    <a:pt x="193" y="482"/>
                  </a:lnTo>
                  <a:lnTo>
                    <a:pt x="187" y="485"/>
                  </a:lnTo>
                  <a:lnTo>
                    <a:pt x="179" y="487"/>
                  </a:lnTo>
                  <a:lnTo>
                    <a:pt x="172" y="488"/>
                  </a:lnTo>
                  <a:lnTo>
                    <a:pt x="164" y="487"/>
                  </a:lnTo>
                  <a:lnTo>
                    <a:pt x="157" y="486"/>
                  </a:lnTo>
                  <a:lnTo>
                    <a:pt x="149" y="483"/>
                  </a:lnTo>
                  <a:lnTo>
                    <a:pt x="143" y="479"/>
                  </a:lnTo>
                  <a:lnTo>
                    <a:pt x="136" y="474"/>
                  </a:lnTo>
                  <a:lnTo>
                    <a:pt x="132" y="467"/>
                  </a:lnTo>
                  <a:lnTo>
                    <a:pt x="129" y="461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26" y="443"/>
                  </a:lnTo>
                  <a:lnTo>
                    <a:pt x="130" y="413"/>
                  </a:lnTo>
                  <a:lnTo>
                    <a:pt x="134" y="386"/>
                  </a:lnTo>
                  <a:lnTo>
                    <a:pt x="138" y="362"/>
                  </a:lnTo>
                  <a:lnTo>
                    <a:pt x="143" y="341"/>
                  </a:lnTo>
                  <a:lnTo>
                    <a:pt x="149" y="323"/>
                  </a:lnTo>
                  <a:lnTo>
                    <a:pt x="157" y="307"/>
                  </a:lnTo>
                  <a:lnTo>
                    <a:pt x="165" y="293"/>
                  </a:lnTo>
                  <a:lnTo>
                    <a:pt x="175" y="281"/>
                  </a:lnTo>
                  <a:lnTo>
                    <a:pt x="187" y="269"/>
                  </a:lnTo>
                  <a:lnTo>
                    <a:pt x="201" y="259"/>
                  </a:lnTo>
                  <a:lnTo>
                    <a:pt x="216" y="250"/>
                  </a:lnTo>
                  <a:lnTo>
                    <a:pt x="234" y="241"/>
                  </a:lnTo>
                  <a:lnTo>
                    <a:pt x="255" y="231"/>
                  </a:lnTo>
                  <a:lnTo>
                    <a:pt x="278" y="223"/>
                  </a:lnTo>
                  <a:lnTo>
                    <a:pt x="333" y="201"/>
                  </a:lnTo>
                  <a:lnTo>
                    <a:pt x="333" y="201"/>
                  </a:lnTo>
                  <a:lnTo>
                    <a:pt x="343" y="199"/>
                  </a:lnTo>
                  <a:lnTo>
                    <a:pt x="355" y="199"/>
                  </a:lnTo>
                  <a:lnTo>
                    <a:pt x="369" y="200"/>
                  </a:lnTo>
                  <a:lnTo>
                    <a:pt x="382" y="202"/>
                  </a:lnTo>
                  <a:lnTo>
                    <a:pt x="407" y="208"/>
                  </a:lnTo>
                  <a:lnTo>
                    <a:pt x="423" y="213"/>
                  </a:lnTo>
                  <a:lnTo>
                    <a:pt x="472" y="300"/>
                  </a:lnTo>
                  <a:lnTo>
                    <a:pt x="503" y="239"/>
                  </a:lnTo>
                  <a:lnTo>
                    <a:pt x="503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26"/>
            <p:cNvSpPr txBox="1"/>
            <p:nvPr/>
          </p:nvSpPr>
          <p:spPr bwMode="auto">
            <a:xfrm>
              <a:off x="5511363" y="3161911"/>
              <a:ext cx="1231106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  <p:grpSp>
          <p:nvGrpSpPr>
            <p:cNvPr id="17" name="Group 24"/>
            <p:cNvGrpSpPr/>
            <p:nvPr/>
          </p:nvGrpSpPr>
          <p:grpSpPr>
            <a:xfrm>
              <a:off x="1369597" y="1980249"/>
              <a:ext cx="2935893" cy="1006991"/>
              <a:chOff x="8328246" y="2276873"/>
              <a:chExt cx="2198694" cy="1006991"/>
            </a:xfrm>
          </p:grpSpPr>
          <p:sp>
            <p:nvSpPr>
              <p:cNvPr id="21" name="TextBox 32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2" name="TextBox 33"/>
              <p:cNvSpPr txBox="1"/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8" name="Group 34"/>
            <p:cNvGrpSpPr/>
            <p:nvPr/>
          </p:nvGrpSpPr>
          <p:grpSpPr>
            <a:xfrm>
              <a:off x="7998817" y="1980249"/>
              <a:ext cx="2823587" cy="1006991"/>
              <a:chOff x="1197898" y="2503545"/>
              <a:chExt cx="2198693" cy="1006991"/>
            </a:xfrm>
          </p:grpSpPr>
          <p:sp>
            <p:nvSpPr>
              <p:cNvPr id="19" name="TextBox 35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0" name="TextBox 36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2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37 -0.707384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5078" y="11403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55011" y="654760"/>
            <a:ext cx="3833980" cy="3833980"/>
            <a:chOff x="3540015" y="873014"/>
            <a:chExt cx="5111973" cy="5111973"/>
          </a:xfrm>
        </p:grpSpPr>
        <p:grpSp>
          <p:nvGrpSpPr>
            <p:cNvPr id="17" name="组合 16"/>
            <p:cNvGrpSpPr/>
            <p:nvPr/>
          </p:nvGrpSpPr>
          <p:grpSpPr>
            <a:xfrm>
              <a:off x="5607052" y="873014"/>
              <a:ext cx="977898" cy="2289149"/>
              <a:chOff x="5607052" y="873014"/>
              <a:chExt cx="977898" cy="2289149"/>
            </a:xfrm>
          </p:grpSpPr>
          <p:sp>
            <p:nvSpPr>
              <p:cNvPr id="33" name="箭头: 五边形 32"/>
              <p:cNvSpPr/>
              <p:nvPr/>
            </p:nvSpPr>
            <p:spPr bwMode="auto">
              <a:xfrm rot="16200000">
                <a:off x="5195901" y="1323114"/>
                <a:ext cx="1800200" cy="900000"/>
              </a:xfrm>
              <a:prstGeom prst="homePlat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椭圆 33"/>
              <p:cNvSpPr/>
              <p:nvPr/>
            </p:nvSpPr>
            <p:spPr bwMode="auto">
              <a:xfrm>
                <a:off x="5607052" y="2184265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椭圆 34"/>
              <p:cNvSpPr/>
              <p:nvPr/>
            </p:nvSpPr>
            <p:spPr bwMode="auto">
              <a:xfrm>
                <a:off x="5689601" y="2266814"/>
                <a:ext cx="812800" cy="812800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 lnSpcReduction="10000"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5905502" y="1338141"/>
                <a:ext cx="380998" cy="38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1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540015" y="2940052"/>
              <a:ext cx="2289149" cy="977898"/>
              <a:chOff x="3540015" y="2940052"/>
              <a:chExt cx="2289149" cy="977898"/>
            </a:xfrm>
          </p:grpSpPr>
          <p:sp>
            <p:nvSpPr>
              <p:cNvPr id="29" name="箭头: 五边形 28"/>
              <p:cNvSpPr/>
              <p:nvPr/>
            </p:nvSpPr>
            <p:spPr bwMode="auto">
              <a:xfrm rot="10800000" flipV="1">
                <a:off x="3540015" y="2979001"/>
                <a:ext cx="1800200" cy="900000"/>
              </a:xfrm>
              <a:prstGeom prst="homePlat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椭圆 29"/>
              <p:cNvSpPr/>
              <p:nvPr/>
            </p:nvSpPr>
            <p:spPr bwMode="auto">
              <a:xfrm rot="5400000" flipV="1">
                <a:off x="4851266" y="2940052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椭圆 30"/>
              <p:cNvSpPr/>
              <p:nvPr/>
            </p:nvSpPr>
            <p:spPr bwMode="auto">
              <a:xfrm rot="10800000" flipV="1">
                <a:off x="4933815" y="3022601"/>
                <a:ext cx="812800" cy="812800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 lnSpcReduction="10000"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4106461" y="3239823"/>
                <a:ext cx="380998" cy="380998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362839" y="2940052"/>
              <a:ext cx="2289149" cy="977898"/>
              <a:chOff x="6362839" y="2940052"/>
              <a:chExt cx="2289149" cy="977898"/>
            </a:xfrm>
          </p:grpSpPr>
          <p:sp>
            <p:nvSpPr>
              <p:cNvPr id="25" name="箭头: 五边形 24"/>
              <p:cNvSpPr/>
              <p:nvPr/>
            </p:nvSpPr>
            <p:spPr bwMode="auto">
              <a:xfrm>
                <a:off x="6851788" y="2979001"/>
                <a:ext cx="1800200" cy="900000"/>
              </a:xfrm>
              <a:prstGeom prst="homePlate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椭圆 25"/>
              <p:cNvSpPr/>
              <p:nvPr/>
            </p:nvSpPr>
            <p:spPr bwMode="auto">
              <a:xfrm rot="5400000">
                <a:off x="6362839" y="2940052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椭圆 26"/>
              <p:cNvSpPr/>
              <p:nvPr/>
            </p:nvSpPr>
            <p:spPr bwMode="auto">
              <a:xfrm>
                <a:off x="6445387" y="3022602"/>
                <a:ext cx="812800" cy="812798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 lnSpcReduction="10000"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7704545" y="3239823"/>
                <a:ext cx="380998" cy="380998"/>
              </a:xfrm>
              <a:custGeom>
                <a:avLst/>
                <a:gdLst>
                  <a:gd name="T0" fmla="+- 0 10800 98"/>
                  <a:gd name="T1" fmla="*/ T0 w 21404"/>
                  <a:gd name="T2" fmla="+- 0 10864 128"/>
                  <a:gd name="T3" fmla="*/ 10864 h 21472"/>
                  <a:gd name="T4" fmla="+- 0 10800 98"/>
                  <a:gd name="T5" fmla="*/ T4 w 21404"/>
                  <a:gd name="T6" fmla="+- 0 10864 128"/>
                  <a:gd name="T7" fmla="*/ 10864 h 21472"/>
                  <a:gd name="T8" fmla="+- 0 10800 98"/>
                  <a:gd name="T9" fmla="*/ T8 w 21404"/>
                  <a:gd name="T10" fmla="+- 0 10864 128"/>
                  <a:gd name="T11" fmla="*/ 10864 h 21472"/>
                  <a:gd name="T12" fmla="+- 0 10800 98"/>
                  <a:gd name="T13" fmla="*/ T12 w 21404"/>
                  <a:gd name="T14" fmla="+- 0 10864 128"/>
                  <a:gd name="T15" fmla="*/ 10864 h 214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04" h="21472">
                    <a:moveTo>
                      <a:pt x="3386" y="13932"/>
                    </a:moveTo>
                    <a:cubicBezTo>
                      <a:pt x="4126" y="16483"/>
                      <a:pt x="4518" y="17503"/>
                      <a:pt x="6826" y="18467"/>
                    </a:cubicBezTo>
                    <a:cubicBezTo>
                      <a:pt x="8742" y="19998"/>
                      <a:pt x="9918" y="21472"/>
                      <a:pt x="10702" y="21472"/>
                    </a:cubicBezTo>
                    <a:cubicBezTo>
                      <a:pt x="11486" y="21472"/>
                      <a:pt x="12662" y="19998"/>
                      <a:pt x="14578" y="18978"/>
                    </a:cubicBezTo>
                    <a:cubicBezTo>
                      <a:pt x="16886" y="17503"/>
                      <a:pt x="16102" y="17503"/>
                      <a:pt x="16886" y="14499"/>
                    </a:cubicBezTo>
                    <a:cubicBezTo>
                      <a:pt x="10702" y="18467"/>
                      <a:pt x="10702" y="18467"/>
                      <a:pt x="10702" y="18467"/>
                    </a:cubicBezTo>
                    <a:lnTo>
                      <a:pt x="3386" y="13932"/>
                    </a:lnTo>
                    <a:close/>
                    <a:moveTo>
                      <a:pt x="21110" y="6902"/>
                    </a:moveTo>
                    <a:cubicBezTo>
                      <a:pt x="11834" y="382"/>
                      <a:pt x="11834" y="382"/>
                      <a:pt x="11834" y="382"/>
                    </a:cubicBezTo>
                    <a:cubicBezTo>
                      <a:pt x="11486" y="-128"/>
                      <a:pt x="10310" y="-128"/>
                      <a:pt x="9526" y="382"/>
                    </a:cubicBezTo>
                    <a:cubicBezTo>
                      <a:pt x="294" y="6902"/>
                      <a:pt x="294" y="6902"/>
                      <a:pt x="294" y="6902"/>
                    </a:cubicBezTo>
                    <a:cubicBezTo>
                      <a:pt x="-98" y="7412"/>
                      <a:pt x="-98" y="7922"/>
                      <a:pt x="294" y="8943"/>
                    </a:cubicBezTo>
                    <a:cubicBezTo>
                      <a:pt x="9526" y="15463"/>
                      <a:pt x="9526" y="15463"/>
                      <a:pt x="9526" y="15463"/>
                    </a:cubicBezTo>
                    <a:cubicBezTo>
                      <a:pt x="10310" y="15973"/>
                      <a:pt x="11486" y="15973"/>
                      <a:pt x="11834" y="15463"/>
                    </a:cubicBezTo>
                    <a:cubicBezTo>
                      <a:pt x="17670" y="10927"/>
                      <a:pt x="17670" y="10927"/>
                      <a:pt x="17670" y="10927"/>
                    </a:cubicBezTo>
                    <a:cubicBezTo>
                      <a:pt x="11486" y="8943"/>
                      <a:pt x="11486" y="8943"/>
                      <a:pt x="11486" y="8943"/>
                    </a:cubicBezTo>
                    <a:cubicBezTo>
                      <a:pt x="11094" y="8943"/>
                      <a:pt x="11094" y="9396"/>
                      <a:pt x="10702" y="9396"/>
                    </a:cubicBezTo>
                    <a:cubicBezTo>
                      <a:pt x="9526" y="9396"/>
                      <a:pt x="8742" y="8433"/>
                      <a:pt x="8742" y="7412"/>
                    </a:cubicBezTo>
                    <a:cubicBezTo>
                      <a:pt x="8742" y="6902"/>
                      <a:pt x="9526" y="5938"/>
                      <a:pt x="10702" y="5938"/>
                    </a:cubicBezTo>
                    <a:cubicBezTo>
                      <a:pt x="11486" y="5938"/>
                      <a:pt x="12270" y="6392"/>
                      <a:pt x="12662" y="6902"/>
                    </a:cubicBezTo>
                    <a:cubicBezTo>
                      <a:pt x="19194" y="9907"/>
                      <a:pt x="19194" y="9907"/>
                      <a:pt x="19194" y="9907"/>
                    </a:cubicBezTo>
                    <a:cubicBezTo>
                      <a:pt x="21110" y="8943"/>
                      <a:pt x="21110" y="8943"/>
                      <a:pt x="21110" y="8943"/>
                    </a:cubicBezTo>
                    <a:cubicBezTo>
                      <a:pt x="21502" y="7922"/>
                      <a:pt x="21502" y="7412"/>
                      <a:pt x="21110" y="6902"/>
                    </a:cubicBezTo>
                    <a:close/>
                    <a:moveTo>
                      <a:pt x="18410" y="19488"/>
                    </a:moveTo>
                    <a:cubicBezTo>
                      <a:pt x="18018" y="19998"/>
                      <a:pt x="19586" y="20508"/>
                      <a:pt x="19978" y="18978"/>
                    </a:cubicBezTo>
                    <a:cubicBezTo>
                      <a:pt x="20326" y="11948"/>
                      <a:pt x="19194" y="9907"/>
                      <a:pt x="19194" y="9907"/>
                    </a:cubicBezTo>
                    <a:cubicBezTo>
                      <a:pt x="17670" y="10927"/>
                      <a:pt x="17670" y="10927"/>
                      <a:pt x="17670" y="10927"/>
                    </a:cubicBezTo>
                    <a:cubicBezTo>
                      <a:pt x="17670" y="10927"/>
                      <a:pt x="19194" y="12458"/>
                      <a:pt x="18410" y="194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607052" y="3695838"/>
              <a:ext cx="977898" cy="2289149"/>
              <a:chOff x="5607052" y="3695838"/>
              <a:chExt cx="977898" cy="2289149"/>
            </a:xfrm>
          </p:grpSpPr>
          <p:sp>
            <p:nvSpPr>
              <p:cNvPr id="21" name="箭头: 五边形 20"/>
              <p:cNvSpPr/>
              <p:nvPr/>
            </p:nvSpPr>
            <p:spPr bwMode="auto">
              <a:xfrm rot="5400000" flipV="1">
                <a:off x="5195901" y="4634887"/>
                <a:ext cx="1800200" cy="900000"/>
              </a:xfrm>
              <a:prstGeom prst="homePlat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椭圆 21"/>
              <p:cNvSpPr/>
              <p:nvPr/>
            </p:nvSpPr>
            <p:spPr bwMode="auto">
              <a:xfrm flipV="1">
                <a:off x="5607052" y="3695838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椭圆 22"/>
              <p:cNvSpPr/>
              <p:nvPr/>
            </p:nvSpPr>
            <p:spPr bwMode="auto">
              <a:xfrm>
                <a:off x="5689601" y="3778387"/>
                <a:ext cx="812800" cy="812798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 lnSpcReduction="10000"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5905502" y="5138862"/>
                <a:ext cx="380998" cy="38099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413" y="19459"/>
                    </a:moveTo>
                    <a:cubicBezTo>
                      <a:pt x="3413" y="20724"/>
                      <a:pt x="4778" y="21600"/>
                      <a:pt x="6046" y="21600"/>
                    </a:cubicBezTo>
                    <a:cubicBezTo>
                      <a:pt x="7363" y="21600"/>
                      <a:pt x="8191" y="20724"/>
                      <a:pt x="8191" y="19459"/>
                    </a:cubicBezTo>
                    <a:cubicBezTo>
                      <a:pt x="8191" y="18146"/>
                      <a:pt x="7363" y="16832"/>
                      <a:pt x="6046" y="16832"/>
                    </a:cubicBezTo>
                    <a:cubicBezTo>
                      <a:pt x="4778" y="16832"/>
                      <a:pt x="3413" y="18146"/>
                      <a:pt x="3413" y="19459"/>
                    </a:cubicBezTo>
                    <a:close/>
                    <a:moveTo>
                      <a:pt x="15554" y="19459"/>
                    </a:moveTo>
                    <a:cubicBezTo>
                      <a:pt x="15554" y="20724"/>
                      <a:pt x="16822" y="21600"/>
                      <a:pt x="18138" y="21600"/>
                    </a:cubicBezTo>
                    <a:cubicBezTo>
                      <a:pt x="19455" y="21600"/>
                      <a:pt x="20332" y="20724"/>
                      <a:pt x="20332" y="19459"/>
                    </a:cubicBezTo>
                    <a:cubicBezTo>
                      <a:pt x="20332" y="18146"/>
                      <a:pt x="19455" y="16832"/>
                      <a:pt x="18138" y="16832"/>
                    </a:cubicBezTo>
                    <a:cubicBezTo>
                      <a:pt x="16822" y="16832"/>
                      <a:pt x="15554" y="18146"/>
                      <a:pt x="15554" y="19459"/>
                    </a:cubicBezTo>
                    <a:close/>
                    <a:moveTo>
                      <a:pt x="7753" y="13816"/>
                    </a:moveTo>
                    <a:cubicBezTo>
                      <a:pt x="21161" y="9924"/>
                      <a:pt x="21161" y="9924"/>
                      <a:pt x="21161" y="9924"/>
                    </a:cubicBezTo>
                    <a:cubicBezTo>
                      <a:pt x="21600" y="9924"/>
                      <a:pt x="21600" y="9486"/>
                      <a:pt x="21600" y="9097"/>
                    </a:cubicBezTo>
                    <a:cubicBezTo>
                      <a:pt x="21600" y="2627"/>
                      <a:pt x="21600" y="2627"/>
                      <a:pt x="21600" y="2627"/>
                    </a:cubicBezTo>
                    <a:cubicBezTo>
                      <a:pt x="4778" y="2627"/>
                      <a:pt x="4778" y="2627"/>
                      <a:pt x="4778" y="2627"/>
                    </a:cubicBezTo>
                    <a:cubicBezTo>
                      <a:pt x="4778" y="486"/>
                      <a:pt x="4778" y="486"/>
                      <a:pt x="4778" y="486"/>
                    </a:cubicBezTo>
                    <a:lnTo>
                      <a:pt x="4340" y="0"/>
                    </a:lnTo>
                    <a:cubicBezTo>
                      <a:pt x="439" y="0"/>
                      <a:pt x="439" y="0"/>
                      <a:pt x="439" y="0"/>
                    </a:cubicBezTo>
                    <a:cubicBezTo>
                      <a:pt x="0" y="0"/>
                      <a:pt x="0" y="486"/>
                      <a:pt x="0" y="486"/>
                    </a:cubicBezTo>
                    <a:cubicBezTo>
                      <a:pt x="0" y="2627"/>
                      <a:pt x="0" y="2627"/>
                      <a:pt x="0" y="2627"/>
                    </a:cubicBezTo>
                    <a:cubicBezTo>
                      <a:pt x="2194" y="2627"/>
                      <a:pt x="2194" y="2627"/>
                      <a:pt x="2194" y="2627"/>
                    </a:cubicBezTo>
                    <a:cubicBezTo>
                      <a:pt x="4778" y="13378"/>
                      <a:pt x="4778" y="13378"/>
                      <a:pt x="4778" y="13378"/>
                    </a:cubicBezTo>
                    <a:cubicBezTo>
                      <a:pt x="4778" y="14692"/>
                      <a:pt x="4778" y="14692"/>
                      <a:pt x="4778" y="14692"/>
                    </a:cubicBezTo>
                    <a:cubicBezTo>
                      <a:pt x="4778" y="16443"/>
                      <a:pt x="4778" y="16443"/>
                      <a:pt x="4778" y="16443"/>
                    </a:cubicBezTo>
                    <a:cubicBezTo>
                      <a:pt x="4778" y="16832"/>
                      <a:pt x="5168" y="16832"/>
                      <a:pt x="5168" y="16832"/>
                    </a:cubicBezTo>
                    <a:cubicBezTo>
                      <a:pt x="6046" y="16832"/>
                      <a:pt x="6046" y="16832"/>
                      <a:pt x="6046" y="16832"/>
                    </a:cubicBezTo>
                    <a:cubicBezTo>
                      <a:pt x="18138" y="16832"/>
                      <a:pt x="18138" y="16832"/>
                      <a:pt x="18138" y="16832"/>
                    </a:cubicBezTo>
                    <a:cubicBezTo>
                      <a:pt x="21161" y="16832"/>
                      <a:pt x="21161" y="16832"/>
                      <a:pt x="21161" y="16832"/>
                    </a:cubicBezTo>
                    <a:cubicBezTo>
                      <a:pt x="21600" y="16832"/>
                      <a:pt x="21600" y="16832"/>
                      <a:pt x="21600" y="16443"/>
                    </a:cubicBezTo>
                    <a:cubicBezTo>
                      <a:pt x="21600" y="14692"/>
                      <a:pt x="21600" y="14692"/>
                      <a:pt x="21600" y="14692"/>
                    </a:cubicBezTo>
                    <a:cubicBezTo>
                      <a:pt x="8191" y="14692"/>
                      <a:pt x="8191" y="14692"/>
                      <a:pt x="8191" y="14692"/>
                    </a:cubicBezTo>
                    <a:cubicBezTo>
                      <a:pt x="6485" y="14692"/>
                      <a:pt x="6485" y="13816"/>
                      <a:pt x="7753" y="138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184806" y="1164831"/>
            <a:ext cx="6774389" cy="2813837"/>
            <a:chOff x="1184806" y="1164831"/>
            <a:chExt cx="6774389" cy="2813837"/>
          </a:xfrm>
        </p:grpSpPr>
        <p:grpSp>
          <p:nvGrpSpPr>
            <p:cNvPr id="5" name="组合 4"/>
            <p:cNvGrpSpPr/>
            <p:nvPr/>
          </p:nvGrpSpPr>
          <p:grpSpPr>
            <a:xfrm>
              <a:off x="1184806" y="1164831"/>
              <a:ext cx="1940415" cy="586674"/>
              <a:chOff x="1579741" y="1924553"/>
              <a:chExt cx="2587220" cy="78223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579741" y="1924553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579741" y="2170774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84806" y="3391994"/>
              <a:ext cx="1940415" cy="586674"/>
              <a:chOff x="1579741" y="4151215"/>
              <a:chExt cx="2587220" cy="78223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579741" y="4151215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579741" y="4397436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018780" y="1168710"/>
              <a:ext cx="1940415" cy="586674"/>
              <a:chOff x="8025039" y="1924553"/>
              <a:chExt cx="2587220" cy="782232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8025039" y="1924553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8025039" y="2170774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18780" y="3391994"/>
              <a:ext cx="1940415" cy="586674"/>
              <a:chOff x="8025039" y="4151215"/>
              <a:chExt cx="2587220" cy="78223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025039" y="4151215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8025039" y="4397436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3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3878" b="11808"/>
          <a:stretch>
            <a:fillRect/>
          </a:stretch>
        </p:blipFill>
        <p:spPr>
          <a:xfrm>
            <a:off x="0" y="1"/>
            <a:ext cx="9140407" cy="51435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39952" y="1653760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latin typeface="迷你简启体" panose="03000509000000000000" pitchFamily="65" charset="-122"/>
                <a:ea typeface="迷你简启体" panose="03000509000000000000" pitchFamily="65" charset="-122"/>
                <a:sym typeface="微软雅黑" panose="020B0503020204020204" pitchFamily="34" charset="-122"/>
              </a:rPr>
              <a:t>04</a:t>
            </a:r>
            <a:endParaRPr lang="zh-CN" altLang="en-US" sz="4400" spc="300" dirty="0">
              <a:latin typeface="迷你简启体" panose="03000509000000000000" pitchFamily="65" charset="-122"/>
              <a:ea typeface="迷你简启体" panose="03000509000000000000" pitchFamily="65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71"/>
          <p:cNvSpPr txBox="1"/>
          <p:nvPr/>
        </p:nvSpPr>
        <p:spPr>
          <a:xfrm>
            <a:off x="2987824" y="236640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2254449" y="2841891"/>
            <a:ext cx="4635103" cy="2300288"/>
            <a:chOff x="3005931" y="3789187"/>
            <a:chExt cx="6180138" cy="3067051"/>
          </a:xfrm>
        </p:grpSpPr>
        <p:sp>
          <p:nvSpPr>
            <p:cNvPr id="21" name="Freeform: Shape 2"/>
            <p:cNvSpPr/>
            <p:nvPr/>
          </p:nvSpPr>
          <p:spPr bwMode="auto">
            <a:xfrm>
              <a:off x="6247606" y="3974925"/>
              <a:ext cx="2938463" cy="2881313"/>
            </a:xfrm>
            <a:custGeom>
              <a:avLst/>
              <a:gdLst>
                <a:gd name="T0" fmla="*/ 782 w 782"/>
                <a:gd name="T1" fmla="*/ 766 h 766"/>
                <a:gd name="T2" fmla="*/ 782 w 782"/>
                <a:gd name="T3" fmla="*/ 761 h 766"/>
                <a:gd name="T4" fmla="*/ 759 w 782"/>
                <a:gd name="T5" fmla="*/ 579 h 766"/>
                <a:gd name="T6" fmla="*/ 366 w 782"/>
                <a:gd name="T7" fmla="*/ 13 h 766"/>
                <a:gd name="T8" fmla="*/ 343 w 782"/>
                <a:gd name="T9" fmla="*/ 14 h 766"/>
                <a:gd name="T10" fmla="*/ 4 w 782"/>
                <a:gd name="T11" fmla="*/ 559 h 766"/>
                <a:gd name="T12" fmla="*/ 0 w 782"/>
                <a:gd name="T13" fmla="*/ 570 h 766"/>
                <a:gd name="T14" fmla="*/ 120 w 782"/>
                <a:gd name="T15" fmla="*/ 766 h 766"/>
                <a:gd name="T16" fmla="*/ 782 w 782"/>
                <a:gd name="T17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766">
                  <a:moveTo>
                    <a:pt x="782" y="766"/>
                  </a:moveTo>
                  <a:cubicBezTo>
                    <a:pt x="782" y="765"/>
                    <a:pt x="782" y="763"/>
                    <a:pt x="782" y="761"/>
                  </a:cubicBezTo>
                  <a:cubicBezTo>
                    <a:pt x="779" y="700"/>
                    <a:pt x="773" y="639"/>
                    <a:pt x="759" y="579"/>
                  </a:cubicBezTo>
                  <a:cubicBezTo>
                    <a:pt x="703" y="339"/>
                    <a:pt x="572" y="150"/>
                    <a:pt x="366" y="13"/>
                  </a:cubicBezTo>
                  <a:cubicBezTo>
                    <a:pt x="358" y="7"/>
                    <a:pt x="352" y="0"/>
                    <a:pt x="343" y="14"/>
                  </a:cubicBezTo>
                  <a:cubicBezTo>
                    <a:pt x="230" y="196"/>
                    <a:pt x="117" y="378"/>
                    <a:pt x="4" y="559"/>
                  </a:cubicBezTo>
                  <a:cubicBezTo>
                    <a:pt x="1" y="563"/>
                    <a:pt x="0" y="567"/>
                    <a:pt x="0" y="570"/>
                  </a:cubicBezTo>
                  <a:cubicBezTo>
                    <a:pt x="70" y="607"/>
                    <a:pt x="119" y="681"/>
                    <a:pt x="120" y="766"/>
                  </a:cubicBezTo>
                  <a:lnTo>
                    <a:pt x="782" y="766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3"/>
            <p:cNvSpPr/>
            <p:nvPr/>
          </p:nvSpPr>
          <p:spPr bwMode="auto">
            <a:xfrm>
              <a:off x="5706269" y="3789187"/>
              <a:ext cx="1563688" cy="2290763"/>
            </a:xfrm>
            <a:custGeom>
              <a:avLst/>
              <a:gdLst>
                <a:gd name="T0" fmla="*/ 123 w 416"/>
                <a:gd name="T1" fmla="*/ 609 h 609"/>
                <a:gd name="T2" fmla="*/ 133 w 416"/>
                <a:gd name="T3" fmla="*/ 597 h 609"/>
                <a:gd name="T4" fmla="*/ 220 w 416"/>
                <a:gd name="T5" fmla="*/ 446 h 609"/>
                <a:gd name="T6" fmla="*/ 406 w 416"/>
                <a:gd name="T7" fmla="*/ 127 h 609"/>
                <a:gd name="T8" fmla="*/ 403 w 416"/>
                <a:gd name="T9" fmla="*/ 106 h 609"/>
                <a:gd name="T10" fmla="*/ 28 w 416"/>
                <a:gd name="T11" fmla="*/ 1 h 609"/>
                <a:gd name="T12" fmla="*/ 11 w 416"/>
                <a:gd name="T13" fmla="*/ 18 h 609"/>
                <a:gd name="T14" fmla="*/ 8 w 416"/>
                <a:gd name="T15" fmla="*/ 164 h 609"/>
                <a:gd name="T16" fmla="*/ 1 w 416"/>
                <a:gd name="T17" fmla="*/ 579 h 609"/>
                <a:gd name="T18" fmla="*/ 1 w 416"/>
                <a:gd name="T19" fmla="*/ 596 h 609"/>
                <a:gd name="T20" fmla="*/ 39 w 416"/>
                <a:gd name="T21" fmla="*/ 593 h 609"/>
                <a:gd name="T22" fmla="*/ 123 w 416"/>
                <a:gd name="T23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6" h="609">
                  <a:moveTo>
                    <a:pt x="123" y="609"/>
                  </a:moveTo>
                  <a:cubicBezTo>
                    <a:pt x="127" y="607"/>
                    <a:pt x="130" y="602"/>
                    <a:pt x="133" y="597"/>
                  </a:cubicBezTo>
                  <a:cubicBezTo>
                    <a:pt x="161" y="546"/>
                    <a:pt x="191" y="496"/>
                    <a:pt x="220" y="446"/>
                  </a:cubicBezTo>
                  <a:cubicBezTo>
                    <a:pt x="282" y="340"/>
                    <a:pt x="344" y="234"/>
                    <a:pt x="406" y="127"/>
                  </a:cubicBezTo>
                  <a:cubicBezTo>
                    <a:pt x="411" y="119"/>
                    <a:pt x="416" y="113"/>
                    <a:pt x="403" y="106"/>
                  </a:cubicBezTo>
                  <a:cubicBezTo>
                    <a:pt x="286" y="42"/>
                    <a:pt x="162" y="5"/>
                    <a:pt x="28" y="1"/>
                  </a:cubicBezTo>
                  <a:cubicBezTo>
                    <a:pt x="14" y="0"/>
                    <a:pt x="11" y="5"/>
                    <a:pt x="11" y="18"/>
                  </a:cubicBezTo>
                  <a:cubicBezTo>
                    <a:pt x="11" y="66"/>
                    <a:pt x="10" y="115"/>
                    <a:pt x="8" y="164"/>
                  </a:cubicBezTo>
                  <a:cubicBezTo>
                    <a:pt x="5" y="302"/>
                    <a:pt x="3" y="441"/>
                    <a:pt x="1" y="579"/>
                  </a:cubicBezTo>
                  <a:cubicBezTo>
                    <a:pt x="1" y="588"/>
                    <a:pt x="0" y="593"/>
                    <a:pt x="1" y="596"/>
                  </a:cubicBezTo>
                  <a:cubicBezTo>
                    <a:pt x="13" y="594"/>
                    <a:pt x="26" y="593"/>
                    <a:pt x="39" y="593"/>
                  </a:cubicBezTo>
                  <a:cubicBezTo>
                    <a:pt x="69" y="593"/>
                    <a:pt x="97" y="599"/>
                    <a:pt x="123" y="609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4"/>
            <p:cNvSpPr/>
            <p:nvPr/>
          </p:nvSpPr>
          <p:spPr bwMode="auto">
            <a:xfrm>
              <a:off x="4215606" y="3909837"/>
              <a:ext cx="1438275" cy="2328863"/>
            </a:xfrm>
            <a:custGeom>
              <a:avLst/>
              <a:gdLst>
                <a:gd name="T0" fmla="*/ 383 w 383"/>
                <a:gd name="T1" fmla="*/ 512 h 619"/>
                <a:gd name="T2" fmla="*/ 376 w 383"/>
                <a:gd name="T3" fmla="*/ 34 h 619"/>
                <a:gd name="T4" fmla="*/ 339 w 383"/>
                <a:gd name="T5" fmla="*/ 1 h 619"/>
                <a:gd name="T6" fmla="*/ 295 w 383"/>
                <a:gd name="T7" fmla="*/ 5 h 619"/>
                <a:gd name="T8" fmla="*/ 11 w 383"/>
                <a:gd name="T9" fmla="*/ 92 h 619"/>
                <a:gd name="T10" fmla="*/ 5 w 383"/>
                <a:gd name="T11" fmla="*/ 112 h 619"/>
                <a:gd name="T12" fmla="*/ 282 w 383"/>
                <a:gd name="T13" fmla="*/ 614 h 619"/>
                <a:gd name="T14" fmla="*/ 285 w 383"/>
                <a:gd name="T15" fmla="*/ 619 h 619"/>
                <a:gd name="T16" fmla="*/ 374 w 383"/>
                <a:gd name="T17" fmla="*/ 569 h 619"/>
                <a:gd name="T18" fmla="*/ 383 w 383"/>
                <a:gd name="T19" fmla="*/ 51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3" h="619">
                  <a:moveTo>
                    <a:pt x="383" y="512"/>
                  </a:moveTo>
                  <a:cubicBezTo>
                    <a:pt x="377" y="353"/>
                    <a:pt x="378" y="194"/>
                    <a:pt x="376" y="34"/>
                  </a:cubicBezTo>
                  <a:cubicBezTo>
                    <a:pt x="376" y="0"/>
                    <a:pt x="376" y="0"/>
                    <a:pt x="339" y="1"/>
                  </a:cubicBezTo>
                  <a:cubicBezTo>
                    <a:pt x="327" y="0"/>
                    <a:pt x="311" y="3"/>
                    <a:pt x="295" y="5"/>
                  </a:cubicBezTo>
                  <a:cubicBezTo>
                    <a:pt x="195" y="16"/>
                    <a:pt x="100" y="46"/>
                    <a:pt x="11" y="92"/>
                  </a:cubicBezTo>
                  <a:cubicBezTo>
                    <a:pt x="0" y="98"/>
                    <a:pt x="0" y="102"/>
                    <a:pt x="5" y="112"/>
                  </a:cubicBezTo>
                  <a:cubicBezTo>
                    <a:pt x="98" y="279"/>
                    <a:pt x="190" y="446"/>
                    <a:pt x="282" y="614"/>
                  </a:cubicBezTo>
                  <a:cubicBezTo>
                    <a:pt x="283" y="616"/>
                    <a:pt x="284" y="617"/>
                    <a:pt x="285" y="619"/>
                  </a:cubicBezTo>
                  <a:cubicBezTo>
                    <a:pt x="310" y="596"/>
                    <a:pt x="341" y="579"/>
                    <a:pt x="374" y="569"/>
                  </a:cubicBezTo>
                  <a:cubicBezTo>
                    <a:pt x="383" y="555"/>
                    <a:pt x="383" y="535"/>
                    <a:pt x="383" y="512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4" name="Freeform: Shape 5"/>
            <p:cNvSpPr/>
            <p:nvPr/>
          </p:nvSpPr>
          <p:spPr bwMode="auto">
            <a:xfrm>
              <a:off x="3148806" y="4474987"/>
              <a:ext cx="2076450" cy="2112963"/>
            </a:xfrm>
            <a:custGeom>
              <a:avLst/>
              <a:gdLst>
                <a:gd name="T0" fmla="*/ 549 w 553"/>
                <a:gd name="T1" fmla="*/ 476 h 562"/>
                <a:gd name="T2" fmla="*/ 437 w 553"/>
                <a:gd name="T3" fmla="*/ 282 h 562"/>
                <a:gd name="T4" fmla="*/ 281 w 553"/>
                <a:gd name="T5" fmla="*/ 13 h 562"/>
                <a:gd name="T6" fmla="*/ 270 w 553"/>
                <a:gd name="T7" fmla="*/ 0 h 562"/>
                <a:gd name="T8" fmla="*/ 258 w 553"/>
                <a:gd name="T9" fmla="*/ 7 h 562"/>
                <a:gd name="T10" fmla="*/ 8 w 553"/>
                <a:gd name="T11" fmla="*/ 258 h 562"/>
                <a:gd name="T12" fmla="*/ 14 w 553"/>
                <a:gd name="T13" fmla="*/ 284 h 562"/>
                <a:gd name="T14" fmla="*/ 192 w 553"/>
                <a:gd name="T15" fmla="*/ 384 h 562"/>
                <a:gd name="T16" fmla="*/ 497 w 553"/>
                <a:gd name="T17" fmla="*/ 558 h 562"/>
                <a:gd name="T18" fmla="*/ 507 w 553"/>
                <a:gd name="T19" fmla="*/ 562 h 562"/>
                <a:gd name="T20" fmla="*/ 553 w 553"/>
                <a:gd name="T21" fmla="*/ 485 h 562"/>
                <a:gd name="T22" fmla="*/ 549 w 553"/>
                <a:gd name="T23" fmla="*/ 47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3" h="562">
                  <a:moveTo>
                    <a:pt x="549" y="476"/>
                  </a:moveTo>
                  <a:cubicBezTo>
                    <a:pt x="511" y="412"/>
                    <a:pt x="474" y="347"/>
                    <a:pt x="437" y="282"/>
                  </a:cubicBezTo>
                  <a:cubicBezTo>
                    <a:pt x="385" y="193"/>
                    <a:pt x="333" y="103"/>
                    <a:pt x="281" y="13"/>
                  </a:cubicBezTo>
                  <a:cubicBezTo>
                    <a:pt x="279" y="8"/>
                    <a:pt x="278" y="1"/>
                    <a:pt x="270" y="0"/>
                  </a:cubicBezTo>
                  <a:cubicBezTo>
                    <a:pt x="266" y="2"/>
                    <a:pt x="262" y="5"/>
                    <a:pt x="258" y="7"/>
                  </a:cubicBezTo>
                  <a:cubicBezTo>
                    <a:pt x="155" y="70"/>
                    <a:pt x="72" y="154"/>
                    <a:pt x="8" y="258"/>
                  </a:cubicBezTo>
                  <a:cubicBezTo>
                    <a:pt x="0" y="270"/>
                    <a:pt x="0" y="276"/>
                    <a:pt x="14" y="284"/>
                  </a:cubicBezTo>
                  <a:cubicBezTo>
                    <a:pt x="74" y="317"/>
                    <a:pt x="133" y="351"/>
                    <a:pt x="192" y="384"/>
                  </a:cubicBezTo>
                  <a:cubicBezTo>
                    <a:pt x="294" y="442"/>
                    <a:pt x="396" y="500"/>
                    <a:pt x="497" y="558"/>
                  </a:cubicBezTo>
                  <a:cubicBezTo>
                    <a:pt x="501" y="560"/>
                    <a:pt x="505" y="562"/>
                    <a:pt x="507" y="562"/>
                  </a:cubicBezTo>
                  <a:cubicBezTo>
                    <a:pt x="517" y="533"/>
                    <a:pt x="533" y="507"/>
                    <a:pt x="553" y="485"/>
                  </a:cubicBezTo>
                  <a:cubicBezTo>
                    <a:pt x="552" y="482"/>
                    <a:pt x="551" y="479"/>
                    <a:pt x="549" y="476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6"/>
            <p:cNvSpPr/>
            <p:nvPr/>
          </p:nvSpPr>
          <p:spPr bwMode="auto">
            <a:xfrm>
              <a:off x="3005931" y="5746575"/>
              <a:ext cx="2032000" cy="1109663"/>
            </a:xfrm>
            <a:custGeom>
              <a:avLst/>
              <a:gdLst>
                <a:gd name="T0" fmla="*/ 533 w 541"/>
                <a:gd name="T1" fmla="*/ 295 h 295"/>
                <a:gd name="T2" fmla="*/ 541 w 541"/>
                <a:gd name="T3" fmla="*/ 240 h 295"/>
                <a:gd name="T4" fmla="*/ 531 w 541"/>
                <a:gd name="T5" fmla="*/ 233 h 295"/>
                <a:gd name="T6" fmla="*/ 90 w 541"/>
                <a:gd name="T7" fmla="*/ 8 h 295"/>
                <a:gd name="T8" fmla="*/ 66 w 541"/>
                <a:gd name="T9" fmla="*/ 17 h 295"/>
                <a:gd name="T10" fmla="*/ 0 w 541"/>
                <a:gd name="T11" fmla="*/ 289 h 295"/>
                <a:gd name="T12" fmla="*/ 0 w 541"/>
                <a:gd name="T13" fmla="*/ 295 h 295"/>
                <a:gd name="T14" fmla="*/ 533 w 541"/>
                <a:gd name="T1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1" h="295">
                  <a:moveTo>
                    <a:pt x="533" y="295"/>
                  </a:moveTo>
                  <a:cubicBezTo>
                    <a:pt x="533" y="276"/>
                    <a:pt x="536" y="257"/>
                    <a:pt x="541" y="240"/>
                  </a:cubicBezTo>
                  <a:cubicBezTo>
                    <a:pt x="538" y="237"/>
                    <a:pt x="535" y="235"/>
                    <a:pt x="531" y="233"/>
                  </a:cubicBezTo>
                  <a:cubicBezTo>
                    <a:pt x="384" y="159"/>
                    <a:pt x="237" y="84"/>
                    <a:pt x="90" y="8"/>
                  </a:cubicBezTo>
                  <a:cubicBezTo>
                    <a:pt x="76" y="0"/>
                    <a:pt x="72" y="5"/>
                    <a:pt x="66" y="17"/>
                  </a:cubicBezTo>
                  <a:cubicBezTo>
                    <a:pt x="26" y="104"/>
                    <a:pt x="4" y="194"/>
                    <a:pt x="0" y="289"/>
                  </a:cubicBezTo>
                  <a:cubicBezTo>
                    <a:pt x="0" y="291"/>
                    <a:pt x="0" y="293"/>
                    <a:pt x="0" y="295"/>
                  </a:cubicBezTo>
                  <a:lnTo>
                    <a:pt x="533" y="295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7"/>
            <p:cNvSpPr/>
            <p:nvPr/>
          </p:nvSpPr>
          <p:spPr bwMode="auto">
            <a:xfrm>
              <a:off x="3358252" y="6290134"/>
              <a:ext cx="209184" cy="230314"/>
            </a:xfrm>
            <a:custGeom>
              <a:avLst/>
              <a:gdLst>
                <a:gd name="T0" fmla="*/ 266 w 343"/>
                <a:gd name="T1" fmla="*/ 153 h 374"/>
                <a:gd name="T2" fmla="*/ 122 w 343"/>
                <a:gd name="T3" fmla="*/ 19 h 374"/>
                <a:gd name="T4" fmla="*/ 82 w 343"/>
                <a:gd name="T5" fmla="*/ 8 h 374"/>
                <a:gd name="T6" fmla="*/ 58 w 343"/>
                <a:gd name="T7" fmla="*/ 43 h 374"/>
                <a:gd name="T8" fmla="*/ 32 w 343"/>
                <a:gd name="T9" fmla="*/ 240 h 374"/>
                <a:gd name="T10" fmla="*/ 20 w 343"/>
                <a:gd name="T11" fmla="*/ 329 h 374"/>
                <a:gd name="T12" fmla="*/ 201 w 343"/>
                <a:gd name="T13" fmla="*/ 341 h 374"/>
                <a:gd name="T14" fmla="*/ 331 w 343"/>
                <a:gd name="T15" fmla="*/ 214 h 374"/>
                <a:gd name="T16" fmla="*/ 266 w 343"/>
                <a:gd name="T17" fmla="*/ 153 h 374"/>
                <a:gd name="T18" fmla="*/ 191 w 343"/>
                <a:gd name="T19" fmla="*/ 315 h 374"/>
                <a:gd name="T20" fmla="*/ 47 w 343"/>
                <a:gd name="T21" fmla="*/ 319 h 374"/>
                <a:gd name="T22" fmla="*/ 161 w 343"/>
                <a:gd name="T23" fmla="*/ 230 h 374"/>
                <a:gd name="T24" fmla="*/ 304 w 343"/>
                <a:gd name="T25" fmla="*/ 224 h 374"/>
                <a:gd name="T26" fmla="*/ 191 w 343"/>
                <a:gd name="T27" fmla="*/ 315 h 374"/>
                <a:gd name="T28" fmla="*/ 166 w 343"/>
                <a:gd name="T29" fmla="*/ 245 h 374"/>
                <a:gd name="T30" fmla="*/ 79 w 343"/>
                <a:gd name="T31" fmla="*/ 293 h 374"/>
                <a:gd name="T32" fmla="*/ 140 w 343"/>
                <a:gd name="T33" fmla="*/ 298 h 374"/>
                <a:gd name="T34" fmla="*/ 182 w 343"/>
                <a:gd name="T35" fmla="*/ 240 h 374"/>
                <a:gd name="T36" fmla="*/ 182 w 343"/>
                <a:gd name="T37" fmla="*/ 240 h 374"/>
                <a:gd name="T38" fmla="*/ 166 w 343"/>
                <a:gd name="T39" fmla="*/ 24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3" h="374">
                  <a:moveTo>
                    <a:pt x="266" y="153"/>
                  </a:moveTo>
                  <a:cubicBezTo>
                    <a:pt x="220" y="55"/>
                    <a:pt x="196" y="18"/>
                    <a:pt x="122" y="19"/>
                  </a:cubicBezTo>
                  <a:cubicBezTo>
                    <a:pt x="95" y="20"/>
                    <a:pt x="102" y="0"/>
                    <a:pt x="82" y="8"/>
                  </a:cubicBezTo>
                  <a:cubicBezTo>
                    <a:pt x="61" y="15"/>
                    <a:pt x="79" y="26"/>
                    <a:pt x="58" y="43"/>
                  </a:cubicBezTo>
                  <a:cubicBezTo>
                    <a:pt x="0" y="91"/>
                    <a:pt x="5" y="135"/>
                    <a:pt x="32" y="240"/>
                  </a:cubicBezTo>
                  <a:cubicBezTo>
                    <a:pt x="44" y="284"/>
                    <a:pt x="5" y="286"/>
                    <a:pt x="20" y="329"/>
                  </a:cubicBezTo>
                  <a:cubicBezTo>
                    <a:pt x="31" y="360"/>
                    <a:pt x="114" y="374"/>
                    <a:pt x="201" y="341"/>
                  </a:cubicBezTo>
                  <a:cubicBezTo>
                    <a:pt x="288" y="309"/>
                    <a:pt x="343" y="245"/>
                    <a:pt x="331" y="214"/>
                  </a:cubicBezTo>
                  <a:cubicBezTo>
                    <a:pt x="316" y="171"/>
                    <a:pt x="285" y="194"/>
                    <a:pt x="266" y="153"/>
                  </a:cubicBezTo>
                  <a:close/>
                  <a:moveTo>
                    <a:pt x="191" y="315"/>
                  </a:moveTo>
                  <a:cubicBezTo>
                    <a:pt x="114" y="344"/>
                    <a:pt x="50" y="327"/>
                    <a:pt x="47" y="319"/>
                  </a:cubicBezTo>
                  <a:cubicBezTo>
                    <a:pt x="42" y="306"/>
                    <a:pt x="72" y="263"/>
                    <a:pt x="161" y="230"/>
                  </a:cubicBezTo>
                  <a:cubicBezTo>
                    <a:pt x="250" y="197"/>
                    <a:pt x="299" y="209"/>
                    <a:pt x="304" y="224"/>
                  </a:cubicBezTo>
                  <a:cubicBezTo>
                    <a:pt x="307" y="232"/>
                    <a:pt x="269" y="286"/>
                    <a:pt x="191" y="315"/>
                  </a:cubicBezTo>
                  <a:close/>
                  <a:moveTo>
                    <a:pt x="166" y="245"/>
                  </a:moveTo>
                  <a:cubicBezTo>
                    <a:pt x="126" y="260"/>
                    <a:pt x="97" y="277"/>
                    <a:pt x="79" y="293"/>
                  </a:cubicBezTo>
                  <a:cubicBezTo>
                    <a:pt x="92" y="304"/>
                    <a:pt x="116" y="307"/>
                    <a:pt x="140" y="298"/>
                  </a:cubicBezTo>
                  <a:cubicBezTo>
                    <a:pt x="171" y="287"/>
                    <a:pt x="189" y="261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77" y="241"/>
                    <a:pt x="172" y="243"/>
                    <a:pt x="166" y="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8"/>
            <p:cNvSpPr/>
            <p:nvPr/>
          </p:nvSpPr>
          <p:spPr bwMode="auto">
            <a:xfrm>
              <a:off x="3695608" y="5088503"/>
              <a:ext cx="249329" cy="188055"/>
            </a:xfrm>
            <a:custGeom>
              <a:avLst/>
              <a:gdLst>
                <a:gd name="T0" fmla="*/ 69 w 406"/>
                <a:gd name="T1" fmla="*/ 199 h 306"/>
                <a:gd name="T2" fmla="*/ 129 w 406"/>
                <a:gd name="T3" fmla="*/ 270 h 306"/>
                <a:gd name="T4" fmla="*/ 203 w 406"/>
                <a:gd name="T5" fmla="*/ 306 h 306"/>
                <a:gd name="T6" fmla="*/ 275 w 406"/>
                <a:gd name="T7" fmla="*/ 272 h 306"/>
                <a:gd name="T8" fmla="*/ 313 w 406"/>
                <a:gd name="T9" fmla="*/ 212 h 306"/>
                <a:gd name="T10" fmla="*/ 203 w 406"/>
                <a:gd name="T11" fmla="*/ 266 h 306"/>
                <a:gd name="T12" fmla="*/ 69 w 406"/>
                <a:gd name="T13" fmla="*/ 199 h 306"/>
                <a:gd name="T14" fmla="*/ 393 w 406"/>
                <a:gd name="T15" fmla="*/ 101 h 306"/>
                <a:gd name="T16" fmla="*/ 226 w 406"/>
                <a:gd name="T17" fmla="*/ 7 h 306"/>
                <a:gd name="T18" fmla="*/ 179 w 406"/>
                <a:gd name="T19" fmla="*/ 7 h 306"/>
                <a:gd name="T20" fmla="*/ 13 w 406"/>
                <a:gd name="T21" fmla="*/ 101 h 306"/>
                <a:gd name="T22" fmla="*/ 13 w 406"/>
                <a:gd name="T23" fmla="*/ 127 h 306"/>
                <a:gd name="T24" fmla="*/ 179 w 406"/>
                <a:gd name="T25" fmla="*/ 220 h 306"/>
                <a:gd name="T26" fmla="*/ 226 w 406"/>
                <a:gd name="T27" fmla="*/ 220 h 306"/>
                <a:gd name="T28" fmla="*/ 334 w 406"/>
                <a:gd name="T29" fmla="*/ 160 h 306"/>
                <a:gd name="T30" fmla="*/ 217 w 406"/>
                <a:gd name="T31" fmla="*/ 133 h 306"/>
                <a:gd name="T32" fmla="*/ 203 w 406"/>
                <a:gd name="T33" fmla="*/ 135 h 306"/>
                <a:gd name="T34" fmla="*/ 165 w 406"/>
                <a:gd name="T35" fmla="*/ 112 h 306"/>
                <a:gd name="T36" fmla="*/ 203 w 406"/>
                <a:gd name="T37" fmla="*/ 89 h 306"/>
                <a:gd name="T38" fmla="*/ 238 w 406"/>
                <a:gd name="T39" fmla="*/ 104 h 306"/>
                <a:gd name="T40" fmla="*/ 362 w 406"/>
                <a:gd name="T41" fmla="*/ 145 h 306"/>
                <a:gd name="T42" fmla="*/ 393 w 406"/>
                <a:gd name="T43" fmla="*/ 127 h 306"/>
                <a:gd name="T44" fmla="*/ 393 w 406"/>
                <a:gd name="T45" fmla="*/ 101 h 306"/>
                <a:gd name="T46" fmla="*/ 342 w 406"/>
                <a:gd name="T47" fmla="*/ 277 h 306"/>
                <a:gd name="T48" fmla="*/ 370 w 406"/>
                <a:gd name="T49" fmla="*/ 275 h 306"/>
                <a:gd name="T50" fmla="*/ 362 w 406"/>
                <a:gd name="T51" fmla="*/ 145 h 306"/>
                <a:gd name="T52" fmla="*/ 334 w 406"/>
                <a:gd name="T53" fmla="*/ 160 h 306"/>
                <a:gd name="T54" fmla="*/ 342 w 406"/>
                <a:gd name="T55" fmla="*/ 27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6" h="306">
                  <a:moveTo>
                    <a:pt x="69" y="199"/>
                  </a:moveTo>
                  <a:cubicBezTo>
                    <a:pt x="78" y="236"/>
                    <a:pt x="90" y="253"/>
                    <a:pt x="129" y="270"/>
                  </a:cubicBezTo>
                  <a:cubicBezTo>
                    <a:pt x="169" y="287"/>
                    <a:pt x="187" y="306"/>
                    <a:pt x="203" y="306"/>
                  </a:cubicBezTo>
                  <a:cubicBezTo>
                    <a:pt x="218" y="306"/>
                    <a:pt x="236" y="289"/>
                    <a:pt x="275" y="272"/>
                  </a:cubicBezTo>
                  <a:cubicBezTo>
                    <a:pt x="314" y="255"/>
                    <a:pt x="304" y="250"/>
                    <a:pt x="313" y="212"/>
                  </a:cubicBezTo>
                  <a:cubicBezTo>
                    <a:pt x="203" y="266"/>
                    <a:pt x="203" y="266"/>
                    <a:pt x="203" y="266"/>
                  </a:cubicBezTo>
                  <a:lnTo>
                    <a:pt x="69" y="199"/>
                  </a:lnTo>
                  <a:close/>
                  <a:moveTo>
                    <a:pt x="393" y="101"/>
                  </a:moveTo>
                  <a:cubicBezTo>
                    <a:pt x="226" y="7"/>
                    <a:pt x="226" y="7"/>
                    <a:pt x="226" y="7"/>
                  </a:cubicBezTo>
                  <a:cubicBezTo>
                    <a:pt x="213" y="0"/>
                    <a:pt x="192" y="0"/>
                    <a:pt x="179" y="7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0" y="108"/>
                    <a:pt x="0" y="120"/>
                    <a:pt x="13" y="127"/>
                  </a:cubicBezTo>
                  <a:cubicBezTo>
                    <a:pt x="179" y="220"/>
                    <a:pt x="179" y="220"/>
                    <a:pt x="179" y="220"/>
                  </a:cubicBezTo>
                  <a:cubicBezTo>
                    <a:pt x="192" y="228"/>
                    <a:pt x="213" y="228"/>
                    <a:pt x="226" y="220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217" y="133"/>
                    <a:pt x="217" y="133"/>
                    <a:pt x="217" y="133"/>
                  </a:cubicBezTo>
                  <a:cubicBezTo>
                    <a:pt x="213" y="134"/>
                    <a:pt x="208" y="135"/>
                    <a:pt x="203" y="135"/>
                  </a:cubicBezTo>
                  <a:cubicBezTo>
                    <a:pt x="182" y="135"/>
                    <a:pt x="165" y="124"/>
                    <a:pt x="165" y="112"/>
                  </a:cubicBezTo>
                  <a:cubicBezTo>
                    <a:pt x="165" y="99"/>
                    <a:pt x="182" y="89"/>
                    <a:pt x="203" y="89"/>
                  </a:cubicBezTo>
                  <a:cubicBezTo>
                    <a:pt x="219" y="89"/>
                    <a:pt x="233" y="95"/>
                    <a:pt x="238" y="104"/>
                  </a:cubicBezTo>
                  <a:cubicBezTo>
                    <a:pt x="362" y="145"/>
                    <a:pt x="362" y="145"/>
                    <a:pt x="362" y="145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406" y="120"/>
                    <a:pt x="406" y="108"/>
                    <a:pt x="393" y="101"/>
                  </a:cubicBezTo>
                  <a:close/>
                  <a:moveTo>
                    <a:pt x="342" y="277"/>
                  </a:moveTo>
                  <a:cubicBezTo>
                    <a:pt x="341" y="285"/>
                    <a:pt x="368" y="298"/>
                    <a:pt x="370" y="275"/>
                  </a:cubicBezTo>
                  <a:cubicBezTo>
                    <a:pt x="382" y="174"/>
                    <a:pt x="362" y="145"/>
                    <a:pt x="362" y="145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334" y="160"/>
                    <a:pt x="358" y="183"/>
                    <a:pt x="342" y="27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9"/>
            <p:cNvSpPr/>
            <p:nvPr/>
          </p:nvSpPr>
          <p:spPr bwMode="auto">
            <a:xfrm>
              <a:off x="4864860" y="4241495"/>
              <a:ext cx="247217" cy="232427"/>
            </a:xfrm>
            <a:custGeom>
              <a:avLst/>
              <a:gdLst>
                <a:gd name="T0" fmla="*/ 344 w 402"/>
                <a:gd name="T1" fmla="*/ 125 h 382"/>
                <a:gd name="T2" fmla="*/ 303 w 402"/>
                <a:gd name="T3" fmla="*/ 13 h 382"/>
                <a:gd name="T4" fmla="*/ 284 w 402"/>
                <a:gd name="T5" fmla="*/ 3 h 382"/>
                <a:gd name="T6" fmla="*/ 12 w 402"/>
                <a:gd name="T7" fmla="*/ 102 h 382"/>
                <a:gd name="T8" fmla="*/ 3 w 402"/>
                <a:gd name="T9" fmla="*/ 122 h 382"/>
                <a:gd name="T10" fmla="*/ 46 w 402"/>
                <a:gd name="T11" fmla="*/ 241 h 382"/>
                <a:gd name="T12" fmla="*/ 46 w 402"/>
                <a:gd name="T13" fmla="*/ 177 h 382"/>
                <a:gd name="T14" fmla="*/ 97 w 402"/>
                <a:gd name="T15" fmla="*/ 125 h 382"/>
                <a:gd name="T16" fmla="*/ 169 w 402"/>
                <a:gd name="T17" fmla="*/ 125 h 382"/>
                <a:gd name="T18" fmla="*/ 255 w 402"/>
                <a:gd name="T19" fmla="*/ 65 h 382"/>
                <a:gd name="T20" fmla="*/ 304 w 402"/>
                <a:gd name="T21" fmla="*/ 125 h 382"/>
                <a:gd name="T22" fmla="*/ 344 w 402"/>
                <a:gd name="T23" fmla="*/ 125 h 382"/>
                <a:gd name="T24" fmla="*/ 387 w 402"/>
                <a:gd name="T25" fmla="*/ 161 h 382"/>
                <a:gd name="T26" fmla="*/ 97 w 402"/>
                <a:gd name="T27" fmla="*/ 161 h 382"/>
                <a:gd name="T28" fmla="*/ 82 w 402"/>
                <a:gd name="T29" fmla="*/ 177 h 382"/>
                <a:gd name="T30" fmla="*/ 82 w 402"/>
                <a:gd name="T31" fmla="*/ 366 h 382"/>
                <a:gd name="T32" fmla="*/ 97 w 402"/>
                <a:gd name="T33" fmla="*/ 382 h 382"/>
                <a:gd name="T34" fmla="*/ 387 w 402"/>
                <a:gd name="T35" fmla="*/ 382 h 382"/>
                <a:gd name="T36" fmla="*/ 402 w 402"/>
                <a:gd name="T37" fmla="*/ 366 h 382"/>
                <a:gd name="T38" fmla="*/ 402 w 402"/>
                <a:gd name="T39" fmla="*/ 177 h 382"/>
                <a:gd name="T40" fmla="*/ 387 w 402"/>
                <a:gd name="T41" fmla="*/ 161 h 382"/>
                <a:gd name="T42" fmla="*/ 364 w 402"/>
                <a:gd name="T43" fmla="*/ 342 h 382"/>
                <a:gd name="T44" fmla="*/ 125 w 402"/>
                <a:gd name="T45" fmla="*/ 342 h 382"/>
                <a:gd name="T46" fmla="*/ 125 w 402"/>
                <a:gd name="T47" fmla="*/ 307 h 382"/>
                <a:gd name="T48" fmla="*/ 161 w 402"/>
                <a:gd name="T49" fmla="*/ 222 h 382"/>
                <a:gd name="T50" fmla="*/ 217 w 402"/>
                <a:gd name="T51" fmla="*/ 290 h 382"/>
                <a:gd name="T52" fmla="*/ 269 w 402"/>
                <a:gd name="T53" fmla="*/ 237 h 382"/>
                <a:gd name="T54" fmla="*/ 336 w 402"/>
                <a:gd name="T55" fmla="*/ 213 h 382"/>
                <a:gd name="T56" fmla="*/ 364 w 402"/>
                <a:gd name="T57" fmla="*/ 277 h 382"/>
                <a:gd name="T58" fmla="*/ 364 w 402"/>
                <a:gd name="T59" fmla="*/ 34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2" h="382">
                  <a:moveTo>
                    <a:pt x="344" y="125"/>
                  </a:moveTo>
                  <a:cubicBezTo>
                    <a:pt x="303" y="13"/>
                    <a:pt x="303" y="13"/>
                    <a:pt x="303" y="13"/>
                  </a:cubicBezTo>
                  <a:cubicBezTo>
                    <a:pt x="300" y="4"/>
                    <a:pt x="291" y="0"/>
                    <a:pt x="284" y="3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4" y="105"/>
                    <a:pt x="0" y="114"/>
                    <a:pt x="3" y="122"/>
                  </a:cubicBezTo>
                  <a:cubicBezTo>
                    <a:pt x="46" y="241"/>
                    <a:pt x="46" y="241"/>
                    <a:pt x="46" y="241"/>
                  </a:cubicBezTo>
                  <a:cubicBezTo>
                    <a:pt x="46" y="177"/>
                    <a:pt x="46" y="177"/>
                    <a:pt x="46" y="177"/>
                  </a:cubicBezTo>
                  <a:cubicBezTo>
                    <a:pt x="46" y="149"/>
                    <a:pt x="69" y="125"/>
                    <a:pt x="97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304" y="125"/>
                    <a:pt x="304" y="125"/>
                    <a:pt x="304" y="125"/>
                  </a:cubicBezTo>
                  <a:lnTo>
                    <a:pt x="344" y="125"/>
                  </a:lnTo>
                  <a:close/>
                  <a:moveTo>
                    <a:pt x="387" y="161"/>
                  </a:moveTo>
                  <a:cubicBezTo>
                    <a:pt x="97" y="161"/>
                    <a:pt x="97" y="161"/>
                    <a:pt x="97" y="161"/>
                  </a:cubicBezTo>
                  <a:cubicBezTo>
                    <a:pt x="89" y="161"/>
                    <a:pt x="82" y="169"/>
                    <a:pt x="82" y="177"/>
                  </a:cubicBezTo>
                  <a:cubicBezTo>
                    <a:pt x="82" y="366"/>
                    <a:pt x="82" y="366"/>
                    <a:pt x="82" y="366"/>
                  </a:cubicBezTo>
                  <a:cubicBezTo>
                    <a:pt x="82" y="375"/>
                    <a:pt x="89" y="382"/>
                    <a:pt x="97" y="382"/>
                  </a:cubicBezTo>
                  <a:cubicBezTo>
                    <a:pt x="387" y="382"/>
                    <a:pt x="387" y="382"/>
                    <a:pt x="387" y="382"/>
                  </a:cubicBezTo>
                  <a:cubicBezTo>
                    <a:pt x="395" y="382"/>
                    <a:pt x="402" y="375"/>
                    <a:pt x="402" y="366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69"/>
                    <a:pt x="395" y="161"/>
                    <a:pt x="387" y="161"/>
                  </a:cubicBezTo>
                  <a:close/>
                  <a:moveTo>
                    <a:pt x="364" y="342"/>
                  </a:moveTo>
                  <a:cubicBezTo>
                    <a:pt x="125" y="342"/>
                    <a:pt x="125" y="342"/>
                    <a:pt x="125" y="342"/>
                  </a:cubicBezTo>
                  <a:cubicBezTo>
                    <a:pt x="125" y="307"/>
                    <a:pt x="125" y="307"/>
                    <a:pt x="125" y="307"/>
                  </a:cubicBezTo>
                  <a:cubicBezTo>
                    <a:pt x="161" y="222"/>
                    <a:pt x="161" y="222"/>
                    <a:pt x="161" y="222"/>
                  </a:cubicBezTo>
                  <a:cubicBezTo>
                    <a:pt x="217" y="290"/>
                    <a:pt x="217" y="290"/>
                    <a:pt x="217" y="290"/>
                  </a:cubicBezTo>
                  <a:cubicBezTo>
                    <a:pt x="269" y="237"/>
                    <a:pt x="269" y="237"/>
                    <a:pt x="269" y="237"/>
                  </a:cubicBezTo>
                  <a:cubicBezTo>
                    <a:pt x="336" y="213"/>
                    <a:pt x="336" y="213"/>
                    <a:pt x="336" y="213"/>
                  </a:cubicBezTo>
                  <a:cubicBezTo>
                    <a:pt x="364" y="277"/>
                    <a:pt x="364" y="277"/>
                    <a:pt x="364" y="277"/>
                  </a:cubicBezTo>
                  <a:lnTo>
                    <a:pt x="364" y="3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0"/>
            <p:cNvSpPr/>
            <p:nvPr/>
          </p:nvSpPr>
          <p:spPr bwMode="auto">
            <a:xfrm>
              <a:off x="6285985" y="4140280"/>
              <a:ext cx="245104" cy="196506"/>
            </a:xfrm>
            <a:custGeom>
              <a:avLst/>
              <a:gdLst>
                <a:gd name="T0" fmla="*/ 382 w 401"/>
                <a:gd name="T1" fmla="*/ 100 h 320"/>
                <a:gd name="T2" fmla="*/ 19 w 401"/>
                <a:gd name="T3" fmla="*/ 100 h 320"/>
                <a:gd name="T4" fmla="*/ 1 w 401"/>
                <a:gd name="T5" fmla="*/ 120 h 320"/>
                <a:gd name="T6" fmla="*/ 18 w 401"/>
                <a:gd name="T7" fmla="*/ 300 h 320"/>
                <a:gd name="T8" fmla="*/ 40 w 401"/>
                <a:gd name="T9" fmla="*/ 320 h 320"/>
                <a:gd name="T10" fmla="*/ 362 w 401"/>
                <a:gd name="T11" fmla="*/ 320 h 320"/>
                <a:gd name="T12" fmla="*/ 384 w 401"/>
                <a:gd name="T13" fmla="*/ 300 h 320"/>
                <a:gd name="T14" fmla="*/ 400 w 401"/>
                <a:gd name="T15" fmla="*/ 120 h 320"/>
                <a:gd name="T16" fmla="*/ 382 w 401"/>
                <a:gd name="T17" fmla="*/ 100 h 320"/>
                <a:gd name="T18" fmla="*/ 369 w 401"/>
                <a:gd name="T19" fmla="*/ 56 h 320"/>
                <a:gd name="T20" fmla="*/ 345 w 401"/>
                <a:gd name="T21" fmla="*/ 40 h 320"/>
                <a:gd name="T22" fmla="*/ 208 w 401"/>
                <a:gd name="T23" fmla="*/ 40 h 320"/>
                <a:gd name="T24" fmla="*/ 174 w 401"/>
                <a:gd name="T25" fmla="*/ 26 h 320"/>
                <a:gd name="T26" fmla="*/ 162 w 401"/>
                <a:gd name="T27" fmla="*/ 14 h 320"/>
                <a:gd name="T28" fmla="*/ 128 w 401"/>
                <a:gd name="T29" fmla="*/ 0 h 320"/>
                <a:gd name="T30" fmla="*/ 62 w 401"/>
                <a:gd name="T31" fmla="*/ 0 h 320"/>
                <a:gd name="T32" fmla="*/ 40 w 401"/>
                <a:gd name="T33" fmla="*/ 20 h 320"/>
                <a:gd name="T34" fmla="*/ 34 w 401"/>
                <a:gd name="T35" fmla="*/ 72 h 320"/>
                <a:gd name="T36" fmla="*/ 373 w 401"/>
                <a:gd name="T37" fmla="*/ 72 h 320"/>
                <a:gd name="T38" fmla="*/ 369 w 401"/>
                <a:gd name="T39" fmla="*/ 5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1" h="320">
                  <a:moveTo>
                    <a:pt x="382" y="100"/>
                  </a:moveTo>
                  <a:cubicBezTo>
                    <a:pt x="19" y="100"/>
                    <a:pt x="19" y="100"/>
                    <a:pt x="19" y="100"/>
                  </a:cubicBezTo>
                  <a:cubicBezTo>
                    <a:pt x="1" y="100"/>
                    <a:pt x="0" y="109"/>
                    <a:pt x="1" y="120"/>
                  </a:cubicBezTo>
                  <a:cubicBezTo>
                    <a:pt x="18" y="300"/>
                    <a:pt x="18" y="300"/>
                    <a:pt x="18" y="300"/>
                  </a:cubicBezTo>
                  <a:cubicBezTo>
                    <a:pt x="19" y="311"/>
                    <a:pt x="21" y="320"/>
                    <a:pt x="40" y="320"/>
                  </a:cubicBezTo>
                  <a:cubicBezTo>
                    <a:pt x="362" y="320"/>
                    <a:pt x="362" y="320"/>
                    <a:pt x="362" y="320"/>
                  </a:cubicBezTo>
                  <a:cubicBezTo>
                    <a:pt x="381" y="320"/>
                    <a:pt x="383" y="311"/>
                    <a:pt x="384" y="300"/>
                  </a:cubicBezTo>
                  <a:cubicBezTo>
                    <a:pt x="400" y="120"/>
                    <a:pt x="400" y="120"/>
                    <a:pt x="400" y="120"/>
                  </a:cubicBezTo>
                  <a:cubicBezTo>
                    <a:pt x="401" y="109"/>
                    <a:pt x="401" y="100"/>
                    <a:pt x="382" y="100"/>
                  </a:cubicBezTo>
                  <a:close/>
                  <a:moveTo>
                    <a:pt x="369" y="56"/>
                  </a:moveTo>
                  <a:cubicBezTo>
                    <a:pt x="367" y="47"/>
                    <a:pt x="356" y="40"/>
                    <a:pt x="345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197" y="40"/>
                    <a:pt x="182" y="34"/>
                    <a:pt x="174" y="26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54" y="6"/>
                    <a:pt x="139" y="0"/>
                    <a:pt x="12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1" y="0"/>
                    <a:pt x="41" y="9"/>
                    <a:pt x="40" y="20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73" y="72"/>
                    <a:pt x="373" y="72"/>
                    <a:pt x="373" y="72"/>
                  </a:cubicBezTo>
                  <a:lnTo>
                    <a:pt x="369" y="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1"/>
            <p:cNvSpPr/>
            <p:nvPr/>
          </p:nvSpPr>
          <p:spPr bwMode="auto">
            <a:xfrm>
              <a:off x="8180257" y="5415581"/>
              <a:ext cx="213410" cy="207071"/>
            </a:xfrm>
            <a:custGeom>
              <a:avLst/>
              <a:gdLst>
                <a:gd name="T0" fmla="*/ 336 w 347"/>
                <a:gd name="T1" fmla="*/ 41 h 336"/>
                <a:gd name="T2" fmla="*/ 292 w 347"/>
                <a:gd name="T3" fmla="*/ 7 h 336"/>
                <a:gd name="T4" fmla="*/ 270 w 347"/>
                <a:gd name="T5" fmla="*/ 0 h 336"/>
                <a:gd name="T6" fmla="*/ 78 w 347"/>
                <a:gd name="T7" fmla="*/ 0 h 336"/>
                <a:gd name="T8" fmla="*/ 55 w 347"/>
                <a:gd name="T9" fmla="*/ 7 h 336"/>
                <a:gd name="T10" fmla="*/ 11 w 347"/>
                <a:gd name="T11" fmla="*/ 41 h 336"/>
                <a:gd name="T12" fmla="*/ 2 w 347"/>
                <a:gd name="T13" fmla="*/ 65 h 336"/>
                <a:gd name="T14" fmla="*/ 41 w 347"/>
                <a:gd name="T15" fmla="*/ 325 h 336"/>
                <a:gd name="T16" fmla="*/ 57 w 347"/>
                <a:gd name="T17" fmla="*/ 336 h 336"/>
                <a:gd name="T18" fmla="*/ 291 w 347"/>
                <a:gd name="T19" fmla="*/ 336 h 336"/>
                <a:gd name="T20" fmla="*/ 307 w 347"/>
                <a:gd name="T21" fmla="*/ 325 h 336"/>
                <a:gd name="T22" fmla="*/ 345 w 347"/>
                <a:gd name="T23" fmla="*/ 65 h 336"/>
                <a:gd name="T24" fmla="*/ 336 w 347"/>
                <a:gd name="T25" fmla="*/ 41 h 336"/>
                <a:gd name="T26" fmla="*/ 174 w 347"/>
                <a:gd name="T27" fmla="*/ 215 h 336"/>
                <a:gd name="T28" fmla="*/ 92 w 347"/>
                <a:gd name="T29" fmla="*/ 104 h 336"/>
                <a:gd name="T30" fmla="*/ 129 w 347"/>
                <a:gd name="T31" fmla="*/ 104 h 336"/>
                <a:gd name="T32" fmla="*/ 174 w 347"/>
                <a:gd name="T33" fmla="*/ 179 h 336"/>
                <a:gd name="T34" fmla="*/ 219 w 347"/>
                <a:gd name="T35" fmla="*/ 104 h 336"/>
                <a:gd name="T36" fmla="*/ 256 w 347"/>
                <a:gd name="T37" fmla="*/ 104 h 336"/>
                <a:gd name="T38" fmla="*/ 174 w 347"/>
                <a:gd name="T39" fmla="*/ 215 h 336"/>
                <a:gd name="T40" fmla="*/ 33 w 347"/>
                <a:gd name="T41" fmla="*/ 68 h 336"/>
                <a:gd name="T42" fmla="*/ 77 w 347"/>
                <a:gd name="T43" fmla="*/ 22 h 336"/>
                <a:gd name="T44" fmla="*/ 270 w 347"/>
                <a:gd name="T45" fmla="*/ 22 h 336"/>
                <a:gd name="T46" fmla="*/ 315 w 347"/>
                <a:gd name="T47" fmla="*/ 68 h 336"/>
                <a:gd name="T48" fmla="*/ 33 w 347"/>
                <a:gd name="T49" fmla="*/ 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336">
                  <a:moveTo>
                    <a:pt x="336" y="41"/>
                  </a:moveTo>
                  <a:cubicBezTo>
                    <a:pt x="330" y="36"/>
                    <a:pt x="298" y="12"/>
                    <a:pt x="292" y="7"/>
                  </a:cubicBezTo>
                  <a:cubicBezTo>
                    <a:pt x="286" y="1"/>
                    <a:pt x="277" y="0"/>
                    <a:pt x="27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1" y="0"/>
                    <a:pt x="61" y="1"/>
                    <a:pt x="55" y="7"/>
                  </a:cubicBezTo>
                  <a:cubicBezTo>
                    <a:pt x="49" y="12"/>
                    <a:pt x="17" y="36"/>
                    <a:pt x="11" y="41"/>
                  </a:cubicBezTo>
                  <a:cubicBezTo>
                    <a:pt x="5" y="46"/>
                    <a:pt x="0" y="54"/>
                    <a:pt x="2" y="65"/>
                  </a:cubicBezTo>
                  <a:cubicBezTo>
                    <a:pt x="4" y="76"/>
                    <a:pt x="41" y="325"/>
                    <a:pt x="41" y="325"/>
                  </a:cubicBezTo>
                  <a:cubicBezTo>
                    <a:pt x="43" y="331"/>
                    <a:pt x="50" y="336"/>
                    <a:pt x="57" y="336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298" y="336"/>
                    <a:pt x="305" y="331"/>
                    <a:pt x="307" y="325"/>
                  </a:cubicBezTo>
                  <a:cubicBezTo>
                    <a:pt x="307" y="325"/>
                    <a:pt x="344" y="76"/>
                    <a:pt x="345" y="65"/>
                  </a:cubicBezTo>
                  <a:cubicBezTo>
                    <a:pt x="347" y="54"/>
                    <a:pt x="342" y="46"/>
                    <a:pt x="336" y="41"/>
                  </a:cubicBezTo>
                  <a:close/>
                  <a:moveTo>
                    <a:pt x="174" y="215"/>
                  </a:moveTo>
                  <a:cubicBezTo>
                    <a:pt x="109" y="215"/>
                    <a:pt x="95" y="123"/>
                    <a:pt x="92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4" y="132"/>
                    <a:pt x="147" y="179"/>
                    <a:pt x="174" y="179"/>
                  </a:cubicBezTo>
                  <a:cubicBezTo>
                    <a:pt x="201" y="179"/>
                    <a:pt x="213" y="132"/>
                    <a:pt x="219" y="104"/>
                  </a:cubicBezTo>
                  <a:cubicBezTo>
                    <a:pt x="256" y="104"/>
                    <a:pt x="256" y="104"/>
                    <a:pt x="256" y="104"/>
                  </a:cubicBezTo>
                  <a:cubicBezTo>
                    <a:pt x="253" y="123"/>
                    <a:pt x="239" y="215"/>
                    <a:pt x="174" y="215"/>
                  </a:cubicBezTo>
                  <a:close/>
                  <a:moveTo>
                    <a:pt x="33" y="68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270" y="22"/>
                    <a:pt x="270" y="22"/>
                    <a:pt x="270" y="22"/>
                  </a:cubicBezTo>
                  <a:cubicBezTo>
                    <a:pt x="315" y="68"/>
                    <a:pt x="315" y="68"/>
                    <a:pt x="315" y="68"/>
                  </a:cubicBezTo>
                  <a:lnTo>
                    <a:pt x="33" y="6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TextBox 12"/>
            <p:cNvSpPr txBox="1"/>
            <p:nvPr/>
          </p:nvSpPr>
          <p:spPr>
            <a:xfrm>
              <a:off x="3608515" y="6303507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15%</a:t>
              </a: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3936295" y="5238868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30%</a:t>
              </a:r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4890289" y="4553124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35%</a:t>
              </a:r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6099964" y="4452416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45%</a:t>
              </a:r>
            </a:p>
          </p:txBody>
        </p:sp>
        <p:sp>
          <p:nvSpPr>
            <p:cNvPr id="35" name="TextBox 16"/>
            <p:cNvSpPr txBox="1"/>
            <p:nvPr/>
          </p:nvSpPr>
          <p:spPr>
            <a:xfrm>
              <a:off x="7671638" y="5441380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85%</a:t>
              </a:r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569180" y="1403938"/>
            <a:ext cx="7945258" cy="1628295"/>
            <a:chOff x="1148901" y="2960948"/>
            <a:chExt cx="11100619" cy="2171060"/>
          </a:xfrm>
        </p:grpSpPr>
        <p:grpSp>
          <p:nvGrpSpPr>
            <p:cNvPr id="6" name="Group 18"/>
            <p:cNvGrpSpPr/>
            <p:nvPr/>
          </p:nvGrpSpPr>
          <p:grpSpPr>
            <a:xfrm>
              <a:off x="1148901" y="4150558"/>
              <a:ext cx="2205077" cy="981450"/>
              <a:chOff x="1148901" y="4150558"/>
              <a:chExt cx="2205077" cy="981450"/>
            </a:xfrm>
          </p:grpSpPr>
          <p:sp>
            <p:nvSpPr>
              <p:cNvPr id="19" name="TextBox 31"/>
              <p:cNvSpPr txBox="1"/>
              <p:nvPr/>
            </p:nvSpPr>
            <p:spPr>
              <a:xfrm>
                <a:off x="1577518" y="4150558"/>
                <a:ext cx="1347845" cy="340519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2"/>
                    </a:solidFill>
                  </a:rPr>
                  <a:t>标题文本预设</a:t>
                </a:r>
              </a:p>
            </p:txBody>
          </p:sp>
          <p:sp>
            <p:nvSpPr>
              <p:cNvPr id="20" name="TextBox 32"/>
              <p:cNvSpPr txBox="1"/>
              <p:nvPr/>
            </p:nvSpPr>
            <p:spPr bwMode="auto">
              <a:xfrm>
                <a:off x="1148901" y="4557778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372788" y="3301795"/>
              <a:ext cx="2205078" cy="981450"/>
              <a:chOff x="3497671" y="3301795"/>
              <a:chExt cx="2205078" cy="981450"/>
            </a:xfrm>
          </p:grpSpPr>
          <p:sp>
            <p:nvSpPr>
              <p:cNvPr id="17" name="TextBox 29"/>
              <p:cNvSpPr txBox="1"/>
              <p:nvPr/>
            </p:nvSpPr>
            <p:spPr>
              <a:xfrm>
                <a:off x="3926286" y="3301795"/>
                <a:ext cx="1347845" cy="340519"/>
              </a:xfrm>
              <a:prstGeom prst="roundRect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>
                    <a:solidFill>
                      <a:schemeClr val="bg2"/>
                    </a:solidFill>
                  </a:rPr>
                  <a:t>标题文本预设</a:t>
                </a:r>
              </a:p>
            </p:txBody>
          </p:sp>
          <p:sp>
            <p:nvSpPr>
              <p:cNvPr id="18" name="TextBox 30"/>
              <p:cNvSpPr txBox="1"/>
              <p:nvPr/>
            </p:nvSpPr>
            <p:spPr bwMode="auto">
              <a:xfrm>
                <a:off x="3497671" y="3709015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8" name="Group 20"/>
            <p:cNvGrpSpPr/>
            <p:nvPr/>
          </p:nvGrpSpPr>
          <p:grpSpPr>
            <a:xfrm>
              <a:off x="5596672" y="2960948"/>
              <a:ext cx="2205078" cy="981450"/>
              <a:chOff x="3497670" y="2960948"/>
              <a:chExt cx="2205078" cy="981450"/>
            </a:xfrm>
          </p:grpSpPr>
          <p:sp>
            <p:nvSpPr>
              <p:cNvPr id="15" name="TextBox 27"/>
              <p:cNvSpPr txBox="1"/>
              <p:nvPr/>
            </p:nvSpPr>
            <p:spPr>
              <a:xfrm>
                <a:off x="3926286" y="2960948"/>
                <a:ext cx="1347845" cy="340519"/>
              </a:xfrm>
              <a:prstGeom prst="round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2"/>
                    </a:solidFill>
                  </a:rPr>
                  <a:t>标题文本预设</a:t>
                </a:r>
              </a:p>
            </p:txBody>
          </p:sp>
          <p:sp>
            <p:nvSpPr>
              <p:cNvPr id="16" name="TextBox 28"/>
              <p:cNvSpPr txBox="1"/>
              <p:nvPr/>
            </p:nvSpPr>
            <p:spPr bwMode="auto">
              <a:xfrm>
                <a:off x="3497670" y="3368168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9" name="Group 21"/>
            <p:cNvGrpSpPr/>
            <p:nvPr/>
          </p:nvGrpSpPr>
          <p:grpSpPr>
            <a:xfrm>
              <a:off x="7820559" y="3301795"/>
              <a:ext cx="2205078" cy="981450"/>
              <a:chOff x="3497672" y="3301795"/>
              <a:chExt cx="2205078" cy="981450"/>
            </a:xfrm>
          </p:grpSpPr>
          <p:sp>
            <p:nvSpPr>
              <p:cNvPr id="13" name="TextBox 25"/>
              <p:cNvSpPr txBox="1"/>
              <p:nvPr/>
            </p:nvSpPr>
            <p:spPr>
              <a:xfrm>
                <a:off x="3926286" y="3301795"/>
                <a:ext cx="1347845" cy="340519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>
                    <a:solidFill>
                      <a:schemeClr val="bg2"/>
                    </a:solidFill>
                  </a:rPr>
                  <a:t>标题文本预设</a:t>
                </a:r>
              </a:p>
            </p:txBody>
          </p:sp>
          <p:sp>
            <p:nvSpPr>
              <p:cNvPr id="14" name="TextBox 26"/>
              <p:cNvSpPr txBox="1"/>
              <p:nvPr/>
            </p:nvSpPr>
            <p:spPr bwMode="auto">
              <a:xfrm>
                <a:off x="3497672" y="3709015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10" name="Group 22"/>
            <p:cNvGrpSpPr/>
            <p:nvPr/>
          </p:nvGrpSpPr>
          <p:grpSpPr>
            <a:xfrm>
              <a:off x="10044442" y="4150558"/>
              <a:ext cx="2205078" cy="981450"/>
              <a:chOff x="3497671" y="4150558"/>
              <a:chExt cx="2205078" cy="981450"/>
            </a:xfrm>
          </p:grpSpPr>
          <p:sp>
            <p:nvSpPr>
              <p:cNvPr id="11" name="TextBox 23"/>
              <p:cNvSpPr txBox="1"/>
              <p:nvPr/>
            </p:nvSpPr>
            <p:spPr>
              <a:xfrm>
                <a:off x="3926286" y="4150558"/>
                <a:ext cx="1347845" cy="340519"/>
              </a:xfrm>
              <a:prstGeom prst="roundRect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>
                    <a:solidFill>
                      <a:schemeClr val="bg2"/>
                    </a:solidFill>
                  </a:rPr>
                  <a:t>标题文本预设</a:t>
                </a:r>
              </a:p>
            </p:txBody>
          </p:sp>
          <p:sp>
            <p:nvSpPr>
              <p:cNvPr id="12" name="TextBox 24"/>
              <p:cNvSpPr txBox="1"/>
              <p:nvPr/>
            </p:nvSpPr>
            <p:spPr bwMode="auto">
              <a:xfrm>
                <a:off x="3497671" y="4557778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3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36" y="1711761"/>
            <a:ext cx="4918232" cy="26986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76" y="2321237"/>
            <a:ext cx="3093696" cy="1689953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7358512" y="2754468"/>
            <a:ext cx="1389952" cy="1954740"/>
            <a:chOff x="7021326" y="2513068"/>
            <a:chExt cx="1389952" cy="1954740"/>
          </a:xfrm>
        </p:grpSpPr>
        <p:grpSp>
          <p:nvGrpSpPr>
            <p:cNvPr id="36" name="组合 35"/>
            <p:cNvGrpSpPr/>
            <p:nvPr/>
          </p:nvGrpSpPr>
          <p:grpSpPr>
            <a:xfrm>
              <a:off x="7037354" y="2513068"/>
              <a:ext cx="1014942" cy="1084910"/>
              <a:chOff x="5896560" y="2849258"/>
              <a:chExt cx="1014942" cy="1084910"/>
            </a:xfrm>
          </p:grpSpPr>
          <p:sp>
            <p:nvSpPr>
              <p:cNvPr id="38" name="TextBox 9"/>
              <p:cNvSpPr txBox="1"/>
              <p:nvPr/>
            </p:nvSpPr>
            <p:spPr>
              <a:xfrm>
                <a:off x="5896560" y="2849258"/>
                <a:ext cx="1014942" cy="1084910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r>
                  <a:rPr lang="en-US" altLang="zh-CN" sz="8800" dirty="0">
                    <a:solidFill>
                      <a:schemeClr val="bg1"/>
                    </a:solidFill>
                    <a:latin typeface="DFPOP1W7-B5" panose="040B0709000000000000" pitchFamily="81" charset="-120"/>
                    <a:ea typeface="DFPOP1W7-B5" panose="040B0709000000000000" pitchFamily="81" charset="-120"/>
                    <a:cs typeface="+mn-ea"/>
                    <a:sym typeface="+mn-lt"/>
                  </a:rPr>
                  <a:t>04</a:t>
                </a:r>
              </a:p>
            </p:txBody>
          </p:sp>
          <p:cxnSp>
            <p:nvCxnSpPr>
              <p:cNvPr id="39" name="Straight Connector 17"/>
              <p:cNvCxnSpPr/>
              <p:nvPr/>
            </p:nvCxnSpPr>
            <p:spPr>
              <a:xfrm>
                <a:off x="5902332" y="3877965"/>
                <a:ext cx="1008112" cy="0"/>
              </a:xfrm>
              <a:prstGeom prst="line">
                <a:avLst/>
              </a:prstGeom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24"/>
            <p:cNvSpPr/>
            <p:nvPr/>
          </p:nvSpPr>
          <p:spPr>
            <a:xfrm>
              <a:off x="7021326" y="359797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947789" y="2993274"/>
            <a:ext cx="1393612" cy="1954740"/>
            <a:chOff x="4568340" y="2849258"/>
            <a:chExt cx="1393612" cy="1954740"/>
          </a:xfrm>
        </p:grpSpPr>
        <p:sp>
          <p:nvSpPr>
            <p:cNvPr id="41" name="TextBox 8"/>
            <p:cNvSpPr txBox="1"/>
            <p:nvPr/>
          </p:nvSpPr>
          <p:spPr>
            <a:xfrm>
              <a:off x="4568340" y="2849258"/>
              <a:ext cx="1040188" cy="1084910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DFPOP1W7-B5" panose="040B0709000000000000" pitchFamily="81" charset="-120"/>
                  <a:ea typeface="DFPOP1W7-B5" panose="040B0709000000000000" pitchFamily="81" charset="-120"/>
                  <a:cs typeface="+mn-ea"/>
                  <a:sym typeface="+mn-lt"/>
                </a:rPr>
                <a:t>03</a:t>
              </a:r>
            </a:p>
          </p:txBody>
        </p:sp>
        <p:cxnSp>
          <p:nvCxnSpPr>
            <p:cNvPr id="42" name="Straight Connector 17"/>
            <p:cNvCxnSpPr/>
            <p:nvPr/>
          </p:nvCxnSpPr>
          <p:spPr>
            <a:xfrm>
              <a:off x="4593800" y="3877965"/>
              <a:ext cx="1008112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4"/>
            <p:cNvSpPr/>
            <p:nvPr/>
          </p:nvSpPr>
          <p:spPr>
            <a:xfrm>
              <a:off x="4572000" y="393416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672433" y="1699510"/>
            <a:ext cx="1389952" cy="1954740"/>
            <a:chOff x="3258743" y="2849258"/>
            <a:chExt cx="1389952" cy="1954740"/>
          </a:xfrm>
        </p:grpSpPr>
        <p:sp>
          <p:nvSpPr>
            <p:cNvPr id="45" name="TextBox 7"/>
            <p:cNvSpPr txBox="1"/>
            <p:nvPr/>
          </p:nvSpPr>
          <p:spPr>
            <a:xfrm>
              <a:off x="3296145" y="2849258"/>
              <a:ext cx="1016143" cy="1084910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DFPOP1W7-B5" panose="040B0709000000000000" pitchFamily="81" charset="-120"/>
                  <a:ea typeface="DFPOP1W7-B5" panose="040B0709000000000000" pitchFamily="81" charset="-120"/>
                  <a:cs typeface="+mn-ea"/>
                  <a:sym typeface="+mn-lt"/>
                </a:rPr>
                <a:t>02</a:t>
              </a:r>
            </a:p>
          </p:txBody>
        </p:sp>
        <p:cxnSp>
          <p:nvCxnSpPr>
            <p:cNvPr id="46" name="Straight Connector 17"/>
            <p:cNvCxnSpPr/>
            <p:nvPr/>
          </p:nvCxnSpPr>
          <p:spPr>
            <a:xfrm>
              <a:off x="3280543" y="3877965"/>
              <a:ext cx="1008112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4"/>
            <p:cNvSpPr/>
            <p:nvPr/>
          </p:nvSpPr>
          <p:spPr>
            <a:xfrm>
              <a:off x="3258743" y="393416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857933" y="2134425"/>
            <a:ext cx="1389952" cy="2146437"/>
            <a:chOff x="1696054" y="2657561"/>
            <a:chExt cx="1389952" cy="2146437"/>
          </a:xfrm>
        </p:grpSpPr>
        <p:sp>
          <p:nvSpPr>
            <p:cNvPr id="49" name="TextBox 5"/>
            <p:cNvSpPr txBox="1"/>
            <p:nvPr/>
          </p:nvSpPr>
          <p:spPr>
            <a:xfrm>
              <a:off x="1823621" y="2657561"/>
              <a:ext cx="913952" cy="1084911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8000" dirty="0">
                  <a:solidFill>
                    <a:schemeClr val="bg1"/>
                  </a:solidFill>
                  <a:latin typeface="DFPOP1W7-B5" panose="040B0709000000000000" pitchFamily="81" charset="-120"/>
                  <a:ea typeface="DFPOP1W7-B5" panose="040B0709000000000000" pitchFamily="81" charset="-120"/>
                  <a:cs typeface="+mn-ea"/>
                  <a:sym typeface="+mn-lt"/>
                </a:rPr>
                <a:t>01</a:t>
              </a:r>
            </a:p>
          </p:txBody>
        </p:sp>
        <p:cxnSp>
          <p:nvCxnSpPr>
            <p:cNvPr id="50" name="Straight Connector 17"/>
            <p:cNvCxnSpPr/>
            <p:nvPr/>
          </p:nvCxnSpPr>
          <p:spPr>
            <a:xfrm>
              <a:off x="1717854" y="3877965"/>
              <a:ext cx="1008112" cy="0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24"/>
            <p:cNvSpPr/>
            <p:nvPr/>
          </p:nvSpPr>
          <p:spPr>
            <a:xfrm>
              <a:off x="1696054" y="393416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66" y="92760"/>
            <a:ext cx="2356443" cy="2118950"/>
          </a:xfrm>
          <a:prstGeom prst="rect">
            <a:avLst/>
          </a:prstGeom>
        </p:spPr>
      </p:pic>
      <p:sp>
        <p:nvSpPr>
          <p:cNvPr id="33" name="Arrow: Pentagon 2"/>
          <p:cNvSpPr/>
          <p:nvPr/>
        </p:nvSpPr>
        <p:spPr bwMode="auto">
          <a:xfrm>
            <a:off x="722392" y="45767"/>
            <a:ext cx="1689368" cy="1584176"/>
          </a:xfrm>
          <a:prstGeom prst="homePlate">
            <a:avLst>
              <a:gd name="adj" fmla="val 0"/>
            </a:avLst>
          </a:prstGeom>
          <a:noFill/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17497" y="688450"/>
            <a:ext cx="3618402" cy="3618402"/>
            <a:chOff x="3683732" y="1016732"/>
            <a:chExt cx="4824536" cy="4824536"/>
          </a:xfrm>
        </p:grpSpPr>
        <p:sp>
          <p:nvSpPr>
            <p:cNvPr id="17" name="直角三角形 16"/>
            <p:cNvSpPr/>
            <p:nvPr/>
          </p:nvSpPr>
          <p:spPr bwMode="auto">
            <a:xfrm flipH="1">
              <a:off x="3683732" y="1880828"/>
              <a:ext cx="3060340" cy="900100"/>
            </a:xfrm>
            <a:prstGeom prst="rt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直角三角形 17"/>
            <p:cNvSpPr/>
            <p:nvPr/>
          </p:nvSpPr>
          <p:spPr bwMode="auto">
            <a:xfrm rot="5400000" flipH="1">
              <a:off x="5663952" y="2096852"/>
              <a:ext cx="3060340" cy="900100"/>
            </a:xfrm>
            <a:prstGeom prst="rtTriangl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直角三角形 18"/>
            <p:cNvSpPr/>
            <p:nvPr/>
          </p:nvSpPr>
          <p:spPr bwMode="auto">
            <a:xfrm rot="10800000" flipH="1">
              <a:off x="5447928" y="4077072"/>
              <a:ext cx="3060340" cy="900100"/>
            </a:xfrm>
            <a:prstGeom prst="rt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直角三角形 19"/>
            <p:cNvSpPr/>
            <p:nvPr/>
          </p:nvSpPr>
          <p:spPr bwMode="auto">
            <a:xfrm rot="16200000" flipH="1">
              <a:off x="3467707" y="3861048"/>
              <a:ext cx="3060340" cy="900100"/>
            </a:xfrm>
            <a:prstGeom prst="rtTriangl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/>
            <p:cNvSpPr>
              <a:spLocks noChangeAspect="1"/>
            </p:cNvSpPr>
            <p:nvPr/>
          </p:nvSpPr>
          <p:spPr bwMode="auto">
            <a:xfrm>
              <a:off x="5821444" y="2996951"/>
              <a:ext cx="549110" cy="864098"/>
            </a:xfrm>
            <a:custGeom>
              <a:avLst/>
              <a:gdLst>
                <a:gd name="connsiteX0" fmla="*/ 175847 w 210842"/>
                <a:gd name="connsiteY0" fmla="*/ 180300 h 331788"/>
                <a:gd name="connsiteX1" fmla="*/ 177686 w 210842"/>
                <a:gd name="connsiteY1" fmla="*/ 180300 h 331788"/>
                <a:gd name="connsiteX2" fmla="*/ 177281 w 210842"/>
                <a:gd name="connsiteY2" fmla="*/ 181354 h 331788"/>
                <a:gd name="connsiteX3" fmla="*/ 175847 w 210842"/>
                <a:gd name="connsiteY3" fmla="*/ 182053 h 331788"/>
                <a:gd name="connsiteX4" fmla="*/ 176997 w 210842"/>
                <a:gd name="connsiteY4" fmla="*/ 149225 h 331788"/>
                <a:gd name="connsiteX5" fmla="*/ 181031 w 210842"/>
                <a:gd name="connsiteY5" fmla="*/ 149225 h 331788"/>
                <a:gd name="connsiteX6" fmla="*/ 203065 w 210842"/>
                <a:gd name="connsiteY6" fmla="*/ 164762 h 331788"/>
                <a:gd name="connsiteX7" fmla="*/ 181031 w 210842"/>
                <a:gd name="connsiteY7" fmla="*/ 180300 h 331788"/>
                <a:gd name="connsiteX8" fmla="*/ 180383 w 210842"/>
                <a:gd name="connsiteY8" fmla="*/ 180300 h 331788"/>
                <a:gd name="connsiteX9" fmla="*/ 177686 w 210842"/>
                <a:gd name="connsiteY9" fmla="*/ 180300 h 331788"/>
                <a:gd name="connsiteX10" fmla="*/ 180680 w 210842"/>
                <a:gd name="connsiteY10" fmla="*/ 172499 h 331788"/>
                <a:gd name="connsiteX11" fmla="*/ 97756 w 210842"/>
                <a:gd name="connsiteY11" fmla="*/ 149225 h 331788"/>
                <a:gd name="connsiteX12" fmla="*/ 114341 w 210842"/>
                <a:gd name="connsiteY12" fmla="*/ 149225 h 331788"/>
                <a:gd name="connsiteX13" fmla="*/ 121742 w 210842"/>
                <a:gd name="connsiteY13" fmla="*/ 149225 h 331788"/>
                <a:gd name="connsiteX14" fmla="*/ 122577 w 210842"/>
                <a:gd name="connsiteY14" fmla="*/ 158009 h 331788"/>
                <a:gd name="connsiteX15" fmla="*/ 123710 w 210842"/>
                <a:gd name="connsiteY15" fmla="*/ 169923 h 331788"/>
                <a:gd name="connsiteX16" fmla="*/ 110762 w 210842"/>
                <a:gd name="connsiteY16" fmla="*/ 185379 h 331788"/>
                <a:gd name="connsiteX17" fmla="*/ 95225 w 210842"/>
                <a:gd name="connsiteY17" fmla="*/ 169923 h 331788"/>
                <a:gd name="connsiteX18" fmla="*/ 33273 w 210842"/>
                <a:gd name="connsiteY18" fmla="*/ 149225 h 331788"/>
                <a:gd name="connsiteX19" fmla="*/ 65676 w 210842"/>
                <a:gd name="connsiteY19" fmla="*/ 149225 h 331788"/>
                <a:gd name="connsiteX20" fmla="*/ 67478 w 210842"/>
                <a:gd name="connsiteY20" fmla="*/ 149225 h 331788"/>
                <a:gd name="connsiteX21" fmla="*/ 77777 w 210842"/>
                <a:gd name="connsiteY21" fmla="*/ 149225 h 331788"/>
                <a:gd name="connsiteX22" fmla="*/ 77746 w 210842"/>
                <a:gd name="connsiteY22" fmla="*/ 149798 h 331788"/>
                <a:gd name="connsiteX23" fmla="*/ 75804 w 210842"/>
                <a:gd name="connsiteY23" fmla="*/ 195682 h 331788"/>
                <a:gd name="connsiteX24" fmla="*/ 91341 w 210842"/>
                <a:gd name="connsiteY24" fmla="*/ 209850 h 331788"/>
                <a:gd name="connsiteX25" fmla="*/ 110762 w 210842"/>
                <a:gd name="connsiteY25" fmla="*/ 205986 h 331788"/>
                <a:gd name="connsiteX26" fmla="*/ 132774 w 210842"/>
                <a:gd name="connsiteY26" fmla="*/ 208562 h 331788"/>
                <a:gd name="connsiteX27" fmla="*/ 144426 w 210842"/>
                <a:gd name="connsiteY27" fmla="*/ 199546 h 331788"/>
                <a:gd name="connsiteX28" fmla="*/ 144426 w 210842"/>
                <a:gd name="connsiteY28" fmla="*/ 161873 h 331788"/>
                <a:gd name="connsiteX29" fmla="*/ 143531 w 210842"/>
                <a:gd name="connsiteY29" fmla="*/ 149225 h 331788"/>
                <a:gd name="connsiteX30" fmla="*/ 152712 w 210842"/>
                <a:gd name="connsiteY30" fmla="*/ 149225 h 331788"/>
                <a:gd name="connsiteX31" fmla="*/ 156079 w 210842"/>
                <a:gd name="connsiteY31" fmla="*/ 173787 h 331788"/>
                <a:gd name="connsiteX32" fmla="*/ 167732 w 210842"/>
                <a:gd name="connsiteY32" fmla="*/ 185379 h 331788"/>
                <a:gd name="connsiteX33" fmla="*/ 169027 w 210842"/>
                <a:gd name="connsiteY33" fmla="*/ 185379 h 331788"/>
                <a:gd name="connsiteX34" fmla="*/ 175847 w 210842"/>
                <a:gd name="connsiteY34" fmla="*/ 182053 h 331788"/>
                <a:gd name="connsiteX35" fmla="*/ 175847 w 210842"/>
                <a:gd name="connsiteY35" fmla="*/ 296829 h 331788"/>
                <a:gd name="connsiteX36" fmla="*/ 210842 w 210842"/>
                <a:gd name="connsiteY36" fmla="*/ 296829 h 331788"/>
                <a:gd name="connsiteX37" fmla="*/ 210842 w 210842"/>
                <a:gd name="connsiteY37" fmla="*/ 331788 h 331788"/>
                <a:gd name="connsiteX38" fmla="*/ 6054 w 210842"/>
                <a:gd name="connsiteY38" fmla="*/ 331788 h 331788"/>
                <a:gd name="connsiteX39" fmla="*/ 6054 w 210842"/>
                <a:gd name="connsiteY39" fmla="*/ 296829 h 331788"/>
                <a:gd name="connsiteX40" fmla="*/ 44938 w 210842"/>
                <a:gd name="connsiteY40" fmla="*/ 296829 h 331788"/>
                <a:gd name="connsiteX41" fmla="*/ 44938 w 210842"/>
                <a:gd name="connsiteY41" fmla="*/ 180300 h 331788"/>
                <a:gd name="connsiteX42" fmla="*/ 33273 w 210842"/>
                <a:gd name="connsiteY42" fmla="*/ 180300 h 331788"/>
                <a:gd name="connsiteX43" fmla="*/ 12535 w 210842"/>
                <a:gd name="connsiteY43" fmla="*/ 164762 h 331788"/>
                <a:gd name="connsiteX44" fmla="*/ 33273 w 210842"/>
                <a:gd name="connsiteY44" fmla="*/ 149225 h 331788"/>
                <a:gd name="connsiteX45" fmla="*/ 114647 w 210842"/>
                <a:gd name="connsiteY45" fmla="*/ 74613 h 331788"/>
                <a:gd name="connsiteX46" fmla="*/ 131479 w 210842"/>
                <a:gd name="connsiteY46" fmla="*/ 78477 h 331788"/>
                <a:gd name="connsiteX47" fmla="*/ 139247 w 210842"/>
                <a:gd name="connsiteY47" fmla="*/ 81053 h 331788"/>
                <a:gd name="connsiteX48" fmla="*/ 149606 w 210842"/>
                <a:gd name="connsiteY48" fmla="*/ 87493 h 331788"/>
                <a:gd name="connsiteX49" fmla="*/ 172426 w 210842"/>
                <a:gd name="connsiteY49" fmla="*/ 120336 h 331788"/>
                <a:gd name="connsiteX50" fmla="*/ 176997 w 210842"/>
                <a:gd name="connsiteY50" fmla="*/ 149225 h 331788"/>
                <a:gd name="connsiteX51" fmla="*/ 152712 w 210842"/>
                <a:gd name="connsiteY51" fmla="*/ 149225 h 331788"/>
                <a:gd name="connsiteX52" fmla="*/ 151224 w 210842"/>
                <a:gd name="connsiteY52" fmla="*/ 138367 h 331788"/>
                <a:gd name="connsiteX53" fmla="*/ 140542 w 210842"/>
                <a:gd name="connsiteY53" fmla="*/ 114540 h 331788"/>
                <a:gd name="connsiteX54" fmla="*/ 142606 w 210842"/>
                <a:gd name="connsiteY54" fmla="*/ 136154 h 331788"/>
                <a:gd name="connsiteX55" fmla="*/ 143531 w 210842"/>
                <a:gd name="connsiteY55" fmla="*/ 149225 h 331788"/>
                <a:gd name="connsiteX56" fmla="*/ 142955 w 210842"/>
                <a:gd name="connsiteY56" fmla="*/ 149225 h 331788"/>
                <a:gd name="connsiteX57" fmla="*/ 121742 w 210842"/>
                <a:gd name="connsiteY57" fmla="*/ 149225 h 331788"/>
                <a:gd name="connsiteX58" fmla="*/ 119886 w 210842"/>
                <a:gd name="connsiteY58" fmla="*/ 129714 h 331788"/>
                <a:gd name="connsiteX59" fmla="*/ 114647 w 210842"/>
                <a:gd name="connsiteY59" fmla="*/ 74613 h 331788"/>
                <a:gd name="connsiteX60" fmla="*/ 106878 w 210842"/>
                <a:gd name="connsiteY60" fmla="*/ 74613 h 331788"/>
                <a:gd name="connsiteX61" fmla="*/ 101962 w 210842"/>
                <a:gd name="connsiteY61" fmla="*/ 114822 h 331788"/>
                <a:gd name="connsiteX62" fmla="*/ 97756 w 210842"/>
                <a:gd name="connsiteY62" fmla="*/ 149225 h 331788"/>
                <a:gd name="connsiteX63" fmla="*/ 93839 w 210842"/>
                <a:gd name="connsiteY63" fmla="*/ 149225 h 331788"/>
                <a:gd name="connsiteX64" fmla="*/ 80095 w 210842"/>
                <a:gd name="connsiteY64" fmla="*/ 149225 h 331788"/>
                <a:gd name="connsiteX65" fmla="*/ 77777 w 210842"/>
                <a:gd name="connsiteY65" fmla="*/ 149225 h 331788"/>
                <a:gd name="connsiteX66" fmla="*/ 79688 w 210842"/>
                <a:gd name="connsiteY66" fmla="*/ 114540 h 331788"/>
                <a:gd name="connsiteX67" fmla="*/ 75804 w 210842"/>
                <a:gd name="connsiteY67" fmla="*/ 118404 h 331788"/>
                <a:gd name="connsiteX68" fmla="*/ 73214 w 210842"/>
                <a:gd name="connsiteY68" fmla="*/ 123556 h 331788"/>
                <a:gd name="connsiteX69" fmla="*/ 43434 w 210842"/>
                <a:gd name="connsiteY69" fmla="*/ 142875 h 331788"/>
                <a:gd name="connsiteX70" fmla="*/ 39550 w 210842"/>
                <a:gd name="connsiteY70" fmla="*/ 142875 h 331788"/>
                <a:gd name="connsiteX71" fmla="*/ 4591 w 210842"/>
                <a:gd name="connsiteY71" fmla="*/ 123556 h 331788"/>
                <a:gd name="connsiteX72" fmla="*/ 3296 w 210842"/>
                <a:gd name="connsiteY72" fmla="*/ 106812 h 331788"/>
                <a:gd name="connsiteX73" fmla="*/ 21423 w 210842"/>
                <a:gd name="connsiteY73" fmla="*/ 105524 h 331788"/>
                <a:gd name="connsiteX74" fmla="*/ 43434 w 210842"/>
                <a:gd name="connsiteY74" fmla="*/ 118404 h 331788"/>
                <a:gd name="connsiteX75" fmla="*/ 52498 w 210842"/>
                <a:gd name="connsiteY75" fmla="*/ 109388 h 331788"/>
                <a:gd name="connsiteX76" fmla="*/ 55087 w 210842"/>
                <a:gd name="connsiteY76" fmla="*/ 104236 h 331788"/>
                <a:gd name="connsiteX77" fmla="*/ 78393 w 210842"/>
                <a:gd name="connsiteY77" fmla="*/ 81053 h 331788"/>
                <a:gd name="connsiteX78" fmla="*/ 95225 w 210842"/>
                <a:gd name="connsiteY78" fmla="*/ 75901 h 331788"/>
                <a:gd name="connsiteX79" fmla="*/ 106878 w 210842"/>
                <a:gd name="connsiteY79" fmla="*/ 74613 h 331788"/>
                <a:gd name="connsiteX80" fmla="*/ 110036 w 210842"/>
                <a:gd name="connsiteY80" fmla="*/ 0 h 331788"/>
                <a:gd name="connsiteX81" fmla="*/ 145755 w 210842"/>
                <a:gd name="connsiteY81" fmla="*/ 34925 h 331788"/>
                <a:gd name="connsiteX82" fmla="*/ 110036 w 210842"/>
                <a:gd name="connsiteY82" fmla="*/ 69850 h 331788"/>
                <a:gd name="connsiteX83" fmla="*/ 74317 w 210842"/>
                <a:gd name="connsiteY83" fmla="*/ 34925 h 331788"/>
                <a:gd name="connsiteX84" fmla="*/ 110036 w 210842"/>
                <a:gd name="connsiteY8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10842" h="331788">
                  <a:moveTo>
                    <a:pt x="175847" y="180300"/>
                  </a:moveTo>
                  <a:lnTo>
                    <a:pt x="177686" y="180300"/>
                  </a:lnTo>
                  <a:lnTo>
                    <a:pt x="177281" y="181354"/>
                  </a:lnTo>
                  <a:lnTo>
                    <a:pt x="175847" y="182053"/>
                  </a:lnTo>
                  <a:close/>
                  <a:moveTo>
                    <a:pt x="176997" y="149225"/>
                  </a:moveTo>
                  <a:lnTo>
                    <a:pt x="181031" y="149225"/>
                  </a:lnTo>
                  <a:cubicBezTo>
                    <a:pt x="193992" y="149225"/>
                    <a:pt x="203065" y="155699"/>
                    <a:pt x="203065" y="164762"/>
                  </a:cubicBezTo>
                  <a:cubicBezTo>
                    <a:pt x="203065" y="173826"/>
                    <a:pt x="193992" y="180300"/>
                    <a:pt x="181031" y="180300"/>
                  </a:cubicBezTo>
                  <a:cubicBezTo>
                    <a:pt x="181031" y="180300"/>
                    <a:pt x="181031" y="180300"/>
                    <a:pt x="180383" y="180300"/>
                  </a:cubicBezTo>
                  <a:lnTo>
                    <a:pt x="177686" y="180300"/>
                  </a:lnTo>
                  <a:lnTo>
                    <a:pt x="180680" y="172499"/>
                  </a:lnTo>
                  <a:close/>
                  <a:moveTo>
                    <a:pt x="97756" y="149225"/>
                  </a:moveTo>
                  <a:lnTo>
                    <a:pt x="114341" y="149225"/>
                  </a:lnTo>
                  <a:lnTo>
                    <a:pt x="121742" y="149225"/>
                  </a:lnTo>
                  <a:lnTo>
                    <a:pt x="122577" y="158009"/>
                  </a:lnTo>
                  <a:cubicBezTo>
                    <a:pt x="123710" y="169923"/>
                    <a:pt x="123710" y="169923"/>
                    <a:pt x="123710" y="169923"/>
                  </a:cubicBezTo>
                  <a:cubicBezTo>
                    <a:pt x="110762" y="185379"/>
                    <a:pt x="110762" y="185379"/>
                    <a:pt x="110762" y="185379"/>
                  </a:cubicBezTo>
                  <a:cubicBezTo>
                    <a:pt x="95225" y="169923"/>
                    <a:pt x="95225" y="169923"/>
                    <a:pt x="95225" y="169923"/>
                  </a:cubicBezTo>
                  <a:close/>
                  <a:moveTo>
                    <a:pt x="33273" y="149225"/>
                  </a:moveTo>
                  <a:cubicBezTo>
                    <a:pt x="33273" y="149225"/>
                    <a:pt x="33273" y="149225"/>
                    <a:pt x="65676" y="149225"/>
                  </a:cubicBezTo>
                  <a:cubicBezTo>
                    <a:pt x="65676" y="149225"/>
                    <a:pt x="65676" y="149225"/>
                    <a:pt x="67478" y="149225"/>
                  </a:cubicBezTo>
                  <a:lnTo>
                    <a:pt x="77777" y="149225"/>
                  </a:lnTo>
                  <a:lnTo>
                    <a:pt x="77746" y="149798"/>
                  </a:lnTo>
                  <a:cubicBezTo>
                    <a:pt x="77098" y="164449"/>
                    <a:pt x="76451" y="180871"/>
                    <a:pt x="75804" y="195682"/>
                  </a:cubicBezTo>
                  <a:cubicBezTo>
                    <a:pt x="75804" y="204698"/>
                    <a:pt x="82277" y="209850"/>
                    <a:pt x="91341" y="209850"/>
                  </a:cubicBezTo>
                  <a:cubicBezTo>
                    <a:pt x="97815" y="211138"/>
                    <a:pt x="105583" y="205986"/>
                    <a:pt x="110762" y="205986"/>
                  </a:cubicBezTo>
                  <a:cubicBezTo>
                    <a:pt x="118531" y="205986"/>
                    <a:pt x="127594" y="209850"/>
                    <a:pt x="132774" y="208562"/>
                  </a:cubicBezTo>
                  <a:cubicBezTo>
                    <a:pt x="140542" y="208562"/>
                    <a:pt x="144426" y="203410"/>
                    <a:pt x="144426" y="199546"/>
                  </a:cubicBezTo>
                  <a:cubicBezTo>
                    <a:pt x="145721" y="194395"/>
                    <a:pt x="145398" y="178939"/>
                    <a:pt x="144426" y="161873"/>
                  </a:cubicBezTo>
                  <a:lnTo>
                    <a:pt x="143531" y="149225"/>
                  </a:lnTo>
                  <a:lnTo>
                    <a:pt x="152712" y="149225"/>
                  </a:lnTo>
                  <a:lnTo>
                    <a:pt x="156079" y="173787"/>
                  </a:lnTo>
                  <a:cubicBezTo>
                    <a:pt x="156079" y="180227"/>
                    <a:pt x="161259" y="185379"/>
                    <a:pt x="167732" y="185379"/>
                  </a:cubicBezTo>
                  <a:cubicBezTo>
                    <a:pt x="169027" y="185379"/>
                    <a:pt x="169027" y="185379"/>
                    <a:pt x="169027" y="185379"/>
                  </a:cubicBezTo>
                  <a:lnTo>
                    <a:pt x="175847" y="182053"/>
                  </a:lnTo>
                  <a:lnTo>
                    <a:pt x="175847" y="296829"/>
                  </a:lnTo>
                  <a:cubicBezTo>
                    <a:pt x="175847" y="296829"/>
                    <a:pt x="175847" y="296829"/>
                    <a:pt x="210842" y="296829"/>
                  </a:cubicBezTo>
                  <a:cubicBezTo>
                    <a:pt x="210842" y="296829"/>
                    <a:pt x="210842" y="296829"/>
                    <a:pt x="210842" y="331788"/>
                  </a:cubicBezTo>
                  <a:cubicBezTo>
                    <a:pt x="210842" y="331788"/>
                    <a:pt x="210842" y="331788"/>
                    <a:pt x="6054" y="331788"/>
                  </a:cubicBezTo>
                  <a:cubicBezTo>
                    <a:pt x="6054" y="331788"/>
                    <a:pt x="6054" y="331788"/>
                    <a:pt x="6054" y="296829"/>
                  </a:cubicBezTo>
                  <a:cubicBezTo>
                    <a:pt x="6054" y="296829"/>
                    <a:pt x="6054" y="296829"/>
                    <a:pt x="44938" y="296829"/>
                  </a:cubicBezTo>
                  <a:cubicBezTo>
                    <a:pt x="44938" y="296829"/>
                    <a:pt x="44938" y="296829"/>
                    <a:pt x="44938" y="180300"/>
                  </a:cubicBezTo>
                  <a:cubicBezTo>
                    <a:pt x="44938" y="180300"/>
                    <a:pt x="44938" y="180300"/>
                    <a:pt x="33273" y="180300"/>
                  </a:cubicBezTo>
                  <a:cubicBezTo>
                    <a:pt x="21608" y="180300"/>
                    <a:pt x="12535" y="173826"/>
                    <a:pt x="12535" y="164762"/>
                  </a:cubicBezTo>
                  <a:cubicBezTo>
                    <a:pt x="12535" y="155699"/>
                    <a:pt x="21608" y="149225"/>
                    <a:pt x="33273" y="149225"/>
                  </a:cubicBezTo>
                  <a:close/>
                  <a:moveTo>
                    <a:pt x="114647" y="74613"/>
                  </a:moveTo>
                  <a:cubicBezTo>
                    <a:pt x="121121" y="75901"/>
                    <a:pt x="126300" y="75901"/>
                    <a:pt x="131479" y="78477"/>
                  </a:cubicBezTo>
                  <a:cubicBezTo>
                    <a:pt x="134068" y="78477"/>
                    <a:pt x="136658" y="79765"/>
                    <a:pt x="139247" y="81053"/>
                  </a:cubicBezTo>
                  <a:cubicBezTo>
                    <a:pt x="143132" y="82341"/>
                    <a:pt x="145721" y="84917"/>
                    <a:pt x="149606" y="87493"/>
                  </a:cubicBezTo>
                  <a:cubicBezTo>
                    <a:pt x="159316" y="95221"/>
                    <a:pt x="167085" y="106168"/>
                    <a:pt x="172426" y="120336"/>
                  </a:cubicBezTo>
                  <a:lnTo>
                    <a:pt x="176997" y="149225"/>
                  </a:lnTo>
                  <a:lnTo>
                    <a:pt x="152712" y="149225"/>
                  </a:lnTo>
                  <a:lnTo>
                    <a:pt x="151224" y="138367"/>
                  </a:lnTo>
                  <a:cubicBezTo>
                    <a:pt x="148635" y="128386"/>
                    <a:pt x="145074" y="120336"/>
                    <a:pt x="140542" y="114540"/>
                  </a:cubicBezTo>
                  <a:cubicBezTo>
                    <a:pt x="141190" y="120336"/>
                    <a:pt x="141918" y="127903"/>
                    <a:pt x="142606" y="136154"/>
                  </a:cubicBezTo>
                  <a:lnTo>
                    <a:pt x="143531" y="149225"/>
                  </a:lnTo>
                  <a:lnTo>
                    <a:pt x="142955" y="149225"/>
                  </a:lnTo>
                  <a:lnTo>
                    <a:pt x="121742" y="149225"/>
                  </a:lnTo>
                  <a:lnTo>
                    <a:pt x="119886" y="129714"/>
                  </a:lnTo>
                  <a:cubicBezTo>
                    <a:pt x="118612" y="116311"/>
                    <a:pt x="116913" y="98440"/>
                    <a:pt x="114647" y="74613"/>
                  </a:cubicBezTo>
                  <a:close/>
                  <a:moveTo>
                    <a:pt x="106878" y="74613"/>
                  </a:moveTo>
                  <a:cubicBezTo>
                    <a:pt x="106878" y="74613"/>
                    <a:pt x="106878" y="74613"/>
                    <a:pt x="101962" y="114822"/>
                  </a:cubicBezTo>
                  <a:lnTo>
                    <a:pt x="97756" y="149225"/>
                  </a:lnTo>
                  <a:lnTo>
                    <a:pt x="93839" y="149225"/>
                  </a:lnTo>
                  <a:cubicBezTo>
                    <a:pt x="88206" y="149225"/>
                    <a:pt x="83700" y="149225"/>
                    <a:pt x="80095" y="149225"/>
                  </a:cubicBezTo>
                  <a:lnTo>
                    <a:pt x="77777" y="149225"/>
                  </a:lnTo>
                  <a:lnTo>
                    <a:pt x="79688" y="114540"/>
                  </a:lnTo>
                  <a:cubicBezTo>
                    <a:pt x="78393" y="115828"/>
                    <a:pt x="77098" y="117116"/>
                    <a:pt x="75804" y="118404"/>
                  </a:cubicBezTo>
                  <a:cubicBezTo>
                    <a:pt x="74509" y="120980"/>
                    <a:pt x="74509" y="122268"/>
                    <a:pt x="73214" y="123556"/>
                  </a:cubicBezTo>
                  <a:cubicBezTo>
                    <a:pt x="66740" y="131284"/>
                    <a:pt x="58971" y="142875"/>
                    <a:pt x="43434" y="142875"/>
                  </a:cubicBezTo>
                  <a:cubicBezTo>
                    <a:pt x="42139" y="142875"/>
                    <a:pt x="40845" y="142875"/>
                    <a:pt x="39550" y="142875"/>
                  </a:cubicBezTo>
                  <a:cubicBezTo>
                    <a:pt x="24013" y="140299"/>
                    <a:pt x="5886" y="126132"/>
                    <a:pt x="4591" y="123556"/>
                  </a:cubicBezTo>
                  <a:cubicBezTo>
                    <a:pt x="-588" y="119692"/>
                    <a:pt x="-1883" y="111964"/>
                    <a:pt x="3296" y="106812"/>
                  </a:cubicBezTo>
                  <a:cubicBezTo>
                    <a:pt x="7181" y="101660"/>
                    <a:pt x="14949" y="100372"/>
                    <a:pt x="21423" y="105524"/>
                  </a:cubicBezTo>
                  <a:cubicBezTo>
                    <a:pt x="27897" y="111964"/>
                    <a:pt x="38255" y="117116"/>
                    <a:pt x="43434" y="118404"/>
                  </a:cubicBezTo>
                  <a:cubicBezTo>
                    <a:pt x="44729" y="118404"/>
                    <a:pt x="48613" y="114540"/>
                    <a:pt x="52498" y="109388"/>
                  </a:cubicBezTo>
                  <a:cubicBezTo>
                    <a:pt x="53792" y="108100"/>
                    <a:pt x="53792" y="105524"/>
                    <a:pt x="55087" y="104236"/>
                  </a:cubicBezTo>
                  <a:cubicBezTo>
                    <a:pt x="60266" y="96508"/>
                    <a:pt x="68035" y="87493"/>
                    <a:pt x="78393" y="81053"/>
                  </a:cubicBezTo>
                  <a:cubicBezTo>
                    <a:pt x="84867" y="78477"/>
                    <a:pt x="90046" y="77189"/>
                    <a:pt x="95225" y="75901"/>
                  </a:cubicBezTo>
                  <a:cubicBezTo>
                    <a:pt x="99109" y="75901"/>
                    <a:pt x="102994" y="74613"/>
                    <a:pt x="106878" y="74613"/>
                  </a:cubicBezTo>
                  <a:close/>
                  <a:moveTo>
                    <a:pt x="110036" y="0"/>
                  </a:moveTo>
                  <a:cubicBezTo>
                    <a:pt x="129763" y="0"/>
                    <a:pt x="145755" y="15636"/>
                    <a:pt x="145755" y="34925"/>
                  </a:cubicBezTo>
                  <a:cubicBezTo>
                    <a:pt x="145755" y="54214"/>
                    <a:pt x="129763" y="69850"/>
                    <a:pt x="110036" y="69850"/>
                  </a:cubicBezTo>
                  <a:cubicBezTo>
                    <a:pt x="90309" y="69850"/>
                    <a:pt x="74317" y="54214"/>
                    <a:pt x="74317" y="34925"/>
                  </a:cubicBezTo>
                  <a:cubicBezTo>
                    <a:pt x="74317" y="15636"/>
                    <a:pt x="90309" y="0"/>
                    <a:pt x="11003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16038" y="2983705"/>
            <a:ext cx="2173194" cy="661253"/>
            <a:chOff x="8550308" y="1377323"/>
            <a:chExt cx="2897592" cy="881671"/>
          </a:xfrm>
        </p:grpSpPr>
        <p:sp>
          <p:nvSpPr>
            <p:cNvPr id="15" name="文本框 10"/>
            <p:cNvSpPr txBox="1"/>
            <p:nvPr/>
          </p:nvSpPr>
          <p:spPr>
            <a:xfrm>
              <a:off x="8550308" y="1377323"/>
              <a:ext cx="2897592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zh-CN" altLang="en-US" b="1">
                  <a:solidFill>
                    <a:srgbClr val="6B8866"/>
                  </a:solidFill>
                </a:rPr>
                <a:t>标题文本预设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8550308" y="1654321"/>
              <a:ext cx="2897592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</a:rPr>
              </a:br>
              <a:r>
                <a:rPr lang="zh-CN" altLang="en-US" sz="105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20781" y="3793796"/>
            <a:ext cx="2186663" cy="661253"/>
            <a:chOff x="8566165" y="4519592"/>
            <a:chExt cx="2915550" cy="881671"/>
          </a:xfrm>
        </p:grpSpPr>
        <p:sp>
          <p:nvSpPr>
            <p:cNvPr id="13" name="文本框 12"/>
            <p:cNvSpPr txBox="1"/>
            <p:nvPr/>
          </p:nvSpPr>
          <p:spPr>
            <a:xfrm>
              <a:off x="8566165" y="4519592"/>
              <a:ext cx="2915550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zh-CN" altLang="en-US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566165" y="4796590"/>
              <a:ext cx="2915550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</a:rPr>
              </a:br>
              <a:r>
                <a:rPr lang="zh-CN" altLang="en-US" sz="105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96441" y="688450"/>
            <a:ext cx="2176511" cy="661253"/>
            <a:chOff x="710285" y="1452909"/>
            <a:chExt cx="2902014" cy="881671"/>
          </a:xfrm>
        </p:grpSpPr>
        <p:sp>
          <p:nvSpPr>
            <p:cNvPr id="11" name="文本框 14"/>
            <p:cNvSpPr txBox="1"/>
            <p:nvPr/>
          </p:nvSpPr>
          <p:spPr>
            <a:xfrm>
              <a:off x="710285" y="1452909"/>
              <a:ext cx="2902014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10285" y="1729907"/>
              <a:ext cx="2902014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</a:rPr>
              </a:br>
              <a:r>
                <a:rPr lang="zh-CN" altLang="en-US" sz="105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4769" y="1680969"/>
            <a:ext cx="2141672" cy="661253"/>
            <a:chOff x="710285" y="4523007"/>
            <a:chExt cx="2855562" cy="881671"/>
          </a:xfrm>
        </p:grpSpPr>
        <p:sp>
          <p:nvSpPr>
            <p:cNvPr id="9" name="文本框 16"/>
            <p:cNvSpPr txBox="1"/>
            <p:nvPr/>
          </p:nvSpPr>
          <p:spPr>
            <a:xfrm>
              <a:off x="710285" y="4523007"/>
              <a:ext cx="2855562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b="1" dirty="0">
                  <a:solidFill>
                    <a:srgbClr val="6B8866"/>
                  </a:solidFill>
                </a:rPr>
                <a:t>标题文本预设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10285" y="4800005"/>
              <a:ext cx="2855562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</a:rPr>
              </a:br>
              <a:r>
                <a:rPr lang="zh-CN" altLang="en-US" sz="105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sp>
        <p:nvSpPr>
          <p:cNvPr id="2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6677321" y="1563638"/>
            <a:ext cx="1600322" cy="2344118"/>
            <a:chOff x="6677321" y="1563638"/>
            <a:chExt cx="1600322" cy="2344118"/>
          </a:xfrm>
        </p:grpSpPr>
        <p:sp>
          <p:nvSpPr>
            <p:cNvPr id="10" name="Oval 4"/>
            <p:cNvSpPr/>
            <p:nvPr/>
          </p:nvSpPr>
          <p:spPr>
            <a:xfrm>
              <a:off x="7029273" y="1563638"/>
              <a:ext cx="896416" cy="1008112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14" name="Group 76"/>
            <p:cNvGrpSpPr/>
            <p:nvPr/>
          </p:nvGrpSpPr>
          <p:grpSpPr>
            <a:xfrm>
              <a:off x="6677321" y="2711787"/>
              <a:ext cx="1600322" cy="1195969"/>
              <a:chOff x="1854436" y="3994615"/>
              <a:chExt cx="2133762" cy="1594625"/>
            </a:xfrm>
          </p:grpSpPr>
          <p:grpSp>
            <p:nvGrpSpPr>
              <p:cNvPr id="19" name="Group 77"/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21" name="Freeform: Shape 79"/>
                <p:cNvSpPr/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Freeform: Shape 80"/>
                <p:cNvSpPr/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0" name="Rectangle 78"/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/>
                  <a:t>此部分内容作为文字排版占位显示 </a:t>
                </a:r>
                <a:br>
                  <a:rPr lang="zh-CN" altLang="en-US" sz="900"/>
                </a:br>
                <a:r>
                  <a:rPr lang="zh-CN" altLang="en-US" sz="900"/>
                  <a:t>（建议使用主题字体）</a:t>
                </a:r>
                <a:br>
                  <a:rPr lang="zh-CN" altLang="en-US" sz="900"/>
                </a:br>
                <a:r>
                  <a:rPr lang="zh-CN" altLang="en-US" sz="900"/>
                  <a:t>如需更改请在（设置形状格式）</a:t>
                </a:r>
                <a:br>
                  <a:rPr lang="zh-CN" altLang="en-US" sz="900"/>
                </a:br>
                <a:r>
                  <a:rPr lang="zh-CN" altLang="en-US" sz="900"/>
                  <a:t>菜单下（文本选项）中调整</a:t>
                </a:r>
              </a:p>
            </p:txBody>
          </p:sp>
        </p:grpSp>
        <p:sp>
          <p:nvSpPr>
            <p:cNvPr id="15" name="Freeform: Shape 81"/>
            <p:cNvSpPr/>
            <p:nvPr/>
          </p:nvSpPr>
          <p:spPr bwMode="auto">
            <a:xfrm>
              <a:off x="7285819" y="1787974"/>
              <a:ext cx="426581" cy="426581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67484" y="1488563"/>
            <a:ext cx="1600322" cy="2419193"/>
            <a:chOff x="1067484" y="1488563"/>
            <a:chExt cx="1600322" cy="2419193"/>
          </a:xfrm>
        </p:grpSpPr>
        <p:sp>
          <p:nvSpPr>
            <p:cNvPr id="7" name="Oval 1"/>
            <p:cNvSpPr/>
            <p:nvPr/>
          </p:nvSpPr>
          <p:spPr>
            <a:xfrm>
              <a:off x="1419437" y="1488563"/>
              <a:ext cx="896416" cy="1025401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11" name="Group 55"/>
            <p:cNvGrpSpPr/>
            <p:nvPr/>
          </p:nvGrpSpPr>
          <p:grpSpPr>
            <a:xfrm>
              <a:off x="1067484" y="2711787"/>
              <a:ext cx="1600322" cy="1195969"/>
              <a:chOff x="1854436" y="3994615"/>
              <a:chExt cx="2133762" cy="1594625"/>
            </a:xfrm>
          </p:grpSpPr>
          <p:grpSp>
            <p:nvGrpSpPr>
              <p:cNvPr id="31" name="Group 54"/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33" name="Freeform: Shape 10"/>
                <p:cNvSpPr/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Freeform: Shape 11"/>
                <p:cNvSpPr/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2" name="Rectangle 53"/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/>
                  <a:t>此部分内容作为文字排版占位显示 </a:t>
                </a:r>
                <a:br>
                  <a:rPr lang="zh-CN" altLang="en-US" sz="900"/>
                </a:br>
                <a:r>
                  <a:rPr lang="zh-CN" altLang="en-US" sz="900"/>
                  <a:t>（建议使用主题字体）</a:t>
                </a:r>
                <a:br>
                  <a:rPr lang="zh-CN" altLang="en-US" sz="900"/>
                </a:br>
                <a:r>
                  <a:rPr lang="zh-CN" altLang="en-US" sz="900"/>
                  <a:t>如需更改请在（设置形状格式）</a:t>
                </a:r>
                <a:br>
                  <a:rPr lang="zh-CN" altLang="en-US" sz="900"/>
                </a:br>
                <a:r>
                  <a:rPr lang="zh-CN" altLang="en-US" sz="900"/>
                  <a:t>菜单下（文本选项）中调整</a:t>
                </a:r>
              </a:p>
            </p:txBody>
          </p:sp>
        </p:grpSp>
        <p:sp>
          <p:nvSpPr>
            <p:cNvPr id="16" name="Freeform: Shape 82"/>
            <p:cNvSpPr/>
            <p:nvPr/>
          </p:nvSpPr>
          <p:spPr bwMode="auto">
            <a:xfrm>
              <a:off x="1641846" y="1787974"/>
              <a:ext cx="426581" cy="426581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895330" y="1563638"/>
            <a:ext cx="1600322" cy="2344118"/>
            <a:chOff x="2895330" y="1563638"/>
            <a:chExt cx="1600322" cy="2344118"/>
          </a:xfrm>
        </p:grpSpPr>
        <p:sp>
          <p:nvSpPr>
            <p:cNvPr id="9" name="Oval 3"/>
            <p:cNvSpPr/>
            <p:nvPr/>
          </p:nvSpPr>
          <p:spPr>
            <a:xfrm>
              <a:off x="3270953" y="1563638"/>
              <a:ext cx="896416" cy="1008112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66"/>
            <p:cNvGrpSpPr/>
            <p:nvPr/>
          </p:nvGrpSpPr>
          <p:grpSpPr>
            <a:xfrm>
              <a:off x="2895330" y="2711787"/>
              <a:ext cx="1600322" cy="1195969"/>
              <a:chOff x="1854436" y="3994615"/>
              <a:chExt cx="2133762" cy="1594625"/>
            </a:xfrm>
          </p:grpSpPr>
          <p:grpSp>
            <p:nvGrpSpPr>
              <p:cNvPr id="27" name="Group 67"/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29" name="Freeform: Shape 69"/>
                <p:cNvSpPr/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70"/>
                <p:cNvSpPr/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8" name="Rectangle 68"/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/>
                  <a:t>此部分内容作为文字排版占位显示 </a:t>
                </a:r>
                <a:br>
                  <a:rPr lang="zh-CN" altLang="en-US" sz="900"/>
                </a:br>
                <a:r>
                  <a:rPr lang="zh-CN" altLang="en-US" sz="900"/>
                  <a:t>（建议使用主题字体）</a:t>
                </a:r>
                <a:br>
                  <a:rPr lang="zh-CN" altLang="en-US" sz="900"/>
                </a:br>
                <a:r>
                  <a:rPr lang="zh-CN" altLang="en-US" sz="900"/>
                  <a:t>如需更改请在（设置形状格式）</a:t>
                </a:r>
                <a:br>
                  <a:rPr lang="zh-CN" altLang="en-US" sz="900"/>
                </a:br>
                <a:r>
                  <a:rPr lang="zh-CN" altLang="en-US" sz="900"/>
                  <a:t>菜单下（文本选项）中调整</a:t>
                </a:r>
              </a:p>
            </p:txBody>
          </p:sp>
        </p:grpSp>
        <p:sp>
          <p:nvSpPr>
            <p:cNvPr id="17" name="Freeform: Shape 83"/>
            <p:cNvSpPr/>
            <p:nvPr/>
          </p:nvSpPr>
          <p:spPr bwMode="auto">
            <a:xfrm>
              <a:off x="3504964" y="1787974"/>
              <a:ext cx="426581" cy="426581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771721" y="1563638"/>
            <a:ext cx="1600322" cy="2344118"/>
            <a:chOff x="4771721" y="1563638"/>
            <a:chExt cx="1600322" cy="2344118"/>
          </a:xfrm>
        </p:grpSpPr>
        <p:sp>
          <p:nvSpPr>
            <p:cNvPr id="8" name="Oval 2"/>
            <p:cNvSpPr/>
            <p:nvPr/>
          </p:nvSpPr>
          <p:spPr>
            <a:xfrm>
              <a:off x="5123674" y="1563638"/>
              <a:ext cx="896416" cy="1008112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71"/>
            <p:cNvGrpSpPr/>
            <p:nvPr/>
          </p:nvGrpSpPr>
          <p:grpSpPr>
            <a:xfrm>
              <a:off x="4771721" y="2711787"/>
              <a:ext cx="1600322" cy="1195969"/>
              <a:chOff x="1854436" y="3994615"/>
              <a:chExt cx="2133762" cy="1594625"/>
            </a:xfrm>
          </p:grpSpPr>
          <p:grpSp>
            <p:nvGrpSpPr>
              <p:cNvPr id="23" name="Group 72"/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25" name="Freeform: Shape 74"/>
                <p:cNvSpPr/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Freeform: Shape 75"/>
                <p:cNvSpPr/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4" name="Rectangle 73"/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/>
                  <a:t>此部分内容作为文字排版占位显示 </a:t>
                </a:r>
                <a:br>
                  <a:rPr lang="zh-CN" altLang="en-US" sz="900"/>
                </a:br>
                <a:r>
                  <a:rPr lang="zh-CN" altLang="en-US" sz="900"/>
                  <a:t>（建议使用主题字体）</a:t>
                </a:r>
                <a:br>
                  <a:rPr lang="zh-CN" altLang="en-US" sz="900"/>
                </a:br>
                <a:r>
                  <a:rPr lang="zh-CN" altLang="en-US" sz="900"/>
                  <a:t>如需更改请在（设置形状格式）</a:t>
                </a:r>
                <a:br>
                  <a:rPr lang="zh-CN" altLang="en-US" sz="900"/>
                </a:br>
                <a:r>
                  <a:rPr lang="zh-CN" altLang="en-US" sz="900"/>
                  <a:t>菜单下（文本选项）中调整</a:t>
                </a:r>
              </a:p>
            </p:txBody>
          </p:sp>
        </p:grpSp>
        <p:sp>
          <p:nvSpPr>
            <p:cNvPr id="18" name="Freeform: Shape 84"/>
            <p:cNvSpPr/>
            <p:nvPr/>
          </p:nvSpPr>
          <p:spPr bwMode="auto">
            <a:xfrm>
              <a:off x="5352312" y="1787974"/>
              <a:ext cx="426581" cy="426581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7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4545388" y="1414971"/>
            <a:ext cx="3744863" cy="2429973"/>
            <a:chOff x="4545388" y="1414971"/>
            <a:chExt cx="3744863" cy="2429973"/>
          </a:xfrm>
        </p:grpSpPr>
        <p:grpSp>
          <p:nvGrpSpPr>
            <p:cNvPr id="5" name="Group 81"/>
            <p:cNvGrpSpPr/>
            <p:nvPr/>
          </p:nvGrpSpPr>
          <p:grpSpPr>
            <a:xfrm>
              <a:off x="4545388" y="1414971"/>
              <a:ext cx="2352602" cy="2429973"/>
              <a:chOff x="7684844" y="1827863"/>
              <a:chExt cx="3501799" cy="3616965"/>
            </a:xfrm>
          </p:grpSpPr>
          <p:sp>
            <p:nvSpPr>
              <p:cNvPr id="24" name="Freeform: Shape 36"/>
              <p:cNvSpPr/>
              <p:nvPr/>
            </p:nvSpPr>
            <p:spPr bwMode="auto">
              <a:xfrm flipH="1">
                <a:off x="7684844" y="2142156"/>
                <a:ext cx="3501799" cy="3302672"/>
              </a:xfrm>
              <a:custGeom>
                <a:avLst/>
                <a:gdLst>
                  <a:gd name="T0" fmla="*/ 3740943 w 21600"/>
                  <a:gd name="T1" fmla="*/ 3528219 h 21600"/>
                  <a:gd name="T2" fmla="*/ 3740943 w 21600"/>
                  <a:gd name="T3" fmla="*/ 3528219 h 21600"/>
                  <a:gd name="T4" fmla="*/ 3740943 w 21600"/>
                  <a:gd name="T5" fmla="*/ 3528219 h 21600"/>
                  <a:gd name="T6" fmla="*/ 3740943 w 21600"/>
                  <a:gd name="T7" fmla="*/ 352821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797" y="15597"/>
                    </a:lnTo>
                    <a:lnTo>
                      <a:pt x="7797" y="21599"/>
                    </a:lnTo>
                    <a:lnTo>
                      <a:pt x="10799" y="21599"/>
                    </a:lnTo>
                    <a:lnTo>
                      <a:pt x="13802" y="21599"/>
                    </a:lnTo>
                    <a:lnTo>
                      <a:pt x="13802" y="15594"/>
                    </a:lnTo>
                    <a:lnTo>
                      <a:pt x="2159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50"/>
              <p:cNvSpPr/>
              <p:nvPr/>
            </p:nvSpPr>
            <p:spPr bwMode="auto">
              <a:xfrm flipH="1">
                <a:off x="9728860" y="1936342"/>
                <a:ext cx="682082" cy="682082"/>
              </a:xfrm>
              <a:custGeom>
                <a:avLst/>
                <a:gdLst>
                  <a:gd name="T0" fmla="*/ 728625 w 19679"/>
                  <a:gd name="T1" fmla="*/ 799792 h 19679"/>
                  <a:gd name="T2" fmla="*/ 728625 w 19679"/>
                  <a:gd name="T3" fmla="*/ 799792 h 19679"/>
                  <a:gd name="T4" fmla="*/ 728625 w 19679"/>
                  <a:gd name="T5" fmla="*/ 799792 h 19679"/>
                  <a:gd name="T6" fmla="*/ 728625 w 19679"/>
                  <a:gd name="T7" fmla="*/ 799792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51"/>
              <p:cNvSpPr/>
              <p:nvPr/>
            </p:nvSpPr>
            <p:spPr bwMode="auto">
              <a:xfrm flipH="1">
                <a:off x="8713168" y="1827863"/>
                <a:ext cx="945850" cy="945850"/>
              </a:xfrm>
              <a:custGeom>
                <a:avLst/>
                <a:gdLst>
                  <a:gd name="T0" fmla="*/ 1010392 w 19679"/>
                  <a:gd name="T1" fmla="*/ 1109080 h 19679"/>
                  <a:gd name="T2" fmla="*/ 1010392 w 19679"/>
                  <a:gd name="T3" fmla="*/ 1109080 h 19679"/>
                  <a:gd name="T4" fmla="*/ 1010392 w 19679"/>
                  <a:gd name="T5" fmla="*/ 1109080 h 19679"/>
                  <a:gd name="T6" fmla="*/ 1010392 w 19679"/>
                  <a:gd name="T7" fmla="*/ 1109080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27" name="Freeform: Shape 52"/>
              <p:cNvSpPr/>
              <p:nvPr/>
            </p:nvSpPr>
            <p:spPr bwMode="auto">
              <a:xfrm flipH="1">
                <a:off x="8407048" y="2795260"/>
                <a:ext cx="891610" cy="891610"/>
              </a:xfrm>
              <a:custGeom>
                <a:avLst/>
                <a:gdLst>
                  <a:gd name="T0" fmla="*/ 952452 w 19679"/>
                  <a:gd name="T1" fmla="*/ 1045480 h 19679"/>
                  <a:gd name="T2" fmla="*/ 952452 w 19679"/>
                  <a:gd name="T3" fmla="*/ 1045480 h 19679"/>
                  <a:gd name="T4" fmla="*/ 952452 w 19679"/>
                  <a:gd name="T5" fmla="*/ 1045480 h 19679"/>
                  <a:gd name="T6" fmla="*/ 952452 w 19679"/>
                  <a:gd name="T7" fmla="*/ 1045480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28" name="Freeform: Shape 53"/>
              <p:cNvSpPr/>
              <p:nvPr/>
            </p:nvSpPr>
            <p:spPr bwMode="auto">
              <a:xfrm flipH="1">
                <a:off x="8864742" y="3636346"/>
                <a:ext cx="1034268" cy="1034268"/>
              </a:xfrm>
              <a:custGeom>
                <a:avLst/>
                <a:gdLst>
                  <a:gd name="T0" fmla="*/ 1104844 w 19679"/>
                  <a:gd name="T1" fmla="*/ 1212757 h 19679"/>
                  <a:gd name="T2" fmla="*/ 1104844 w 19679"/>
                  <a:gd name="T3" fmla="*/ 1212757 h 19679"/>
                  <a:gd name="T4" fmla="*/ 1104844 w 19679"/>
                  <a:gd name="T5" fmla="*/ 1212757 h 19679"/>
                  <a:gd name="T6" fmla="*/ 1104844 w 19679"/>
                  <a:gd name="T7" fmla="*/ 1212757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29" name="Freeform: Shape 54"/>
              <p:cNvSpPr/>
              <p:nvPr/>
            </p:nvSpPr>
            <p:spPr bwMode="auto">
              <a:xfrm flipH="1">
                <a:off x="9381876" y="2712786"/>
                <a:ext cx="1056558" cy="1056558"/>
              </a:xfrm>
              <a:custGeom>
                <a:avLst/>
                <a:gdLst>
                  <a:gd name="T0" fmla="*/ 1128655 w 19679"/>
                  <a:gd name="T1" fmla="*/ 1238894 h 19679"/>
                  <a:gd name="T2" fmla="*/ 1128655 w 19679"/>
                  <a:gd name="T3" fmla="*/ 1238894 h 19679"/>
                  <a:gd name="T4" fmla="*/ 1128655 w 19679"/>
                  <a:gd name="T5" fmla="*/ 1238894 h 19679"/>
                  <a:gd name="T6" fmla="*/ 1128655 w 19679"/>
                  <a:gd name="T7" fmla="*/ 1238894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30" name="Freeform: Shape 55"/>
              <p:cNvSpPr/>
              <p:nvPr/>
            </p:nvSpPr>
            <p:spPr bwMode="auto">
              <a:xfrm flipH="1">
                <a:off x="9348440" y="4727825"/>
                <a:ext cx="502274" cy="502274"/>
              </a:xfrm>
              <a:custGeom>
                <a:avLst/>
                <a:gdLst>
                  <a:gd name="T0" fmla="*/ 536548 w 19679"/>
                  <a:gd name="T1" fmla="*/ 588954 h 19679"/>
                  <a:gd name="T2" fmla="*/ 536548 w 19679"/>
                  <a:gd name="T3" fmla="*/ 588954 h 19679"/>
                  <a:gd name="T4" fmla="*/ 536548 w 19679"/>
                  <a:gd name="T5" fmla="*/ 588954 h 19679"/>
                  <a:gd name="T6" fmla="*/ 536548 w 19679"/>
                  <a:gd name="T7" fmla="*/ 588954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63"/>
            <p:cNvGrpSpPr/>
            <p:nvPr/>
          </p:nvGrpSpPr>
          <p:grpSpPr>
            <a:xfrm>
              <a:off x="6227959" y="1925394"/>
              <a:ext cx="2062292" cy="1604637"/>
              <a:chOff x="8170814" y="1912116"/>
              <a:chExt cx="2749722" cy="2139516"/>
            </a:xfrm>
          </p:grpSpPr>
          <p:grpSp>
            <p:nvGrpSpPr>
              <p:cNvPr id="16" name="Group 73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Group 75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TextBox 7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3" name="Rectangle 8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9" name="Group 76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TextBox 7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1" name="Rectangle 7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17" name="Straight Connector 74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534935" y="1329614"/>
            <a:ext cx="3677252" cy="2515331"/>
            <a:chOff x="534935" y="1329614"/>
            <a:chExt cx="3677252" cy="2515331"/>
          </a:xfrm>
        </p:grpSpPr>
        <p:grpSp>
          <p:nvGrpSpPr>
            <p:cNvPr id="4" name="Group 82"/>
            <p:cNvGrpSpPr/>
            <p:nvPr/>
          </p:nvGrpSpPr>
          <p:grpSpPr>
            <a:xfrm>
              <a:off x="534935" y="1329614"/>
              <a:ext cx="2352102" cy="2515331"/>
              <a:chOff x="719139" y="1700809"/>
              <a:chExt cx="3501056" cy="3744019"/>
            </a:xfrm>
          </p:grpSpPr>
          <p:sp>
            <p:nvSpPr>
              <p:cNvPr id="31" name="Freeform: Shape 37"/>
              <p:cNvSpPr/>
              <p:nvPr/>
            </p:nvSpPr>
            <p:spPr bwMode="auto">
              <a:xfrm>
                <a:off x="719139" y="2142156"/>
                <a:ext cx="3501056" cy="3302672"/>
              </a:xfrm>
              <a:custGeom>
                <a:avLst/>
                <a:gdLst>
                  <a:gd name="T0" fmla="*/ 3740150 w 21600"/>
                  <a:gd name="T1" fmla="*/ 3528219 h 21600"/>
                  <a:gd name="T2" fmla="*/ 3740150 w 21600"/>
                  <a:gd name="T3" fmla="*/ 3528219 h 21600"/>
                  <a:gd name="T4" fmla="*/ 3740150 w 21600"/>
                  <a:gd name="T5" fmla="*/ 3528219 h 21600"/>
                  <a:gd name="T6" fmla="*/ 3740150 w 21600"/>
                  <a:gd name="T7" fmla="*/ 352821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797" y="15597"/>
                    </a:lnTo>
                    <a:lnTo>
                      <a:pt x="7797" y="21599"/>
                    </a:lnTo>
                    <a:lnTo>
                      <a:pt x="10799" y="21599"/>
                    </a:lnTo>
                    <a:lnTo>
                      <a:pt x="13802" y="21599"/>
                    </a:lnTo>
                    <a:lnTo>
                      <a:pt x="13802" y="15594"/>
                    </a:lnTo>
                    <a:lnTo>
                      <a:pt x="2159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38"/>
              <p:cNvSpPr/>
              <p:nvPr/>
            </p:nvSpPr>
            <p:spPr bwMode="auto">
              <a:xfrm>
                <a:off x="1128537" y="1822662"/>
                <a:ext cx="891610" cy="891610"/>
              </a:xfrm>
              <a:custGeom>
                <a:avLst/>
                <a:gdLst>
                  <a:gd name="T0" fmla="*/ 952452 w 19679"/>
                  <a:gd name="T1" fmla="*/ 1045480 h 19679"/>
                  <a:gd name="T2" fmla="*/ 952452 w 19679"/>
                  <a:gd name="T3" fmla="*/ 1045480 h 19679"/>
                  <a:gd name="T4" fmla="*/ 952452 w 19679"/>
                  <a:gd name="T5" fmla="*/ 1045480 h 19679"/>
                  <a:gd name="T6" fmla="*/ 952452 w 19679"/>
                  <a:gd name="T7" fmla="*/ 1045480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wrap="none" lIns="50800" tIns="50800" rIns="50800" bIns="50800" anchor="ctr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33" name="Freeform: Shape 39"/>
              <p:cNvSpPr/>
              <p:nvPr/>
            </p:nvSpPr>
            <p:spPr bwMode="auto">
              <a:xfrm>
                <a:off x="2133827" y="1700809"/>
                <a:ext cx="1136060" cy="1136060"/>
              </a:xfrm>
              <a:custGeom>
                <a:avLst/>
                <a:gdLst>
                  <a:gd name="T0" fmla="*/ 1213582 w 19679"/>
                  <a:gd name="T1" fmla="*/ 1332115 h 19679"/>
                  <a:gd name="T2" fmla="*/ 1213582 w 19679"/>
                  <a:gd name="T3" fmla="*/ 1332115 h 19679"/>
                  <a:gd name="T4" fmla="*/ 1213582 w 19679"/>
                  <a:gd name="T5" fmla="*/ 1332115 h 19679"/>
                  <a:gd name="T6" fmla="*/ 1213582 w 19679"/>
                  <a:gd name="T7" fmla="*/ 1332115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wrap="none" lIns="50800" tIns="50800" rIns="50800" bIns="50800" anchor="ctr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34" name="Freeform: Shape 40"/>
              <p:cNvSpPr/>
              <p:nvPr/>
            </p:nvSpPr>
            <p:spPr bwMode="auto">
              <a:xfrm>
                <a:off x="1693223" y="2714272"/>
                <a:ext cx="653104" cy="653104"/>
              </a:xfrm>
              <a:custGeom>
                <a:avLst/>
                <a:gdLst>
                  <a:gd name="T0" fmla="*/ 697671 w 19679"/>
                  <a:gd name="T1" fmla="*/ 765814 h 19679"/>
                  <a:gd name="T2" fmla="*/ 697671 w 19679"/>
                  <a:gd name="T3" fmla="*/ 765814 h 19679"/>
                  <a:gd name="T4" fmla="*/ 697671 w 19679"/>
                  <a:gd name="T5" fmla="*/ 765814 h 19679"/>
                  <a:gd name="T6" fmla="*/ 697671 w 19679"/>
                  <a:gd name="T7" fmla="*/ 765814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41"/>
              <p:cNvSpPr/>
              <p:nvPr/>
            </p:nvSpPr>
            <p:spPr bwMode="auto">
              <a:xfrm>
                <a:off x="2463723" y="2875505"/>
                <a:ext cx="891610" cy="891610"/>
              </a:xfrm>
              <a:custGeom>
                <a:avLst/>
                <a:gdLst>
                  <a:gd name="T0" fmla="*/ 952452 w 19679"/>
                  <a:gd name="T1" fmla="*/ 1045480 h 19679"/>
                  <a:gd name="T2" fmla="*/ 952452 w 19679"/>
                  <a:gd name="T3" fmla="*/ 1045480 h 19679"/>
                  <a:gd name="T4" fmla="*/ 952452 w 19679"/>
                  <a:gd name="T5" fmla="*/ 1045480 h 19679"/>
                  <a:gd name="T6" fmla="*/ 952452 w 19679"/>
                  <a:gd name="T7" fmla="*/ 1045480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wrap="none" lIns="50800" tIns="50800" rIns="50800" bIns="50800" anchor="ctr">
                <a:norm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36" name="Freeform: Shape 42"/>
              <p:cNvSpPr/>
              <p:nvPr/>
            </p:nvSpPr>
            <p:spPr bwMode="auto">
              <a:xfrm>
                <a:off x="1806903" y="3485515"/>
                <a:ext cx="839600" cy="838856"/>
              </a:xfrm>
              <a:custGeom>
                <a:avLst/>
                <a:gdLst>
                  <a:gd name="T0" fmla="*/ 896892 w 19679"/>
                  <a:gd name="T1" fmla="*/ 983622 h 19679"/>
                  <a:gd name="T2" fmla="*/ 896892 w 19679"/>
                  <a:gd name="T3" fmla="*/ 983622 h 19679"/>
                  <a:gd name="T4" fmla="*/ 896892 w 19679"/>
                  <a:gd name="T5" fmla="*/ 983622 h 19679"/>
                  <a:gd name="T6" fmla="*/ 896892 w 19679"/>
                  <a:gd name="T7" fmla="*/ 983622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wrap="none" lIns="50800" tIns="50800" rIns="50800" bIns="50800" anchor="ctr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37" name="Freeform: Shape 43"/>
              <p:cNvSpPr/>
              <p:nvPr/>
            </p:nvSpPr>
            <p:spPr bwMode="auto">
              <a:xfrm>
                <a:off x="2190296" y="4324371"/>
                <a:ext cx="653105" cy="653105"/>
              </a:xfrm>
              <a:custGeom>
                <a:avLst/>
                <a:gdLst>
                  <a:gd name="T0" fmla="*/ 697671 w 19679"/>
                  <a:gd name="T1" fmla="*/ 765814 h 19679"/>
                  <a:gd name="T2" fmla="*/ 697671 w 19679"/>
                  <a:gd name="T3" fmla="*/ 765814 h 19679"/>
                  <a:gd name="T4" fmla="*/ 697671 w 19679"/>
                  <a:gd name="T5" fmla="*/ 765814 h 19679"/>
                  <a:gd name="T6" fmla="*/ 697671 w 19679"/>
                  <a:gd name="T7" fmla="*/ 765814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blipFill dpi="0"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64"/>
            <p:cNvGrpSpPr/>
            <p:nvPr/>
          </p:nvGrpSpPr>
          <p:grpSpPr>
            <a:xfrm flipH="1">
              <a:off x="2253804" y="1958388"/>
              <a:ext cx="1958383" cy="1604637"/>
              <a:chOff x="1410010" y="1697288"/>
              <a:chExt cx="2611177" cy="2139516"/>
            </a:xfrm>
          </p:grpSpPr>
          <p:grpSp>
            <p:nvGrpSpPr>
              <p:cNvPr id="8" name="Group 65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Group 67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TextBox 7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5" name="Rectangle 7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1" name="Group 68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TextBox 6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3" name="Rectangle 7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9" name="Straight Connector 66"/>
              <p:cNvCxnSpPr/>
              <p:nvPr/>
            </p:nvCxnSpPr>
            <p:spPr>
              <a:xfrm>
                <a:off x="1410010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16780" y="1352804"/>
            <a:ext cx="1910435" cy="2902276"/>
            <a:chOff x="7545281" y="777387"/>
            <a:chExt cx="3665723" cy="5568853"/>
          </a:xfrm>
        </p:grpSpPr>
        <p:sp>
          <p:nvSpPr>
            <p:cNvPr id="37" name="任意多边形: 形状 36"/>
            <p:cNvSpPr/>
            <p:nvPr/>
          </p:nvSpPr>
          <p:spPr bwMode="auto">
            <a:xfrm>
              <a:off x="7676622" y="2638487"/>
              <a:ext cx="3534382" cy="3707753"/>
            </a:xfrm>
            <a:custGeom>
              <a:avLst/>
              <a:gdLst>
                <a:gd name="T0" fmla="*/ 1111 w 1136"/>
                <a:gd name="T1" fmla="*/ 196 h 1193"/>
                <a:gd name="T2" fmla="*/ 1006 w 1136"/>
                <a:gd name="T3" fmla="*/ 399 h 1193"/>
                <a:gd name="T4" fmla="*/ 843 w 1136"/>
                <a:gd name="T5" fmla="*/ 688 h 1193"/>
                <a:gd name="T6" fmla="*/ 837 w 1136"/>
                <a:gd name="T7" fmla="*/ 760 h 1193"/>
                <a:gd name="T8" fmla="*/ 299 w 1136"/>
                <a:gd name="T9" fmla="*/ 760 h 1193"/>
                <a:gd name="T10" fmla="*/ 293 w 1136"/>
                <a:gd name="T11" fmla="*/ 688 h 1193"/>
                <a:gd name="T12" fmla="*/ 130 w 1136"/>
                <a:gd name="T13" fmla="*/ 399 h 1193"/>
                <a:gd name="T14" fmla="*/ 24 w 1136"/>
                <a:gd name="T15" fmla="*/ 196 h 1193"/>
                <a:gd name="T16" fmla="*/ 0 w 1136"/>
                <a:gd name="T17" fmla="*/ 21 h 1193"/>
                <a:gd name="T18" fmla="*/ 3 w 1136"/>
                <a:gd name="T19" fmla="*/ 55 h 1193"/>
                <a:gd name="T20" fmla="*/ 101 w 1136"/>
                <a:gd name="T21" fmla="*/ 323 h 1193"/>
                <a:gd name="T22" fmla="*/ 314 w 1136"/>
                <a:gd name="T23" fmla="*/ 632 h 1193"/>
                <a:gd name="T24" fmla="*/ 335 w 1136"/>
                <a:gd name="T25" fmla="*/ 710 h 1193"/>
                <a:gd name="T26" fmla="*/ 452 w 1136"/>
                <a:gd name="T27" fmla="*/ 790 h 1193"/>
                <a:gd name="T28" fmla="*/ 445 w 1136"/>
                <a:gd name="T29" fmla="*/ 724 h 1193"/>
                <a:gd name="T30" fmla="*/ 279 w 1136"/>
                <a:gd name="T31" fmla="*/ 456 h 1193"/>
                <a:gd name="T32" fmla="*/ 202 w 1136"/>
                <a:gd name="T33" fmla="*/ 311 h 1193"/>
                <a:gd name="T34" fmla="*/ 179 w 1136"/>
                <a:gd name="T35" fmla="*/ 166 h 1193"/>
                <a:gd name="T36" fmla="*/ 181 w 1136"/>
                <a:gd name="T37" fmla="*/ 166 h 1193"/>
                <a:gd name="T38" fmla="*/ 211 w 1136"/>
                <a:gd name="T39" fmla="*/ 308 h 1193"/>
                <a:gd name="T40" fmla="*/ 294 w 1136"/>
                <a:gd name="T41" fmla="*/ 445 h 1193"/>
                <a:gd name="T42" fmla="*/ 481 w 1136"/>
                <a:gd name="T43" fmla="*/ 715 h 1193"/>
                <a:gd name="T44" fmla="*/ 493 w 1136"/>
                <a:gd name="T45" fmla="*/ 789 h 1193"/>
                <a:gd name="T46" fmla="*/ 486 w 1136"/>
                <a:gd name="T47" fmla="*/ 589 h 1193"/>
                <a:gd name="T48" fmla="*/ 394 w 1136"/>
                <a:gd name="T49" fmla="*/ 410 h 1193"/>
                <a:gd name="T50" fmla="*/ 336 w 1136"/>
                <a:gd name="T51" fmla="*/ 230 h 1193"/>
                <a:gd name="T52" fmla="*/ 328 w 1136"/>
                <a:gd name="T53" fmla="*/ 111 h 1193"/>
                <a:gd name="T54" fmla="*/ 361 w 1136"/>
                <a:gd name="T55" fmla="*/ 290 h 1193"/>
                <a:gd name="T56" fmla="*/ 415 w 1136"/>
                <a:gd name="T57" fmla="*/ 412 h 1193"/>
                <a:gd name="T58" fmla="*/ 573 w 1136"/>
                <a:gd name="T59" fmla="*/ 721 h 1193"/>
                <a:gd name="T60" fmla="*/ 585 w 1136"/>
                <a:gd name="T61" fmla="*/ 692 h 1193"/>
                <a:gd name="T62" fmla="*/ 645 w 1136"/>
                <a:gd name="T63" fmla="*/ 335 h 1193"/>
                <a:gd name="T64" fmla="*/ 671 w 1136"/>
                <a:gd name="T65" fmla="*/ 78 h 1193"/>
                <a:gd name="T66" fmla="*/ 675 w 1136"/>
                <a:gd name="T67" fmla="*/ 117 h 1193"/>
                <a:gd name="T68" fmla="*/ 653 w 1136"/>
                <a:gd name="T69" fmla="*/ 414 h 1193"/>
                <a:gd name="T70" fmla="*/ 619 w 1136"/>
                <a:gd name="T71" fmla="*/ 722 h 1193"/>
                <a:gd name="T72" fmla="*/ 680 w 1136"/>
                <a:gd name="T73" fmla="*/ 770 h 1193"/>
                <a:gd name="T74" fmla="*/ 838 w 1136"/>
                <a:gd name="T75" fmla="*/ 426 h 1193"/>
                <a:gd name="T76" fmla="*/ 886 w 1136"/>
                <a:gd name="T77" fmla="*/ 344 h 1193"/>
                <a:gd name="T78" fmla="*/ 929 w 1136"/>
                <a:gd name="T79" fmla="*/ 238 h 1193"/>
                <a:gd name="T80" fmla="*/ 950 w 1136"/>
                <a:gd name="T81" fmla="*/ 143 h 1193"/>
                <a:gd name="T82" fmla="*/ 958 w 1136"/>
                <a:gd name="T83" fmla="*/ 96 h 1193"/>
                <a:gd name="T84" fmla="*/ 947 w 1136"/>
                <a:gd name="T85" fmla="*/ 200 h 1193"/>
                <a:gd name="T86" fmla="*/ 921 w 1136"/>
                <a:gd name="T87" fmla="*/ 299 h 1193"/>
                <a:gd name="T88" fmla="*/ 879 w 1136"/>
                <a:gd name="T89" fmla="*/ 394 h 1193"/>
                <a:gd name="T90" fmla="*/ 719 w 1136"/>
                <a:gd name="T91" fmla="*/ 784 h 1193"/>
                <a:gd name="T92" fmla="*/ 805 w 1136"/>
                <a:gd name="T93" fmla="*/ 687 h 1193"/>
                <a:gd name="T94" fmla="*/ 894 w 1136"/>
                <a:gd name="T95" fmla="*/ 511 h 1193"/>
                <a:gd name="T96" fmla="*/ 1074 w 1136"/>
                <a:gd name="T97" fmla="*/ 258 h 1193"/>
                <a:gd name="T98" fmla="*/ 1134 w 1136"/>
                <a:gd name="T99" fmla="*/ 36 h 1193"/>
                <a:gd name="T100" fmla="*/ 1135 w 1136"/>
                <a:gd name="T101" fmla="*/ 36 h 1193"/>
                <a:gd name="T102" fmla="*/ 833 w 1136"/>
                <a:gd name="T103" fmla="*/ 887 h 1193"/>
                <a:gd name="T104" fmla="*/ 302 w 1136"/>
                <a:gd name="T105" fmla="*/ 987 h 1193"/>
                <a:gd name="T106" fmla="*/ 568 w 1136"/>
                <a:gd name="T107" fmla="*/ 1101 h 1193"/>
                <a:gd name="T108" fmla="*/ 725 w 1136"/>
                <a:gd name="T109" fmla="*/ 1135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6" h="1193">
                  <a:moveTo>
                    <a:pt x="1135" y="36"/>
                  </a:moveTo>
                  <a:cubicBezTo>
                    <a:pt x="1135" y="42"/>
                    <a:pt x="1135" y="49"/>
                    <a:pt x="1135" y="56"/>
                  </a:cubicBezTo>
                  <a:cubicBezTo>
                    <a:pt x="1134" y="63"/>
                    <a:pt x="1134" y="70"/>
                    <a:pt x="1133" y="78"/>
                  </a:cubicBezTo>
                  <a:cubicBezTo>
                    <a:pt x="1133" y="86"/>
                    <a:pt x="1131" y="95"/>
                    <a:pt x="1130" y="104"/>
                  </a:cubicBezTo>
                  <a:cubicBezTo>
                    <a:pt x="1129" y="113"/>
                    <a:pt x="1128" y="123"/>
                    <a:pt x="1126" y="133"/>
                  </a:cubicBezTo>
                  <a:cubicBezTo>
                    <a:pt x="1122" y="152"/>
                    <a:pt x="1118" y="174"/>
                    <a:pt x="1111" y="196"/>
                  </a:cubicBezTo>
                  <a:cubicBezTo>
                    <a:pt x="1104" y="218"/>
                    <a:pt x="1096" y="241"/>
                    <a:pt x="1086" y="264"/>
                  </a:cubicBezTo>
                  <a:cubicBezTo>
                    <a:pt x="1075" y="287"/>
                    <a:pt x="1063" y="310"/>
                    <a:pt x="1049" y="332"/>
                  </a:cubicBezTo>
                  <a:cubicBezTo>
                    <a:pt x="1046" y="338"/>
                    <a:pt x="1042" y="344"/>
                    <a:pt x="1039" y="349"/>
                  </a:cubicBezTo>
                  <a:cubicBezTo>
                    <a:pt x="1037" y="352"/>
                    <a:pt x="1035" y="355"/>
                    <a:pt x="1033" y="358"/>
                  </a:cubicBezTo>
                  <a:cubicBezTo>
                    <a:pt x="1028" y="366"/>
                    <a:pt x="1028" y="366"/>
                    <a:pt x="1028" y="366"/>
                  </a:cubicBezTo>
                  <a:cubicBezTo>
                    <a:pt x="1020" y="377"/>
                    <a:pt x="1013" y="388"/>
                    <a:pt x="1006" y="399"/>
                  </a:cubicBezTo>
                  <a:cubicBezTo>
                    <a:pt x="976" y="444"/>
                    <a:pt x="944" y="487"/>
                    <a:pt x="917" y="528"/>
                  </a:cubicBezTo>
                  <a:cubicBezTo>
                    <a:pt x="889" y="569"/>
                    <a:pt x="867" y="608"/>
                    <a:pt x="855" y="644"/>
                  </a:cubicBezTo>
                  <a:cubicBezTo>
                    <a:pt x="853" y="649"/>
                    <a:pt x="852" y="653"/>
                    <a:pt x="851" y="658"/>
                  </a:cubicBezTo>
                  <a:cubicBezTo>
                    <a:pt x="849" y="662"/>
                    <a:pt x="848" y="666"/>
                    <a:pt x="847" y="670"/>
                  </a:cubicBezTo>
                  <a:cubicBezTo>
                    <a:pt x="846" y="674"/>
                    <a:pt x="845" y="678"/>
                    <a:pt x="844" y="682"/>
                  </a:cubicBezTo>
                  <a:cubicBezTo>
                    <a:pt x="844" y="684"/>
                    <a:pt x="843" y="686"/>
                    <a:pt x="843" y="688"/>
                  </a:cubicBezTo>
                  <a:cubicBezTo>
                    <a:pt x="842" y="690"/>
                    <a:pt x="842" y="692"/>
                    <a:pt x="842" y="694"/>
                  </a:cubicBezTo>
                  <a:cubicBezTo>
                    <a:pt x="841" y="702"/>
                    <a:pt x="839" y="709"/>
                    <a:pt x="839" y="715"/>
                  </a:cubicBezTo>
                  <a:cubicBezTo>
                    <a:pt x="838" y="722"/>
                    <a:pt x="838" y="728"/>
                    <a:pt x="837" y="733"/>
                  </a:cubicBezTo>
                  <a:cubicBezTo>
                    <a:pt x="837" y="736"/>
                    <a:pt x="837" y="738"/>
                    <a:pt x="837" y="741"/>
                  </a:cubicBezTo>
                  <a:cubicBezTo>
                    <a:pt x="837" y="743"/>
                    <a:pt x="837" y="746"/>
                    <a:pt x="837" y="748"/>
                  </a:cubicBezTo>
                  <a:cubicBezTo>
                    <a:pt x="837" y="753"/>
                    <a:pt x="837" y="756"/>
                    <a:pt x="837" y="760"/>
                  </a:cubicBezTo>
                  <a:cubicBezTo>
                    <a:pt x="837" y="766"/>
                    <a:pt x="837" y="769"/>
                    <a:pt x="837" y="769"/>
                  </a:cubicBezTo>
                  <a:cubicBezTo>
                    <a:pt x="833" y="787"/>
                    <a:pt x="833" y="787"/>
                    <a:pt x="833" y="787"/>
                  </a:cubicBezTo>
                  <a:cubicBezTo>
                    <a:pt x="830" y="790"/>
                    <a:pt x="761" y="853"/>
                    <a:pt x="568" y="853"/>
                  </a:cubicBezTo>
                  <a:cubicBezTo>
                    <a:pt x="374" y="853"/>
                    <a:pt x="305" y="790"/>
                    <a:pt x="302" y="787"/>
                  </a:cubicBezTo>
                  <a:cubicBezTo>
                    <a:pt x="299" y="769"/>
                    <a:pt x="299" y="769"/>
                    <a:pt x="299" y="769"/>
                  </a:cubicBezTo>
                  <a:cubicBezTo>
                    <a:pt x="299" y="769"/>
                    <a:pt x="299" y="766"/>
                    <a:pt x="299" y="760"/>
                  </a:cubicBezTo>
                  <a:cubicBezTo>
                    <a:pt x="299" y="756"/>
                    <a:pt x="299" y="753"/>
                    <a:pt x="299" y="748"/>
                  </a:cubicBezTo>
                  <a:cubicBezTo>
                    <a:pt x="298" y="746"/>
                    <a:pt x="298" y="743"/>
                    <a:pt x="298" y="741"/>
                  </a:cubicBezTo>
                  <a:cubicBezTo>
                    <a:pt x="298" y="738"/>
                    <a:pt x="298" y="736"/>
                    <a:pt x="298" y="733"/>
                  </a:cubicBezTo>
                  <a:cubicBezTo>
                    <a:pt x="298" y="728"/>
                    <a:pt x="297" y="722"/>
                    <a:pt x="297" y="715"/>
                  </a:cubicBezTo>
                  <a:cubicBezTo>
                    <a:pt x="296" y="709"/>
                    <a:pt x="295" y="702"/>
                    <a:pt x="294" y="694"/>
                  </a:cubicBezTo>
                  <a:cubicBezTo>
                    <a:pt x="293" y="692"/>
                    <a:pt x="293" y="690"/>
                    <a:pt x="293" y="688"/>
                  </a:cubicBezTo>
                  <a:cubicBezTo>
                    <a:pt x="292" y="686"/>
                    <a:pt x="292" y="684"/>
                    <a:pt x="291" y="682"/>
                  </a:cubicBezTo>
                  <a:cubicBezTo>
                    <a:pt x="290" y="678"/>
                    <a:pt x="289" y="674"/>
                    <a:pt x="288" y="670"/>
                  </a:cubicBezTo>
                  <a:cubicBezTo>
                    <a:pt x="288" y="666"/>
                    <a:pt x="286" y="662"/>
                    <a:pt x="285" y="658"/>
                  </a:cubicBezTo>
                  <a:cubicBezTo>
                    <a:pt x="283" y="653"/>
                    <a:pt x="282" y="649"/>
                    <a:pt x="281" y="644"/>
                  </a:cubicBezTo>
                  <a:cubicBezTo>
                    <a:pt x="268" y="608"/>
                    <a:pt x="246" y="569"/>
                    <a:pt x="218" y="528"/>
                  </a:cubicBezTo>
                  <a:cubicBezTo>
                    <a:pt x="191" y="487"/>
                    <a:pt x="160" y="444"/>
                    <a:pt x="130" y="399"/>
                  </a:cubicBezTo>
                  <a:cubicBezTo>
                    <a:pt x="122" y="388"/>
                    <a:pt x="115" y="377"/>
                    <a:pt x="108" y="366"/>
                  </a:cubicBezTo>
                  <a:cubicBezTo>
                    <a:pt x="102" y="358"/>
                    <a:pt x="102" y="358"/>
                    <a:pt x="102" y="358"/>
                  </a:cubicBezTo>
                  <a:cubicBezTo>
                    <a:pt x="100" y="355"/>
                    <a:pt x="99" y="352"/>
                    <a:pt x="97" y="349"/>
                  </a:cubicBezTo>
                  <a:cubicBezTo>
                    <a:pt x="93" y="344"/>
                    <a:pt x="90" y="338"/>
                    <a:pt x="86" y="332"/>
                  </a:cubicBezTo>
                  <a:cubicBezTo>
                    <a:pt x="73" y="310"/>
                    <a:pt x="60" y="287"/>
                    <a:pt x="50" y="264"/>
                  </a:cubicBezTo>
                  <a:cubicBezTo>
                    <a:pt x="39" y="241"/>
                    <a:pt x="31" y="218"/>
                    <a:pt x="24" y="196"/>
                  </a:cubicBezTo>
                  <a:cubicBezTo>
                    <a:pt x="17" y="174"/>
                    <a:pt x="13" y="152"/>
                    <a:pt x="9" y="133"/>
                  </a:cubicBezTo>
                  <a:cubicBezTo>
                    <a:pt x="8" y="123"/>
                    <a:pt x="6" y="113"/>
                    <a:pt x="5" y="104"/>
                  </a:cubicBezTo>
                  <a:cubicBezTo>
                    <a:pt x="4" y="95"/>
                    <a:pt x="3" y="86"/>
                    <a:pt x="2" y="78"/>
                  </a:cubicBezTo>
                  <a:cubicBezTo>
                    <a:pt x="2" y="70"/>
                    <a:pt x="1" y="63"/>
                    <a:pt x="1" y="56"/>
                  </a:cubicBezTo>
                  <a:cubicBezTo>
                    <a:pt x="0" y="49"/>
                    <a:pt x="0" y="42"/>
                    <a:pt x="0" y="36"/>
                  </a:cubicBezTo>
                  <a:cubicBezTo>
                    <a:pt x="0" y="30"/>
                    <a:pt x="0" y="25"/>
                    <a:pt x="0" y="21"/>
                  </a:cubicBezTo>
                  <a:cubicBezTo>
                    <a:pt x="0" y="16"/>
                    <a:pt x="0" y="12"/>
                    <a:pt x="0" y="9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0" y="0"/>
                    <a:pt x="0" y="3"/>
                    <a:pt x="0" y="9"/>
                  </a:cubicBezTo>
                  <a:cubicBezTo>
                    <a:pt x="1" y="12"/>
                    <a:pt x="1" y="16"/>
                    <a:pt x="1" y="21"/>
                  </a:cubicBezTo>
                  <a:cubicBezTo>
                    <a:pt x="1" y="25"/>
                    <a:pt x="1" y="30"/>
                    <a:pt x="2" y="36"/>
                  </a:cubicBezTo>
                  <a:cubicBezTo>
                    <a:pt x="2" y="42"/>
                    <a:pt x="3" y="48"/>
                    <a:pt x="3" y="55"/>
                  </a:cubicBezTo>
                  <a:cubicBezTo>
                    <a:pt x="4" y="62"/>
                    <a:pt x="5" y="70"/>
                    <a:pt x="6" y="78"/>
                  </a:cubicBezTo>
                  <a:cubicBezTo>
                    <a:pt x="7" y="86"/>
                    <a:pt x="9" y="94"/>
                    <a:pt x="10" y="103"/>
                  </a:cubicBezTo>
                  <a:cubicBezTo>
                    <a:pt x="11" y="112"/>
                    <a:pt x="14" y="121"/>
                    <a:pt x="16" y="131"/>
                  </a:cubicBezTo>
                  <a:cubicBezTo>
                    <a:pt x="20" y="150"/>
                    <a:pt x="26" y="171"/>
                    <a:pt x="33" y="193"/>
                  </a:cubicBezTo>
                  <a:cubicBezTo>
                    <a:pt x="41" y="214"/>
                    <a:pt x="50" y="236"/>
                    <a:pt x="62" y="258"/>
                  </a:cubicBezTo>
                  <a:cubicBezTo>
                    <a:pt x="73" y="280"/>
                    <a:pt x="86" y="302"/>
                    <a:pt x="101" y="323"/>
                  </a:cubicBezTo>
                  <a:cubicBezTo>
                    <a:pt x="104" y="328"/>
                    <a:pt x="108" y="334"/>
                    <a:pt x="112" y="339"/>
                  </a:cubicBezTo>
                  <a:cubicBezTo>
                    <a:pt x="114" y="342"/>
                    <a:pt x="116" y="345"/>
                    <a:pt x="117" y="347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1" y="366"/>
                    <a:pt x="139" y="377"/>
                    <a:pt x="147" y="387"/>
                  </a:cubicBezTo>
                  <a:cubicBezTo>
                    <a:pt x="178" y="430"/>
                    <a:pt x="212" y="471"/>
                    <a:pt x="242" y="511"/>
                  </a:cubicBezTo>
                  <a:cubicBezTo>
                    <a:pt x="272" y="552"/>
                    <a:pt x="298" y="593"/>
                    <a:pt x="314" y="632"/>
                  </a:cubicBezTo>
                  <a:cubicBezTo>
                    <a:pt x="315" y="637"/>
                    <a:pt x="317" y="642"/>
                    <a:pt x="319" y="646"/>
                  </a:cubicBezTo>
                  <a:cubicBezTo>
                    <a:pt x="321" y="651"/>
                    <a:pt x="322" y="656"/>
                    <a:pt x="324" y="660"/>
                  </a:cubicBezTo>
                  <a:cubicBezTo>
                    <a:pt x="325" y="665"/>
                    <a:pt x="326" y="669"/>
                    <a:pt x="327" y="674"/>
                  </a:cubicBezTo>
                  <a:cubicBezTo>
                    <a:pt x="328" y="676"/>
                    <a:pt x="329" y="678"/>
                    <a:pt x="329" y="680"/>
                  </a:cubicBezTo>
                  <a:cubicBezTo>
                    <a:pt x="330" y="682"/>
                    <a:pt x="330" y="684"/>
                    <a:pt x="331" y="687"/>
                  </a:cubicBezTo>
                  <a:cubicBezTo>
                    <a:pt x="332" y="695"/>
                    <a:pt x="334" y="703"/>
                    <a:pt x="335" y="710"/>
                  </a:cubicBezTo>
                  <a:cubicBezTo>
                    <a:pt x="336" y="718"/>
                    <a:pt x="337" y="724"/>
                    <a:pt x="338" y="731"/>
                  </a:cubicBezTo>
                  <a:cubicBezTo>
                    <a:pt x="338" y="734"/>
                    <a:pt x="339" y="737"/>
                    <a:pt x="339" y="739"/>
                  </a:cubicBezTo>
                  <a:cubicBezTo>
                    <a:pt x="339" y="742"/>
                    <a:pt x="339" y="744"/>
                    <a:pt x="339" y="747"/>
                  </a:cubicBezTo>
                  <a:cubicBezTo>
                    <a:pt x="339" y="748"/>
                    <a:pt x="339" y="750"/>
                    <a:pt x="339" y="751"/>
                  </a:cubicBezTo>
                  <a:cubicBezTo>
                    <a:pt x="349" y="758"/>
                    <a:pt x="382" y="779"/>
                    <a:pt x="452" y="792"/>
                  </a:cubicBezTo>
                  <a:cubicBezTo>
                    <a:pt x="452" y="791"/>
                    <a:pt x="452" y="791"/>
                    <a:pt x="452" y="790"/>
                  </a:cubicBezTo>
                  <a:cubicBezTo>
                    <a:pt x="452" y="787"/>
                    <a:pt x="452" y="784"/>
                    <a:pt x="452" y="780"/>
                  </a:cubicBezTo>
                  <a:cubicBezTo>
                    <a:pt x="452" y="778"/>
                    <a:pt x="452" y="776"/>
                    <a:pt x="452" y="774"/>
                  </a:cubicBezTo>
                  <a:cubicBezTo>
                    <a:pt x="452" y="772"/>
                    <a:pt x="452" y="770"/>
                    <a:pt x="451" y="767"/>
                  </a:cubicBezTo>
                  <a:cubicBezTo>
                    <a:pt x="451" y="763"/>
                    <a:pt x="451" y="758"/>
                    <a:pt x="450" y="752"/>
                  </a:cubicBezTo>
                  <a:cubicBezTo>
                    <a:pt x="449" y="747"/>
                    <a:pt x="448" y="741"/>
                    <a:pt x="447" y="734"/>
                  </a:cubicBezTo>
                  <a:cubicBezTo>
                    <a:pt x="447" y="731"/>
                    <a:pt x="446" y="728"/>
                    <a:pt x="445" y="724"/>
                  </a:cubicBezTo>
                  <a:cubicBezTo>
                    <a:pt x="444" y="721"/>
                    <a:pt x="444" y="717"/>
                    <a:pt x="443" y="714"/>
                  </a:cubicBezTo>
                  <a:cubicBezTo>
                    <a:pt x="442" y="710"/>
                    <a:pt x="441" y="707"/>
                    <a:pt x="439" y="703"/>
                  </a:cubicBezTo>
                  <a:cubicBezTo>
                    <a:pt x="438" y="699"/>
                    <a:pt x="437" y="696"/>
                    <a:pt x="436" y="692"/>
                  </a:cubicBezTo>
                  <a:cubicBezTo>
                    <a:pt x="424" y="662"/>
                    <a:pt x="404" y="628"/>
                    <a:pt x="379" y="593"/>
                  </a:cubicBezTo>
                  <a:cubicBezTo>
                    <a:pt x="354" y="559"/>
                    <a:pt x="326" y="522"/>
                    <a:pt x="299" y="485"/>
                  </a:cubicBezTo>
                  <a:cubicBezTo>
                    <a:pt x="292" y="475"/>
                    <a:pt x="285" y="466"/>
                    <a:pt x="279" y="456"/>
                  </a:cubicBezTo>
                  <a:cubicBezTo>
                    <a:pt x="274" y="449"/>
                    <a:pt x="274" y="449"/>
                    <a:pt x="274" y="449"/>
                  </a:cubicBezTo>
                  <a:cubicBezTo>
                    <a:pt x="271" y="446"/>
                    <a:pt x="271" y="446"/>
                    <a:pt x="271" y="446"/>
                  </a:cubicBezTo>
                  <a:cubicBezTo>
                    <a:pt x="269" y="442"/>
                    <a:pt x="269" y="442"/>
                    <a:pt x="269" y="442"/>
                  </a:cubicBezTo>
                  <a:cubicBezTo>
                    <a:pt x="266" y="437"/>
                    <a:pt x="263" y="433"/>
                    <a:pt x="259" y="428"/>
                  </a:cubicBezTo>
                  <a:cubicBezTo>
                    <a:pt x="247" y="408"/>
                    <a:pt x="235" y="389"/>
                    <a:pt x="226" y="369"/>
                  </a:cubicBezTo>
                  <a:cubicBezTo>
                    <a:pt x="216" y="349"/>
                    <a:pt x="208" y="330"/>
                    <a:pt x="202" y="311"/>
                  </a:cubicBezTo>
                  <a:cubicBezTo>
                    <a:pt x="196" y="292"/>
                    <a:pt x="191" y="273"/>
                    <a:pt x="188" y="256"/>
                  </a:cubicBezTo>
                  <a:cubicBezTo>
                    <a:pt x="187" y="248"/>
                    <a:pt x="185" y="240"/>
                    <a:pt x="184" y="232"/>
                  </a:cubicBezTo>
                  <a:cubicBezTo>
                    <a:pt x="183" y="224"/>
                    <a:pt x="182" y="216"/>
                    <a:pt x="182" y="209"/>
                  </a:cubicBezTo>
                  <a:cubicBezTo>
                    <a:pt x="181" y="202"/>
                    <a:pt x="181" y="196"/>
                    <a:pt x="180" y="190"/>
                  </a:cubicBezTo>
                  <a:cubicBezTo>
                    <a:pt x="180" y="184"/>
                    <a:pt x="180" y="178"/>
                    <a:pt x="180" y="173"/>
                  </a:cubicBezTo>
                  <a:cubicBezTo>
                    <a:pt x="180" y="170"/>
                    <a:pt x="179" y="168"/>
                    <a:pt x="179" y="166"/>
                  </a:cubicBezTo>
                  <a:cubicBezTo>
                    <a:pt x="179" y="164"/>
                    <a:pt x="179" y="161"/>
                    <a:pt x="179" y="160"/>
                  </a:cubicBezTo>
                  <a:cubicBezTo>
                    <a:pt x="179" y="156"/>
                    <a:pt x="179" y="152"/>
                    <a:pt x="180" y="150"/>
                  </a:cubicBezTo>
                  <a:cubicBezTo>
                    <a:pt x="180" y="144"/>
                    <a:pt x="180" y="141"/>
                    <a:pt x="180" y="141"/>
                  </a:cubicBezTo>
                  <a:cubicBezTo>
                    <a:pt x="180" y="141"/>
                    <a:pt x="180" y="144"/>
                    <a:pt x="180" y="150"/>
                  </a:cubicBezTo>
                  <a:cubicBezTo>
                    <a:pt x="180" y="152"/>
                    <a:pt x="180" y="156"/>
                    <a:pt x="180" y="159"/>
                  </a:cubicBezTo>
                  <a:cubicBezTo>
                    <a:pt x="181" y="161"/>
                    <a:pt x="181" y="164"/>
                    <a:pt x="181" y="166"/>
                  </a:cubicBezTo>
                  <a:cubicBezTo>
                    <a:pt x="181" y="168"/>
                    <a:pt x="181" y="170"/>
                    <a:pt x="181" y="173"/>
                  </a:cubicBezTo>
                  <a:cubicBezTo>
                    <a:pt x="182" y="178"/>
                    <a:pt x="182" y="183"/>
                    <a:pt x="183" y="189"/>
                  </a:cubicBezTo>
                  <a:cubicBezTo>
                    <a:pt x="184" y="195"/>
                    <a:pt x="184" y="202"/>
                    <a:pt x="185" y="209"/>
                  </a:cubicBezTo>
                  <a:cubicBezTo>
                    <a:pt x="186" y="216"/>
                    <a:pt x="188" y="223"/>
                    <a:pt x="189" y="231"/>
                  </a:cubicBezTo>
                  <a:cubicBezTo>
                    <a:pt x="191" y="239"/>
                    <a:pt x="192" y="247"/>
                    <a:pt x="194" y="255"/>
                  </a:cubicBezTo>
                  <a:cubicBezTo>
                    <a:pt x="199" y="272"/>
                    <a:pt x="204" y="289"/>
                    <a:pt x="211" y="308"/>
                  </a:cubicBezTo>
                  <a:cubicBezTo>
                    <a:pt x="218" y="326"/>
                    <a:pt x="227" y="344"/>
                    <a:pt x="238" y="363"/>
                  </a:cubicBezTo>
                  <a:cubicBezTo>
                    <a:pt x="248" y="382"/>
                    <a:pt x="260" y="400"/>
                    <a:pt x="273" y="418"/>
                  </a:cubicBezTo>
                  <a:cubicBezTo>
                    <a:pt x="276" y="422"/>
                    <a:pt x="280" y="427"/>
                    <a:pt x="283" y="432"/>
                  </a:cubicBezTo>
                  <a:cubicBezTo>
                    <a:pt x="286" y="435"/>
                    <a:pt x="286" y="435"/>
                    <a:pt x="286" y="435"/>
                  </a:cubicBezTo>
                  <a:cubicBezTo>
                    <a:pt x="289" y="438"/>
                    <a:pt x="289" y="438"/>
                    <a:pt x="289" y="438"/>
                  </a:cubicBezTo>
                  <a:cubicBezTo>
                    <a:pt x="294" y="445"/>
                    <a:pt x="294" y="445"/>
                    <a:pt x="294" y="445"/>
                  </a:cubicBezTo>
                  <a:cubicBezTo>
                    <a:pt x="301" y="454"/>
                    <a:pt x="308" y="463"/>
                    <a:pt x="315" y="472"/>
                  </a:cubicBezTo>
                  <a:cubicBezTo>
                    <a:pt x="344" y="508"/>
                    <a:pt x="374" y="542"/>
                    <a:pt x="402" y="576"/>
                  </a:cubicBezTo>
                  <a:cubicBezTo>
                    <a:pt x="429" y="610"/>
                    <a:pt x="453" y="645"/>
                    <a:pt x="468" y="678"/>
                  </a:cubicBezTo>
                  <a:cubicBezTo>
                    <a:pt x="470" y="683"/>
                    <a:pt x="472" y="687"/>
                    <a:pt x="473" y="691"/>
                  </a:cubicBezTo>
                  <a:cubicBezTo>
                    <a:pt x="475" y="695"/>
                    <a:pt x="477" y="699"/>
                    <a:pt x="478" y="703"/>
                  </a:cubicBezTo>
                  <a:cubicBezTo>
                    <a:pt x="479" y="707"/>
                    <a:pt x="480" y="711"/>
                    <a:pt x="481" y="715"/>
                  </a:cubicBezTo>
                  <a:cubicBezTo>
                    <a:pt x="482" y="719"/>
                    <a:pt x="484" y="722"/>
                    <a:pt x="484" y="726"/>
                  </a:cubicBezTo>
                  <a:cubicBezTo>
                    <a:pt x="486" y="733"/>
                    <a:pt x="488" y="740"/>
                    <a:pt x="489" y="747"/>
                  </a:cubicBezTo>
                  <a:cubicBezTo>
                    <a:pt x="490" y="753"/>
                    <a:pt x="490" y="759"/>
                    <a:pt x="491" y="765"/>
                  </a:cubicBezTo>
                  <a:cubicBezTo>
                    <a:pt x="492" y="767"/>
                    <a:pt x="492" y="770"/>
                    <a:pt x="492" y="772"/>
                  </a:cubicBezTo>
                  <a:cubicBezTo>
                    <a:pt x="492" y="775"/>
                    <a:pt x="492" y="777"/>
                    <a:pt x="493" y="779"/>
                  </a:cubicBezTo>
                  <a:cubicBezTo>
                    <a:pt x="493" y="783"/>
                    <a:pt x="493" y="786"/>
                    <a:pt x="493" y="789"/>
                  </a:cubicBezTo>
                  <a:cubicBezTo>
                    <a:pt x="494" y="794"/>
                    <a:pt x="494" y="797"/>
                    <a:pt x="494" y="797"/>
                  </a:cubicBezTo>
                  <a:cubicBezTo>
                    <a:pt x="489" y="797"/>
                    <a:pt x="489" y="797"/>
                    <a:pt x="489" y="797"/>
                  </a:cubicBezTo>
                  <a:cubicBezTo>
                    <a:pt x="506" y="799"/>
                    <a:pt x="524" y="800"/>
                    <a:pt x="544" y="801"/>
                  </a:cubicBezTo>
                  <a:cubicBezTo>
                    <a:pt x="544" y="797"/>
                    <a:pt x="544" y="793"/>
                    <a:pt x="544" y="789"/>
                  </a:cubicBezTo>
                  <a:cubicBezTo>
                    <a:pt x="543" y="768"/>
                    <a:pt x="540" y="738"/>
                    <a:pt x="532" y="704"/>
                  </a:cubicBezTo>
                  <a:cubicBezTo>
                    <a:pt x="524" y="669"/>
                    <a:pt x="507" y="631"/>
                    <a:pt x="486" y="589"/>
                  </a:cubicBezTo>
                  <a:cubicBezTo>
                    <a:pt x="465" y="548"/>
                    <a:pt x="441" y="505"/>
                    <a:pt x="419" y="460"/>
                  </a:cubicBezTo>
                  <a:cubicBezTo>
                    <a:pt x="413" y="449"/>
                    <a:pt x="407" y="438"/>
                    <a:pt x="402" y="427"/>
                  </a:cubicBezTo>
                  <a:cubicBezTo>
                    <a:pt x="400" y="423"/>
                    <a:pt x="400" y="423"/>
                    <a:pt x="400" y="423"/>
                  </a:cubicBezTo>
                  <a:cubicBezTo>
                    <a:pt x="399" y="421"/>
                    <a:pt x="399" y="421"/>
                    <a:pt x="399" y="421"/>
                  </a:cubicBezTo>
                  <a:cubicBezTo>
                    <a:pt x="398" y="419"/>
                    <a:pt x="398" y="419"/>
                    <a:pt x="398" y="419"/>
                  </a:cubicBezTo>
                  <a:cubicBezTo>
                    <a:pt x="394" y="410"/>
                    <a:pt x="394" y="410"/>
                    <a:pt x="394" y="410"/>
                  </a:cubicBezTo>
                  <a:cubicBezTo>
                    <a:pt x="391" y="405"/>
                    <a:pt x="389" y="399"/>
                    <a:pt x="386" y="394"/>
                  </a:cubicBezTo>
                  <a:cubicBezTo>
                    <a:pt x="376" y="371"/>
                    <a:pt x="367" y="348"/>
                    <a:pt x="360" y="326"/>
                  </a:cubicBezTo>
                  <a:cubicBezTo>
                    <a:pt x="358" y="320"/>
                    <a:pt x="356" y="315"/>
                    <a:pt x="354" y="309"/>
                  </a:cubicBezTo>
                  <a:cubicBezTo>
                    <a:pt x="353" y="304"/>
                    <a:pt x="351" y="298"/>
                    <a:pt x="350" y="293"/>
                  </a:cubicBezTo>
                  <a:cubicBezTo>
                    <a:pt x="347" y="282"/>
                    <a:pt x="343" y="271"/>
                    <a:pt x="342" y="261"/>
                  </a:cubicBezTo>
                  <a:cubicBezTo>
                    <a:pt x="340" y="250"/>
                    <a:pt x="338" y="240"/>
                    <a:pt x="336" y="230"/>
                  </a:cubicBezTo>
                  <a:cubicBezTo>
                    <a:pt x="334" y="220"/>
                    <a:pt x="333" y="210"/>
                    <a:pt x="332" y="201"/>
                  </a:cubicBezTo>
                  <a:cubicBezTo>
                    <a:pt x="329" y="183"/>
                    <a:pt x="328" y="166"/>
                    <a:pt x="327" y="150"/>
                  </a:cubicBezTo>
                  <a:cubicBezTo>
                    <a:pt x="327" y="143"/>
                    <a:pt x="326" y="136"/>
                    <a:pt x="326" y="129"/>
                  </a:cubicBezTo>
                  <a:cubicBezTo>
                    <a:pt x="326" y="123"/>
                    <a:pt x="326" y="117"/>
                    <a:pt x="326" y="111"/>
                  </a:cubicBezTo>
                  <a:cubicBezTo>
                    <a:pt x="326" y="90"/>
                    <a:pt x="326" y="77"/>
                    <a:pt x="326" y="77"/>
                  </a:cubicBezTo>
                  <a:cubicBezTo>
                    <a:pt x="326" y="77"/>
                    <a:pt x="327" y="89"/>
                    <a:pt x="328" y="111"/>
                  </a:cubicBezTo>
                  <a:cubicBezTo>
                    <a:pt x="328" y="117"/>
                    <a:pt x="329" y="123"/>
                    <a:pt x="329" y="129"/>
                  </a:cubicBezTo>
                  <a:cubicBezTo>
                    <a:pt x="329" y="136"/>
                    <a:pt x="331" y="143"/>
                    <a:pt x="331" y="150"/>
                  </a:cubicBezTo>
                  <a:cubicBezTo>
                    <a:pt x="333" y="165"/>
                    <a:pt x="335" y="182"/>
                    <a:pt x="338" y="200"/>
                  </a:cubicBezTo>
                  <a:cubicBezTo>
                    <a:pt x="340" y="209"/>
                    <a:pt x="342" y="219"/>
                    <a:pt x="344" y="229"/>
                  </a:cubicBezTo>
                  <a:cubicBezTo>
                    <a:pt x="346" y="238"/>
                    <a:pt x="349" y="248"/>
                    <a:pt x="351" y="258"/>
                  </a:cubicBezTo>
                  <a:cubicBezTo>
                    <a:pt x="353" y="269"/>
                    <a:pt x="357" y="279"/>
                    <a:pt x="361" y="290"/>
                  </a:cubicBezTo>
                  <a:cubicBezTo>
                    <a:pt x="362" y="295"/>
                    <a:pt x="364" y="300"/>
                    <a:pt x="366" y="306"/>
                  </a:cubicBezTo>
                  <a:cubicBezTo>
                    <a:pt x="368" y="311"/>
                    <a:pt x="370" y="316"/>
                    <a:pt x="372" y="322"/>
                  </a:cubicBezTo>
                  <a:cubicBezTo>
                    <a:pt x="380" y="343"/>
                    <a:pt x="390" y="364"/>
                    <a:pt x="401" y="386"/>
                  </a:cubicBezTo>
                  <a:cubicBezTo>
                    <a:pt x="404" y="391"/>
                    <a:pt x="407" y="397"/>
                    <a:pt x="410" y="402"/>
                  </a:cubicBezTo>
                  <a:cubicBezTo>
                    <a:pt x="414" y="410"/>
                    <a:pt x="414" y="410"/>
                    <a:pt x="414" y="410"/>
                  </a:cubicBezTo>
                  <a:cubicBezTo>
                    <a:pt x="415" y="412"/>
                    <a:pt x="415" y="412"/>
                    <a:pt x="415" y="412"/>
                  </a:cubicBezTo>
                  <a:cubicBezTo>
                    <a:pt x="416" y="414"/>
                    <a:pt x="416" y="414"/>
                    <a:pt x="416" y="414"/>
                  </a:cubicBezTo>
                  <a:cubicBezTo>
                    <a:pt x="419" y="418"/>
                    <a:pt x="419" y="418"/>
                    <a:pt x="419" y="418"/>
                  </a:cubicBezTo>
                  <a:cubicBezTo>
                    <a:pt x="425" y="429"/>
                    <a:pt x="431" y="440"/>
                    <a:pt x="437" y="450"/>
                  </a:cubicBezTo>
                  <a:cubicBezTo>
                    <a:pt x="462" y="493"/>
                    <a:pt x="488" y="535"/>
                    <a:pt x="511" y="576"/>
                  </a:cubicBezTo>
                  <a:cubicBezTo>
                    <a:pt x="535" y="617"/>
                    <a:pt x="555" y="657"/>
                    <a:pt x="566" y="694"/>
                  </a:cubicBezTo>
                  <a:cubicBezTo>
                    <a:pt x="568" y="704"/>
                    <a:pt x="571" y="713"/>
                    <a:pt x="573" y="721"/>
                  </a:cubicBezTo>
                  <a:cubicBezTo>
                    <a:pt x="575" y="730"/>
                    <a:pt x="577" y="738"/>
                    <a:pt x="578" y="746"/>
                  </a:cubicBezTo>
                  <a:cubicBezTo>
                    <a:pt x="579" y="750"/>
                    <a:pt x="579" y="754"/>
                    <a:pt x="580" y="758"/>
                  </a:cubicBezTo>
                  <a:cubicBezTo>
                    <a:pt x="580" y="754"/>
                    <a:pt x="581" y="750"/>
                    <a:pt x="581" y="745"/>
                  </a:cubicBezTo>
                  <a:cubicBezTo>
                    <a:pt x="582" y="737"/>
                    <a:pt x="582" y="729"/>
                    <a:pt x="583" y="720"/>
                  </a:cubicBezTo>
                  <a:cubicBezTo>
                    <a:pt x="583" y="715"/>
                    <a:pt x="584" y="711"/>
                    <a:pt x="584" y="706"/>
                  </a:cubicBezTo>
                  <a:cubicBezTo>
                    <a:pt x="584" y="701"/>
                    <a:pt x="585" y="697"/>
                    <a:pt x="585" y="692"/>
                  </a:cubicBezTo>
                  <a:cubicBezTo>
                    <a:pt x="587" y="682"/>
                    <a:pt x="588" y="672"/>
                    <a:pt x="589" y="661"/>
                  </a:cubicBezTo>
                  <a:cubicBezTo>
                    <a:pt x="590" y="651"/>
                    <a:pt x="592" y="640"/>
                    <a:pt x="593" y="629"/>
                  </a:cubicBezTo>
                  <a:cubicBezTo>
                    <a:pt x="596" y="607"/>
                    <a:pt x="601" y="584"/>
                    <a:pt x="605" y="560"/>
                  </a:cubicBezTo>
                  <a:cubicBezTo>
                    <a:pt x="613" y="512"/>
                    <a:pt x="623" y="462"/>
                    <a:pt x="632" y="411"/>
                  </a:cubicBezTo>
                  <a:cubicBezTo>
                    <a:pt x="635" y="398"/>
                    <a:pt x="637" y="386"/>
                    <a:pt x="639" y="373"/>
                  </a:cubicBezTo>
                  <a:cubicBezTo>
                    <a:pt x="641" y="361"/>
                    <a:pt x="643" y="348"/>
                    <a:pt x="645" y="335"/>
                  </a:cubicBezTo>
                  <a:cubicBezTo>
                    <a:pt x="647" y="323"/>
                    <a:pt x="649" y="311"/>
                    <a:pt x="651" y="298"/>
                  </a:cubicBezTo>
                  <a:cubicBezTo>
                    <a:pt x="653" y="286"/>
                    <a:pt x="654" y="274"/>
                    <a:pt x="656" y="262"/>
                  </a:cubicBezTo>
                  <a:cubicBezTo>
                    <a:pt x="662" y="214"/>
                    <a:pt x="665" y="169"/>
                    <a:pt x="668" y="131"/>
                  </a:cubicBezTo>
                  <a:cubicBezTo>
                    <a:pt x="669" y="126"/>
                    <a:pt x="669" y="121"/>
                    <a:pt x="669" y="117"/>
                  </a:cubicBezTo>
                  <a:cubicBezTo>
                    <a:pt x="670" y="112"/>
                    <a:pt x="670" y="108"/>
                    <a:pt x="670" y="103"/>
                  </a:cubicBezTo>
                  <a:cubicBezTo>
                    <a:pt x="670" y="94"/>
                    <a:pt x="671" y="86"/>
                    <a:pt x="671" y="78"/>
                  </a:cubicBezTo>
                  <a:cubicBezTo>
                    <a:pt x="672" y="63"/>
                    <a:pt x="672" y="49"/>
                    <a:pt x="673" y="38"/>
                  </a:cubicBezTo>
                  <a:cubicBezTo>
                    <a:pt x="674" y="15"/>
                    <a:pt x="674" y="2"/>
                    <a:pt x="674" y="2"/>
                  </a:cubicBezTo>
                  <a:cubicBezTo>
                    <a:pt x="674" y="2"/>
                    <a:pt x="674" y="15"/>
                    <a:pt x="674" y="38"/>
                  </a:cubicBezTo>
                  <a:cubicBezTo>
                    <a:pt x="675" y="49"/>
                    <a:pt x="675" y="63"/>
                    <a:pt x="675" y="78"/>
                  </a:cubicBezTo>
                  <a:cubicBezTo>
                    <a:pt x="675" y="86"/>
                    <a:pt x="675" y="95"/>
                    <a:pt x="675" y="103"/>
                  </a:cubicBezTo>
                  <a:cubicBezTo>
                    <a:pt x="675" y="108"/>
                    <a:pt x="675" y="112"/>
                    <a:pt x="675" y="117"/>
                  </a:cubicBezTo>
                  <a:cubicBezTo>
                    <a:pt x="675" y="122"/>
                    <a:pt x="675" y="126"/>
                    <a:pt x="675" y="131"/>
                  </a:cubicBezTo>
                  <a:cubicBezTo>
                    <a:pt x="673" y="170"/>
                    <a:pt x="673" y="215"/>
                    <a:pt x="669" y="263"/>
                  </a:cubicBezTo>
                  <a:cubicBezTo>
                    <a:pt x="668" y="275"/>
                    <a:pt x="667" y="288"/>
                    <a:pt x="666" y="300"/>
                  </a:cubicBezTo>
                  <a:cubicBezTo>
                    <a:pt x="665" y="313"/>
                    <a:pt x="664" y="325"/>
                    <a:pt x="662" y="338"/>
                  </a:cubicBezTo>
                  <a:cubicBezTo>
                    <a:pt x="661" y="350"/>
                    <a:pt x="659" y="363"/>
                    <a:pt x="658" y="376"/>
                  </a:cubicBezTo>
                  <a:cubicBezTo>
                    <a:pt x="656" y="389"/>
                    <a:pt x="655" y="401"/>
                    <a:pt x="653" y="414"/>
                  </a:cubicBezTo>
                  <a:cubicBezTo>
                    <a:pt x="646" y="466"/>
                    <a:pt x="639" y="517"/>
                    <a:pt x="633" y="564"/>
                  </a:cubicBezTo>
                  <a:cubicBezTo>
                    <a:pt x="630" y="588"/>
                    <a:pt x="627" y="611"/>
                    <a:pt x="625" y="633"/>
                  </a:cubicBezTo>
                  <a:cubicBezTo>
                    <a:pt x="624" y="644"/>
                    <a:pt x="623" y="655"/>
                    <a:pt x="622" y="665"/>
                  </a:cubicBezTo>
                  <a:cubicBezTo>
                    <a:pt x="622" y="675"/>
                    <a:pt x="621" y="685"/>
                    <a:pt x="621" y="695"/>
                  </a:cubicBezTo>
                  <a:cubicBezTo>
                    <a:pt x="620" y="699"/>
                    <a:pt x="620" y="704"/>
                    <a:pt x="620" y="708"/>
                  </a:cubicBezTo>
                  <a:cubicBezTo>
                    <a:pt x="620" y="713"/>
                    <a:pt x="620" y="717"/>
                    <a:pt x="619" y="722"/>
                  </a:cubicBezTo>
                  <a:cubicBezTo>
                    <a:pt x="619" y="730"/>
                    <a:pt x="619" y="739"/>
                    <a:pt x="619" y="746"/>
                  </a:cubicBezTo>
                  <a:cubicBezTo>
                    <a:pt x="618" y="762"/>
                    <a:pt x="619" y="776"/>
                    <a:pt x="619" y="787"/>
                  </a:cubicBezTo>
                  <a:cubicBezTo>
                    <a:pt x="619" y="791"/>
                    <a:pt x="619" y="796"/>
                    <a:pt x="619" y="799"/>
                  </a:cubicBezTo>
                  <a:cubicBezTo>
                    <a:pt x="641" y="798"/>
                    <a:pt x="661" y="796"/>
                    <a:pt x="678" y="793"/>
                  </a:cubicBezTo>
                  <a:cubicBezTo>
                    <a:pt x="678" y="791"/>
                    <a:pt x="678" y="788"/>
                    <a:pt x="678" y="786"/>
                  </a:cubicBezTo>
                  <a:cubicBezTo>
                    <a:pt x="679" y="781"/>
                    <a:pt x="679" y="776"/>
                    <a:pt x="680" y="770"/>
                  </a:cubicBezTo>
                  <a:cubicBezTo>
                    <a:pt x="680" y="764"/>
                    <a:pt x="681" y="758"/>
                    <a:pt x="682" y="751"/>
                  </a:cubicBezTo>
                  <a:cubicBezTo>
                    <a:pt x="682" y="744"/>
                    <a:pt x="684" y="736"/>
                    <a:pt x="685" y="728"/>
                  </a:cubicBezTo>
                  <a:cubicBezTo>
                    <a:pt x="686" y="720"/>
                    <a:pt x="689" y="712"/>
                    <a:pt x="691" y="703"/>
                  </a:cubicBezTo>
                  <a:cubicBezTo>
                    <a:pt x="693" y="694"/>
                    <a:pt x="696" y="684"/>
                    <a:pt x="699" y="675"/>
                  </a:cubicBezTo>
                  <a:cubicBezTo>
                    <a:pt x="711" y="636"/>
                    <a:pt x="733" y="595"/>
                    <a:pt x="758" y="554"/>
                  </a:cubicBezTo>
                  <a:cubicBezTo>
                    <a:pt x="783" y="512"/>
                    <a:pt x="811" y="470"/>
                    <a:pt x="838" y="426"/>
                  </a:cubicBezTo>
                  <a:cubicBezTo>
                    <a:pt x="845" y="415"/>
                    <a:pt x="851" y="404"/>
                    <a:pt x="858" y="393"/>
                  </a:cubicBezTo>
                  <a:cubicBezTo>
                    <a:pt x="860" y="391"/>
                    <a:pt x="861" y="388"/>
                    <a:pt x="863" y="385"/>
                  </a:cubicBezTo>
                  <a:cubicBezTo>
                    <a:pt x="868" y="377"/>
                    <a:pt x="868" y="377"/>
                    <a:pt x="868" y="377"/>
                  </a:cubicBezTo>
                  <a:cubicBezTo>
                    <a:pt x="871" y="371"/>
                    <a:pt x="874" y="366"/>
                    <a:pt x="877" y="360"/>
                  </a:cubicBezTo>
                  <a:cubicBezTo>
                    <a:pt x="881" y="352"/>
                    <a:pt x="881" y="352"/>
                    <a:pt x="881" y="352"/>
                  </a:cubicBezTo>
                  <a:cubicBezTo>
                    <a:pt x="886" y="344"/>
                    <a:pt x="886" y="344"/>
                    <a:pt x="886" y="344"/>
                  </a:cubicBezTo>
                  <a:cubicBezTo>
                    <a:pt x="888" y="338"/>
                    <a:pt x="891" y="333"/>
                    <a:pt x="894" y="327"/>
                  </a:cubicBezTo>
                  <a:cubicBezTo>
                    <a:pt x="900" y="317"/>
                    <a:pt x="904" y="305"/>
                    <a:pt x="909" y="294"/>
                  </a:cubicBezTo>
                  <a:cubicBezTo>
                    <a:pt x="911" y="289"/>
                    <a:pt x="913" y="284"/>
                    <a:pt x="915" y="278"/>
                  </a:cubicBezTo>
                  <a:cubicBezTo>
                    <a:pt x="917" y="273"/>
                    <a:pt x="919" y="267"/>
                    <a:pt x="921" y="262"/>
                  </a:cubicBezTo>
                  <a:cubicBezTo>
                    <a:pt x="923" y="256"/>
                    <a:pt x="925" y="251"/>
                    <a:pt x="927" y="246"/>
                  </a:cubicBezTo>
                  <a:cubicBezTo>
                    <a:pt x="927" y="243"/>
                    <a:pt x="929" y="240"/>
                    <a:pt x="929" y="238"/>
                  </a:cubicBezTo>
                  <a:cubicBezTo>
                    <a:pt x="930" y="235"/>
                    <a:pt x="931" y="232"/>
                    <a:pt x="931" y="230"/>
                  </a:cubicBezTo>
                  <a:cubicBezTo>
                    <a:pt x="934" y="219"/>
                    <a:pt x="937" y="209"/>
                    <a:pt x="940" y="199"/>
                  </a:cubicBezTo>
                  <a:cubicBezTo>
                    <a:pt x="942" y="189"/>
                    <a:pt x="943" y="179"/>
                    <a:pt x="945" y="170"/>
                  </a:cubicBezTo>
                  <a:cubicBezTo>
                    <a:pt x="946" y="165"/>
                    <a:pt x="947" y="160"/>
                    <a:pt x="948" y="156"/>
                  </a:cubicBezTo>
                  <a:cubicBezTo>
                    <a:pt x="948" y="154"/>
                    <a:pt x="949" y="151"/>
                    <a:pt x="949" y="149"/>
                  </a:cubicBezTo>
                  <a:cubicBezTo>
                    <a:pt x="949" y="147"/>
                    <a:pt x="950" y="145"/>
                    <a:pt x="950" y="143"/>
                  </a:cubicBezTo>
                  <a:cubicBezTo>
                    <a:pt x="951" y="134"/>
                    <a:pt x="952" y="126"/>
                    <a:pt x="953" y="118"/>
                  </a:cubicBezTo>
                  <a:cubicBezTo>
                    <a:pt x="954" y="110"/>
                    <a:pt x="955" y="103"/>
                    <a:pt x="955" y="96"/>
                  </a:cubicBezTo>
                  <a:cubicBezTo>
                    <a:pt x="956" y="89"/>
                    <a:pt x="956" y="83"/>
                    <a:pt x="956" y="78"/>
                  </a:cubicBezTo>
                  <a:cubicBezTo>
                    <a:pt x="958" y="55"/>
                    <a:pt x="958" y="42"/>
                    <a:pt x="958" y="42"/>
                  </a:cubicBezTo>
                  <a:cubicBezTo>
                    <a:pt x="958" y="42"/>
                    <a:pt x="958" y="55"/>
                    <a:pt x="958" y="78"/>
                  </a:cubicBezTo>
                  <a:cubicBezTo>
                    <a:pt x="958" y="83"/>
                    <a:pt x="958" y="90"/>
                    <a:pt x="958" y="96"/>
                  </a:cubicBezTo>
                  <a:cubicBezTo>
                    <a:pt x="958" y="103"/>
                    <a:pt x="957" y="110"/>
                    <a:pt x="957" y="118"/>
                  </a:cubicBezTo>
                  <a:cubicBezTo>
                    <a:pt x="956" y="126"/>
                    <a:pt x="956" y="134"/>
                    <a:pt x="955" y="143"/>
                  </a:cubicBezTo>
                  <a:cubicBezTo>
                    <a:pt x="955" y="145"/>
                    <a:pt x="955" y="148"/>
                    <a:pt x="955" y="150"/>
                  </a:cubicBezTo>
                  <a:cubicBezTo>
                    <a:pt x="954" y="152"/>
                    <a:pt x="954" y="154"/>
                    <a:pt x="954" y="157"/>
                  </a:cubicBezTo>
                  <a:cubicBezTo>
                    <a:pt x="953" y="161"/>
                    <a:pt x="952" y="166"/>
                    <a:pt x="952" y="171"/>
                  </a:cubicBezTo>
                  <a:cubicBezTo>
                    <a:pt x="950" y="180"/>
                    <a:pt x="949" y="190"/>
                    <a:pt x="947" y="200"/>
                  </a:cubicBezTo>
                  <a:cubicBezTo>
                    <a:pt x="945" y="211"/>
                    <a:pt x="943" y="221"/>
                    <a:pt x="941" y="232"/>
                  </a:cubicBezTo>
                  <a:cubicBezTo>
                    <a:pt x="940" y="235"/>
                    <a:pt x="940" y="238"/>
                    <a:pt x="939" y="240"/>
                  </a:cubicBezTo>
                  <a:cubicBezTo>
                    <a:pt x="938" y="243"/>
                    <a:pt x="937" y="246"/>
                    <a:pt x="937" y="249"/>
                  </a:cubicBezTo>
                  <a:cubicBezTo>
                    <a:pt x="935" y="254"/>
                    <a:pt x="934" y="260"/>
                    <a:pt x="932" y="265"/>
                  </a:cubicBezTo>
                  <a:cubicBezTo>
                    <a:pt x="930" y="271"/>
                    <a:pt x="929" y="276"/>
                    <a:pt x="927" y="282"/>
                  </a:cubicBezTo>
                  <a:cubicBezTo>
                    <a:pt x="925" y="288"/>
                    <a:pt x="923" y="293"/>
                    <a:pt x="921" y="299"/>
                  </a:cubicBezTo>
                  <a:cubicBezTo>
                    <a:pt x="917" y="311"/>
                    <a:pt x="913" y="322"/>
                    <a:pt x="907" y="334"/>
                  </a:cubicBezTo>
                  <a:cubicBezTo>
                    <a:pt x="905" y="339"/>
                    <a:pt x="902" y="345"/>
                    <a:pt x="900" y="351"/>
                  </a:cubicBezTo>
                  <a:cubicBezTo>
                    <a:pt x="896" y="360"/>
                    <a:pt x="896" y="360"/>
                    <a:pt x="896" y="360"/>
                  </a:cubicBezTo>
                  <a:cubicBezTo>
                    <a:pt x="892" y="368"/>
                    <a:pt x="892" y="368"/>
                    <a:pt x="892" y="368"/>
                  </a:cubicBezTo>
                  <a:cubicBezTo>
                    <a:pt x="889" y="374"/>
                    <a:pt x="886" y="380"/>
                    <a:pt x="883" y="385"/>
                  </a:cubicBezTo>
                  <a:cubicBezTo>
                    <a:pt x="879" y="394"/>
                    <a:pt x="879" y="394"/>
                    <a:pt x="879" y="394"/>
                  </a:cubicBezTo>
                  <a:cubicBezTo>
                    <a:pt x="877" y="397"/>
                    <a:pt x="876" y="400"/>
                    <a:pt x="875" y="403"/>
                  </a:cubicBezTo>
                  <a:cubicBezTo>
                    <a:pt x="868" y="414"/>
                    <a:pt x="862" y="425"/>
                    <a:pt x="856" y="436"/>
                  </a:cubicBezTo>
                  <a:cubicBezTo>
                    <a:pt x="832" y="482"/>
                    <a:pt x="805" y="526"/>
                    <a:pt x="783" y="568"/>
                  </a:cubicBezTo>
                  <a:cubicBezTo>
                    <a:pt x="760" y="610"/>
                    <a:pt x="742" y="649"/>
                    <a:pt x="733" y="685"/>
                  </a:cubicBezTo>
                  <a:cubicBezTo>
                    <a:pt x="723" y="720"/>
                    <a:pt x="720" y="751"/>
                    <a:pt x="719" y="772"/>
                  </a:cubicBezTo>
                  <a:cubicBezTo>
                    <a:pt x="719" y="776"/>
                    <a:pt x="719" y="780"/>
                    <a:pt x="719" y="784"/>
                  </a:cubicBezTo>
                  <a:cubicBezTo>
                    <a:pt x="765" y="772"/>
                    <a:pt x="789" y="757"/>
                    <a:pt x="796" y="751"/>
                  </a:cubicBezTo>
                  <a:cubicBezTo>
                    <a:pt x="796" y="750"/>
                    <a:pt x="796" y="748"/>
                    <a:pt x="796" y="747"/>
                  </a:cubicBezTo>
                  <a:cubicBezTo>
                    <a:pt x="796" y="744"/>
                    <a:pt x="796" y="742"/>
                    <a:pt x="797" y="739"/>
                  </a:cubicBezTo>
                  <a:cubicBezTo>
                    <a:pt x="797" y="737"/>
                    <a:pt x="797" y="734"/>
                    <a:pt x="798" y="731"/>
                  </a:cubicBezTo>
                  <a:cubicBezTo>
                    <a:pt x="798" y="724"/>
                    <a:pt x="799" y="718"/>
                    <a:pt x="800" y="710"/>
                  </a:cubicBezTo>
                  <a:cubicBezTo>
                    <a:pt x="801" y="703"/>
                    <a:pt x="803" y="695"/>
                    <a:pt x="805" y="687"/>
                  </a:cubicBezTo>
                  <a:cubicBezTo>
                    <a:pt x="805" y="684"/>
                    <a:pt x="806" y="682"/>
                    <a:pt x="806" y="680"/>
                  </a:cubicBezTo>
                  <a:cubicBezTo>
                    <a:pt x="807" y="678"/>
                    <a:pt x="807" y="676"/>
                    <a:pt x="808" y="674"/>
                  </a:cubicBezTo>
                  <a:cubicBezTo>
                    <a:pt x="809" y="669"/>
                    <a:pt x="810" y="665"/>
                    <a:pt x="812" y="660"/>
                  </a:cubicBezTo>
                  <a:cubicBezTo>
                    <a:pt x="813" y="656"/>
                    <a:pt x="815" y="651"/>
                    <a:pt x="816" y="646"/>
                  </a:cubicBezTo>
                  <a:cubicBezTo>
                    <a:pt x="818" y="642"/>
                    <a:pt x="820" y="637"/>
                    <a:pt x="822" y="632"/>
                  </a:cubicBezTo>
                  <a:cubicBezTo>
                    <a:pt x="838" y="593"/>
                    <a:pt x="864" y="552"/>
                    <a:pt x="894" y="511"/>
                  </a:cubicBezTo>
                  <a:cubicBezTo>
                    <a:pt x="924" y="471"/>
                    <a:pt x="957" y="430"/>
                    <a:pt x="989" y="387"/>
                  </a:cubicBezTo>
                  <a:cubicBezTo>
                    <a:pt x="997" y="377"/>
                    <a:pt x="1004" y="366"/>
                    <a:pt x="1012" y="355"/>
                  </a:cubicBezTo>
                  <a:cubicBezTo>
                    <a:pt x="1018" y="347"/>
                    <a:pt x="1018" y="347"/>
                    <a:pt x="1018" y="347"/>
                  </a:cubicBezTo>
                  <a:cubicBezTo>
                    <a:pt x="1020" y="345"/>
                    <a:pt x="1022" y="342"/>
                    <a:pt x="1024" y="339"/>
                  </a:cubicBezTo>
                  <a:cubicBezTo>
                    <a:pt x="1027" y="334"/>
                    <a:pt x="1031" y="328"/>
                    <a:pt x="1035" y="323"/>
                  </a:cubicBezTo>
                  <a:cubicBezTo>
                    <a:pt x="1049" y="302"/>
                    <a:pt x="1062" y="280"/>
                    <a:pt x="1074" y="258"/>
                  </a:cubicBezTo>
                  <a:cubicBezTo>
                    <a:pt x="1085" y="236"/>
                    <a:pt x="1094" y="214"/>
                    <a:pt x="1102" y="193"/>
                  </a:cubicBezTo>
                  <a:cubicBezTo>
                    <a:pt x="1110" y="171"/>
                    <a:pt x="1115" y="150"/>
                    <a:pt x="1120" y="131"/>
                  </a:cubicBezTo>
                  <a:cubicBezTo>
                    <a:pt x="1122" y="121"/>
                    <a:pt x="1124" y="112"/>
                    <a:pt x="1125" y="103"/>
                  </a:cubicBezTo>
                  <a:cubicBezTo>
                    <a:pt x="1127" y="94"/>
                    <a:pt x="1128" y="86"/>
                    <a:pt x="1129" y="78"/>
                  </a:cubicBezTo>
                  <a:cubicBezTo>
                    <a:pt x="1130" y="70"/>
                    <a:pt x="1131" y="62"/>
                    <a:pt x="1132" y="55"/>
                  </a:cubicBezTo>
                  <a:cubicBezTo>
                    <a:pt x="1133" y="48"/>
                    <a:pt x="1133" y="42"/>
                    <a:pt x="1134" y="36"/>
                  </a:cubicBezTo>
                  <a:cubicBezTo>
                    <a:pt x="1134" y="30"/>
                    <a:pt x="1134" y="25"/>
                    <a:pt x="1134" y="21"/>
                  </a:cubicBezTo>
                  <a:cubicBezTo>
                    <a:pt x="1135" y="16"/>
                    <a:pt x="1135" y="12"/>
                    <a:pt x="1135" y="9"/>
                  </a:cubicBezTo>
                  <a:cubicBezTo>
                    <a:pt x="1135" y="3"/>
                    <a:pt x="1135" y="0"/>
                    <a:pt x="1135" y="0"/>
                  </a:cubicBezTo>
                  <a:cubicBezTo>
                    <a:pt x="1135" y="0"/>
                    <a:pt x="1135" y="3"/>
                    <a:pt x="1135" y="9"/>
                  </a:cubicBezTo>
                  <a:cubicBezTo>
                    <a:pt x="1135" y="12"/>
                    <a:pt x="1135" y="16"/>
                    <a:pt x="1135" y="21"/>
                  </a:cubicBezTo>
                  <a:cubicBezTo>
                    <a:pt x="1136" y="25"/>
                    <a:pt x="1136" y="30"/>
                    <a:pt x="1135" y="36"/>
                  </a:cubicBezTo>
                  <a:close/>
                  <a:moveTo>
                    <a:pt x="568" y="901"/>
                  </a:moveTo>
                  <a:cubicBezTo>
                    <a:pt x="398" y="901"/>
                    <a:pt x="337" y="850"/>
                    <a:pt x="337" y="849"/>
                  </a:cubicBezTo>
                  <a:cubicBezTo>
                    <a:pt x="320" y="868"/>
                    <a:pt x="320" y="868"/>
                    <a:pt x="320" y="868"/>
                  </a:cubicBezTo>
                  <a:cubicBezTo>
                    <a:pt x="302" y="887"/>
                    <a:pt x="302" y="887"/>
                    <a:pt x="302" y="887"/>
                  </a:cubicBezTo>
                  <a:cubicBezTo>
                    <a:pt x="305" y="890"/>
                    <a:pt x="374" y="953"/>
                    <a:pt x="568" y="953"/>
                  </a:cubicBezTo>
                  <a:cubicBezTo>
                    <a:pt x="761" y="953"/>
                    <a:pt x="830" y="890"/>
                    <a:pt x="833" y="887"/>
                  </a:cubicBezTo>
                  <a:cubicBezTo>
                    <a:pt x="799" y="849"/>
                    <a:pt x="799" y="849"/>
                    <a:pt x="799" y="849"/>
                  </a:cubicBezTo>
                  <a:cubicBezTo>
                    <a:pt x="798" y="850"/>
                    <a:pt x="738" y="901"/>
                    <a:pt x="568" y="901"/>
                  </a:cubicBezTo>
                  <a:close/>
                  <a:moveTo>
                    <a:pt x="568" y="1001"/>
                  </a:moveTo>
                  <a:cubicBezTo>
                    <a:pt x="398" y="1001"/>
                    <a:pt x="337" y="950"/>
                    <a:pt x="337" y="949"/>
                  </a:cubicBezTo>
                  <a:cubicBezTo>
                    <a:pt x="320" y="968"/>
                    <a:pt x="320" y="968"/>
                    <a:pt x="320" y="968"/>
                  </a:cubicBezTo>
                  <a:cubicBezTo>
                    <a:pt x="302" y="987"/>
                    <a:pt x="302" y="987"/>
                    <a:pt x="302" y="987"/>
                  </a:cubicBezTo>
                  <a:cubicBezTo>
                    <a:pt x="305" y="990"/>
                    <a:pt x="374" y="1053"/>
                    <a:pt x="568" y="1053"/>
                  </a:cubicBezTo>
                  <a:cubicBezTo>
                    <a:pt x="761" y="1053"/>
                    <a:pt x="830" y="990"/>
                    <a:pt x="833" y="987"/>
                  </a:cubicBezTo>
                  <a:cubicBezTo>
                    <a:pt x="799" y="949"/>
                    <a:pt x="799" y="949"/>
                    <a:pt x="799" y="949"/>
                  </a:cubicBezTo>
                  <a:cubicBezTo>
                    <a:pt x="798" y="950"/>
                    <a:pt x="738" y="1001"/>
                    <a:pt x="568" y="1001"/>
                  </a:cubicBezTo>
                  <a:close/>
                  <a:moveTo>
                    <a:pt x="799" y="1049"/>
                  </a:moveTo>
                  <a:cubicBezTo>
                    <a:pt x="798" y="1050"/>
                    <a:pt x="738" y="1101"/>
                    <a:pt x="568" y="1101"/>
                  </a:cubicBezTo>
                  <a:cubicBezTo>
                    <a:pt x="398" y="1101"/>
                    <a:pt x="337" y="1050"/>
                    <a:pt x="337" y="1049"/>
                  </a:cubicBezTo>
                  <a:cubicBezTo>
                    <a:pt x="320" y="1068"/>
                    <a:pt x="320" y="1068"/>
                    <a:pt x="320" y="1068"/>
                  </a:cubicBezTo>
                  <a:cubicBezTo>
                    <a:pt x="302" y="1087"/>
                    <a:pt x="302" y="1087"/>
                    <a:pt x="302" y="1087"/>
                  </a:cubicBezTo>
                  <a:cubicBezTo>
                    <a:pt x="304" y="1089"/>
                    <a:pt x="335" y="1117"/>
                    <a:pt x="411" y="1135"/>
                  </a:cubicBezTo>
                  <a:cubicBezTo>
                    <a:pt x="430" y="1156"/>
                    <a:pt x="477" y="1193"/>
                    <a:pt x="568" y="1193"/>
                  </a:cubicBezTo>
                  <a:cubicBezTo>
                    <a:pt x="658" y="1193"/>
                    <a:pt x="706" y="1156"/>
                    <a:pt x="725" y="1135"/>
                  </a:cubicBezTo>
                  <a:cubicBezTo>
                    <a:pt x="801" y="1117"/>
                    <a:pt x="831" y="1089"/>
                    <a:pt x="833" y="1087"/>
                  </a:cubicBezTo>
                  <a:lnTo>
                    <a:pt x="799" y="10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9131878" y="870639"/>
              <a:ext cx="1120337" cy="2085693"/>
            </a:xfrm>
            <a:custGeom>
              <a:avLst/>
              <a:gdLst>
                <a:gd name="T0" fmla="*/ 270 w 360"/>
                <a:gd name="T1" fmla="*/ 462 h 671"/>
                <a:gd name="T2" fmla="*/ 335 w 360"/>
                <a:gd name="T3" fmla="*/ 393 h 671"/>
                <a:gd name="T4" fmla="*/ 341 w 360"/>
                <a:gd name="T5" fmla="*/ 382 h 671"/>
                <a:gd name="T6" fmla="*/ 359 w 360"/>
                <a:gd name="T7" fmla="*/ 296 h 671"/>
                <a:gd name="T8" fmla="*/ 356 w 360"/>
                <a:gd name="T9" fmla="*/ 250 h 671"/>
                <a:gd name="T10" fmla="*/ 336 w 360"/>
                <a:gd name="T11" fmla="*/ 292 h 671"/>
                <a:gd name="T12" fmla="*/ 305 w 360"/>
                <a:gd name="T13" fmla="*/ 132 h 671"/>
                <a:gd name="T14" fmla="*/ 195 w 360"/>
                <a:gd name="T15" fmla="*/ 0 h 671"/>
                <a:gd name="T16" fmla="*/ 176 w 360"/>
                <a:gd name="T17" fmla="*/ 93 h 671"/>
                <a:gd name="T18" fmla="*/ 10 w 360"/>
                <a:gd name="T19" fmla="*/ 344 h 671"/>
                <a:gd name="T20" fmla="*/ 20 w 360"/>
                <a:gd name="T21" fmla="*/ 448 h 671"/>
                <a:gd name="T22" fmla="*/ 3 w 360"/>
                <a:gd name="T23" fmla="*/ 432 h 671"/>
                <a:gd name="T24" fmla="*/ 160 w 360"/>
                <a:gd name="T25" fmla="*/ 671 h 671"/>
                <a:gd name="T26" fmla="*/ 101 w 360"/>
                <a:gd name="T27" fmla="*/ 497 h 671"/>
                <a:gd name="T28" fmla="*/ 181 w 360"/>
                <a:gd name="T29" fmla="*/ 237 h 671"/>
                <a:gd name="T30" fmla="*/ 115 w 360"/>
                <a:gd name="T31" fmla="*/ 495 h 671"/>
                <a:gd name="T32" fmla="*/ 177 w 360"/>
                <a:gd name="T33" fmla="*/ 656 h 671"/>
                <a:gd name="T34" fmla="*/ 184 w 360"/>
                <a:gd name="T35" fmla="*/ 592 h 671"/>
                <a:gd name="T36" fmla="*/ 322 w 360"/>
                <a:gd name="T37" fmla="*/ 440 h 671"/>
                <a:gd name="T38" fmla="*/ 270 w 360"/>
                <a:gd name="T39" fmla="*/ 462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0" h="671">
                  <a:moveTo>
                    <a:pt x="270" y="462"/>
                  </a:moveTo>
                  <a:cubicBezTo>
                    <a:pt x="270" y="462"/>
                    <a:pt x="313" y="430"/>
                    <a:pt x="335" y="393"/>
                  </a:cubicBezTo>
                  <a:cubicBezTo>
                    <a:pt x="337" y="389"/>
                    <a:pt x="339" y="386"/>
                    <a:pt x="341" y="382"/>
                  </a:cubicBezTo>
                  <a:cubicBezTo>
                    <a:pt x="352" y="356"/>
                    <a:pt x="358" y="327"/>
                    <a:pt x="359" y="296"/>
                  </a:cubicBezTo>
                  <a:cubicBezTo>
                    <a:pt x="360" y="280"/>
                    <a:pt x="359" y="265"/>
                    <a:pt x="356" y="250"/>
                  </a:cubicBezTo>
                  <a:cubicBezTo>
                    <a:pt x="346" y="274"/>
                    <a:pt x="336" y="292"/>
                    <a:pt x="336" y="292"/>
                  </a:cubicBezTo>
                  <a:cubicBezTo>
                    <a:pt x="336" y="292"/>
                    <a:pt x="358" y="242"/>
                    <a:pt x="305" y="132"/>
                  </a:cubicBezTo>
                  <a:cubicBezTo>
                    <a:pt x="272" y="64"/>
                    <a:pt x="195" y="0"/>
                    <a:pt x="195" y="0"/>
                  </a:cubicBezTo>
                  <a:cubicBezTo>
                    <a:pt x="195" y="0"/>
                    <a:pt x="210" y="31"/>
                    <a:pt x="176" y="93"/>
                  </a:cubicBezTo>
                  <a:cubicBezTo>
                    <a:pt x="148" y="143"/>
                    <a:pt x="30" y="208"/>
                    <a:pt x="10" y="344"/>
                  </a:cubicBezTo>
                  <a:cubicBezTo>
                    <a:pt x="0" y="407"/>
                    <a:pt x="20" y="448"/>
                    <a:pt x="20" y="448"/>
                  </a:cubicBezTo>
                  <a:cubicBezTo>
                    <a:pt x="20" y="448"/>
                    <a:pt x="13" y="448"/>
                    <a:pt x="3" y="432"/>
                  </a:cubicBezTo>
                  <a:cubicBezTo>
                    <a:pt x="20" y="565"/>
                    <a:pt x="160" y="671"/>
                    <a:pt x="160" y="671"/>
                  </a:cubicBezTo>
                  <a:cubicBezTo>
                    <a:pt x="160" y="671"/>
                    <a:pt x="115" y="626"/>
                    <a:pt x="101" y="497"/>
                  </a:cubicBezTo>
                  <a:cubicBezTo>
                    <a:pt x="86" y="357"/>
                    <a:pt x="181" y="237"/>
                    <a:pt x="181" y="237"/>
                  </a:cubicBezTo>
                  <a:cubicBezTo>
                    <a:pt x="181" y="237"/>
                    <a:pt x="96" y="368"/>
                    <a:pt x="115" y="495"/>
                  </a:cubicBezTo>
                  <a:cubicBezTo>
                    <a:pt x="127" y="582"/>
                    <a:pt x="163" y="636"/>
                    <a:pt x="177" y="656"/>
                  </a:cubicBezTo>
                  <a:cubicBezTo>
                    <a:pt x="172" y="646"/>
                    <a:pt x="168" y="627"/>
                    <a:pt x="184" y="592"/>
                  </a:cubicBezTo>
                  <a:cubicBezTo>
                    <a:pt x="207" y="540"/>
                    <a:pt x="275" y="507"/>
                    <a:pt x="322" y="440"/>
                  </a:cubicBezTo>
                  <a:cubicBezTo>
                    <a:pt x="294" y="456"/>
                    <a:pt x="270" y="462"/>
                    <a:pt x="270" y="462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9795150" y="2312762"/>
              <a:ext cx="790672" cy="1597105"/>
            </a:xfrm>
            <a:custGeom>
              <a:avLst/>
              <a:gdLst>
                <a:gd name="T0" fmla="*/ 201 w 254"/>
                <a:gd name="T1" fmla="*/ 353 h 514"/>
                <a:gd name="T2" fmla="*/ 243 w 254"/>
                <a:gd name="T3" fmla="*/ 299 h 514"/>
                <a:gd name="T4" fmla="*/ 247 w 254"/>
                <a:gd name="T5" fmla="*/ 291 h 514"/>
                <a:gd name="T6" fmla="*/ 253 w 254"/>
                <a:gd name="T7" fmla="*/ 225 h 514"/>
                <a:gd name="T8" fmla="*/ 246 w 254"/>
                <a:gd name="T9" fmla="*/ 190 h 514"/>
                <a:gd name="T10" fmla="*/ 235 w 254"/>
                <a:gd name="T11" fmla="*/ 222 h 514"/>
                <a:gd name="T12" fmla="*/ 199 w 254"/>
                <a:gd name="T13" fmla="*/ 100 h 514"/>
                <a:gd name="T14" fmla="*/ 108 w 254"/>
                <a:gd name="T15" fmla="*/ 0 h 514"/>
                <a:gd name="T16" fmla="*/ 102 w 254"/>
                <a:gd name="T17" fmla="*/ 71 h 514"/>
                <a:gd name="T18" fmla="*/ 2 w 254"/>
                <a:gd name="T19" fmla="*/ 265 h 514"/>
                <a:gd name="T20" fmla="*/ 18 w 254"/>
                <a:gd name="T21" fmla="*/ 345 h 514"/>
                <a:gd name="T22" fmla="*/ 4 w 254"/>
                <a:gd name="T23" fmla="*/ 333 h 514"/>
                <a:gd name="T24" fmla="*/ 139 w 254"/>
                <a:gd name="T25" fmla="*/ 514 h 514"/>
                <a:gd name="T26" fmla="*/ 81 w 254"/>
                <a:gd name="T27" fmla="*/ 381 h 514"/>
                <a:gd name="T28" fmla="*/ 118 w 254"/>
                <a:gd name="T29" fmla="*/ 181 h 514"/>
                <a:gd name="T30" fmla="*/ 91 w 254"/>
                <a:gd name="T31" fmla="*/ 380 h 514"/>
                <a:gd name="T32" fmla="*/ 150 w 254"/>
                <a:gd name="T33" fmla="*/ 502 h 514"/>
                <a:gd name="T34" fmla="*/ 149 w 254"/>
                <a:gd name="T35" fmla="*/ 453 h 514"/>
                <a:gd name="T36" fmla="*/ 237 w 254"/>
                <a:gd name="T37" fmla="*/ 336 h 514"/>
                <a:gd name="T38" fmla="*/ 201 w 254"/>
                <a:gd name="T39" fmla="*/ 35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514">
                  <a:moveTo>
                    <a:pt x="201" y="353"/>
                  </a:moveTo>
                  <a:cubicBezTo>
                    <a:pt x="201" y="353"/>
                    <a:pt x="230" y="328"/>
                    <a:pt x="243" y="299"/>
                  </a:cubicBezTo>
                  <a:cubicBezTo>
                    <a:pt x="244" y="297"/>
                    <a:pt x="246" y="294"/>
                    <a:pt x="247" y="291"/>
                  </a:cubicBezTo>
                  <a:cubicBezTo>
                    <a:pt x="252" y="271"/>
                    <a:pt x="254" y="249"/>
                    <a:pt x="253" y="225"/>
                  </a:cubicBezTo>
                  <a:cubicBezTo>
                    <a:pt x="252" y="213"/>
                    <a:pt x="249" y="201"/>
                    <a:pt x="246" y="190"/>
                  </a:cubicBezTo>
                  <a:cubicBezTo>
                    <a:pt x="241" y="208"/>
                    <a:pt x="235" y="222"/>
                    <a:pt x="235" y="222"/>
                  </a:cubicBezTo>
                  <a:cubicBezTo>
                    <a:pt x="235" y="222"/>
                    <a:pt x="247" y="184"/>
                    <a:pt x="199" y="100"/>
                  </a:cubicBezTo>
                  <a:cubicBezTo>
                    <a:pt x="170" y="49"/>
                    <a:pt x="108" y="0"/>
                    <a:pt x="108" y="0"/>
                  </a:cubicBezTo>
                  <a:cubicBezTo>
                    <a:pt x="108" y="0"/>
                    <a:pt x="122" y="24"/>
                    <a:pt x="102" y="71"/>
                  </a:cubicBezTo>
                  <a:cubicBezTo>
                    <a:pt x="86" y="111"/>
                    <a:pt x="5" y="162"/>
                    <a:pt x="2" y="265"/>
                  </a:cubicBezTo>
                  <a:cubicBezTo>
                    <a:pt x="0" y="314"/>
                    <a:pt x="18" y="345"/>
                    <a:pt x="18" y="345"/>
                  </a:cubicBezTo>
                  <a:cubicBezTo>
                    <a:pt x="18" y="345"/>
                    <a:pt x="13" y="345"/>
                    <a:pt x="4" y="333"/>
                  </a:cubicBezTo>
                  <a:cubicBezTo>
                    <a:pt x="28" y="434"/>
                    <a:pt x="139" y="514"/>
                    <a:pt x="139" y="514"/>
                  </a:cubicBezTo>
                  <a:cubicBezTo>
                    <a:pt x="139" y="514"/>
                    <a:pt x="102" y="480"/>
                    <a:pt x="81" y="381"/>
                  </a:cubicBezTo>
                  <a:cubicBezTo>
                    <a:pt x="59" y="275"/>
                    <a:pt x="118" y="181"/>
                    <a:pt x="118" y="181"/>
                  </a:cubicBezTo>
                  <a:cubicBezTo>
                    <a:pt x="118" y="181"/>
                    <a:pt x="67" y="283"/>
                    <a:pt x="91" y="380"/>
                  </a:cubicBezTo>
                  <a:cubicBezTo>
                    <a:pt x="107" y="446"/>
                    <a:pt x="138" y="487"/>
                    <a:pt x="150" y="502"/>
                  </a:cubicBezTo>
                  <a:cubicBezTo>
                    <a:pt x="146" y="495"/>
                    <a:pt x="141" y="480"/>
                    <a:pt x="149" y="453"/>
                  </a:cubicBezTo>
                  <a:cubicBezTo>
                    <a:pt x="162" y="413"/>
                    <a:pt x="209" y="387"/>
                    <a:pt x="237" y="336"/>
                  </a:cubicBezTo>
                  <a:cubicBezTo>
                    <a:pt x="219" y="348"/>
                    <a:pt x="201" y="353"/>
                    <a:pt x="201" y="353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8678752" y="777387"/>
              <a:ext cx="634376" cy="1184695"/>
            </a:xfrm>
            <a:custGeom>
              <a:avLst/>
              <a:gdLst>
                <a:gd name="T0" fmla="*/ 157 w 204"/>
                <a:gd name="T1" fmla="*/ 252 h 381"/>
                <a:gd name="T2" fmla="*/ 192 w 204"/>
                <a:gd name="T3" fmla="*/ 207 h 381"/>
                <a:gd name="T4" fmla="*/ 196 w 204"/>
                <a:gd name="T5" fmla="*/ 201 h 381"/>
                <a:gd name="T6" fmla="*/ 204 w 204"/>
                <a:gd name="T7" fmla="*/ 151 h 381"/>
                <a:gd name="T8" fmla="*/ 201 w 204"/>
                <a:gd name="T9" fmla="*/ 125 h 381"/>
                <a:gd name="T10" fmla="*/ 190 w 204"/>
                <a:gd name="T11" fmla="*/ 150 h 381"/>
                <a:gd name="T12" fmla="*/ 168 w 204"/>
                <a:gd name="T13" fmla="*/ 64 h 381"/>
                <a:gd name="T14" fmla="*/ 101 w 204"/>
                <a:gd name="T15" fmla="*/ 0 h 381"/>
                <a:gd name="T16" fmla="*/ 93 w 204"/>
                <a:gd name="T17" fmla="*/ 54 h 381"/>
                <a:gd name="T18" fmla="*/ 3 w 204"/>
                <a:gd name="T19" fmla="*/ 211 h 381"/>
                <a:gd name="T20" fmla="*/ 12 w 204"/>
                <a:gd name="T21" fmla="*/ 269 h 381"/>
                <a:gd name="T22" fmla="*/ 2 w 204"/>
                <a:gd name="T23" fmla="*/ 262 h 381"/>
                <a:gd name="T24" fmla="*/ 99 w 204"/>
                <a:gd name="T25" fmla="*/ 381 h 381"/>
                <a:gd name="T26" fmla="*/ 60 w 204"/>
                <a:gd name="T27" fmla="*/ 288 h 381"/>
                <a:gd name="T28" fmla="*/ 99 w 204"/>
                <a:gd name="T29" fmla="*/ 134 h 381"/>
                <a:gd name="T30" fmla="*/ 68 w 204"/>
                <a:gd name="T31" fmla="*/ 286 h 381"/>
                <a:gd name="T32" fmla="*/ 108 w 204"/>
                <a:gd name="T33" fmla="*/ 371 h 381"/>
                <a:gd name="T34" fmla="*/ 110 w 204"/>
                <a:gd name="T35" fmla="*/ 334 h 381"/>
                <a:gd name="T36" fmla="*/ 186 w 204"/>
                <a:gd name="T37" fmla="*/ 235 h 381"/>
                <a:gd name="T38" fmla="*/ 157 w 204"/>
                <a:gd name="T39" fmla="*/ 25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381">
                  <a:moveTo>
                    <a:pt x="157" y="252"/>
                  </a:moveTo>
                  <a:cubicBezTo>
                    <a:pt x="157" y="252"/>
                    <a:pt x="181" y="230"/>
                    <a:pt x="192" y="207"/>
                  </a:cubicBezTo>
                  <a:cubicBezTo>
                    <a:pt x="194" y="205"/>
                    <a:pt x="195" y="203"/>
                    <a:pt x="196" y="201"/>
                  </a:cubicBezTo>
                  <a:cubicBezTo>
                    <a:pt x="201" y="185"/>
                    <a:pt x="204" y="168"/>
                    <a:pt x="204" y="151"/>
                  </a:cubicBezTo>
                  <a:cubicBezTo>
                    <a:pt x="204" y="142"/>
                    <a:pt x="202" y="133"/>
                    <a:pt x="201" y="125"/>
                  </a:cubicBezTo>
                  <a:cubicBezTo>
                    <a:pt x="195" y="139"/>
                    <a:pt x="190" y="150"/>
                    <a:pt x="190" y="150"/>
                  </a:cubicBezTo>
                  <a:cubicBezTo>
                    <a:pt x="190" y="150"/>
                    <a:pt x="202" y="120"/>
                    <a:pt x="168" y="64"/>
                  </a:cubicBezTo>
                  <a:cubicBezTo>
                    <a:pt x="147" y="29"/>
                    <a:pt x="101" y="0"/>
                    <a:pt x="101" y="0"/>
                  </a:cubicBezTo>
                  <a:cubicBezTo>
                    <a:pt x="101" y="0"/>
                    <a:pt x="110" y="16"/>
                    <a:pt x="93" y="54"/>
                  </a:cubicBezTo>
                  <a:cubicBezTo>
                    <a:pt x="78" y="85"/>
                    <a:pt x="11" y="133"/>
                    <a:pt x="3" y="211"/>
                  </a:cubicBezTo>
                  <a:cubicBezTo>
                    <a:pt x="0" y="248"/>
                    <a:pt x="12" y="269"/>
                    <a:pt x="12" y="269"/>
                  </a:cubicBezTo>
                  <a:cubicBezTo>
                    <a:pt x="12" y="269"/>
                    <a:pt x="8" y="270"/>
                    <a:pt x="2" y="262"/>
                  </a:cubicBezTo>
                  <a:cubicBezTo>
                    <a:pt x="15" y="334"/>
                    <a:pt x="99" y="381"/>
                    <a:pt x="99" y="381"/>
                  </a:cubicBezTo>
                  <a:cubicBezTo>
                    <a:pt x="99" y="381"/>
                    <a:pt x="72" y="360"/>
                    <a:pt x="60" y="288"/>
                  </a:cubicBezTo>
                  <a:cubicBezTo>
                    <a:pt x="48" y="211"/>
                    <a:pt x="99" y="134"/>
                    <a:pt x="99" y="134"/>
                  </a:cubicBezTo>
                  <a:cubicBezTo>
                    <a:pt x="99" y="134"/>
                    <a:pt x="54" y="216"/>
                    <a:pt x="68" y="286"/>
                  </a:cubicBezTo>
                  <a:cubicBezTo>
                    <a:pt x="77" y="334"/>
                    <a:pt x="100" y="361"/>
                    <a:pt x="108" y="371"/>
                  </a:cubicBezTo>
                  <a:cubicBezTo>
                    <a:pt x="105" y="366"/>
                    <a:pt x="102" y="355"/>
                    <a:pt x="110" y="334"/>
                  </a:cubicBezTo>
                  <a:cubicBezTo>
                    <a:pt x="122" y="303"/>
                    <a:pt x="161" y="278"/>
                    <a:pt x="186" y="235"/>
                  </a:cubicBezTo>
                  <a:cubicBezTo>
                    <a:pt x="170" y="247"/>
                    <a:pt x="157" y="252"/>
                    <a:pt x="157" y="252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8917793" y="2903796"/>
              <a:ext cx="711867" cy="1196515"/>
            </a:xfrm>
            <a:custGeom>
              <a:avLst/>
              <a:gdLst>
                <a:gd name="T0" fmla="*/ 20 w 229"/>
                <a:gd name="T1" fmla="*/ 190 h 385"/>
                <a:gd name="T2" fmla="*/ 15 w 229"/>
                <a:gd name="T3" fmla="*/ 126 h 385"/>
                <a:gd name="T4" fmla="*/ 43 w 229"/>
                <a:gd name="T5" fmla="*/ 68 h 385"/>
                <a:gd name="T6" fmla="*/ 45 w 229"/>
                <a:gd name="T7" fmla="*/ 93 h 385"/>
                <a:gd name="T8" fmla="*/ 94 w 229"/>
                <a:gd name="T9" fmla="*/ 32 h 385"/>
                <a:gd name="T10" fmla="*/ 153 w 229"/>
                <a:gd name="T11" fmla="*/ 4 h 385"/>
                <a:gd name="T12" fmla="*/ 183 w 229"/>
                <a:gd name="T13" fmla="*/ 0 h 385"/>
                <a:gd name="T14" fmla="*/ 164 w 229"/>
                <a:gd name="T15" fmla="*/ 46 h 385"/>
                <a:gd name="T16" fmla="*/ 210 w 229"/>
                <a:gd name="T17" fmla="*/ 198 h 385"/>
                <a:gd name="T18" fmla="*/ 134 w 229"/>
                <a:gd name="T19" fmla="*/ 354 h 385"/>
                <a:gd name="T20" fmla="*/ 95 w 229"/>
                <a:gd name="T21" fmla="*/ 385 h 385"/>
                <a:gd name="T22" fmla="*/ 140 w 229"/>
                <a:gd name="T23" fmla="*/ 293 h 385"/>
                <a:gd name="T24" fmla="*/ 122 w 229"/>
                <a:gd name="T25" fmla="*/ 167 h 385"/>
                <a:gd name="T26" fmla="*/ 122 w 229"/>
                <a:gd name="T27" fmla="*/ 297 h 385"/>
                <a:gd name="T28" fmla="*/ 74 w 229"/>
                <a:gd name="T29" fmla="*/ 361 h 385"/>
                <a:gd name="T30" fmla="*/ 26 w 229"/>
                <a:gd name="T31" fmla="*/ 258 h 385"/>
                <a:gd name="T32" fmla="*/ 0 w 229"/>
                <a:gd name="T33" fmla="*/ 165 h 385"/>
                <a:gd name="T34" fmla="*/ 20 w 229"/>
                <a:gd name="T35" fmla="*/ 19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9" h="385">
                  <a:moveTo>
                    <a:pt x="20" y="190"/>
                  </a:moveTo>
                  <a:cubicBezTo>
                    <a:pt x="20" y="190"/>
                    <a:pt x="9" y="161"/>
                    <a:pt x="15" y="126"/>
                  </a:cubicBezTo>
                  <a:cubicBezTo>
                    <a:pt x="22" y="90"/>
                    <a:pt x="43" y="68"/>
                    <a:pt x="43" y="68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52" y="65"/>
                    <a:pt x="94" y="32"/>
                  </a:cubicBezTo>
                  <a:cubicBezTo>
                    <a:pt x="114" y="17"/>
                    <a:pt x="136" y="9"/>
                    <a:pt x="153" y="4"/>
                  </a:cubicBezTo>
                  <a:cubicBezTo>
                    <a:pt x="171" y="1"/>
                    <a:pt x="183" y="0"/>
                    <a:pt x="183" y="0"/>
                  </a:cubicBezTo>
                  <a:cubicBezTo>
                    <a:pt x="183" y="0"/>
                    <a:pt x="166" y="9"/>
                    <a:pt x="164" y="46"/>
                  </a:cubicBezTo>
                  <a:cubicBezTo>
                    <a:pt x="160" y="105"/>
                    <a:pt x="192" y="118"/>
                    <a:pt x="210" y="198"/>
                  </a:cubicBezTo>
                  <a:cubicBezTo>
                    <a:pt x="229" y="285"/>
                    <a:pt x="166" y="335"/>
                    <a:pt x="134" y="354"/>
                  </a:cubicBezTo>
                  <a:cubicBezTo>
                    <a:pt x="111" y="368"/>
                    <a:pt x="99" y="380"/>
                    <a:pt x="95" y="385"/>
                  </a:cubicBezTo>
                  <a:cubicBezTo>
                    <a:pt x="102" y="376"/>
                    <a:pt x="125" y="343"/>
                    <a:pt x="140" y="293"/>
                  </a:cubicBezTo>
                  <a:cubicBezTo>
                    <a:pt x="159" y="232"/>
                    <a:pt x="122" y="167"/>
                    <a:pt x="122" y="167"/>
                  </a:cubicBezTo>
                  <a:cubicBezTo>
                    <a:pt x="122" y="167"/>
                    <a:pt x="151" y="231"/>
                    <a:pt x="122" y="297"/>
                  </a:cubicBezTo>
                  <a:cubicBezTo>
                    <a:pt x="104" y="337"/>
                    <a:pt x="74" y="361"/>
                    <a:pt x="74" y="361"/>
                  </a:cubicBezTo>
                  <a:cubicBezTo>
                    <a:pt x="74" y="361"/>
                    <a:pt x="68" y="330"/>
                    <a:pt x="26" y="258"/>
                  </a:cubicBezTo>
                  <a:cubicBezTo>
                    <a:pt x="11" y="233"/>
                    <a:pt x="0" y="199"/>
                    <a:pt x="0" y="165"/>
                  </a:cubicBezTo>
                  <a:cubicBezTo>
                    <a:pt x="12" y="189"/>
                    <a:pt x="20" y="190"/>
                    <a:pt x="20" y="190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10338901" y="1591700"/>
              <a:ext cx="815627" cy="1333110"/>
            </a:xfrm>
            <a:custGeom>
              <a:avLst/>
              <a:gdLst>
                <a:gd name="T0" fmla="*/ 97 w 262"/>
                <a:gd name="T1" fmla="*/ 429 h 429"/>
                <a:gd name="T2" fmla="*/ 54 w 262"/>
                <a:gd name="T3" fmla="*/ 337 h 429"/>
                <a:gd name="T4" fmla="*/ 18 w 262"/>
                <a:gd name="T5" fmla="*/ 200 h 429"/>
                <a:gd name="T6" fmla="*/ 29 w 262"/>
                <a:gd name="T7" fmla="*/ 215 h 429"/>
                <a:gd name="T8" fmla="*/ 74 w 262"/>
                <a:gd name="T9" fmla="*/ 97 h 429"/>
                <a:gd name="T10" fmla="*/ 187 w 262"/>
                <a:gd name="T11" fmla="*/ 0 h 429"/>
                <a:gd name="T12" fmla="*/ 211 w 262"/>
                <a:gd name="T13" fmla="*/ 119 h 429"/>
                <a:gd name="T14" fmla="*/ 220 w 262"/>
                <a:gd name="T15" fmla="*/ 310 h 429"/>
                <a:gd name="T16" fmla="*/ 116 w 262"/>
                <a:gd name="T17" fmla="*/ 424 h 429"/>
                <a:gd name="T18" fmla="*/ 152 w 262"/>
                <a:gd name="T19" fmla="*/ 324 h 429"/>
                <a:gd name="T20" fmla="*/ 138 w 262"/>
                <a:gd name="T21" fmla="*/ 242 h 429"/>
                <a:gd name="T22" fmla="*/ 137 w 262"/>
                <a:gd name="T23" fmla="*/ 327 h 429"/>
                <a:gd name="T24" fmla="*/ 97 w 262"/>
                <a:gd name="T25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" h="429">
                  <a:moveTo>
                    <a:pt x="97" y="429"/>
                  </a:moveTo>
                  <a:cubicBezTo>
                    <a:pt x="97" y="429"/>
                    <a:pt x="91" y="386"/>
                    <a:pt x="54" y="337"/>
                  </a:cubicBezTo>
                  <a:cubicBezTo>
                    <a:pt x="0" y="267"/>
                    <a:pt x="18" y="200"/>
                    <a:pt x="18" y="200"/>
                  </a:cubicBezTo>
                  <a:cubicBezTo>
                    <a:pt x="29" y="215"/>
                    <a:pt x="29" y="215"/>
                    <a:pt x="29" y="215"/>
                  </a:cubicBezTo>
                  <a:cubicBezTo>
                    <a:pt x="29" y="215"/>
                    <a:pt x="26" y="152"/>
                    <a:pt x="74" y="97"/>
                  </a:cubicBezTo>
                  <a:cubicBezTo>
                    <a:pt x="122" y="42"/>
                    <a:pt x="187" y="0"/>
                    <a:pt x="187" y="0"/>
                  </a:cubicBezTo>
                  <a:cubicBezTo>
                    <a:pt x="187" y="0"/>
                    <a:pt x="172" y="47"/>
                    <a:pt x="211" y="119"/>
                  </a:cubicBezTo>
                  <a:cubicBezTo>
                    <a:pt x="249" y="192"/>
                    <a:pt x="262" y="235"/>
                    <a:pt x="220" y="310"/>
                  </a:cubicBezTo>
                  <a:cubicBezTo>
                    <a:pt x="178" y="385"/>
                    <a:pt x="116" y="424"/>
                    <a:pt x="116" y="424"/>
                  </a:cubicBezTo>
                  <a:cubicBezTo>
                    <a:pt x="116" y="424"/>
                    <a:pt x="151" y="354"/>
                    <a:pt x="152" y="324"/>
                  </a:cubicBezTo>
                  <a:cubicBezTo>
                    <a:pt x="152" y="293"/>
                    <a:pt x="138" y="242"/>
                    <a:pt x="138" y="242"/>
                  </a:cubicBezTo>
                  <a:cubicBezTo>
                    <a:pt x="138" y="242"/>
                    <a:pt x="149" y="274"/>
                    <a:pt x="137" y="327"/>
                  </a:cubicBezTo>
                  <a:cubicBezTo>
                    <a:pt x="125" y="379"/>
                    <a:pt x="97" y="429"/>
                    <a:pt x="97" y="429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7894648" y="1227886"/>
              <a:ext cx="952221" cy="1712685"/>
            </a:xfrm>
            <a:custGeom>
              <a:avLst/>
              <a:gdLst>
                <a:gd name="T0" fmla="*/ 244 w 306"/>
                <a:gd name="T1" fmla="*/ 551 h 551"/>
                <a:gd name="T2" fmla="*/ 141 w 306"/>
                <a:gd name="T3" fmla="*/ 472 h 551"/>
                <a:gd name="T4" fmla="*/ 21 w 306"/>
                <a:gd name="T5" fmla="*/ 335 h 551"/>
                <a:gd name="T6" fmla="*/ 41 w 306"/>
                <a:gd name="T7" fmla="*/ 346 h 551"/>
                <a:gd name="T8" fmla="*/ 19 w 306"/>
                <a:gd name="T9" fmla="*/ 182 h 551"/>
                <a:gd name="T10" fmla="*/ 85 w 306"/>
                <a:gd name="T11" fmla="*/ 0 h 551"/>
                <a:gd name="T12" fmla="*/ 181 w 306"/>
                <a:gd name="T13" fmla="*/ 123 h 551"/>
                <a:gd name="T14" fmla="*/ 306 w 306"/>
                <a:gd name="T15" fmla="*/ 337 h 551"/>
                <a:gd name="T16" fmla="*/ 261 w 306"/>
                <a:gd name="T17" fmla="*/ 533 h 551"/>
                <a:gd name="T18" fmla="*/ 240 w 306"/>
                <a:gd name="T19" fmla="*/ 396 h 551"/>
                <a:gd name="T20" fmla="*/ 176 w 306"/>
                <a:gd name="T21" fmla="*/ 309 h 551"/>
                <a:gd name="T22" fmla="*/ 225 w 306"/>
                <a:gd name="T23" fmla="*/ 408 h 551"/>
                <a:gd name="T24" fmla="*/ 244 w 306"/>
                <a:gd name="T25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551">
                  <a:moveTo>
                    <a:pt x="244" y="551"/>
                  </a:moveTo>
                  <a:cubicBezTo>
                    <a:pt x="244" y="551"/>
                    <a:pt x="210" y="505"/>
                    <a:pt x="141" y="472"/>
                  </a:cubicBezTo>
                  <a:cubicBezTo>
                    <a:pt x="41" y="424"/>
                    <a:pt x="21" y="335"/>
                    <a:pt x="21" y="335"/>
                  </a:cubicBezTo>
                  <a:cubicBezTo>
                    <a:pt x="41" y="346"/>
                    <a:pt x="41" y="346"/>
                    <a:pt x="41" y="346"/>
                  </a:cubicBezTo>
                  <a:cubicBezTo>
                    <a:pt x="41" y="346"/>
                    <a:pt x="0" y="275"/>
                    <a:pt x="19" y="182"/>
                  </a:cubicBezTo>
                  <a:cubicBezTo>
                    <a:pt x="38" y="88"/>
                    <a:pt x="85" y="0"/>
                    <a:pt x="85" y="0"/>
                  </a:cubicBezTo>
                  <a:cubicBezTo>
                    <a:pt x="85" y="0"/>
                    <a:pt x="97" y="63"/>
                    <a:pt x="181" y="123"/>
                  </a:cubicBezTo>
                  <a:cubicBezTo>
                    <a:pt x="266" y="184"/>
                    <a:pt x="306" y="224"/>
                    <a:pt x="306" y="337"/>
                  </a:cubicBezTo>
                  <a:cubicBezTo>
                    <a:pt x="305" y="450"/>
                    <a:pt x="261" y="533"/>
                    <a:pt x="261" y="533"/>
                  </a:cubicBezTo>
                  <a:cubicBezTo>
                    <a:pt x="261" y="533"/>
                    <a:pt x="257" y="432"/>
                    <a:pt x="240" y="396"/>
                  </a:cubicBezTo>
                  <a:cubicBezTo>
                    <a:pt x="222" y="360"/>
                    <a:pt x="176" y="309"/>
                    <a:pt x="176" y="309"/>
                  </a:cubicBezTo>
                  <a:cubicBezTo>
                    <a:pt x="176" y="309"/>
                    <a:pt x="207" y="341"/>
                    <a:pt x="225" y="408"/>
                  </a:cubicBezTo>
                  <a:cubicBezTo>
                    <a:pt x="243" y="476"/>
                    <a:pt x="244" y="551"/>
                    <a:pt x="244" y="551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8345147" y="979652"/>
              <a:ext cx="324412" cy="546378"/>
            </a:xfrm>
            <a:custGeom>
              <a:avLst/>
              <a:gdLst>
                <a:gd name="T0" fmla="*/ 30 w 104"/>
                <a:gd name="T1" fmla="*/ 176 h 176"/>
                <a:gd name="T2" fmla="*/ 17 w 104"/>
                <a:gd name="T3" fmla="*/ 133 h 176"/>
                <a:gd name="T4" fmla="*/ 11 w 104"/>
                <a:gd name="T5" fmla="*/ 72 h 176"/>
                <a:gd name="T6" fmla="*/ 14 w 104"/>
                <a:gd name="T7" fmla="*/ 79 h 176"/>
                <a:gd name="T8" fmla="*/ 38 w 104"/>
                <a:gd name="T9" fmla="*/ 33 h 176"/>
                <a:gd name="T10" fmla="*/ 87 w 104"/>
                <a:gd name="T11" fmla="*/ 0 h 176"/>
                <a:gd name="T12" fmla="*/ 82 w 104"/>
                <a:gd name="T13" fmla="*/ 54 h 176"/>
                <a:gd name="T14" fmla="*/ 83 w 104"/>
                <a:gd name="T15" fmla="*/ 135 h 176"/>
                <a:gd name="T16" fmla="*/ 37 w 104"/>
                <a:gd name="T17" fmla="*/ 175 h 176"/>
                <a:gd name="T18" fmla="*/ 56 w 104"/>
                <a:gd name="T19" fmla="*/ 135 h 176"/>
                <a:gd name="T20" fmla="*/ 55 w 104"/>
                <a:gd name="T21" fmla="*/ 99 h 176"/>
                <a:gd name="T22" fmla="*/ 50 w 104"/>
                <a:gd name="T23" fmla="*/ 135 h 176"/>
                <a:gd name="T24" fmla="*/ 30 w 104"/>
                <a:gd name="T2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6">
                  <a:moveTo>
                    <a:pt x="30" y="176"/>
                  </a:moveTo>
                  <a:cubicBezTo>
                    <a:pt x="30" y="176"/>
                    <a:pt x="29" y="157"/>
                    <a:pt x="17" y="133"/>
                  </a:cubicBezTo>
                  <a:cubicBezTo>
                    <a:pt x="0" y="99"/>
                    <a:pt x="11" y="72"/>
                    <a:pt x="11" y="72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79"/>
                    <a:pt x="16" y="52"/>
                    <a:pt x="38" y="33"/>
                  </a:cubicBezTo>
                  <a:cubicBezTo>
                    <a:pt x="59" y="13"/>
                    <a:pt x="87" y="0"/>
                    <a:pt x="87" y="0"/>
                  </a:cubicBezTo>
                  <a:cubicBezTo>
                    <a:pt x="87" y="0"/>
                    <a:pt x="70" y="20"/>
                    <a:pt x="82" y="54"/>
                  </a:cubicBezTo>
                  <a:cubicBezTo>
                    <a:pt x="93" y="88"/>
                    <a:pt x="104" y="106"/>
                    <a:pt x="83" y="135"/>
                  </a:cubicBezTo>
                  <a:cubicBezTo>
                    <a:pt x="63" y="164"/>
                    <a:pt x="37" y="175"/>
                    <a:pt x="37" y="175"/>
                  </a:cubicBezTo>
                  <a:cubicBezTo>
                    <a:pt x="37" y="175"/>
                    <a:pt x="54" y="148"/>
                    <a:pt x="56" y="135"/>
                  </a:cubicBezTo>
                  <a:cubicBezTo>
                    <a:pt x="58" y="123"/>
                    <a:pt x="55" y="99"/>
                    <a:pt x="55" y="99"/>
                  </a:cubicBezTo>
                  <a:cubicBezTo>
                    <a:pt x="55" y="99"/>
                    <a:pt x="58" y="114"/>
                    <a:pt x="50" y="135"/>
                  </a:cubicBezTo>
                  <a:cubicBezTo>
                    <a:pt x="43" y="157"/>
                    <a:pt x="30" y="176"/>
                    <a:pt x="30" y="176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7649040" y="1700713"/>
              <a:ext cx="279756" cy="518796"/>
            </a:xfrm>
            <a:custGeom>
              <a:avLst/>
              <a:gdLst>
                <a:gd name="T0" fmla="*/ 51 w 90"/>
                <a:gd name="T1" fmla="*/ 167 h 167"/>
                <a:gd name="T2" fmla="*/ 27 w 90"/>
                <a:gd name="T3" fmla="*/ 137 h 167"/>
                <a:gd name="T4" fmla="*/ 2 w 90"/>
                <a:gd name="T5" fmla="*/ 91 h 167"/>
                <a:gd name="T6" fmla="*/ 7 w 90"/>
                <a:gd name="T7" fmla="*/ 96 h 167"/>
                <a:gd name="T8" fmla="*/ 11 w 90"/>
                <a:gd name="T9" fmla="*/ 48 h 167"/>
                <a:gd name="T10" fmla="*/ 41 w 90"/>
                <a:gd name="T11" fmla="*/ 0 h 167"/>
                <a:gd name="T12" fmla="*/ 54 w 90"/>
                <a:gd name="T13" fmla="*/ 45 h 167"/>
                <a:gd name="T14" fmla="*/ 82 w 90"/>
                <a:gd name="T15" fmla="*/ 110 h 167"/>
                <a:gd name="T16" fmla="*/ 57 w 90"/>
                <a:gd name="T17" fmla="*/ 163 h 167"/>
                <a:gd name="T18" fmla="*/ 60 w 90"/>
                <a:gd name="T19" fmla="*/ 122 h 167"/>
                <a:gd name="T20" fmla="*/ 47 w 90"/>
                <a:gd name="T21" fmla="*/ 94 h 167"/>
                <a:gd name="T22" fmla="*/ 55 w 90"/>
                <a:gd name="T23" fmla="*/ 125 h 167"/>
                <a:gd name="T24" fmla="*/ 51 w 90"/>
                <a:gd name="T2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67">
                  <a:moveTo>
                    <a:pt x="51" y="167"/>
                  </a:moveTo>
                  <a:cubicBezTo>
                    <a:pt x="51" y="167"/>
                    <a:pt x="44" y="151"/>
                    <a:pt x="27" y="137"/>
                  </a:cubicBezTo>
                  <a:cubicBezTo>
                    <a:pt x="2" y="118"/>
                    <a:pt x="2" y="91"/>
                    <a:pt x="2" y="91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6"/>
                    <a:pt x="0" y="73"/>
                    <a:pt x="11" y="48"/>
                  </a:cubicBezTo>
                  <a:cubicBezTo>
                    <a:pt x="23" y="22"/>
                    <a:pt x="41" y="0"/>
                    <a:pt x="41" y="0"/>
                  </a:cubicBezTo>
                  <a:cubicBezTo>
                    <a:pt x="41" y="0"/>
                    <a:pt x="34" y="23"/>
                    <a:pt x="54" y="45"/>
                  </a:cubicBezTo>
                  <a:cubicBezTo>
                    <a:pt x="74" y="68"/>
                    <a:pt x="90" y="78"/>
                    <a:pt x="82" y="110"/>
                  </a:cubicBezTo>
                  <a:cubicBezTo>
                    <a:pt x="75" y="142"/>
                    <a:pt x="57" y="163"/>
                    <a:pt x="57" y="163"/>
                  </a:cubicBezTo>
                  <a:cubicBezTo>
                    <a:pt x="57" y="163"/>
                    <a:pt x="62" y="134"/>
                    <a:pt x="60" y="122"/>
                  </a:cubicBezTo>
                  <a:cubicBezTo>
                    <a:pt x="57" y="111"/>
                    <a:pt x="47" y="94"/>
                    <a:pt x="47" y="94"/>
                  </a:cubicBezTo>
                  <a:cubicBezTo>
                    <a:pt x="47" y="94"/>
                    <a:pt x="54" y="105"/>
                    <a:pt x="55" y="125"/>
                  </a:cubicBezTo>
                  <a:cubicBezTo>
                    <a:pt x="56" y="145"/>
                    <a:pt x="51" y="167"/>
                    <a:pt x="51" y="167"/>
                  </a:cubicBezTo>
                  <a:close/>
                </a:path>
              </a:pathLst>
            </a:cu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>
              <a:off x="10193112" y="1066337"/>
              <a:ext cx="510916" cy="841895"/>
            </a:xfrm>
            <a:custGeom>
              <a:avLst/>
              <a:gdLst>
                <a:gd name="T0" fmla="*/ 109 w 164"/>
                <a:gd name="T1" fmla="*/ 271 h 271"/>
                <a:gd name="T2" fmla="*/ 133 w 164"/>
                <a:gd name="T3" fmla="*/ 212 h 271"/>
                <a:gd name="T4" fmla="*/ 151 w 164"/>
                <a:gd name="T5" fmla="*/ 124 h 271"/>
                <a:gd name="T6" fmla="*/ 145 w 164"/>
                <a:gd name="T7" fmla="*/ 134 h 271"/>
                <a:gd name="T8" fmla="*/ 113 w 164"/>
                <a:gd name="T9" fmla="*/ 60 h 271"/>
                <a:gd name="T10" fmla="*/ 39 w 164"/>
                <a:gd name="T11" fmla="*/ 0 h 271"/>
                <a:gd name="T12" fmla="*/ 41 w 164"/>
                <a:gd name="T13" fmla="*/ 79 h 271"/>
                <a:gd name="T14" fmla="*/ 28 w 164"/>
                <a:gd name="T15" fmla="*/ 198 h 271"/>
                <a:gd name="T16" fmla="*/ 97 w 164"/>
                <a:gd name="T17" fmla="*/ 268 h 271"/>
                <a:gd name="T18" fmla="*/ 72 w 164"/>
                <a:gd name="T19" fmla="*/ 205 h 271"/>
                <a:gd name="T20" fmla="*/ 77 w 164"/>
                <a:gd name="T21" fmla="*/ 153 h 271"/>
                <a:gd name="T22" fmla="*/ 81 w 164"/>
                <a:gd name="T23" fmla="*/ 207 h 271"/>
                <a:gd name="T24" fmla="*/ 109 w 164"/>
                <a:gd name="T25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71">
                  <a:moveTo>
                    <a:pt x="109" y="271"/>
                  </a:moveTo>
                  <a:cubicBezTo>
                    <a:pt x="109" y="271"/>
                    <a:pt x="112" y="243"/>
                    <a:pt x="133" y="212"/>
                  </a:cubicBezTo>
                  <a:cubicBezTo>
                    <a:pt x="164" y="166"/>
                    <a:pt x="151" y="124"/>
                    <a:pt x="151" y="12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94"/>
                    <a:pt x="113" y="60"/>
                  </a:cubicBezTo>
                  <a:cubicBezTo>
                    <a:pt x="81" y="25"/>
                    <a:pt x="39" y="0"/>
                    <a:pt x="39" y="0"/>
                  </a:cubicBezTo>
                  <a:cubicBezTo>
                    <a:pt x="39" y="0"/>
                    <a:pt x="62" y="33"/>
                    <a:pt x="41" y="79"/>
                  </a:cubicBezTo>
                  <a:cubicBezTo>
                    <a:pt x="20" y="126"/>
                    <a:pt x="0" y="151"/>
                    <a:pt x="28" y="198"/>
                  </a:cubicBezTo>
                  <a:cubicBezTo>
                    <a:pt x="57" y="245"/>
                    <a:pt x="97" y="268"/>
                    <a:pt x="97" y="268"/>
                  </a:cubicBezTo>
                  <a:cubicBezTo>
                    <a:pt x="97" y="268"/>
                    <a:pt x="73" y="225"/>
                    <a:pt x="72" y="205"/>
                  </a:cubicBezTo>
                  <a:cubicBezTo>
                    <a:pt x="70" y="186"/>
                    <a:pt x="77" y="153"/>
                    <a:pt x="77" y="153"/>
                  </a:cubicBezTo>
                  <a:cubicBezTo>
                    <a:pt x="77" y="153"/>
                    <a:pt x="72" y="174"/>
                    <a:pt x="81" y="207"/>
                  </a:cubicBezTo>
                  <a:cubicBezTo>
                    <a:pt x="90" y="240"/>
                    <a:pt x="109" y="271"/>
                    <a:pt x="109" y="271"/>
                  </a:cubicBezTo>
                  <a:close/>
                </a:path>
              </a:pathLst>
            </a:cu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10566120" y="3058778"/>
              <a:ext cx="585780" cy="612048"/>
            </a:xfrm>
            <a:custGeom>
              <a:avLst/>
              <a:gdLst>
                <a:gd name="T0" fmla="*/ 4 w 188"/>
                <a:gd name="T1" fmla="*/ 191 h 197"/>
                <a:gd name="T2" fmla="*/ 64 w 188"/>
                <a:gd name="T3" fmla="*/ 188 h 197"/>
                <a:gd name="T4" fmla="*/ 143 w 188"/>
                <a:gd name="T5" fmla="*/ 164 h 197"/>
                <a:gd name="T6" fmla="*/ 132 w 188"/>
                <a:gd name="T7" fmla="*/ 163 h 197"/>
                <a:gd name="T8" fmla="*/ 176 w 188"/>
                <a:gd name="T9" fmla="*/ 98 h 197"/>
                <a:gd name="T10" fmla="*/ 188 w 188"/>
                <a:gd name="T11" fmla="*/ 0 h 197"/>
                <a:gd name="T12" fmla="*/ 125 w 188"/>
                <a:gd name="T13" fmla="*/ 38 h 197"/>
                <a:gd name="T14" fmla="*/ 24 w 188"/>
                <a:gd name="T15" fmla="*/ 80 h 197"/>
                <a:gd name="T16" fmla="*/ 1 w 188"/>
                <a:gd name="T17" fmla="*/ 179 h 197"/>
                <a:gd name="T18" fmla="*/ 39 w 188"/>
                <a:gd name="T19" fmla="*/ 125 h 197"/>
                <a:gd name="T20" fmla="*/ 84 w 188"/>
                <a:gd name="T21" fmla="*/ 107 h 197"/>
                <a:gd name="T22" fmla="*/ 42 w 188"/>
                <a:gd name="T23" fmla="*/ 135 h 197"/>
                <a:gd name="T24" fmla="*/ 4 w 188"/>
                <a:gd name="T25" fmla="*/ 19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97">
                  <a:moveTo>
                    <a:pt x="4" y="191"/>
                  </a:moveTo>
                  <a:cubicBezTo>
                    <a:pt x="4" y="191"/>
                    <a:pt x="28" y="181"/>
                    <a:pt x="64" y="188"/>
                  </a:cubicBezTo>
                  <a:cubicBezTo>
                    <a:pt x="115" y="197"/>
                    <a:pt x="143" y="164"/>
                    <a:pt x="143" y="164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32" y="163"/>
                    <a:pt x="164" y="145"/>
                    <a:pt x="176" y="98"/>
                  </a:cubicBezTo>
                  <a:cubicBezTo>
                    <a:pt x="188" y="52"/>
                    <a:pt x="188" y="0"/>
                    <a:pt x="188" y="0"/>
                  </a:cubicBezTo>
                  <a:cubicBezTo>
                    <a:pt x="188" y="0"/>
                    <a:pt x="174" y="37"/>
                    <a:pt x="125" y="38"/>
                  </a:cubicBezTo>
                  <a:cubicBezTo>
                    <a:pt x="77" y="39"/>
                    <a:pt x="47" y="31"/>
                    <a:pt x="24" y="80"/>
                  </a:cubicBezTo>
                  <a:cubicBezTo>
                    <a:pt x="0" y="129"/>
                    <a:pt x="1" y="179"/>
                    <a:pt x="1" y="179"/>
                  </a:cubicBezTo>
                  <a:cubicBezTo>
                    <a:pt x="1" y="179"/>
                    <a:pt x="24" y="136"/>
                    <a:pt x="39" y="125"/>
                  </a:cubicBezTo>
                  <a:cubicBezTo>
                    <a:pt x="54" y="115"/>
                    <a:pt x="84" y="107"/>
                    <a:pt x="84" y="107"/>
                  </a:cubicBezTo>
                  <a:cubicBezTo>
                    <a:pt x="84" y="107"/>
                    <a:pt x="64" y="111"/>
                    <a:pt x="42" y="135"/>
                  </a:cubicBezTo>
                  <a:cubicBezTo>
                    <a:pt x="20" y="159"/>
                    <a:pt x="4" y="191"/>
                    <a:pt x="4" y="191"/>
                  </a:cubicBezTo>
                  <a:close/>
                </a:path>
              </a:pathLst>
            </a:cu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7549221" y="2638487"/>
              <a:ext cx="1150546" cy="1016578"/>
            </a:xfrm>
            <a:custGeom>
              <a:avLst/>
              <a:gdLst>
                <a:gd name="T0" fmla="*/ 44 w 370"/>
                <a:gd name="T1" fmla="*/ 0 h 327"/>
                <a:gd name="T2" fmla="*/ 121 w 370"/>
                <a:gd name="T3" fmla="*/ 276 h 327"/>
                <a:gd name="T4" fmla="*/ 189 w 370"/>
                <a:gd name="T5" fmla="*/ 304 h 327"/>
                <a:gd name="T6" fmla="*/ 178 w 370"/>
                <a:gd name="T7" fmla="*/ 311 h 327"/>
                <a:gd name="T8" fmla="*/ 160 w 370"/>
                <a:gd name="T9" fmla="*/ 318 h 327"/>
                <a:gd name="T10" fmla="*/ 257 w 370"/>
                <a:gd name="T11" fmla="*/ 315 h 327"/>
                <a:gd name="T12" fmla="*/ 356 w 370"/>
                <a:gd name="T13" fmla="*/ 277 h 327"/>
                <a:gd name="T14" fmla="*/ 258 w 370"/>
                <a:gd name="T15" fmla="*/ 252 h 327"/>
                <a:gd name="T16" fmla="*/ 163 w 370"/>
                <a:gd name="T17" fmla="*/ 190 h 327"/>
                <a:gd name="T18" fmla="*/ 274 w 370"/>
                <a:gd name="T19" fmla="*/ 241 h 327"/>
                <a:gd name="T20" fmla="*/ 370 w 370"/>
                <a:gd name="T21" fmla="*/ 252 h 327"/>
                <a:gd name="T22" fmla="*/ 357 w 370"/>
                <a:gd name="T23" fmla="*/ 242 h 327"/>
                <a:gd name="T24" fmla="*/ 335 w 370"/>
                <a:gd name="T25" fmla="*/ 212 h 327"/>
                <a:gd name="T26" fmla="*/ 289 w 370"/>
                <a:gd name="T27" fmla="*/ 116 h 327"/>
                <a:gd name="T28" fmla="*/ 197 w 370"/>
                <a:gd name="T29" fmla="*/ 62 h 327"/>
                <a:gd name="T30" fmla="*/ 207 w 370"/>
                <a:gd name="T31" fmla="*/ 75 h 327"/>
                <a:gd name="T32" fmla="*/ 124 w 370"/>
                <a:gd name="T33" fmla="*/ 70 h 327"/>
                <a:gd name="T34" fmla="*/ 44 w 370"/>
                <a:gd name="T3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0" h="327">
                  <a:moveTo>
                    <a:pt x="44" y="0"/>
                  </a:moveTo>
                  <a:cubicBezTo>
                    <a:pt x="44" y="0"/>
                    <a:pt x="0" y="194"/>
                    <a:pt x="121" y="276"/>
                  </a:cubicBezTo>
                  <a:cubicBezTo>
                    <a:pt x="143" y="291"/>
                    <a:pt x="166" y="299"/>
                    <a:pt x="189" y="304"/>
                  </a:cubicBezTo>
                  <a:cubicBezTo>
                    <a:pt x="185" y="307"/>
                    <a:pt x="182" y="310"/>
                    <a:pt x="178" y="311"/>
                  </a:cubicBezTo>
                  <a:cubicBezTo>
                    <a:pt x="167" y="316"/>
                    <a:pt x="160" y="318"/>
                    <a:pt x="160" y="318"/>
                  </a:cubicBezTo>
                  <a:cubicBezTo>
                    <a:pt x="160" y="318"/>
                    <a:pt x="204" y="327"/>
                    <a:pt x="257" y="315"/>
                  </a:cubicBezTo>
                  <a:cubicBezTo>
                    <a:pt x="309" y="303"/>
                    <a:pt x="356" y="277"/>
                    <a:pt x="356" y="277"/>
                  </a:cubicBezTo>
                  <a:cubicBezTo>
                    <a:pt x="356" y="277"/>
                    <a:pt x="308" y="271"/>
                    <a:pt x="258" y="252"/>
                  </a:cubicBezTo>
                  <a:cubicBezTo>
                    <a:pt x="209" y="232"/>
                    <a:pt x="163" y="190"/>
                    <a:pt x="163" y="190"/>
                  </a:cubicBezTo>
                  <a:cubicBezTo>
                    <a:pt x="163" y="190"/>
                    <a:pt x="225" y="229"/>
                    <a:pt x="274" y="241"/>
                  </a:cubicBezTo>
                  <a:cubicBezTo>
                    <a:pt x="322" y="254"/>
                    <a:pt x="370" y="252"/>
                    <a:pt x="370" y="252"/>
                  </a:cubicBezTo>
                  <a:cubicBezTo>
                    <a:pt x="357" y="242"/>
                    <a:pt x="357" y="242"/>
                    <a:pt x="357" y="242"/>
                  </a:cubicBezTo>
                  <a:cubicBezTo>
                    <a:pt x="350" y="235"/>
                    <a:pt x="342" y="226"/>
                    <a:pt x="335" y="212"/>
                  </a:cubicBezTo>
                  <a:cubicBezTo>
                    <a:pt x="321" y="186"/>
                    <a:pt x="310" y="140"/>
                    <a:pt x="289" y="116"/>
                  </a:cubicBezTo>
                  <a:cubicBezTo>
                    <a:pt x="261" y="84"/>
                    <a:pt x="229" y="70"/>
                    <a:pt x="197" y="62"/>
                  </a:cubicBezTo>
                  <a:cubicBezTo>
                    <a:pt x="201" y="66"/>
                    <a:pt x="204" y="70"/>
                    <a:pt x="207" y="75"/>
                  </a:cubicBezTo>
                  <a:cubicBezTo>
                    <a:pt x="178" y="71"/>
                    <a:pt x="149" y="74"/>
                    <a:pt x="124" y="70"/>
                  </a:cubicBezTo>
                  <a:cubicBezTo>
                    <a:pt x="60" y="60"/>
                    <a:pt x="44" y="0"/>
                    <a:pt x="44" y="0"/>
                  </a:cubicBezTo>
                  <a:close/>
                </a:path>
              </a:pathLst>
            </a:custGeom>
            <a:blipFill dpi="0"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7545281" y="2107870"/>
              <a:ext cx="531930" cy="661958"/>
            </a:xfrm>
            <a:custGeom>
              <a:avLst/>
              <a:gdLst>
                <a:gd name="T0" fmla="*/ 135 w 171"/>
                <a:gd name="T1" fmla="*/ 213 h 213"/>
                <a:gd name="T2" fmla="*/ 102 w 171"/>
                <a:gd name="T3" fmla="*/ 198 h 213"/>
                <a:gd name="T4" fmla="*/ 19 w 171"/>
                <a:gd name="T5" fmla="*/ 135 h 213"/>
                <a:gd name="T6" fmla="*/ 31 w 171"/>
                <a:gd name="T7" fmla="*/ 0 h 213"/>
                <a:gd name="T8" fmla="*/ 68 w 171"/>
                <a:gd name="T9" fmla="*/ 47 h 213"/>
                <a:gd name="T10" fmla="*/ 138 w 171"/>
                <a:gd name="T11" fmla="*/ 89 h 213"/>
                <a:gd name="T12" fmla="*/ 144 w 171"/>
                <a:gd name="T13" fmla="*/ 207 h 213"/>
                <a:gd name="T14" fmla="*/ 113 w 171"/>
                <a:gd name="T15" fmla="*/ 143 h 213"/>
                <a:gd name="T16" fmla="*/ 72 w 171"/>
                <a:gd name="T17" fmla="*/ 115 h 213"/>
                <a:gd name="T18" fmla="*/ 118 w 171"/>
                <a:gd name="T19" fmla="*/ 162 h 213"/>
                <a:gd name="T20" fmla="*/ 135 w 171"/>
                <a:gd name="T2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13">
                  <a:moveTo>
                    <a:pt x="135" y="213"/>
                  </a:moveTo>
                  <a:cubicBezTo>
                    <a:pt x="135" y="213"/>
                    <a:pt x="124" y="207"/>
                    <a:pt x="102" y="198"/>
                  </a:cubicBezTo>
                  <a:cubicBezTo>
                    <a:pt x="80" y="189"/>
                    <a:pt x="34" y="178"/>
                    <a:pt x="19" y="135"/>
                  </a:cubicBezTo>
                  <a:cubicBezTo>
                    <a:pt x="0" y="80"/>
                    <a:pt x="31" y="0"/>
                    <a:pt x="31" y="0"/>
                  </a:cubicBezTo>
                  <a:cubicBezTo>
                    <a:pt x="31" y="0"/>
                    <a:pt x="35" y="33"/>
                    <a:pt x="68" y="47"/>
                  </a:cubicBezTo>
                  <a:cubicBezTo>
                    <a:pt x="101" y="60"/>
                    <a:pt x="112" y="58"/>
                    <a:pt x="138" y="89"/>
                  </a:cubicBezTo>
                  <a:cubicBezTo>
                    <a:pt x="171" y="128"/>
                    <a:pt x="144" y="207"/>
                    <a:pt x="144" y="207"/>
                  </a:cubicBezTo>
                  <a:cubicBezTo>
                    <a:pt x="144" y="207"/>
                    <a:pt x="134" y="165"/>
                    <a:pt x="113" y="143"/>
                  </a:cubicBezTo>
                  <a:cubicBezTo>
                    <a:pt x="92" y="120"/>
                    <a:pt x="72" y="115"/>
                    <a:pt x="72" y="115"/>
                  </a:cubicBezTo>
                  <a:cubicBezTo>
                    <a:pt x="72" y="115"/>
                    <a:pt x="104" y="129"/>
                    <a:pt x="118" y="162"/>
                  </a:cubicBezTo>
                  <a:cubicBezTo>
                    <a:pt x="133" y="194"/>
                    <a:pt x="135" y="213"/>
                    <a:pt x="135" y="213"/>
                  </a:cubicBezTo>
                  <a:close/>
                </a:path>
              </a:pathLst>
            </a:custGeom>
            <a:blipFill dpi="0"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8083778" y="3689214"/>
              <a:ext cx="915446" cy="612048"/>
            </a:xfrm>
            <a:custGeom>
              <a:avLst/>
              <a:gdLst>
                <a:gd name="T0" fmla="*/ 289 w 294"/>
                <a:gd name="T1" fmla="*/ 154 h 197"/>
                <a:gd name="T2" fmla="*/ 240 w 294"/>
                <a:gd name="T3" fmla="*/ 164 h 197"/>
                <a:gd name="T4" fmla="*/ 97 w 294"/>
                <a:gd name="T5" fmla="*/ 162 h 197"/>
                <a:gd name="T6" fmla="*/ 0 w 294"/>
                <a:gd name="T7" fmla="*/ 2 h 197"/>
                <a:gd name="T8" fmla="*/ 79 w 294"/>
                <a:gd name="T9" fmla="*/ 24 h 197"/>
                <a:gd name="T10" fmla="*/ 192 w 294"/>
                <a:gd name="T11" fmla="*/ 14 h 197"/>
                <a:gd name="T12" fmla="*/ 294 w 294"/>
                <a:gd name="T13" fmla="*/ 140 h 197"/>
                <a:gd name="T14" fmla="*/ 207 w 294"/>
                <a:gd name="T15" fmla="*/ 93 h 197"/>
                <a:gd name="T16" fmla="*/ 138 w 294"/>
                <a:gd name="T17" fmla="*/ 96 h 197"/>
                <a:gd name="T18" fmla="*/ 229 w 294"/>
                <a:gd name="T19" fmla="*/ 110 h 197"/>
                <a:gd name="T20" fmla="*/ 289 w 294"/>
                <a:gd name="T21" fmla="*/ 15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197">
                  <a:moveTo>
                    <a:pt x="289" y="154"/>
                  </a:moveTo>
                  <a:cubicBezTo>
                    <a:pt x="289" y="154"/>
                    <a:pt x="272" y="156"/>
                    <a:pt x="240" y="164"/>
                  </a:cubicBezTo>
                  <a:cubicBezTo>
                    <a:pt x="208" y="173"/>
                    <a:pt x="149" y="197"/>
                    <a:pt x="97" y="162"/>
                  </a:cubicBezTo>
                  <a:cubicBezTo>
                    <a:pt x="30" y="116"/>
                    <a:pt x="0" y="2"/>
                    <a:pt x="0" y="2"/>
                  </a:cubicBezTo>
                  <a:cubicBezTo>
                    <a:pt x="0" y="2"/>
                    <a:pt x="31" y="35"/>
                    <a:pt x="79" y="24"/>
                  </a:cubicBezTo>
                  <a:cubicBezTo>
                    <a:pt x="127" y="12"/>
                    <a:pt x="137" y="0"/>
                    <a:pt x="192" y="14"/>
                  </a:cubicBezTo>
                  <a:cubicBezTo>
                    <a:pt x="259" y="30"/>
                    <a:pt x="294" y="140"/>
                    <a:pt x="294" y="140"/>
                  </a:cubicBezTo>
                  <a:cubicBezTo>
                    <a:pt x="294" y="140"/>
                    <a:pt x="249" y="102"/>
                    <a:pt x="207" y="93"/>
                  </a:cubicBezTo>
                  <a:cubicBezTo>
                    <a:pt x="166" y="85"/>
                    <a:pt x="138" y="96"/>
                    <a:pt x="138" y="96"/>
                  </a:cubicBezTo>
                  <a:cubicBezTo>
                    <a:pt x="138" y="96"/>
                    <a:pt x="187" y="86"/>
                    <a:pt x="229" y="110"/>
                  </a:cubicBezTo>
                  <a:cubicBezTo>
                    <a:pt x="271" y="134"/>
                    <a:pt x="289" y="154"/>
                    <a:pt x="289" y="154"/>
                  </a:cubicBezTo>
                  <a:close/>
                </a:path>
              </a:pathLst>
            </a:custGeom>
            <a:blipFill dpi="0"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9713718" y="3636678"/>
              <a:ext cx="404530" cy="684286"/>
            </a:xfrm>
            <a:custGeom>
              <a:avLst/>
              <a:gdLst>
                <a:gd name="T0" fmla="*/ 91 w 130"/>
                <a:gd name="T1" fmla="*/ 53 h 220"/>
                <a:gd name="T2" fmla="*/ 92 w 130"/>
                <a:gd name="T3" fmla="*/ 69 h 220"/>
                <a:gd name="T4" fmla="*/ 80 w 130"/>
                <a:gd name="T5" fmla="*/ 53 h 220"/>
                <a:gd name="T6" fmla="*/ 71 w 130"/>
                <a:gd name="T7" fmla="*/ 0 h 220"/>
                <a:gd name="T8" fmla="*/ 12 w 130"/>
                <a:gd name="T9" fmla="*/ 66 h 220"/>
                <a:gd name="T10" fmla="*/ 7 w 130"/>
                <a:gd name="T11" fmla="*/ 121 h 220"/>
                <a:gd name="T12" fmla="*/ 0 w 130"/>
                <a:gd name="T13" fmla="*/ 115 h 220"/>
                <a:gd name="T14" fmla="*/ 35 w 130"/>
                <a:gd name="T15" fmla="*/ 173 h 220"/>
                <a:gd name="T16" fmla="*/ 71 w 130"/>
                <a:gd name="T17" fmla="*/ 220 h 220"/>
                <a:gd name="T18" fmla="*/ 72 w 130"/>
                <a:gd name="T19" fmla="*/ 219 h 220"/>
                <a:gd name="T20" fmla="*/ 82 w 130"/>
                <a:gd name="T21" fmla="*/ 187 h 220"/>
                <a:gd name="T22" fmla="*/ 70 w 130"/>
                <a:gd name="T23" fmla="*/ 107 h 220"/>
                <a:gd name="T24" fmla="*/ 93 w 130"/>
                <a:gd name="T25" fmla="*/ 164 h 220"/>
                <a:gd name="T26" fmla="*/ 91 w 130"/>
                <a:gd name="T27" fmla="*/ 205 h 220"/>
                <a:gd name="T28" fmla="*/ 119 w 130"/>
                <a:gd name="T29" fmla="*/ 158 h 220"/>
                <a:gd name="T30" fmla="*/ 120 w 130"/>
                <a:gd name="T31" fmla="*/ 152 h 220"/>
                <a:gd name="T32" fmla="*/ 91 w 130"/>
                <a:gd name="T33" fmla="*/ 5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20">
                  <a:moveTo>
                    <a:pt x="91" y="53"/>
                  </a:moveTo>
                  <a:cubicBezTo>
                    <a:pt x="92" y="69"/>
                    <a:pt x="92" y="69"/>
                    <a:pt x="92" y="69"/>
                  </a:cubicBezTo>
                  <a:cubicBezTo>
                    <a:pt x="88" y="63"/>
                    <a:pt x="83" y="58"/>
                    <a:pt x="80" y="53"/>
                  </a:cubicBezTo>
                  <a:cubicBezTo>
                    <a:pt x="64" y="32"/>
                    <a:pt x="71" y="0"/>
                    <a:pt x="71" y="0"/>
                  </a:cubicBezTo>
                  <a:cubicBezTo>
                    <a:pt x="71" y="0"/>
                    <a:pt x="27" y="22"/>
                    <a:pt x="12" y="66"/>
                  </a:cubicBezTo>
                  <a:cubicBezTo>
                    <a:pt x="5" y="85"/>
                    <a:pt x="4" y="104"/>
                    <a:pt x="7" y="121"/>
                  </a:cubicBezTo>
                  <a:cubicBezTo>
                    <a:pt x="5" y="119"/>
                    <a:pt x="2" y="117"/>
                    <a:pt x="0" y="115"/>
                  </a:cubicBezTo>
                  <a:cubicBezTo>
                    <a:pt x="2" y="140"/>
                    <a:pt x="18" y="159"/>
                    <a:pt x="35" y="173"/>
                  </a:cubicBezTo>
                  <a:cubicBezTo>
                    <a:pt x="64" y="198"/>
                    <a:pt x="71" y="220"/>
                    <a:pt x="71" y="220"/>
                  </a:cubicBezTo>
                  <a:cubicBezTo>
                    <a:pt x="71" y="220"/>
                    <a:pt x="72" y="219"/>
                    <a:pt x="72" y="219"/>
                  </a:cubicBezTo>
                  <a:cubicBezTo>
                    <a:pt x="76" y="211"/>
                    <a:pt x="79" y="200"/>
                    <a:pt x="82" y="187"/>
                  </a:cubicBezTo>
                  <a:cubicBezTo>
                    <a:pt x="92" y="144"/>
                    <a:pt x="70" y="107"/>
                    <a:pt x="70" y="107"/>
                  </a:cubicBezTo>
                  <a:cubicBezTo>
                    <a:pt x="70" y="107"/>
                    <a:pt x="87" y="131"/>
                    <a:pt x="93" y="164"/>
                  </a:cubicBezTo>
                  <a:cubicBezTo>
                    <a:pt x="95" y="176"/>
                    <a:pt x="93" y="191"/>
                    <a:pt x="91" y="205"/>
                  </a:cubicBezTo>
                  <a:cubicBezTo>
                    <a:pt x="101" y="195"/>
                    <a:pt x="113" y="180"/>
                    <a:pt x="119" y="158"/>
                  </a:cubicBezTo>
                  <a:cubicBezTo>
                    <a:pt x="119" y="156"/>
                    <a:pt x="120" y="154"/>
                    <a:pt x="120" y="152"/>
                  </a:cubicBezTo>
                  <a:cubicBezTo>
                    <a:pt x="130" y="110"/>
                    <a:pt x="107" y="73"/>
                    <a:pt x="91" y="53"/>
                  </a:cubicBezTo>
                  <a:close/>
                </a:path>
              </a:pathLst>
            </a:custGeom>
            <a:blipFill dpi="0"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任意多边形: 形状 51"/>
            <p:cNvSpPr/>
            <p:nvPr/>
          </p:nvSpPr>
          <p:spPr bwMode="auto">
            <a:xfrm>
              <a:off x="9328890" y="852251"/>
              <a:ext cx="266622" cy="484648"/>
            </a:xfrm>
            <a:custGeom>
              <a:avLst/>
              <a:gdLst>
                <a:gd name="T0" fmla="*/ 28 w 86"/>
                <a:gd name="T1" fmla="*/ 37 h 156"/>
                <a:gd name="T2" fmla="*/ 27 w 86"/>
                <a:gd name="T3" fmla="*/ 48 h 156"/>
                <a:gd name="T4" fmla="*/ 35 w 86"/>
                <a:gd name="T5" fmla="*/ 37 h 156"/>
                <a:gd name="T6" fmla="*/ 43 w 86"/>
                <a:gd name="T7" fmla="*/ 0 h 156"/>
                <a:gd name="T8" fmla="*/ 80 w 86"/>
                <a:gd name="T9" fmla="*/ 49 h 156"/>
                <a:gd name="T10" fmla="*/ 82 w 86"/>
                <a:gd name="T11" fmla="*/ 88 h 156"/>
                <a:gd name="T12" fmla="*/ 86 w 86"/>
                <a:gd name="T13" fmla="*/ 84 h 156"/>
                <a:gd name="T14" fmla="*/ 61 w 86"/>
                <a:gd name="T15" fmla="*/ 124 h 156"/>
                <a:gd name="T16" fmla="*/ 35 w 86"/>
                <a:gd name="T17" fmla="*/ 156 h 156"/>
                <a:gd name="T18" fmla="*/ 35 w 86"/>
                <a:gd name="T19" fmla="*/ 156 h 156"/>
                <a:gd name="T20" fmla="*/ 29 w 86"/>
                <a:gd name="T21" fmla="*/ 133 h 156"/>
                <a:gd name="T22" fmla="*/ 40 w 86"/>
                <a:gd name="T23" fmla="*/ 76 h 156"/>
                <a:gd name="T24" fmla="*/ 23 w 86"/>
                <a:gd name="T25" fmla="*/ 115 h 156"/>
                <a:gd name="T26" fmla="*/ 23 w 86"/>
                <a:gd name="T27" fmla="*/ 145 h 156"/>
                <a:gd name="T28" fmla="*/ 6 w 86"/>
                <a:gd name="T29" fmla="*/ 111 h 156"/>
                <a:gd name="T30" fmla="*/ 5 w 86"/>
                <a:gd name="T31" fmla="*/ 106 h 156"/>
                <a:gd name="T32" fmla="*/ 28 w 86"/>
                <a:gd name="T33" fmla="*/ 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6">
                  <a:moveTo>
                    <a:pt x="28" y="37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30" y="44"/>
                    <a:pt x="33" y="40"/>
                    <a:pt x="35" y="37"/>
                  </a:cubicBezTo>
                  <a:cubicBezTo>
                    <a:pt x="47" y="23"/>
                    <a:pt x="43" y="0"/>
                    <a:pt x="43" y="0"/>
                  </a:cubicBezTo>
                  <a:cubicBezTo>
                    <a:pt x="43" y="0"/>
                    <a:pt x="71" y="17"/>
                    <a:pt x="80" y="49"/>
                  </a:cubicBezTo>
                  <a:cubicBezTo>
                    <a:pt x="84" y="63"/>
                    <a:pt x="84" y="76"/>
                    <a:pt x="82" y="88"/>
                  </a:cubicBezTo>
                  <a:cubicBezTo>
                    <a:pt x="83" y="87"/>
                    <a:pt x="85" y="85"/>
                    <a:pt x="86" y="84"/>
                  </a:cubicBezTo>
                  <a:cubicBezTo>
                    <a:pt x="84" y="101"/>
                    <a:pt x="73" y="114"/>
                    <a:pt x="61" y="124"/>
                  </a:cubicBezTo>
                  <a:cubicBezTo>
                    <a:pt x="41" y="141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3" y="150"/>
                    <a:pt x="31" y="142"/>
                    <a:pt x="29" y="133"/>
                  </a:cubicBezTo>
                  <a:cubicBezTo>
                    <a:pt x="24" y="102"/>
                    <a:pt x="40" y="76"/>
                    <a:pt x="40" y="76"/>
                  </a:cubicBezTo>
                  <a:cubicBezTo>
                    <a:pt x="40" y="76"/>
                    <a:pt x="28" y="93"/>
                    <a:pt x="23" y="115"/>
                  </a:cubicBezTo>
                  <a:cubicBezTo>
                    <a:pt x="21" y="124"/>
                    <a:pt x="22" y="135"/>
                    <a:pt x="23" y="145"/>
                  </a:cubicBezTo>
                  <a:cubicBezTo>
                    <a:pt x="16" y="138"/>
                    <a:pt x="9" y="126"/>
                    <a:pt x="6" y="111"/>
                  </a:cubicBezTo>
                  <a:cubicBezTo>
                    <a:pt x="5" y="109"/>
                    <a:pt x="5" y="108"/>
                    <a:pt x="5" y="106"/>
                  </a:cubicBezTo>
                  <a:cubicBezTo>
                    <a:pt x="0" y="76"/>
                    <a:pt x="17" y="51"/>
                    <a:pt x="28" y="37"/>
                  </a:cubicBezTo>
                  <a:close/>
                </a:path>
              </a:pathLst>
            </a:cu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8808780" y="2353477"/>
              <a:ext cx="392709" cy="751270"/>
            </a:xfrm>
            <a:custGeom>
              <a:avLst/>
              <a:gdLst>
                <a:gd name="T0" fmla="*/ 44 w 126"/>
                <a:gd name="T1" fmla="*/ 57 h 242"/>
                <a:gd name="T2" fmla="*/ 41 w 126"/>
                <a:gd name="T3" fmla="*/ 74 h 242"/>
                <a:gd name="T4" fmla="*/ 55 w 126"/>
                <a:gd name="T5" fmla="*/ 58 h 242"/>
                <a:gd name="T6" fmla="*/ 69 w 126"/>
                <a:gd name="T7" fmla="*/ 0 h 242"/>
                <a:gd name="T8" fmla="*/ 120 w 126"/>
                <a:gd name="T9" fmla="*/ 75 h 242"/>
                <a:gd name="T10" fmla="*/ 120 w 126"/>
                <a:gd name="T11" fmla="*/ 135 h 242"/>
                <a:gd name="T12" fmla="*/ 126 w 126"/>
                <a:gd name="T13" fmla="*/ 130 h 242"/>
                <a:gd name="T14" fmla="*/ 87 w 126"/>
                <a:gd name="T15" fmla="*/ 192 h 242"/>
                <a:gd name="T16" fmla="*/ 46 w 126"/>
                <a:gd name="T17" fmla="*/ 242 h 242"/>
                <a:gd name="T18" fmla="*/ 45 w 126"/>
                <a:gd name="T19" fmla="*/ 241 h 242"/>
                <a:gd name="T20" fmla="*/ 39 w 126"/>
                <a:gd name="T21" fmla="*/ 206 h 242"/>
                <a:gd name="T22" fmla="*/ 59 w 126"/>
                <a:gd name="T23" fmla="*/ 117 h 242"/>
                <a:gd name="T24" fmla="*/ 31 w 126"/>
                <a:gd name="T25" fmla="*/ 179 h 242"/>
                <a:gd name="T26" fmla="*/ 28 w 126"/>
                <a:gd name="T27" fmla="*/ 225 h 242"/>
                <a:gd name="T28" fmla="*/ 6 w 126"/>
                <a:gd name="T29" fmla="*/ 172 h 242"/>
                <a:gd name="T30" fmla="*/ 5 w 126"/>
                <a:gd name="T31" fmla="*/ 165 h 242"/>
                <a:gd name="T32" fmla="*/ 44 w 126"/>
                <a:gd name="T33" fmla="*/ 5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42">
                  <a:moveTo>
                    <a:pt x="44" y="57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47" y="68"/>
                    <a:pt x="51" y="62"/>
                    <a:pt x="55" y="58"/>
                  </a:cubicBezTo>
                  <a:cubicBezTo>
                    <a:pt x="73" y="36"/>
                    <a:pt x="69" y="0"/>
                    <a:pt x="69" y="0"/>
                  </a:cubicBezTo>
                  <a:cubicBezTo>
                    <a:pt x="69" y="0"/>
                    <a:pt x="110" y="26"/>
                    <a:pt x="120" y="75"/>
                  </a:cubicBezTo>
                  <a:cubicBezTo>
                    <a:pt x="125" y="97"/>
                    <a:pt x="124" y="117"/>
                    <a:pt x="120" y="135"/>
                  </a:cubicBezTo>
                  <a:cubicBezTo>
                    <a:pt x="122" y="134"/>
                    <a:pt x="124" y="132"/>
                    <a:pt x="126" y="130"/>
                  </a:cubicBezTo>
                  <a:cubicBezTo>
                    <a:pt x="122" y="157"/>
                    <a:pt x="104" y="177"/>
                    <a:pt x="87" y="192"/>
                  </a:cubicBezTo>
                  <a:cubicBezTo>
                    <a:pt x="55" y="218"/>
                    <a:pt x="46" y="242"/>
                    <a:pt x="46" y="242"/>
                  </a:cubicBezTo>
                  <a:cubicBezTo>
                    <a:pt x="46" y="242"/>
                    <a:pt x="45" y="241"/>
                    <a:pt x="45" y="241"/>
                  </a:cubicBezTo>
                  <a:cubicBezTo>
                    <a:pt x="42" y="232"/>
                    <a:pt x="40" y="220"/>
                    <a:pt x="39" y="206"/>
                  </a:cubicBezTo>
                  <a:cubicBezTo>
                    <a:pt x="33" y="158"/>
                    <a:pt x="59" y="117"/>
                    <a:pt x="59" y="117"/>
                  </a:cubicBezTo>
                  <a:cubicBezTo>
                    <a:pt x="59" y="117"/>
                    <a:pt x="39" y="144"/>
                    <a:pt x="31" y="179"/>
                  </a:cubicBezTo>
                  <a:cubicBezTo>
                    <a:pt x="27" y="192"/>
                    <a:pt x="27" y="209"/>
                    <a:pt x="28" y="225"/>
                  </a:cubicBezTo>
                  <a:cubicBezTo>
                    <a:pt x="19" y="213"/>
                    <a:pt x="10" y="196"/>
                    <a:pt x="6" y="172"/>
                  </a:cubicBezTo>
                  <a:cubicBezTo>
                    <a:pt x="5" y="169"/>
                    <a:pt x="5" y="167"/>
                    <a:pt x="5" y="165"/>
                  </a:cubicBezTo>
                  <a:cubicBezTo>
                    <a:pt x="0" y="118"/>
                    <a:pt x="27" y="78"/>
                    <a:pt x="44" y="57"/>
                  </a:cubicBez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>
              <a:off x="10206247" y="3707602"/>
              <a:ext cx="484648" cy="640943"/>
            </a:xfrm>
            <a:custGeom>
              <a:avLst/>
              <a:gdLst>
                <a:gd name="T0" fmla="*/ 86 w 156"/>
                <a:gd name="T1" fmla="*/ 41 h 206"/>
                <a:gd name="T2" fmla="*/ 77 w 156"/>
                <a:gd name="T3" fmla="*/ 56 h 206"/>
                <a:gd name="T4" fmla="*/ 95 w 156"/>
                <a:gd name="T5" fmla="*/ 46 h 206"/>
                <a:gd name="T6" fmla="*/ 131 w 156"/>
                <a:gd name="T7" fmla="*/ 0 h 206"/>
                <a:gd name="T8" fmla="*/ 146 w 156"/>
                <a:gd name="T9" fmla="*/ 87 h 206"/>
                <a:gd name="T10" fmla="*/ 122 w 156"/>
                <a:gd name="T11" fmla="*/ 141 h 206"/>
                <a:gd name="T12" fmla="*/ 130 w 156"/>
                <a:gd name="T13" fmla="*/ 138 h 206"/>
                <a:gd name="T14" fmla="*/ 70 w 156"/>
                <a:gd name="T15" fmla="*/ 178 h 206"/>
                <a:gd name="T16" fmla="*/ 14 w 156"/>
                <a:gd name="T17" fmla="*/ 206 h 206"/>
                <a:gd name="T18" fmla="*/ 14 w 156"/>
                <a:gd name="T19" fmla="*/ 205 h 206"/>
                <a:gd name="T20" fmla="*/ 22 w 156"/>
                <a:gd name="T21" fmla="*/ 171 h 206"/>
                <a:gd name="T22" fmla="*/ 75 w 156"/>
                <a:gd name="T23" fmla="*/ 101 h 206"/>
                <a:gd name="T24" fmla="*/ 26 w 156"/>
                <a:gd name="T25" fmla="*/ 144 h 206"/>
                <a:gd name="T26" fmla="*/ 5 w 156"/>
                <a:gd name="T27" fmla="*/ 184 h 206"/>
                <a:gd name="T28" fmla="*/ 6 w 156"/>
                <a:gd name="T29" fmla="*/ 128 h 206"/>
                <a:gd name="T30" fmla="*/ 8 w 156"/>
                <a:gd name="T31" fmla="*/ 122 h 206"/>
                <a:gd name="T32" fmla="*/ 86 w 156"/>
                <a:gd name="T33" fmla="*/ 4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06">
                  <a:moveTo>
                    <a:pt x="86" y="41"/>
                  </a:moveTo>
                  <a:cubicBezTo>
                    <a:pt x="77" y="56"/>
                    <a:pt x="77" y="56"/>
                    <a:pt x="77" y="56"/>
                  </a:cubicBezTo>
                  <a:cubicBezTo>
                    <a:pt x="84" y="52"/>
                    <a:pt x="90" y="49"/>
                    <a:pt x="95" y="46"/>
                  </a:cubicBezTo>
                  <a:cubicBezTo>
                    <a:pt x="120" y="34"/>
                    <a:pt x="131" y="0"/>
                    <a:pt x="131" y="0"/>
                  </a:cubicBezTo>
                  <a:cubicBezTo>
                    <a:pt x="131" y="0"/>
                    <a:pt x="156" y="40"/>
                    <a:pt x="146" y="87"/>
                  </a:cubicBezTo>
                  <a:cubicBezTo>
                    <a:pt x="142" y="108"/>
                    <a:pt x="133" y="126"/>
                    <a:pt x="122" y="141"/>
                  </a:cubicBezTo>
                  <a:cubicBezTo>
                    <a:pt x="124" y="140"/>
                    <a:pt x="127" y="139"/>
                    <a:pt x="130" y="138"/>
                  </a:cubicBezTo>
                  <a:cubicBezTo>
                    <a:pt x="115" y="160"/>
                    <a:pt x="91" y="171"/>
                    <a:pt x="70" y="178"/>
                  </a:cubicBezTo>
                  <a:cubicBezTo>
                    <a:pt x="32" y="189"/>
                    <a:pt x="14" y="206"/>
                    <a:pt x="14" y="206"/>
                  </a:cubicBezTo>
                  <a:cubicBezTo>
                    <a:pt x="14" y="206"/>
                    <a:pt x="14" y="205"/>
                    <a:pt x="14" y="205"/>
                  </a:cubicBezTo>
                  <a:cubicBezTo>
                    <a:pt x="15" y="196"/>
                    <a:pt x="18" y="184"/>
                    <a:pt x="22" y="171"/>
                  </a:cubicBezTo>
                  <a:cubicBezTo>
                    <a:pt x="36" y="126"/>
                    <a:pt x="75" y="101"/>
                    <a:pt x="75" y="101"/>
                  </a:cubicBezTo>
                  <a:cubicBezTo>
                    <a:pt x="75" y="101"/>
                    <a:pt x="47" y="116"/>
                    <a:pt x="26" y="144"/>
                  </a:cubicBezTo>
                  <a:cubicBezTo>
                    <a:pt x="18" y="155"/>
                    <a:pt x="11" y="169"/>
                    <a:pt x="5" y="184"/>
                  </a:cubicBezTo>
                  <a:cubicBezTo>
                    <a:pt x="2" y="170"/>
                    <a:pt x="0" y="151"/>
                    <a:pt x="6" y="128"/>
                  </a:cubicBezTo>
                  <a:cubicBezTo>
                    <a:pt x="7" y="126"/>
                    <a:pt x="8" y="124"/>
                    <a:pt x="8" y="122"/>
                  </a:cubicBezTo>
                  <a:cubicBezTo>
                    <a:pt x="23" y="78"/>
                    <a:pt x="62" y="53"/>
                    <a:pt x="86" y="41"/>
                  </a:cubicBezTo>
                  <a:close/>
                </a:path>
              </a:pathLst>
            </a:custGeom>
            <a:blipFill dpi="0"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10822235" y="2604339"/>
              <a:ext cx="363814" cy="470200"/>
            </a:xfrm>
            <a:custGeom>
              <a:avLst/>
              <a:gdLst>
                <a:gd name="T0" fmla="*/ 61 w 117"/>
                <a:gd name="T1" fmla="*/ 29 h 151"/>
                <a:gd name="T2" fmla="*/ 55 w 117"/>
                <a:gd name="T3" fmla="*/ 40 h 151"/>
                <a:gd name="T4" fmla="*/ 69 w 117"/>
                <a:gd name="T5" fmla="*/ 33 h 151"/>
                <a:gd name="T6" fmla="*/ 95 w 117"/>
                <a:gd name="T7" fmla="*/ 0 h 151"/>
                <a:gd name="T8" fmla="*/ 111 w 117"/>
                <a:gd name="T9" fmla="*/ 67 h 151"/>
                <a:gd name="T10" fmla="*/ 95 w 117"/>
                <a:gd name="T11" fmla="*/ 107 h 151"/>
                <a:gd name="T12" fmla="*/ 101 w 117"/>
                <a:gd name="T13" fmla="*/ 105 h 151"/>
                <a:gd name="T14" fmla="*/ 56 w 117"/>
                <a:gd name="T15" fmla="*/ 132 h 151"/>
                <a:gd name="T16" fmla="*/ 14 w 117"/>
                <a:gd name="T17" fmla="*/ 151 h 151"/>
                <a:gd name="T18" fmla="*/ 13 w 117"/>
                <a:gd name="T19" fmla="*/ 150 h 151"/>
                <a:gd name="T20" fmla="*/ 18 w 117"/>
                <a:gd name="T21" fmla="*/ 125 h 151"/>
                <a:gd name="T22" fmla="*/ 56 w 117"/>
                <a:gd name="T23" fmla="*/ 74 h 151"/>
                <a:gd name="T24" fmla="*/ 20 w 117"/>
                <a:gd name="T25" fmla="*/ 104 h 151"/>
                <a:gd name="T26" fmla="*/ 6 w 117"/>
                <a:gd name="T27" fmla="*/ 134 h 151"/>
                <a:gd name="T28" fmla="*/ 4 w 117"/>
                <a:gd name="T29" fmla="*/ 91 h 151"/>
                <a:gd name="T30" fmla="*/ 5 w 117"/>
                <a:gd name="T31" fmla="*/ 87 h 151"/>
                <a:gd name="T32" fmla="*/ 61 w 117"/>
                <a:gd name="T33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51">
                  <a:moveTo>
                    <a:pt x="61" y="29"/>
                  </a:moveTo>
                  <a:cubicBezTo>
                    <a:pt x="55" y="40"/>
                    <a:pt x="55" y="40"/>
                    <a:pt x="55" y="40"/>
                  </a:cubicBezTo>
                  <a:cubicBezTo>
                    <a:pt x="60" y="37"/>
                    <a:pt x="65" y="35"/>
                    <a:pt x="69" y="33"/>
                  </a:cubicBezTo>
                  <a:cubicBezTo>
                    <a:pt x="88" y="25"/>
                    <a:pt x="95" y="0"/>
                    <a:pt x="95" y="0"/>
                  </a:cubicBezTo>
                  <a:cubicBezTo>
                    <a:pt x="95" y="0"/>
                    <a:pt x="117" y="32"/>
                    <a:pt x="111" y="67"/>
                  </a:cubicBezTo>
                  <a:cubicBezTo>
                    <a:pt x="109" y="83"/>
                    <a:pt x="103" y="96"/>
                    <a:pt x="95" y="107"/>
                  </a:cubicBezTo>
                  <a:cubicBezTo>
                    <a:pt x="97" y="106"/>
                    <a:pt x="99" y="106"/>
                    <a:pt x="101" y="105"/>
                  </a:cubicBezTo>
                  <a:cubicBezTo>
                    <a:pt x="91" y="122"/>
                    <a:pt x="73" y="129"/>
                    <a:pt x="56" y="132"/>
                  </a:cubicBezTo>
                  <a:cubicBezTo>
                    <a:pt x="27" y="139"/>
                    <a:pt x="14" y="151"/>
                    <a:pt x="14" y="151"/>
                  </a:cubicBezTo>
                  <a:cubicBezTo>
                    <a:pt x="14" y="151"/>
                    <a:pt x="14" y="151"/>
                    <a:pt x="13" y="150"/>
                  </a:cubicBezTo>
                  <a:cubicBezTo>
                    <a:pt x="14" y="143"/>
                    <a:pt x="16" y="135"/>
                    <a:pt x="18" y="125"/>
                  </a:cubicBezTo>
                  <a:cubicBezTo>
                    <a:pt x="27" y="92"/>
                    <a:pt x="56" y="74"/>
                    <a:pt x="56" y="74"/>
                  </a:cubicBezTo>
                  <a:cubicBezTo>
                    <a:pt x="56" y="74"/>
                    <a:pt x="35" y="84"/>
                    <a:pt x="20" y="104"/>
                  </a:cubicBezTo>
                  <a:cubicBezTo>
                    <a:pt x="14" y="112"/>
                    <a:pt x="9" y="123"/>
                    <a:pt x="6" y="134"/>
                  </a:cubicBezTo>
                  <a:cubicBezTo>
                    <a:pt x="3" y="123"/>
                    <a:pt x="0" y="108"/>
                    <a:pt x="4" y="91"/>
                  </a:cubicBezTo>
                  <a:cubicBezTo>
                    <a:pt x="4" y="89"/>
                    <a:pt x="5" y="88"/>
                    <a:pt x="5" y="87"/>
                  </a:cubicBezTo>
                  <a:cubicBezTo>
                    <a:pt x="14" y="54"/>
                    <a:pt x="44" y="37"/>
                    <a:pt x="61" y="29"/>
                  </a:cubicBezTo>
                  <a:close/>
                </a:path>
              </a:pathLst>
            </a:custGeom>
            <a:blipFill dpi="0"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04516" y="1222852"/>
            <a:ext cx="2395595" cy="3131096"/>
            <a:chOff x="8139354" y="1630469"/>
            <a:chExt cx="3194126" cy="4174795"/>
          </a:xfrm>
        </p:grpSpPr>
        <p:sp>
          <p:nvSpPr>
            <p:cNvPr id="22" name="矩形 21"/>
            <p:cNvSpPr/>
            <p:nvPr/>
          </p:nvSpPr>
          <p:spPr>
            <a:xfrm>
              <a:off x="874626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74626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74626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74626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74626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6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74626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139354" y="3392284"/>
              <a:ext cx="489858" cy="489858"/>
              <a:chOff x="7698094" y="3392284"/>
              <a:chExt cx="489858" cy="489858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blipFill dpi="0"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139354" y="5074916"/>
              <a:ext cx="489858" cy="489858"/>
              <a:chOff x="7698094" y="5074916"/>
              <a:chExt cx="489858" cy="489858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7698094" y="5074916"/>
                <a:ext cx="489858" cy="489858"/>
              </a:xfrm>
              <a:prstGeom prst="ellipse">
                <a:avLst/>
              </a:prstGeom>
              <a:blipFill dpi="0"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7831850" y="5238809"/>
                <a:ext cx="212129" cy="171530"/>
              </a:xfrm>
              <a:custGeom>
                <a:avLst/>
                <a:gdLst>
                  <a:gd name="connsiteX0" fmla="*/ 9105 w 331788"/>
                  <a:gd name="connsiteY0" fmla="*/ 87313 h 268288"/>
                  <a:gd name="connsiteX1" fmla="*/ 63736 w 331788"/>
                  <a:gd name="connsiteY1" fmla="*/ 87313 h 268288"/>
                  <a:gd name="connsiteX2" fmla="*/ 67638 w 331788"/>
                  <a:gd name="connsiteY2" fmla="*/ 92447 h 268288"/>
                  <a:gd name="connsiteX3" fmla="*/ 67638 w 331788"/>
                  <a:gd name="connsiteY3" fmla="*/ 172025 h 268288"/>
                  <a:gd name="connsiteX4" fmla="*/ 89750 w 331788"/>
                  <a:gd name="connsiteY4" fmla="*/ 193845 h 268288"/>
                  <a:gd name="connsiteX5" fmla="*/ 196410 w 331788"/>
                  <a:gd name="connsiteY5" fmla="*/ 193845 h 268288"/>
                  <a:gd name="connsiteX6" fmla="*/ 201613 w 331788"/>
                  <a:gd name="connsiteY6" fmla="*/ 197695 h 268288"/>
                  <a:gd name="connsiteX7" fmla="*/ 201613 w 331788"/>
                  <a:gd name="connsiteY7" fmla="*/ 220798 h 268288"/>
                  <a:gd name="connsiteX8" fmla="*/ 192508 w 331788"/>
                  <a:gd name="connsiteY8" fmla="*/ 229783 h 268288"/>
                  <a:gd name="connsiteX9" fmla="*/ 88450 w 331788"/>
                  <a:gd name="connsiteY9" fmla="*/ 229783 h 268288"/>
                  <a:gd name="connsiteX10" fmla="*/ 84547 w 331788"/>
                  <a:gd name="connsiteY10" fmla="*/ 231066 h 268288"/>
                  <a:gd name="connsiteX11" fmla="*/ 59834 w 331788"/>
                  <a:gd name="connsiteY11" fmla="*/ 265721 h 268288"/>
                  <a:gd name="connsiteX12" fmla="*/ 55931 w 331788"/>
                  <a:gd name="connsiteY12" fmla="*/ 268288 h 268288"/>
                  <a:gd name="connsiteX13" fmla="*/ 52029 w 331788"/>
                  <a:gd name="connsiteY13" fmla="*/ 265721 h 268288"/>
                  <a:gd name="connsiteX14" fmla="*/ 27315 w 331788"/>
                  <a:gd name="connsiteY14" fmla="*/ 231066 h 268288"/>
                  <a:gd name="connsiteX15" fmla="*/ 23413 w 331788"/>
                  <a:gd name="connsiteY15" fmla="*/ 229783 h 268288"/>
                  <a:gd name="connsiteX16" fmla="*/ 9105 w 331788"/>
                  <a:gd name="connsiteY16" fmla="*/ 229783 h 268288"/>
                  <a:gd name="connsiteX17" fmla="*/ 0 w 331788"/>
                  <a:gd name="connsiteY17" fmla="*/ 220798 h 268288"/>
                  <a:gd name="connsiteX18" fmla="*/ 0 w 331788"/>
                  <a:gd name="connsiteY18" fmla="*/ 96298 h 268288"/>
                  <a:gd name="connsiteX19" fmla="*/ 9105 w 331788"/>
                  <a:gd name="connsiteY19" fmla="*/ 87313 h 268288"/>
                  <a:gd name="connsiteX20" fmla="*/ 200880 w 331788"/>
                  <a:gd name="connsiteY20" fmla="*/ 25400 h 268288"/>
                  <a:gd name="connsiteX21" fmla="*/ 199567 w 331788"/>
                  <a:gd name="connsiteY21" fmla="*/ 28004 h 268288"/>
                  <a:gd name="connsiteX22" fmla="*/ 199567 w 331788"/>
                  <a:gd name="connsiteY22" fmla="*/ 39723 h 268288"/>
                  <a:gd name="connsiteX23" fmla="*/ 178563 w 331788"/>
                  <a:gd name="connsiteY23" fmla="*/ 64463 h 268288"/>
                  <a:gd name="connsiteX24" fmla="*/ 208757 w 331788"/>
                  <a:gd name="connsiteY24" fmla="*/ 94412 h 268288"/>
                  <a:gd name="connsiteX25" fmla="*/ 223197 w 331788"/>
                  <a:gd name="connsiteY25" fmla="*/ 103527 h 268288"/>
                  <a:gd name="connsiteX26" fmla="*/ 210069 w 331788"/>
                  <a:gd name="connsiteY26" fmla="*/ 110037 h 268288"/>
                  <a:gd name="connsiteX27" fmla="*/ 193004 w 331788"/>
                  <a:gd name="connsiteY27" fmla="*/ 103527 h 268288"/>
                  <a:gd name="connsiteX28" fmla="*/ 189065 w 331788"/>
                  <a:gd name="connsiteY28" fmla="*/ 99621 h 268288"/>
                  <a:gd name="connsiteX29" fmla="*/ 186440 w 331788"/>
                  <a:gd name="connsiteY29" fmla="*/ 99621 h 268288"/>
                  <a:gd name="connsiteX30" fmla="*/ 175938 w 331788"/>
                  <a:gd name="connsiteY30" fmla="*/ 111340 h 268288"/>
                  <a:gd name="connsiteX31" fmla="*/ 174625 w 331788"/>
                  <a:gd name="connsiteY31" fmla="*/ 112642 h 268288"/>
                  <a:gd name="connsiteX32" fmla="*/ 174625 w 331788"/>
                  <a:gd name="connsiteY32" fmla="*/ 113944 h 268288"/>
                  <a:gd name="connsiteX33" fmla="*/ 178563 w 331788"/>
                  <a:gd name="connsiteY33" fmla="*/ 116548 h 268288"/>
                  <a:gd name="connsiteX34" fmla="*/ 199567 w 331788"/>
                  <a:gd name="connsiteY34" fmla="*/ 128267 h 268288"/>
                  <a:gd name="connsiteX35" fmla="*/ 199567 w 331788"/>
                  <a:gd name="connsiteY35" fmla="*/ 139986 h 268288"/>
                  <a:gd name="connsiteX36" fmla="*/ 200880 w 331788"/>
                  <a:gd name="connsiteY36" fmla="*/ 141288 h 268288"/>
                  <a:gd name="connsiteX37" fmla="*/ 216633 w 331788"/>
                  <a:gd name="connsiteY37" fmla="*/ 141288 h 268288"/>
                  <a:gd name="connsiteX38" fmla="*/ 219259 w 331788"/>
                  <a:gd name="connsiteY38" fmla="*/ 139986 h 268288"/>
                  <a:gd name="connsiteX39" fmla="*/ 219259 w 331788"/>
                  <a:gd name="connsiteY39" fmla="*/ 128267 h 268288"/>
                  <a:gd name="connsiteX40" fmla="*/ 242888 w 331788"/>
                  <a:gd name="connsiteY40" fmla="*/ 103527 h 268288"/>
                  <a:gd name="connsiteX41" fmla="*/ 214008 w 331788"/>
                  <a:gd name="connsiteY41" fmla="*/ 74880 h 268288"/>
                  <a:gd name="connsiteX42" fmla="*/ 198255 w 331788"/>
                  <a:gd name="connsiteY42" fmla="*/ 64463 h 268288"/>
                  <a:gd name="connsiteX43" fmla="*/ 211382 w 331788"/>
                  <a:gd name="connsiteY43" fmla="*/ 56651 h 268288"/>
                  <a:gd name="connsiteX44" fmla="*/ 227135 w 331788"/>
                  <a:gd name="connsiteY44" fmla="*/ 60557 h 268288"/>
                  <a:gd name="connsiteX45" fmla="*/ 229761 w 331788"/>
                  <a:gd name="connsiteY45" fmla="*/ 63161 h 268288"/>
                  <a:gd name="connsiteX46" fmla="*/ 233699 w 331788"/>
                  <a:gd name="connsiteY46" fmla="*/ 63161 h 268288"/>
                  <a:gd name="connsiteX47" fmla="*/ 241575 w 331788"/>
                  <a:gd name="connsiteY47" fmla="*/ 50140 h 268288"/>
                  <a:gd name="connsiteX48" fmla="*/ 241575 w 331788"/>
                  <a:gd name="connsiteY48" fmla="*/ 47536 h 268288"/>
                  <a:gd name="connsiteX49" fmla="*/ 237637 w 331788"/>
                  <a:gd name="connsiteY49" fmla="*/ 44932 h 268288"/>
                  <a:gd name="connsiteX50" fmla="*/ 219259 w 331788"/>
                  <a:gd name="connsiteY50" fmla="*/ 38421 h 268288"/>
                  <a:gd name="connsiteX51" fmla="*/ 219259 w 331788"/>
                  <a:gd name="connsiteY51" fmla="*/ 28004 h 268288"/>
                  <a:gd name="connsiteX52" fmla="*/ 216633 w 331788"/>
                  <a:gd name="connsiteY52" fmla="*/ 25400 h 268288"/>
                  <a:gd name="connsiteX53" fmla="*/ 200880 w 331788"/>
                  <a:gd name="connsiteY53" fmla="*/ 25400 h 268288"/>
                  <a:gd name="connsiteX54" fmla="*/ 95464 w 331788"/>
                  <a:gd name="connsiteY54" fmla="*/ 0 h 268288"/>
                  <a:gd name="connsiteX55" fmla="*/ 320166 w 331788"/>
                  <a:gd name="connsiteY55" fmla="*/ 0 h 268288"/>
                  <a:gd name="connsiteX56" fmla="*/ 331788 w 331788"/>
                  <a:gd name="connsiteY56" fmla="*/ 12898 h 268288"/>
                  <a:gd name="connsiteX57" fmla="*/ 331788 w 331788"/>
                  <a:gd name="connsiteY57" fmla="*/ 166390 h 268288"/>
                  <a:gd name="connsiteX58" fmla="*/ 320166 w 331788"/>
                  <a:gd name="connsiteY58" fmla="*/ 177999 h 268288"/>
                  <a:gd name="connsiteX59" fmla="*/ 302086 w 331788"/>
                  <a:gd name="connsiteY59" fmla="*/ 177999 h 268288"/>
                  <a:gd name="connsiteX60" fmla="*/ 298212 w 331788"/>
                  <a:gd name="connsiteY60" fmla="*/ 180579 h 268288"/>
                  <a:gd name="connsiteX61" fmla="*/ 265927 w 331788"/>
                  <a:gd name="connsiteY61" fmla="*/ 225723 h 268288"/>
                  <a:gd name="connsiteX62" fmla="*/ 262053 w 331788"/>
                  <a:gd name="connsiteY62" fmla="*/ 227013 h 268288"/>
                  <a:gd name="connsiteX63" fmla="*/ 258179 w 331788"/>
                  <a:gd name="connsiteY63" fmla="*/ 225723 h 268288"/>
                  <a:gd name="connsiteX64" fmla="*/ 227186 w 331788"/>
                  <a:gd name="connsiteY64" fmla="*/ 180579 h 268288"/>
                  <a:gd name="connsiteX65" fmla="*/ 223311 w 331788"/>
                  <a:gd name="connsiteY65" fmla="*/ 177999 h 268288"/>
                  <a:gd name="connsiteX66" fmla="*/ 95464 w 331788"/>
                  <a:gd name="connsiteY66" fmla="*/ 177999 h 268288"/>
                  <a:gd name="connsiteX67" fmla="*/ 82550 w 331788"/>
                  <a:gd name="connsiteY67" fmla="*/ 166390 h 268288"/>
                  <a:gd name="connsiteX68" fmla="*/ 82550 w 331788"/>
                  <a:gd name="connsiteY68" fmla="*/ 12898 h 268288"/>
                  <a:gd name="connsiteX69" fmla="*/ 95464 w 331788"/>
                  <a:gd name="connsiteY69" fmla="*/ 0 h 26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331788" h="268288">
                    <a:moveTo>
                      <a:pt x="9105" y="87313"/>
                    </a:moveTo>
                    <a:cubicBezTo>
                      <a:pt x="9105" y="87313"/>
                      <a:pt x="9105" y="87313"/>
                      <a:pt x="63736" y="87313"/>
                    </a:cubicBezTo>
                    <a:cubicBezTo>
                      <a:pt x="66337" y="87313"/>
                      <a:pt x="67638" y="89880"/>
                      <a:pt x="67638" y="92447"/>
                    </a:cubicBezTo>
                    <a:cubicBezTo>
                      <a:pt x="67638" y="92447"/>
                      <a:pt x="67638" y="92447"/>
                      <a:pt x="67638" y="172025"/>
                    </a:cubicBezTo>
                    <a:cubicBezTo>
                      <a:pt x="67638" y="183576"/>
                      <a:pt x="78044" y="193845"/>
                      <a:pt x="89750" y="193845"/>
                    </a:cubicBezTo>
                    <a:cubicBezTo>
                      <a:pt x="89750" y="193845"/>
                      <a:pt x="89750" y="193845"/>
                      <a:pt x="196410" y="193845"/>
                    </a:cubicBezTo>
                    <a:cubicBezTo>
                      <a:pt x="199012" y="193845"/>
                      <a:pt x="201613" y="195128"/>
                      <a:pt x="201613" y="197695"/>
                    </a:cubicBezTo>
                    <a:cubicBezTo>
                      <a:pt x="201613" y="197695"/>
                      <a:pt x="201613" y="197695"/>
                      <a:pt x="201613" y="220798"/>
                    </a:cubicBezTo>
                    <a:cubicBezTo>
                      <a:pt x="201613" y="225932"/>
                      <a:pt x="197711" y="229783"/>
                      <a:pt x="192508" y="229783"/>
                    </a:cubicBezTo>
                    <a:cubicBezTo>
                      <a:pt x="192508" y="229783"/>
                      <a:pt x="192508" y="229783"/>
                      <a:pt x="88450" y="229783"/>
                    </a:cubicBezTo>
                    <a:cubicBezTo>
                      <a:pt x="87149" y="229783"/>
                      <a:pt x="85848" y="229783"/>
                      <a:pt x="84547" y="231066"/>
                    </a:cubicBezTo>
                    <a:cubicBezTo>
                      <a:pt x="84547" y="231066"/>
                      <a:pt x="84547" y="231066"/>
                      <a:pt x="59834" y="265721"/>
                    </a:cubicBezTo>
                    <a:cubicBezTo>
                      <a:pt x="58533" y="267005"/>
                      <a:pt x="57232" y="268288"/>
                      <a:pt x="55931" y="268288"/>
                    </a:cubicBezTo>
                    <a:cubicBezTo>
                      <a:pt x="54631" y="268288"/>
                      <a:pt x="53330" y="267005"/>
                      <a:pt x="52029" y="265721"/>
                    </a:cubicBezTo>
                    <a:cubicBezTo>
                      <a:pt x="52029" y="265721"/>
                      <a:pt x="52029" y="265721"/>
                      <a:pt x="27315" y="231066"/>
                    </a:cubicBezTo>
                    <a:cubicBezTo>
                      <a:pt x="26015" y="229783"/>
                      <a:pt x="24714" y="229783"/>
                      <a:pt x="23413" y="229783"/>
                    </a:cubicBezTo>
                    <a:cubicBezTo>
                      <a:pt x="23413" y="229783"/>
                      <a:pt x="23413" y="229783"/>
                      <a:pt x="9105" y="229783"/>
                    </a:cubicBezTo>
                    <a:cubicBezTo>
                      <a:pt x="3902" y="229783"/>
                      <a:pt x="0" y="225932"/>
                      <a:pt x="0" y="220798"/>
                    </a:cubicBezTo>
                    <a:cubicBezTo>
                      <a:pt x="0" y="220798"/>
                      <a:pt x="0" y="220798"/>
                      <a:pt x="0" y="96298"/>
                    </a:cubicBezTo>
                    <a:cubicBezTo>
                      <a:pt x="0" y="91164"/>
                      <a:pt x="3902" y="87313"/>
                      <a:pt x="9105" y="87313"/>
                    </a:cubicBezTo>
                    <a:close/>
                    <a:moveTo>
                      <a:pt x="200880" y="25400"/>
                    </a:moveTo>
                    <a:cubicBezTo>
                      <a:pt x="200880" y="25400"/>
                      <a:pt x="199567" y="26702"/>
                      <a:pt x="199567" y="28004"/>
                    </a:cubicBezTo>
                    <a:cubicBezTo>
                      <a:pt x="199567" y="28004"/>
                      <a:pt x="199567" y="28004"/>
                      <a:pt x="199567" y="39723"/>
                    </a:cubicBezTo>
                    <a:cubicBezTo>
                      <a:pt x="186440" y="42328"/>
                      <a:pt x="178563" y="52744"/>
                      <a:pt x="178563" y="64463"/>
                    </a:cubicBezTo>
                    <a:cubicBezTo>
                      <a:pt x="178563" y="85297"/>
                      <a:pt x="196942" y="90506"/>
                      <a:pt x="208757" y="94412"/>
                    </a:cubicBezTo>
                    <a:cubicBezTo>
                      <a:pt x="221884" y="98318"/>
                      <a:pt x="223197" y="99621"/>
                      <a:pt x="223197" y="103527"/>
                    </a:cubicBezTo>
                    <a:cubicBezTo>
                      <a:pt x="223197" y="108735"/>
                      <a:pt x="215320" y="110037"/>
                      <a:pt x="210069" y="110037"/>
                    </a:cubicBezTo>
                    <a:cubicBezTo>
                      <a:pt x="203506" y="110037"/>
                      <a:pt x="196942" y="107433"/>
                      <a:pt x="193004" y="103527"/>
                    </a:cubicBezTo>
                    <a:cubicBezTo>
                      <a:pt x="193004" y="103527"/>
                      <a:pt x="193004" y="103527"/>
                      <a:pt x="189065" y="99621"/>
                    </a:cubicBezTo>
                    <a:cubicBezTo>
                      <a:pt x="189065" y="99621"/>
                      <a:pt x="187753" y="99621"/>
                      <a:pt x="186440" y="99621"/>
                    </a:cubicBezTo>
                    <a:cubicBezTo>
                      <a:pt x="186440" y="99621"/>
                      <a:pt x="186440" y="99621"/>
                      <a:pt x="175938" y="111340"/>
                    </a:cubicBezTo>
                    <a:cubicBezTo>
                      <a:pt x="174625" y="111340"/>
                      <a:pt x="174625" y="111340"/>
                      <a:pt x="174625" y="112642"/>
                    </a:cubicBezTo>
                    <a:cubicBezTo>
                      <a:pt x="174625" y="112642"/>
                      <a:pt x="174625" y="112642"/>
                      <a:pt x="174625" y="113944"/>
                    </a:cubicBezTo>
                    <a:cubicBezTo>
                      <a:pt x="174625" y="113944"/>
                      <a:pt x="174625" y="113944"/>
                      <a:pt x="178563" y="116548"/>
                    </a:cubicBezTo>
                    <a:cubicBezTo>
                      <a:pt x="183814" y="121756"/>
                      <a:pt x="191691" y="126965"/>
                      <a:pt x="199567" y="128267"/>
                    </a:cubicBezTo>
                    <a:cubicBezTo>
                      <a:pt x="199567" y="128267"/>
                      <a:pt x="199567" y="128267"/>
                      <a:pt x="199567" y="139986"/>
                    </a:cubicBezTo>
                    <a:cubicBezTo>
                      <a:pt x="199567" y="141288"/>
                      <a:pt x="200880" y="141288"/>
                      <a:pt x="200880" y="141288"/>
                    </a:cubicBezTo>
                    <a:cubicBezTo>
                      <a:pt x="200880" y="141288"/>
                      <a:pt x="200880" y="141288"/>
                      <a:pt x="216633" y="141288"/>
                    </a:cubicBezTo>
                    <a:cubicBezTo>
                      <a:pt x="217946" y="141288"/>
                      <a:pt x="219259" y="141288"/>
                      <a:pt x="219259" y="139986"/>
                    </a:cubicBezTo>
                    <a:cubicBezTo>
                      <a:pt x="219259" y="139986"/>
                      <a:pt x="219259" y="139986"/>
                      <a:pt x="219259" y="128267"/>
                    </a:cubicBezTo>
                    <a:cubicBezTo>
                      <a:pt x="233699" y="125663"/>
                      <a:pt x="242888" y="116548"/>
                      <a:pt x="242888" y="103527"/>
                    </a:cubicBezTo>
                    <a:cubicBezTo>
                      <a:pt x="242888" y="83995"/>
                      <a:pt x="225822" y="78787"/>
                      <a:pt x="214008" y="74880"/>
                    </a:cubicBezTo>
                    <a:cubicBezTo>
                      <a:pt x="199567" y="70974"/>
                      <a:pt x="198255" y="69672"/>
                      <a:pt x="198255" y="64463"/>
                    </a:cubicBezTo>
                    <a:cubicBezTo>
                      <a:pt x="198255" y="59255"/>
                      <a:pt x="206131" y="56651"/>
                      <a:pt x="211382" y="56651"/>
                    </a:cubicBezTo>
                    <a:cubicBezTo>
                      <a:pt x="216633" y="56651"/>
                      <a:pt x="223197" y="59255"/>
                      <a:pt x="227135" y="60557"/>
                    </a:cubicBezTo>
                    <a:cubicBezTo>
                      <a:pt x="227135" y="60557"/>
                      <a:pt x="227135" y="60557"/>
                      <a:pt x="229761" y="63161"/>
                    </a:cubicBezTo>
                    <a:cubicBezTo>
                      <a:pt x="231073" y="64463"/>
                      <a:pt x="232386" y="64463"/>
                      <a:pt x="233699" y="63161"/>
                    </a:cubicBezTo>
                    <a:cubicBezTo>
                      <a:pt x="233699" y="63161"/>
                      <a:pt x="233699" y="63161"/>
                      <a:pt x="241575" y="50140"/>
                    </a:cubicBezTo>
                    <a:cubicBezTo>
                      <a:pt x="242888" y="48838"/>
                      <a:pt x="241575" y="47536"/>
                      <a:pt x="241575" y="47536"/>
                    </a:cubicBezTo>
                    <a:cubicBezTo>
                      <a:pt x="241575" y="47536"/>
                      <a:pt x="241575" y="47536"/>
                      <a:pt x="237637" y="44932"/>
                    </a:cubicBezTo>
                    <a:cubicBezTo>
                      <a:pt x="232386" y="41025"/>
                      <a:pt x="225822" y="39723"/>
                      <a:pt x="219259" y="38421"/>
                    </a:cubicBezTo>
                    <a:cubicBezTo>
                      <a:pt x="219259" y="38421"/>
                      <a:pt x="219259" y="38421"/>
                      <a:pt x="219259" y="28004"/>
                    </a:cubicBezTo>
                    <a:cubicBezTo>
                      <a:pt x="219259" y="26702"/>
                      <a:pt x="217946" y="25400"/>
                      <a:pt x="216633" y="25400"/>
                    </a:cubicBezTo>
                    <a:cubicBezTo>
                      <a:pt x="216633" y="25400"/>
                      <a:pt x="216633" y="25400"/>
                      <a:pt x="200880" y="25400"/>
                    </a:cubicBezTo>
                    <a:close/>
                    <a:moveTo>
                      <a:pt x="95464" y="0"/>
                    </a:moveTo>
                    <a:cubicBezTo>
                      <a:pt x="95464" y="0"/>
                      <a:pt x="95464" y="0"/>
                      <a:pt x="320166" y="0"/>
                    </a:cubicBezTo>
                    <a:cubicBezTo>
                      <a:pt x="326622" y="0"/>
                      <a:pt x="331788" y="6449"/>
                      <a:pt x="331788" y="12898"/>
                    </a:cubicBezTo>
                    <a:cubicBezTo>
                      <a:pt x="331788" y="12898"/>
                      <a:pt x="331788" y="12898"/>
                      <a:pt x="331788" y="166390"/>
                    </a:cubicBezTo>
                    <a:cubicBezTo>
                      <a:pt x="331788" y="172840"/>
                      <a:pt x="326622" y="177999"/>
                      <a:pt x="320166" y="177999"/>
                    </a:cubicBezTo>
                    <a:cubicBezTo>
                      <a:pt x="320166" y="177999"/>
                      <a:pt x="320166" y="177999"/>
                      <a:pt x="302086" y="177999"/>
                    </a:cubicBezTo>
                    <a:cubicBezTo>
                      <a:pt x="300795" y="177999"/>
                      <a:pt x="299503" y="179289"/>
                      <a:pt x="298212" y="180579"/>
                    </a:cubicBezTo>
                    <a:cubicBezTo>
                      <a:pt x="298212" y="180579"/>
                      <a:pt x="298212" y="180579"/>
                      <a:pt x="265927" y="225723"/>
                    </a:cubicBezTo>
                    <a:cubicBezTo>
                      <a:pt x="265927" y="227013"/>
                      <a:pt x="263344" y="227013"/>
                      <a:pt x="262053" y="227013"/>
                    </a:cubicBezTo>
                    <a:cubicBezTo>
                      <a:pt x="260762" y="227013"/>
                      <a:pt x="259470" y="227013"/>
                      <a:pt x="258179" y="225723"/>
                    </a:cubicBezTo>
                    <a:cubicBezTo>
                      <a:pt x="258179" y="225723"/>
                      <a:pt x="258179" y="225723"/>
                      <a:pt x="227186" y="180579"/>
                    </a:cubicBezTo>
                    <a:cubicBezTo>
                      <a:pt x="225894" y="179289"/>
                      <a:pt x="224603" y="177999"/>
                      <a:pt x="223311" y="177999"/>
                    </a:cubicBezTo>
                    <a:cubicBezTo>
                      <a:pt x="223311" y="177999"/>
                      <a:pt x="223311" y="177999"/>
                      <a:pt x="95464" y="177999"/>
                    </a:cubicBezTo>
                    <a:cubicBezTo>
                      <a:pt x="89007" y="177999"/>
                      <a:pt x="82550" y="172840"/>
                      <a:pt x="82550" y="166390"/>
                    </a:cubicBezTo>
                    <a:cubicBezTo>
                      <a:pt x="82550" y="166390"/>
                      <a:pt x="82550" y="166390"/>
                      <a:pt x="82550" y="12898"/>
                    </a:cubicBezTo>
                    <a:cubicBezTo>
                      <a:pt x="82550" y="6449"/>
                      <a:pt x="89007" y="0"/>
                      <a:pt x="95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8139354" y="1653267"/>
              <a:ext cx="489858" cy="489858"/>
              <a:chOff x="7698094" y="1653267"/>
              <a:chExt cx="489858" cy="489858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blipFill dpi="0"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43890" y="1222852"/>
            <a:ext cx="2407009" cy="3131096"/>
            <a:chOff x="858520" y="1630469"/>
            <a:chExt cx="3209345" cy="4174795"/>
          </a:xfrm>
        </p:grpSpPr>
        <p:sp>
          <p:nvSpPr>
            <p:cNvPr id="7" name="矩形 6"/>
            <p:cNvSpPr/>
            <p:nvPr/>
          </p:nvSpPr>
          <p:spPr>
            <a:xfrm>
              <a:off x="85852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852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5852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5852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5852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5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5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5852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578007" y="1653267"/>
              <a:ext cx="489858" cy="489858"/>
              <a:chOff x="1363763" y="1653267"/>
              <a:chExt cx="489858" cy="48985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blipFill dpi="0"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578007" y="3392284"/>
              <a:ext cx="489858" cy="489858"/>
              <a:chOff x="1363763" y="3392284"/>
              <a:chExt cx="489858" cy="489858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blipFill dpi="0"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578007" y="5074916"/>
              <a:ext cx="489858" cy="489858"/>
              <a:chOff x="1363763" y="5074916"/>
              <a:chExt cx="489858" cy="489858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363763" y="5074916"/>
                <a:ext cx="489858" cy="489858"/>
              </a:xfrm>
              <a:prstGeom prst="ellipse">
                <a:avLst/>
              </a:prstGeom>
              <a:blipFill dpi="0"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任意多边形: 形状 16"/>
              <p:cNvSpPr/>
              <p:nvPr/>
            </p:nvSpPr>
            <p:spPr bwMode="auto">
              <a:xfrm>
                <a:off x="1518706" y="5225991"/>
                <a:ext cx="179973" cy="179973"/>
              </a:xfrm>
              <a:custGeom>
                <a:avLst/>
                <a:gdLst>
                  <a:gd name="connsiteX0" fmla="*/ 65088 w 331788"/>
                  <a:gd name="connsiteY0" fmla="*/ 223838 h 331788"/>
                  <a:gd name="connsiteX1" fmla="*/ 276226 w 331788"/>
                  <a:gd name="connsiteY1" fmla="*/ 223838 h 331788"/>
                  <a:gd name="connsiteX2" fmla="*/ 276226 w 331788"/>
                  <a:gd name="connsiteY2" fmla="*/ 265113 h 331788"/>
                  <a:gd name="connsiteX3" fmla="*/ 65088 w 331788"/>
                  <a:gd name="connsiteY3" fmla="*/ 265113 h 331788"/>
                  <a:gd name="connsiteX4" fmla="*/ 65088 w 331788"/>
                  <a:gd name="connsiteY4" fmla="*/ 157163 h 331788"/>
                  <a:gd name="connsiteX5" fmla="*/ 163513 w 331788"/>
                  <a:gd name="connsiteY5" fmla="*/ 157163 h 331788"/>
                  <a:gd name="connsiteX6" fmla="*/ 163513 w 331788"/>
                  <a:gd name="connsiteY6" fmla="*/ 198438 h 331788"/>
                  <a:gd name="connsiteX7" fmla="*/ 65088 w 331788"/>
                  <a:gd name="connsiteY7" fmla="*/ 198438 h 331788"/>
                  <a:gd name="connsiteX8" fmla="*/ 65088 w 331788"/>
                  <a:gd name="connsiteY8" fmla="*/ 90488 h 331788"/>
                  <a:gd name="connsiteX9" fmla="*/ 209551 w 331788"/>
                  <a:gd name="connsiteY9" fmla="*/ 90488 h 331788"/>
                  <a:gd name="connsiteX10" fmla="*/ 209551 w 331788"/>
                  <a:gd name="connsiteY10" fmla="*/ 133351 h 331788"/>
                  <a:gd name="connsiteX11" fmla="*/ 65088 w 331788"/>
                  <a:gd name="connsiteY11" fmla="*/ 133351 h 331788"/>
                  <a:gd name="connsiteX12" fmla="*/ 65088 w 331788"/>
                  <a:gd name="connsiteY12" fmla="*/ 25400 h 331788"/>
                  <a:gd name="connsiteX13" fmla="*/ 142876 w 331788"/>
                  <a:gd name="connsiteY13" fmla="*/ 25400 h 331788"/>
                  <a:gd name="connsiteX14" fmla="*/ 142876 w 331788"/>
                  <a:gd name="connsiteY14" fmla="*/ 66675 h 331788"/>
                  <a:gd name="connsiteX15" fmla="*/ 65088 w 331788"/>
                  <a:gd name="connsiteY15" fmla="*/ 66675 h 331788"/>
                  <a:gd name="connsiteX16" fmla="*/ 0 w 331788"/>
                  <a:gd name="connsiteY16" fmla="*/ 0 h 331788"/>
                  <a:gd name="connsiteX17" fmla="*/ 38100 w 331788"/>
                  <a:gd name="connsiteY17" fmla="*/ 0 h 331788"/>
                  <a:gd name="connsiteX18" fmla="*/ 38100 w 331788"/>
                  <a:gd name="connsiteY18" fmla="*/ 293688 h 331788"/>
                  <a:gd name="connsiteX19" fmla="*/ 331788 w 331788"/>
                  <a:gd name="connsiteY19" fmla="*/ 293688 h 331788"/>
                  <a:gd name="connsiteX20" fmla="*/ 331788 w 331788"/>
                  <a:gd name="connsiteY20" fmla="*/ 331788 h 331788"/>
                  <a:gd name="connsiteX21" fmla="*/ 0 w 331788"/>
                  <a:gd name="connsiteY21" fmla="*/ 3317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1788" h="331788">
                    <a:moveTo>
                      <a:pt x="65088" y="223838"/>
                    </a:moveTo>
                    <a:lnTo>
                      <a:pt x="276226" y="223838"/>
                    </a:lnTo>
                    <a:lnTo>
                      <a:pt x="276226" y="265113"/>
                    </a:lnTo>
                    <a:lnTo>
                      <a:pt x="65088" y="265113"/>
                    </a:lnTo>
                    <a:close/>
                    <a:moveTo>
                      <a:pt x="65088" y="157163"/>
                    </a:moveTo>
                    <a:lnTo>
                      <a:pt x="163513" y="157163"/>
                    </a:lnTo>
                    <a:lnTo>
                      <a:pt x="163513" y="198438"/>
                    </a:lnTo>
                    <a:lnTo>
                      <a:pt x="65088" y="198438"/>
                    </a:lnTo>
                    <a:close/>
                    <a:moveTo>
                      <a:pt x="65088" y="90488"/>
                    </a:moveTo>
                    <a:lnTo>
                      <a:pt x="209551" y="90488"/>
                    </a:lnTo>
                    <a:lnTo>
                      <a:pt x="209551" y="133351"/>
                    </a:lnTo>
                    <a:lnTo>
                      <a:pt x="65088" y="133351"/>
                    </a:lnTo>
                    <a:close/>
                    <a:moveTo>
                      <a:pt x="65088" y="25400"/>
                    </a:moveTo>
                    <a:lnTo>
                      <a:pt x="142876" y="25400"/>
                    </a:lnTo>
                    <a:lnTo>
                      <a:pt x="142876" y="66675"/>
                    </a:lnTo>
                    <a:lnTo>
                      <a:pt x="65088" y="66675"/>
                    </a:lnTo>
                    <a:close/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293688"/>
                    </a:lnTo>
                    <a:lnTo>
                      <a:pt x="331788" y="293688"/>
                    </a:lnTo>
                    <a:lnTo>
                      <a:pt x="331788" y="331788"/>
                    </a:lnTo>
                    <a:lnTo>
                      <a:pt x="0" y="3317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5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9d81954-f05b-4bd9-952c-e2eaf3d118b9"/>
          <p:cNvGrpSpPr>
            <a:grpSpLocks noChangeAspect="1"/>
          </p:cNvGrpSpPr>
          <p:nvPr/>
        </p:nvGrpSpPr>
        <p:grpSpPr>
          <a:xfrm>
            <a:off x="1223627" y="1172418"/>
            <a:ext cx="6996933" cy="3191962"/>
            <a:chOff x="1631504" y="1352419"/>
            <a:chExt cx="10253436" cy="4677560"/>
          </a:xfrm>
        </p:grpSpPr>
        <p:grpSp>
          <p:nvGrpSpPr>
            <p:cNvPr id="4" name="Group 3"/>
            <p:cNvGrpSpPr/>
            <p:nvPr/>
          </p:nvGrpSpPr>
          <p:grpSpPr>
            <a:xfrm>
              <a:off x="2100860" y="2865673"/>
              <a:ext cx="9784080" cy="3164306"/>
              <a:chOff x="1201783" y="2220686"/>
              <a:chExt cx="9784080" cy="3801291"/>
            </a:xfrm>
          </p:grpSpPr>
          <p:cxnSp>
            <p:nvCxnSpPr>
              <p:cNvPr id="31" name="Straight Connector 4"/>
              <p:cNvCxnSpPr/>
              <p:nvPr/>
            </p:nvCxnSpPr>
            <p:spPr>
              <a:xfrm>
                <a:off x="120178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5"/>
              <p:cNvCxnSpPr/>
              <p:nvPr/>
            </p:nvCxnSpPr>
            <p:spPr>
              <a:xfrm>
                <a:off x="1098586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"/>
              <p:cNvCxnSpPr/>
              <p:nvPr/>
            </p:nvCxnSpPr>
            <p:spPr>
              <a:xfrm>
                <a:off x="283246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7"/>
              <p:cNvCxnSpPr/>
              <p:nvPr/>
            </p:nvCxnSpPr>
            <p:spPr>
              <a:xfrm>
                <a:off x="446314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8"/>
              <p:cNvCxnSpPr/>
              <p:nvPr/>
            </p:nvCxnSpPr>
            <p:spPr>
              <a:xfrm>
                <a:off x="609382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9"/>
              <p:cNvCxnSpPr/>
              <p:nvPr/>
            </p:nvCxnSpPr>
            <p:spPr>
              <a:xfrm>
                <a:off x="772450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0"/>
              <p:cNvCxnSpPr/>
              <p:nvPr/>
            </p:nvCxnSpPr>
            <p:spPr>
              <a:xfrm>
                <a:off x="935518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Oval 11"/>
            <p:cNvSpPr/>
            <p:nvPr/>
          </p:nvSpPr>
          <p:spPr>
            <a:xfrm flipV="1">
              <a:off x="3308612" y="5033659"/>
              <a:ext cx="183761" cy="181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12"/>
            <p:cNvSpPr/>
            <p:nvPr/>
          </p:nvSpPr>
          <p:spPr>
            <a:xfrm flipV="1">
              <a:off x="4744246" y="5033659"/>
              <a:ext cx="183761" cy="181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13"/>
            <p:cNvSpPr/>
            <p:nvPr/>
          </p:nvSpPr>
          <p:spPr>
            <a:xfrm flipV="1">
              <a:off x="6131612" y="4986103"/>
              <a:ext cx="280301" cy="2761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14"/>
            <p:cNvSpPr/>
            <p:nvPr/>
          </p:nvSpPr>
          <p:spPr>
            <a:xfrm flipV="1">
              <a:off x="7604031" y="5033659"/>
              <a:ext cx="183761" cy="181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15"/>
            <p:cNvSpPr/>
            <p:nvPr/>
          </p:nvSpPr>
          <p:spPr>
            <a:xfrm flipV="1">
              <a:off x="9028180" y="5033659"/>
              <a:ext cx="183761" cy="181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16"/>
            <p:cNvGrpSpPr/>
            <p:nvPr/>
          </p:nvGrpSpPr>
          <p:grpSpPr>
            <a:xfrm>
              <a:off x="1631504" y="4651902"/>
              <a:ext cx="9243344" cy="404734"/>
              <a:chOff x="833046" y="4732825"/>
              <a:chExt cx="10513168" cy="467248"/>
            </a:xfrm>
          </p:grpSpPr>
          <p:sp>
            <p:nvSpPr>
              <p:cNvPr id="23" name="Rectangle: Rounded Corners 17"/>
              <p:cNvSpPr/>
              <p:nvPr/>
            </p:nvSpPr>
            <p:spPr>
              <a:xfrm>
                <a:off x="833046" y="4732825"/>
                <a:ext cx="10513168" cy="295992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TextBox 18"/>
              <p:cNvSpPr txBox="1"/>
              <p:nvPr/>
            </p:nvSpPr>
            <p:spPr bwMode="auto">
              <a:xfrm flipH="1">
                <a:off x="973192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1</a:t>
                </a:r>
              </a:p>
            </p:txBody>
          </p:sp>
          <p:sp>
            <p:nvSpPr>
              <p:cNvPr id="25" name="TextBox 19"/>
              <p:cNvSpPr txBox="1"/>
              <p:nvPr/>
            </p:nvSpPr>
            <p:spPr bwMode="auto">
              <a:xfrm flipH="1">
                <a:off x="10591613" y="4755189"/>
                <a:ext cx="583206" cy="444884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55000" lnSpcReduction="20000"/>
                <a:sp3d extrusionH="57150">
                  <a:bevelT w="1270" h="1270"/>
                </a:sp3d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Day30</a:t>
                </a:r>
              </a:p>
            </p:txBody>
          </p:sp>
          <p:sp>
            <p:nvSpPr>
              <p:cNvPr id="26" name="TextBox 20"/>
              <p:cNvSpPr txBox="1"/>
              <p:nvPr/>
            </p:nvSpPr>
            <p:spPr bwMode="auto">
              <a:xfrm flipH="1">
                <a:off x="2514610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5</a:t>
                </a:r>
              </a:p>
            </p:txBody>
          </p:sp>
          <p:sp>
            <p:nvSpPr>
              <p:cNvPr id="27" name="TextBox 21"/>
              <p:cNvSpPr txBox="1"/>
              <p:nvPr/>
            </p:nvSpPr>
            <p:spPr bwMode="auto">
              <a:xfrm flipH="1">
                <a:off x="4173593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10</a:t>
                </a:r>
              </a:p>
            </p:txBody>
          </p:sp>
          <p:sp>
            <p:nvSpPr>
              <p:cNvPr id="28" name="TextBox 22"/>
              <p:cNvSpPr txBox="1"/>
              <p:nvPr/>
            </p:nvSpPr>
            <p:spPr bwMode="auto">
              <a:xfrm flipH="1">
                <a:off x="5767263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15</a:t>
                </a:r>
              </a:p>
            </p:txBody>
          </p:sp>
          <p:sp>
            <p:nvSpPr>
              <p:cNvPr id="29" name="TextBox 23"/>
              <p:cNvSpPr txBox="1"/>
              <p:nvPr/>
            </p:nvSpPr>
            <p:spPr bwMode="auto">
              <a:xfrm flipH="1">
                <a:off x="7400119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20</a:t>
                </a:r>
              </a:p>
            </p:txBody>
          </p:sp>
          <p:sp>
            <p:nvSpPr>
              <p:cNvPr id="30" name="TextBox 24"/>
              <p:cNvSpPr txBox="1"/>
              <p:nvPr/>
            </p:nvSpPr>
            <p:spPr bwMode="auto">
              <a:xfrm flipH="1">
                <a:off x="9046038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25</a:t>
                </a:r>
              </a:p>
            </p:txBody>
          </p:sp>
        </p:grpSp>
        <p:sp>
          <p:nvSpPr>
            <p:cNvPr id="11" name="Rectangle: Rounded Corners 25"/>
            <p:cNvSpPr/>
            <p:nvPr/>
          </p:nvSpPr>
          <p:spPr>
            <a:xfrm>
              <a:off x="7708679" y="4234994"/>
              <a:ext cx="2849344" cy="2632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 anchorCtr="0">
              <a:normAutofit fontScale="250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2" name="Rectangle: Rounded Corners 26"/>
            <p:cNvSpPr/>
            <p:nvPr/>
          </p:nvSpPr>
          <p:spPr>
            <a:xfrm>
              <a:off x="3405215" y="3537669"/>
              <a:ext cx="1417928" cy="2632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>
              <a:normAutofit fontScale="250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3" name="Rectangle: Rounded Corners 27"/>
            <p:cNvSpPr/>
            <p:nvPr/>
          </p:nvSpPr>
          <p:spPr>
            <a:xfrm>
              <a:off x="4837412" y="3886331"/>
              <a:ext cx="2849344" cy="2632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 anchorCtr="0">
              <a:normAutofit fontScale="250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4" name="Rectangle: Rounded Corners 28"/>
            <p:cNvSpPr/>
            <p:nvPr/>
          </p:nvSpPr>
          <p:spPr>
            <a:xfrm>
              <a:off x="1967189" y="3189007"/>
              <a:ext cx="2855954" cy="2632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 anchorCtr="0">
              <a:normAutofit fontScale="250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5" name="Oval 29"/>
            <p:cNvSpPr/>
            <p:nvPr/>
          </p:nvSpPr>
          <p:spPr>
            <a:xfrm flipV="1">
              <a:off x="1824709" y="4986103"/>
              <a:ext cx="280301" cy="2761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30"/>
            <p:cNvSpPr/>
            <p:nvPr/>
          </p:nvSpPr>
          <p:spPr>
            <a:xfrm flipV="1">
              <a:off x="10438512" y="4986103"/>
              <a:ext cx="280301" cy="2761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TextBox 39"/>
            <p:cNvSpPr txBox="1"/>
            <p:nvPr/>
          </p:nvSpPr>
          <p:spPr bwMode="auto">
            <a:xfrm>
              <a:off x="1901320" y="1497769"/>
              <a:ext cx="1412864" cy="340735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0000" lnSpcReduction="20000"/>
            </a:bodyPr>
            <a:lstStyle/>
            <a:p>
              <a:pPr algn="l" latinLnBrk="0"/>
              <a:r>
                <a:rPr lang="zh-CN" altLang="en-US" sz="1600">
                  <a:solidFill>
                    <a:srgbClr val="314254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18" name="Freeform: Shape 40"/>
            <p:cNvSpPr/>
            <p:nvPr/>
          </p:nvSpPr>
          <p:spPr bwMode="auto">
            <a:xfrm>
              <a:off x="1631504" y="1352419"/>
              <a:ext cx="455313" cy="433943"/>
            </a:xfrm>
            <a:custGeom>
              <a:avLst/>
              <a:gdLst>
                <a:gd name="T0" fmla="*/ 1238 w 1410"/>
                <a:gd name="T1" fmla="*/ 92 h 1364"/>
                <a:gd name="T2" fmla="*/ 1380 w 1410"/>
                <a:gd name="T3" fmla="*/ 0 h 1364"/>
                <a:gd name="T4" fmla="*/ 1410 w 1410"/>
                <a:gd name="T5" fmla="*/ 54 h 1364"/>
                <a:gd name="T6" fmla="*/ 1292 w 1410"/>
                <a:gd name="T7" fmla="*/ 142 h 1364"/>
                <a:gd name="T8" fmla="*/ 1188 w 1410"/>
                <a:gd name="T9" fmla="*/ 230 h 1364"/>
                <a:gd name="T10" fmla="*/ 1068 w 1410"/>
                <a:gd name="T11" fmla="*/ 346 h 1364"/>
                <a:gd name="T12" fmla="*/ 956 w 1410"/>
                <a:gd name="T13" fmla="*/ 466 h 1364"/>
                <a:gd name="T14" fmla="*/ 850 w 1410"/>
                <a:gd name="T15" fmla="*/ 594 h 1364"/>
                <a:gd name="T16" fmla="*/ 750 w 1410"/>
                <a:gd name="T17" fmla="*/ 728 h 1364"/>
                <a:gd name="T18" fmla="*/ 702 w 1410"/>
                <a:gd name="T19" fmla="*/ 798 h 1364"/>
                <a:gd name="T20" fmla="*/ 618 w 1410"/>
                <a:gd name="T21" fmla="*/ 932 h 1364"/>
                <a:gd name="T22" fmla="*/ 546 w 1410"/>
                <a:gd name="T23" fmla="*/ 1064 h 1364"/>
                <a:gd name="T24" fmla="*/ 488 w 1410"/>
                <a:gd name="T25" fmla="*/ 1192 h 1364"/>
                <a:gd name="T26" fmla="*/ 418 w 1410"/>
                <a:gd name="T27" fmla="*/ 1286 h 1364"/>
                <a:gd name="T28" fmla="*/ 388 w 1410"/>
                <a:gd name="T29" fmla="*/ 1306 h 1364"/>
                <a:gd name="T30" fmla="*/ 338 w 1410"/>
                <a:gd name="T31" fmla="*/ 1344 h 1364"/>
                <a:gd name="T32" fmla="*/ 314 w 1410"/>
                <a:gd name="T33" fmla="*/ 1364 h 1364"/>
                <a:gd name="T34" fmla="*/ 300 w 1410"/>
                <a:gd name="T35" fmla="*/ 1314 h 1364"/>
                <a:gd name="T36" fmla="*/ 250 w 1410"/>
                <a:gd name="T37" fmla="*/ 1182 h 1364"/>
                <a:gd name="T38" fmla="*/ 212 w 1410"/>
                <a:gd name="T39" fmla="*/ 1092 h 1364"/>
                <a:gd name="T40" fmla="*/ 146 w 1410"/>
                <a:gd name="T41" fmla="*/ 956 h 1364"/>
                <a:gd name="T42" fmla="*/ 116 w 1410"/>
                <a:gd name="T43" fmla="*/ 910 h 1364"/>
                <a:gd name="T44" fmla="*/ 104 w 1410"/>
                <a:gd name="T45" fmla="*/ 892 h 1364"/>
                <a:gd name="T46" fmla="*/ 76 w 1410"/>
                <a:gd name="T47" fmla="*/ 862 h 1364"/>
                <a:gd name="T48" fmla="*/ 46 w 1410"/>
                <a:gd name="T49" fmla="*/ 842 h 1364"/>
                <a:gd name="T50" fmla="*/ 16 w 1410"/>
                <a:gd name="T51" fmla="*/ 830 h 1364"/>
                <a:gd name="T52" fmla="*/ 0 w 1410"/>
                <a:gd name="T53" fmla="*/ 828 h 1364"/>
                <a:gd name="T54" fmla="*/ 42 w 1410"/>
                <a:gd name="T55" fmla="*/ 794 h 1364"/>
                <a:gd name="T56" fmla="*/ 80 w 1410"/>
                <a:gd name="T57" fmla="*/ 768 h 1364"/>
                <a:gd name="T58" fmla="*/ 116 w 1410"/>
                <a:gd name="T59" fmla="*/ 754 h 1364"/>
                <a:gd name="T60" fmla="*/ 148 w 1410"/>
                <a:gd name="T61" fmla="*/ 750 h 1364"/>
                <a:gd name="T62" fmla="*/ 160 w 1410"/>
                <a:gd name="T63" fmla="*/ 750 h 1364"/>
                <a:gd name="T64" fmla="*/ 182 w 1410"/>
                <a:gd name="T65" fmla="*/ 758 h 1364"/>
                <a:gd name="T66" fmla="*/ 204 w 1410"/>
                <a:gd name="T67" fmla="*/ 772 h 1364"/>
                <a:gd name="T68" fmla="*/ 240 w 1410"/>
                <a:gd name="T69" fmla="*/ 808 h 1364"/>
                <a:gd name="T70" fmla="*/ 288 w 1410"/>
                <a:gd name="T71" fmla="*/ 882 h 1364"/>
                <a:gd name="T72" fmla="*/ 338 w 1410"/>
                <a:gd name="T73" fmla="*/ 984 h 1364"/>
                <a:gd name="T74" fmla="*/ 376 w 1410"/>
                <a:gd name="T75" fmla="*/ 1068 h 1364"/>
                <a:gd name="T76" fmla="*/ 448 w 1410"/>
                <a:gd name="T77" fmla="*/ 946 h 1364"/>
                <a:gd name="T78" fmla="*/ 524 w 1410"/>
                <a:gd name="T79" fmla="*/ 828 h 1364"/>
                <a:gd name="T80" fmla="*/ 608 w 1410"/>
                <a:gd name="T81" fmla="*/ 714 h 1364"/>
                <a:gd name="T82" fmla="*/ 696 w 1410"/>
                <a:gd name="T83" fmla="*/ 604 h 1364"/>
                <a:gd name="T84" fmla="*/ 790 w 1410"/>
                <a:gd name="T85" fmla="*/ 496 h 1364"/>
                <a:gd name="T86" fmla="*/ 888 w 1410"/>
                <a:gd name="T87" fmla="*/ 392 h 1364"/>
                <a:gd name="T88" fmla="*/ 994 w 1410"/>
                <a:gd name="T89" fmla="*/ 292 h 1364"/>
                <a:gd name="T90" fmla="*/ 1104 w 1410"/>
                <a:gd name="T91" fmla="*/ 194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10" h="1364">
                  <a:moveTo>
                    <a:pt x="1238" y="92"/>
                  </a:moveTo>
                  <a:lnTo>
                    <a:pt x="1238" y="92"/>
                  </a:lnTo>
                  <a:lnTo>
                    <a:pt x="1314" y="42"/>
                  </a:lnTo>
                  <a:lnTo>
                    <a:pt x="1380" y="0"/>
                  </a:lnTo>
                  <a:lnTo>
                    <a:pt x="1410" y="54"/>
                  </a:lnTo>
                  <a:lnTo>
                    <a:pt x="1410" y="54"/>
                  </a:lnTo>
                  <a:lnTo>
                    <a:pt x="1356" y="94"/>
                  </a:lnTo>
                  <a:lnTo>
                    <a:pt x="1292" y="142"/>
                  </a:lnTo>
                  <a:lnTo>
                    <a:pt x="1188" y="230"/>
                  </a:lnTo>
                  <a:lnTo>
                    <a:pt x="1188" y="230"/>
                  </a:lnTo>
                  <a:lnTo>
                    <a:pt x="1126" y="288"/>
                  </a:lnTo>
                  <a:lnTo>
                    <a:pt x="1068" y="346"/>
                  </a:lnTo>
                  <a:lnTo>
                    <a:pt x="1012" y="406"/>
                  </a:lnTo>
                  <a:lnTo>
                    <a:pt x="956" y="466"/>
                  </a:lnTo>
                  <a:lnTo>
                    <a:pt x="902" y="530"/>
                  </a:lnTo>
                  <a:lnTo>
                    <a:pt x="850" y="594"/>
                  </a:lnTo>
                  <a:lnTo>
                    <a:pt x="798" y="660"/>
                  </a:lnTo>
                  <a:lnTo>
                    <a:pt x="750" y="728"/>
                  </a:lnTo>
                  <a:lnTo>
                    <a:pt x="750" y="728"/>
                  </a:lnTo>
                  <a:lnTo>
                    <a:pt x="702" y="798"/>
                  </a:lnTo>
                  <a:lnTo>
                    <a:pt x="658" y="866"/>
                  </a:lnTo>
                  <a:lnTo>
                    <a:pt x="618" y="932"/>
                  </a:lnTo>
                  <a:lnTo>
                    <a:pt x="580" y="998"/>
                  </a:lnTo>
                  <a:lnTo>
                    <a:pt x="546" y="1064"/>
                  </a:lnTo>
                  <a:lnTo>
                    <a:pt x="516" y="1128"/>
                  </a:lnTo>
                  <a:lnTo>
                    <a:pt x="488" y="1192"/>
                  </a:lnTo>
                  <a:lnTo>
                    <a:pt x="464" y="1256"/>
                  </a:lnTo>
                  <a:lnTo>
                    <a:pt x="418" y="1286"/>
                  </a:lnTo>
                  <a:lnTo>
                    <a:pt x="418" y="1286"/>
                  </a:lnTo>
                  <a:lnTo>
                    <a:pt x="388" y="1306"/>
                  </a:lnTo>
                  <a:lnTo>
                    <a:pt x="362" y="1324"/>
                  </a:lnTo>
                  <a:lnTo>
                    <a:pt x="338" y="1344"/>
                  </a:lnTo>
                  <a:lnTo>
                    <a:pt x="314" y="1364"/>
                  </a:lnTo>
                  <a:lnTo>
                    <a:pt x="314" y="1364"/>
                  </a:lnTo>
                  <a:lnTo>
                    <a:pt x="308" y="1342"/>
                  </a:lnTo>
                  <a:lnTo>
                    <a:pt x="300" y="1314"/>
                  </a:lnTo>
                  <a:lnTo>
                    <a:pt x="272" y="1242"/>
                  </a:lnTo>
                  <a:lnTo>
                    <a:pt x="250" y="1182"/>
                  </a:lnTo>
                  <a:lnTo>
                    <a:pt x="250" y="1182"/>
                  </a:lnTo>
                  <a:lnTo>
                    <a:pt x="212" y="1092"/>
                  </a:lnTo>
                  <a:lnTo>
                    <a:pt x="178" y="1016"/>
                  </a:lnTo>
                  <a:lnTo>
                    <a:pt x="146" y="956"/>
                  </a:lnTo>
                  <a:lnTo>
                    <a:pt x="130" y="932"/>
                  </a:lnTo>
                  <a:lnTo>
                    <a:pt x="116" y="910"/>
                  </a:lnTo>
                  <a:lnTo>
                    <a:pt x="116" y="910"/>
                  </a:lnTo>
                  <a:lnTo>
                    <a:pt x="104" y="892"/>
                  </a:lnTo>
                  <a:lnTo>
                    <a:pt x="90" y="876"/>
                  </a:lnTo>
                  <a:lnTo>
                    <a:pt x="76" y="862"/>
                  </a:lnTo>
                  <a:lnTo>
                    <a:pt x="60" y="852"/>
                  </a:lnTo>
                  <a:lnTo>
                    <a:pt x="46" y="842"/>
                  </a:lnTo>
                  <a:lnTo>
                    <a:pt x="30" y="834"/>
                  </a:lnTo>
                  <a:lnTo>
                    <a:pt x="16" y="830"/>
                  </a:lnTo>
                  <a:lnTo>
                    <a:pt x="0" y="828"/>
                  </a:lnTo>
                  <a:lnTo>
                    <a:pt x="0" y="828"/>
                  </a:lnTo>
                  <a:lnTo>
                    <a:pt x="20" y="808"/>
                  </a:lnTo>
                  <a:lnTo>
                    <a:pt x="42" y="794"/>
                  </a:lnTo>
                  <a:lnTo>
                    <a:pt x="60" y="780"/>
                  </a:lnTo>
                  <a:lnTo>
                    <a:pt x="80" y="768"/>
                  </a:lnTo>
                  <a:lnTo>
                    <a:pt x="98" y="760"/>
                  </a:lnTo>
                  <a:lnTo>
                    <a:pt x="116" y="754"/>
                  </a:lnTo>
                  <a:lnTo>
                    <a:pt x="132" y="750"/>
                  </a:lnTo>
                  <a:lnTo>
                    <a:pt x="148" y="750"/>
                  </a:lnTo>
                  <a:lnTo>
                    <a:pt x="148" y="750"/>
                  </a:lnTo>
                  <a:lnTo>
                    <a:pt x="160" y="750"/>
                  </a:lnTo>
                  <a:lnTo>
                    <a:pt x="170" y="754"/>
                  </a:lnTo>
                  <a:lnTo>
                    <a:pt x="182" y="758"/>
                  </a:lnTo>
                  <a:lnTo>
                    <a:pt x="192" y="764"/>
                  </a:lnTo>
                  <a:lnTo>
                    <a:pt x="204" y="772"/>
                  </a:lnTo>
                  <a:lnTo>
                    <a:pt x="216" y="782"/>
                  </a:lnTo>
                  <a:lnTo>
                    <a:pt x="240" y="808"/>
                  </a:lnTo>
                  <a:lnTo>
                    <a:pt x="264" y="840"/>
                  </a:lnTo>
                  <a:lnTo>
                    <a:pt x="288" y="882"/>
                  </a:lnTo>
                  <a:lnTo>
                    <a:pt x="314" y="928"/>
                  </a:lnTo>
                  <a:lnTo>
                    <a:pt x="338" y="984"/>
                  </a:lnTo>
                  <a:lnTo>
                    <a:pt x="376" y="1068"/>
                  </a:lnTo>
                  <a:lnTo>
                    <a:pt x="376" y="1068"/>
                  </a:lnTo>
                  <a:lnTo>
                    <a:pt x="412" y="1006"/>
                  </a:lnTo>
                  <a:lnTo>
                    <a:pt x="448" y="946"/>
                  </a:lnTo>
                  <a:lnTo>
                    <a:pt x="486" y="888"/>
                  </a:lnTo>
                  <a:lnTo>
                    <a:pt x="524" y="828"/>
                  </a:lnTo>
                  <a:lnTo>
                    <a:pt x="566" y="772"/>
                  </a:lnTo>
                  <a:lnTo>
                    <a:pt x="608" y="714"/>
                  </a:lnTo>
                  <a:lnTo>
                    <a:pt x="650" y="658"/>
                  </a:lnTo>
                  <a:lnTo>
                    <a:pt x="696" y="604"/>
                  </a:lnTo>
                  <a:lnTo>
                    <a:pt x="742" y="550"/>
                  </a:lnTo>
                  <a:lnTo>
                    <a:pt x="790" y="496"/>
                  </a:lnTo>
                  <a:lnTo>
                    <a:pt x="838" y="444"/>
                  </a:lnTo>
                  <a:lnTo>
                    <a:pt x="888" y="392"/>
                  </a:lnTo>
                  <a:lnTo>
                    <a:pt x="940" y="342"/>
                  </a:lnTo>
                  <a:lnTo>
                    <a:pt x="994" y="292"/>
                  </a:lnTo>
                  <a:lnTo>
                    <a:pt x="1048" y="242"/>
                  </a:lnTo>
                  <a:lnTo>
                    <a:pt x="1104" y="194"/>
                  </a:lnTo>
                  <a:lnTo>
                    <a:pt x="1238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TextBox 43"/>
            <p:cNvSpPr txBox="1"/>
            <p:nvPr/>
          </p:nvSpPr>
          <p:spPr bwMode="auto">
            <a:xfrm>
              <a:off x="1901320" y="1838504"/>
              <a:ext cx="8246229" cy="242374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  <a:scene3d>
                <a:camera prst="orthographicFront"/>
                <a:lightRig rig="threePt" dir="t"/>
              </a:scene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20" name="TextBox 47"/>
            <p:cNvSpPr txBox="1"/>
            <p:nvPr/>
          </p:nvSpPr>
          <p:spPr bwMode="auto">
            <a:xfrm>
              <a:off x="1823865" y="5262258"/>
              <a:ext cx="2132429" cy="620833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  <a:scene3d>
                <a:camera prst="orthographicFront"/>
                <a:lightRig rig="threePt" dir="t"/>
              </a:scene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1" name="TextBox 48"/>
            <p:cNvSpPr txBox="1"/>
            <p:nvPr/>
          </p:nvSpPr>
          <p:spPr bwMode="auto">
            <a:xfrm>
              <a:off x="6131611" y="5262258"/>
              <a:ext cx="2132429" cy="620833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  <a:scene3d>
                <a:camera prst="orthographicFront"/>
                <a:lightRig rig="threePt" dir="t"/>
              </a:scene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2" name="TextBox 49"/>
            <p:cNvSpPr txBox="1"/>
            <p:nvPr/>
          </p:nvSpPr>
          <p:spPr bwMode="auto">
            <a:xfrm>
              <a:off x="8828318" y="5262258"/>
              <a:ext cx="2132429" cy="620833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  <a:scene3d>
                <a:camera prst="orthographicFront"/>
                <a:lightRig rig="threePt" dir="t"/>
              </a:scene3d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sp>
        <p:nvSpPr>
          <p:cNvPr id="3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/>
          <a:srcRect t="3878" b="11808"/>
          <a:stretch>
            <a:fillRect/>
          </a:stretch>
        </p:blipFill>
        <p:spPr>
          <a:xfrm>
            <a:off x="0" y="1"/>
            <a:ext cx="9140407" cy="51435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699792" y="2050563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spc="300" dirty="0">
              <a:latin typeface="方正平和简体" panose="03000509000000000000" pitchFamily="65" charset="-122"/>
              <a:ea typeface="方正平和简体" panose="03000509000000000000" pitchFamily="65" charset="-122"/>
              <a:sym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300" dirty="0">
                <a:latin typeface="方正平和简体" panose="03000509000000000000" pitchFamily="65" charset="-122"/>
                <a:ea typeface="方正平和简体" panose="03000509000000000000" pitchFamily="65" charset="-122"/>
                <a:sym typeface="微软雅黑" panose="020B0503020204020204" pitchFamily="34" charset="-122"/>
              </a:rPr>
              <a:t>演示完毕 谢谢欣赏</a:t>
            </a:r>
          </a:p>
        </p:txBody>
      </p:sp>
      <p:sp>
        <p:nvSpPr>
          <p:cNvPr id="15" name="TextBox 71"/>
          <p:cNvSpPr txBox="1"/>
          <p:nvPr/>
        </p:nvSpPr>
        <p:spPr>
          <a:xfrm>
            <a:off x="2977095" y="3093229"/>
            <a:ext cx="296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汇 报   总 结   说课</a:t>
            </a:r>
            <a:r>
              <a:rPr lang="en-US" altLang="zh-CN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   </a:t>
            </a:r>
            <a:r>
              <a:rPr lang="zh-CN" altLang="en-US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演讲</a:t>
            </a:r>
            <a:r>
              <a:rPr lang="en-US" altLang="zh-CN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   </a:t>
            </a:r>
            <a:r>
              <a:rPr lang="zh-CN" altLang="en-US" sz="1600" dirty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模 板</a:t>
            </a:r>
          </a:p>
        </p:txBody>
      </p:sp>
      <p:sp>
        <p:nvSpPr>
          <p:cNvPr id="16" name="矩形 15"/>
          <p:cNvSpPr/>
          <p:nvPr/>
        </p:nvSpPr>
        <p:spPr>
          <a:xfrm>
            <a:off x="2843808" y="185167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spc="300" dirty="0">
                <a:latin typeface="DFPPOP1W7-B5" panose="040B0700000000000000" pitchFamily="82" charset="-120"/>
                <a:ea typeface="DFPPOP1W7-B5" panose="040B0700000000000000" pitchFamily="82" charset="-120"/>
                <a:cs typeface="Adobe Arabic" panose="02040503050201020203" pitchFamily="18" charset="-78"/>
                <a:sym typeface="微软雅黑" panose="020B0503020204020204" pitchFamily="34" charset="-122"/>
              </a:rPr>
              <a:t>POWERPOINT</a:t>
            </a:r>
            <a:endParaRPr lang="zh-CN" altLang="en-US" sz="4000" b="1" spc="300" dirty="0">
              <a:latin typeface="DFPPOP1W7-B5" panose="040B0700000000000000" pitchFamily="82" charset="-120"/>
              <a:ea typeface="DFPPOP1W7-B5" panose="040B0700000000000000" pitchFamily="82" charset="-120"/>
              <a:cs typeface="Adobe Arabic" panose="02040503050201020203" pitchFamily="18" charset="-78"/>
              <a:sym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843808" y="2517734"/>
            <a:ext cx="3289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843808" y="3063612"/>
            <a:ext cx="3289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139952" y="1653760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latin typeface="迷你简启体" panose="03000509000000000000" pitchFamily="65" charset="-122"/>
                <a:ea typeface="迷你简启体" panose="03000509000000000000" pitchFamily="65" charset="-122"/>
                <a:sym typeface="微软雅黑" panose="020B0503020204020204" pitchFamily="34" charset="-122"/>
              </a:rPr>
              <a:t>01</a:t>
            </a:r>
            <a:endParaRPr lang="zh-CN" altLang="en-US" sz="4400" spc="300" dirty="0">
              <a:latin typeface="迷你简启体" panose="03000509000000000000" pitchFamily="65" charset="-122"/>
              <a:ea typeface="迷你简启体" panose="03000509000000000000" pitchFamily="65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71"/>
          <p:cNvSpPr txBox="1"/>
          <p:nvPr/>
        </p:nvSpPr>
        <p:spPr>
          <a:xfrm>
            <a:off x="2987824" y="236640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3878" b="11808"/>
          <a:stretch>
            <a:fillRect/>
          </a:stretch>
        </p:blipFill>
        <p:spPr>
          <a:xfrm>
            <a:off x="0" y="1"/>
            <a:ext cx="9140407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43782" y="1544007"/>
            <a:ext cx="2439507" cy="2205325"/>
            <a:chOff x="4591709" y="2058677"/>
            <a:chExt cx="3252676" cy="2940433"/>
          </a:xfrm>
        </p:grpSpPr>
        <p:grpSp>
          <p:nvGrpSpPr>
            <p:cNvPr id="20" name="Group 4"/>
            <p:cNvGrpSpPr/>
            <p:nvPr/>
          </p:nvGrpSpPr>
          <p:grpSpPr>
            <a:xfrm>
              <a:off x="4591709" y="2058677"/>
              <a:ext cx="3252676" cy="2940433"/>
              <a:chOff x="4683153" y="2682940"/>
              <a:chExt cx="2890404" cy="2612939"/>
            </a:xfrm>
          </p:grpSpPr>
          <p:sp>
            <p:nvSpPr>
              <p:cNvPr id="24" name="Freeform: Shape 5"/>
              <p:cNvSpPr/>
              <p:nvPr/>
            </p:nvSpPr>
            <p:spPr bwMode="auto">
              <a:xfrm>
                <a:off x="7178492" y="3765234"/>
                <a:ext cx="161701" cy="113926"/>
              </a:xfrm>
              <a:custGeom>
                <a:avLst/>
                <a:gdLst>
                  <a:gd name="T0" fmla="*/ 88 w 88"/>
                  <a:gd name="T1" fmla="*/ 0 h 62"/>
                  <a:gd name="T2" fmla="*/ 0 w 88"/>
                  <a:gd name="T3" fmla="*/ 9 h 62"/>
                  <a:gd name="T4" fmla="*/ 61 w 88"/>
                  <a:gd name="T5" fmla="*/ 62 h 62"/>
                  <a:gd name="T6" fmla="*/ 88 w 88"/>
                  <a:gd name="T7" fmla="*/ 0 h 62"/>
                  <a:gd name="T8" fmla="*/ 88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88" y="0"/>
                    </a:moveTo>
                    <a:lnTo>
                      <a:pt x="0" y="9"/>
                    </a:lnTo>
                    <a:lnTo>
                      <a:pt x="61" y="62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804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6"/>
              <p:cNvSpPr/>
              <p:nvPr/>
            </p:nvSpPr>
            <p:spPr bwMode="auto">
              <a:xfrm>
                <a:off x="5827922" y="4955940"/>
                <a:ext cx="139651" cy="126789"/>
              </a:xfrm>
              <a:custGeom>
                <a:avLst/>
                <a:gdLst>
                  <a:gd name="T0" fmla="*/ 29 w 76"/>
                  <a:gd name="T1" fmla="*/ 0 h 69"/>
                  <a:gd name="T2" fmla="*/ 76 w 76"/>
                  <a:gd name="T3" fmla="*/ 55 h 69"/>
                  <a:gd name="T4" fmla="*/ 12 w 76"/>
                  <a:gd name="T5" fmla="*/ 69 h 69"/>
                  <a:gd name="T6" fmla="*/ 0 w 76"/>
                  <a:gd name="T7" fmla="*/ 69 h 69"/>
                  <a:gd name="T8" fmla="*/ 29 w 76"/>
                  <a:gd name="T9" fmla="*/ 0 h 69"/>
                  <a:gd name="T10" fmla="*/ 29 w 76"/>
                  <a:gd name="T1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69">
                    <a:moveTo>
                      <a:pt x="29" y="0"/>
                    </a:moveTo>
                    <a:lnTo>
                      <a:pt x="76" y="55"/>
                    </a:lnTo>
                    <a:lnTo>
                      <a:pt x="12" y="69"/>
                    </a:lnTo>
                    <a:lnTo>
                      <a:pt x="0" y="69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4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7"/>
              <p:cNvSpPr/>
              <p:nvPr/>
            </p:nvSpPr>
            <p:spPr bwMode="auto">
              <a:xfrm>
                <a:off x="5436532" y="4838340"/>
                <a:ext cx="143326" cy="134139"/>
              </a:xfrm>
              <a:custGeom>
                <a:avLst/>
                <a:gdLst>
                  <a:gd name="T0" fmla="*/ 78 w 78"/>
                  <a:gd name="T1" fmla="*/ 0 h 73"/>
                  <a:gd name="T2" fmla="*/ 0 w 78"/>
                  <a:gd name="T3" fmla="*/ 14 h 73"/>
                  <a:gd name="T4" fmla="*/ 50 w 78"/>
                  <a:gd name="T5" fmla="*/ 73 h 73"/>
                  <a:gd name="T6" fmla="*/ 78 w 78"/>
                  <a:gd name="T7" fmla="*/ 0 h 73"/>
                  <a:gd name="T8" fmla="*/ 78 w 78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3">
                    <a:moveTo>
                      <a:pt x="78" y="0"/>
                    </a:moveTo>
                    <a:lnTo>
                      <a:pt x="0" y="14"/>
                    </a:lnTo>
                    <a:lnTo>
                      <a:pt x="50" y="73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804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8"/>
              <p:cNvSpPr/>
              <p:nvPr/>
            </p:nvSpPr>
            <p:spPr bwMode="auto">
              <a:xfrm>
                <a:off x="5118643" y="2682940"/>
                <a:ext cx="2454914" cy="999605"/>
              </a:xfrm>
              <a:custGeom>
                <a:avLst/>
                <a:gdLst>
                  <a:gd name="T0" fmla="*/ 232 w 1336"/>
                  <a:gd name="T1" fmla="*/ 38 h 544"/>
                  <a:gd name="T2" fmla="*/ 723 w 1336"/>
                  <a:gd name="T3" fmla="*/ 43 h 544"/>
                  <a:gd name="T4" fmla="*/ 1130 w 1336"/>
                  <a:gd name="T5" fmla="*/ 361 h 544"/>
                  <a:gd name="T6" fmla="*/ 1123 w 1336"/>
                  <a:gd name="T7" fmla="*/ 380 h 544"/>
                  <a:gd name="T8" fmla="*/ 1175 w 1336"/>
                  <a:gd name="T9" fmla="*/ 423 h 544"/>
                  <a:gd name="T10" fmla="*/ 1102 w 1336"/>
                  <a:gd name="T11" fmla="*/ 427 h 544"/>
                  <a:gd name="T12" fmla="*/ 611 w 1336"/>
                  <a:gd name="T13" fmla="*/ 463 h 544"/>
                  <a:gd name="T14" fmla="*/ 609 w 1336"/>
                  <a:gd name="T15" fmla="*/ 463 h 544"/>
                  <a:gd name="T16" fmla="*/ 607 w 1336"/>
                  <a:gd name="T17" fmla="*/ 461 h 544"/>
                  <a:gd name="T18" fmla="*/ 211 w 1336"/>
                  <a:gd name="T19" fmla="*/ 104 h 544"/>
                  <a:gd name="T20" fmla="*/ 211 w 1336"/>
                  <a:gd name="T21" fmla="*/ 104 h 544"/>
                  <a:gd name="T22" fmla="*/ 156 w 1336"/>
                  <a:gd name="T23" fmla="*/ 57 h 544"/>
                  <a:gd name="T24" fmla="*/ 225 w 1336"/>
                  <a:gd name="T25" fmla="*/ 57 h 544"/>
                  <a:gd name="T26" fmla="*/ 232 w 1336"/>
                  <a:gd name="T27" fmla="*/ 38 h 544"/>
                  <a:gd name="T28" fmla="*/ 232 w 1336"/>
                  <a:gd name="T29" fmla="*/ 38 h 544"/>
                  <a:gd name="T30" fmla="*/ 730 w 1336"/>
                  <a:gd name="T31" fmla="*/ 12 h 544"/>
                  <a:gd name="T32" fmla="*/ 1336 w 1336"/>
                  <a:gd name="T33" fmla="*/ 480 h 544"/>
                  <a:gd name="T34" fmla="*/ 590 w 1336"/>
                  <a:gd name="T35" fmla="*/ 544 h 544"/>
                  <a:gd name="T36" fmla="*/ 0 w 1336"/>
                  <a:gd name="T37" fmla="*/ 0 h 544"/>
                  <a:gd name="T38" fmla="*/ 730 w 1336"/>
                  <a:gd name="T39" fmla="*/ 12 h 544"/>
                  <a:gd name="T40" fmla="*/ 730 w 1336"/>
                  <a:gd name="T41" fmla="*/ 12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6" h="544">
                    <a:moveTo>
                      <a:pt x="232" y="38"/>
                    </a:moveTo>
                    <a:lnTo>
                      <a:pt x="723" y="43"/>
                    </a:lnTo>
                    <a:lnTo>
                      <a:pt x="1130" y="361"/>
                    </a:lnTo>
                    <a:lnTo>
                      <a:pt x="1123" y="380"/>
                    </a:lnTo>
                    <a:lnTo>
                      <a:pt x="1175" y="423"/>
                    </a:lnTo>
                    <a:lnTo>
                      <a:pt x="1102" y="427"/>
                    </a:lnTo>
                    <a:lnTo>
                      <a:pt x="611" y="463"/>
                    </a:lnTo>
                    <a:lnTo>
                      <a:pt x="609" y="463"/>
                    </a:lnTo>
                    <a:lnTo>
                      <a:pt x="607" y="461"/>
                    </a:lnTo>
                    <a:lnTo>
                      <a:pt x="211" y="104"/>
                    </a:lnTo>
                    <a:lnTo>
                      <a:pt x="211" y="104"/>
                    </a:lnTo>
                    <a:lnTo>
                      <a:pt x="156" y="57"/>
                    </a:lnTo>
                    <a:lnTo>
                      <a:pt x="225" y="57"/>
                    </a:lnTo>
                    <a:lnTo>
                      <a:pt x="232" y="38"/>
                    </a:lnTo>
                    <a:lnTo>
                      <a:pt x="232" y="38"/>
                    </a:lnTo>
                    <a:close/>
                    <a:moveTo>
                      <a:pt x="730" y="12"/>
                    </a:moveTo>
                    <a:lnTo>
                      <a:pt x="1336" y="480"/>
                    </a:lnTo>
                    <a:lnTo>
                      <a:pt x="590" y="544"/>
                    </a:lnTo>
                    <a:lnTo>
                      <a:pt x="0" y="0"/>
                    </a:lnTo>
                    <a:lnTo>
                      <a:pt x="730" y="12"/>
                    </a:lnTo>
                    <a:lnTo>
                      <a:pt x="730" y="12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9"/>
              <p:cNvSpPr/>
              <p:nvPr/>
            </p:nvSpPr>
            <p:spPr bwMode="auto">
              <a:xfrm>
                <a:off x="5544946" y="2752765"/>
                <a:ext cx="1650084" cy="644967"/>
              </a:xfrm>
              <a:custGeom>
                <a:avLst/>
                <a:gdLst>
                  <a:gd name="T0" fmla="*/ 0 w 898"/>
                  <a:gd name="T1" fmla="*/ 0 h 351"/>
                  <a:gd name="T2" fmla="*/ 491 w 898"/>
                  <a:gd name="T3" fmla="*/ 5 h 351"/>
                  <a:gd name="T4" fmla="*/ 898 w 898"/>
                  <a:gd name="T5" fmla="*/ 323 h 351"/>
                  <a:gd name="T6" fmla="*/ 401 w 898"/>
                  <a:gd name="T7" fmla="*/ 351 h 351"/>
                  <a:gd name="T8" fmla="*/ 0 w 898"/>
                  <a:gd name="T9" fmla="*/ 0 h 351"/>
                  <a:gd name="T10" fmla="*/ 0 w 898"/>
                  <a:gd name="T11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8" h="351">
                    <a:moveTo>
                      <a:pt x="0" y="0"/>
                    </a:moveTo>
                    <a:lnTo>
                      <a:pt x="491" y="5"/>
                    </a:lnTo>
                    <a:lnTo>
                      <a:pt x="898" y="323"/>
                    </a:lnTo>
                    <a:lnTo>
                      <a:pt x="401" y="35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0"/>
              <p:cNvSpPr/>
              <p:nvPr/>
            </p:nvSpPr>
            <p:spPr bwMode="auto">
              <a:xfrm>
                <a:off x="5592721" y="2769304"/>
                <a:ext cx="1554534" cy="611891"/>
              </a:xfrm>
              <a:custGeom>
                <a:avLst/>
                <a:gdLst>
                  <a:gd name="T0" fmla="*/ 0 w 846"/>
                  <a:gd name="T1" fmla="*/ 0 h 333"/>
                  <a:gd name="T2" fmla="*/ 460 w 846"/>
                  <a:gd name="T3" fmla="*/ 5 h 333"/>
                  <a:gd name="T4" fmla="*/ 846 w 846"/>
                  <a:gd name="T5" fmla="*/ 307 h 333"/>
                  <a:gd name="T6" fmla="*/ 377 w 846"/>
                  <a:gd name="T7" fmla="*/ 333 h 333"/>
                  <a:gd name="T8" fmla="*/ 0 w 846"/>
                  <a:gd name="T9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6" h="333">
                    <a:moveTo>
                      <a:pt x="0" y="0"/>
                    </a:moveTo>
                    <a:lnTo>
                      <a:pt x="460" y="5"/>
                    </a:lnTo>
                    <a:lnTo>
                      <a:pt x="846" y="307"/>
                    </a:lnTo>
                    <a:lnTo>
                      <a:pt x="377" y="33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1"/>
              <p:cNvSpPr/>
              <p:nvPr/>
            </p:nvSpPr>
            <p:spPr bwMode="auto">
              <a:xfrm>
                <a:off x="6234012" y="3346282"/>
                <a:ext cx="961017" cy="187426"/>
              </a:xfrm>
              <a:custGeom>
                <a:avLst/>
                <a:gdLst>
                  <a:gd name="T0" fmla="*/ 523 w 523"/>
                  <a:gd name="T1" fmla="*/ 0 h 102"/>
                  <a:gd name="T2" fmla="*/ 516 w 523"/>
                  <a:gd name="T3" fmla="*/ 19 h 102"/>
                  <a:gd name="T4" fmla="*/ 495 w 523"/>
                  <a:gd name="T5" fmla="*/ 66 h 102"/>
                  <a:gd name="T6" fmla="*/ 4 w 523"/>
                  <a:gd name="T7" fmla="*/ 102 h 102"/>
                  <a:gd name="T8" fmla="*/ 2 w 523"/>
                  <a:gd name="T9" fmla="*/ 102 h 102"/>
                  <a:gd name="T10" fmla="*/ 0 w 523"/>
                  <a:gd name="T11" fmla="*/ 100 h 102"/>
                  <a:gd name="T12" fmla="*/ 26 w 523"/>
                  <a:gd name="T13" fmla="*/ 28 h 102"/>
                  <a:gd name="T14" fmla="*/ 523 w 523"/>
                  <a:gd name="T15" fmla="*/ 0 h 102"/>
                  <a:gd name="T16" fmla="*/ 523 w 523"/>
                  <a:gd name="T1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3" h="102">
                    <a:moveTo>
                      <a:pt x="523" y="0"/>
                    </a:moveTo>
                    <a:lnTo>
                      <a:pt x="516" y="19"/>
                    </a:lnTo>
                    <a:lnTo>
                      <a:pt x="495" y="66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26" y="28"/>
                    </a:lnTo>
                    <a:lnTo>
                      <a:pt x="523" y="0"/>
                    </a:lnTo>
                    <a:lnTo>
                      <a:pt x="52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46000">
                    <a:schemeClr val="accent2"/>
                  </a:gs>
                  <a:gs pos="82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160000" scaled="0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2"/>
              <p:cNvSpPr/>
              <p:nvPr/>
            </p:nvSpPr>
            <p:spPr bwMode="auto">
              <a:xfrm>
                <a:off x="5506358" y="2752765"/>
                <a:ext cx="775429" cy="777267"/>
              </a:xfrm>
              <a:custGeom>
                <a:avLst/>
                <a:gdLst>
                  <a:gd name="T0" fmla="*/ 21 w 422"/>
                  <a:gd name="T1" fmla="*/ 0 h 423"/>
                  <a:gd name="T2" fmla="*/ 14 w 422"/>
                  <a:gd name="T3" fmla="*/ 19 h 423"/>
                  <a:gd name="T4" fmla="*/ 14 w 422"/>
                  <a:gd name="T5" fmla="*/ 19 h 423"/>
                  <a:gd name="T6" fmla="*/ 0 w 422"/>
                  <a:gd name="T7" fmla="*/ 66 h 423"/>
                  <a:gd name="T8" fmla="*/ 0 w 422"/>
                  <a:gd name="T9" fmla="*/ 66 h 423"/>
                  <a:gd name="T10" fmla="*/ 396 w 422"/>
                  <a:gd name="T11" fmla="*/ 423 h 423"/>
                  <a:gd name="T12" fmla="*/ 422 w 422"/>
                  <a:gd name="T13" fmla="*/ 351 h 423"/>
                  <a:gd name="T14" fmla="*/ 21 w 422"/>
                  <a:gd name="T15" fmla="*/ 0 h 423"/>
                  <a:gd name="T16" fmla="*/ 21 w 422"/>
                  <a:gd name="T17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423">
                    <a:moveTo>
                      <a:pt x="21" y="0"/>
                    </a:moveTo>
                    <a:lnTo>
                      <a:pt x="14" y="19"/>
                    </a:lnTo>
                    <a:lnTo>
                      <a:pt x="14" y="19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396" y="423"/>
                    </a:lnTo>
                    <a:lnTo>
                      <a:pt x="422" y="351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46000">
                    <a:schemeClr val="accent2"/>
                  </a:gs>
                  <a:gs pos="61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7740000" scaled="0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3"/>
              <p:cNvSpPr/>
              <p:nvPr/>
            </p:nvSpPr>
            <p:spPr bwMode="auto">
              <a:xfrm>
                <a:off x="5405295" y="2787679"/>
                <a:ext cx="126788" cy="86364"/>
              </a:xfrm>
              <a:custGeom>
                <a:avLst/>
                <a:gdLst>
                  <a:gd name="T0" fmla="*/ 69 w 69"/>
                  <a:gd name="T1" fmla="*/ 0 h 47"/>
                  <a:gd name="T2" fmla="*/ 69 w 69"/>
                  <a:gd name="T3" fmla="*/ 0 h 47"/>
                  <a:gd name="T4" fmla="*/ 55 w 69"/>
                  <a:gd name="T5" fmla="*/ 47 h 47"/>
                  <a:gd name="T6" fmla="*/ 0 w 69"/>
                  <a:gd name="T7" fmla="*/ 0 h 47"/>
                  <a:gd name="T8" fmla="*/ 69 w 69"/>
                  <a:gd name="T9" fmla="*/ 0 h 47"/>
                  <a:gd name="T10" fmla="*/ 69 w 69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47">
                    <a:moveTo>
                      <a:pt x="69" y="0"/>
                    </a:moveTo>
                    <a:lnTo>
                      <a:pt x="69" y="0"/>
                    </a:lnTo>
                    <a:lnTo>
                      <a:pt x="55" y="47"/>
                    </a:lnTo>
                    <a:lnTo>
                      <a:pt x="0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04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4"/>
              <p:cNvSpPr/>
              <p:nvPr/>
            </p:nvSpPr>
            <p:spPr bwMode="auto">
              <a:xfrm>
                <a:off x="7143580" y="3381194"/>
                <a:ext cx="134138" cy="86364"/>
              </a:xfrm>
              <a:custGeom>
                <a:avLst/>
                <a:gdLst>
                  <a:gd name="T0" fmla="*/ 21 w 73"/>
                  <a:gd name="T1" fmla="*/ 0 h 47"/>
                  <a:gd name="T2" fmla="*/ 0 w 73"/>
                  <a:gd name="T3" fmla="*/ 47 h 47"/>
                  <a:gd name="T4" fmla="*/ 73 w 73"/>
                  <a:gd name="T5" fmla="*/ 43 h 47"/>
                  <a:gd name="T6" fmla="*/ 21 w 73"/>
                  <a:gd name="T7" fmla="*/ 0 h 47"/>
                  <a:gd name="T8" fmla="*/ 21 w 73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47">
                    <a:moveTo>
                      <a:pt x="21" y="0"/>
                    </a:moveTo>
                    <a:lnTo>
                      <a:pt x="0" y="47"/>
                    </a:lnTo>
                    <a:lnTo>
                      <a:pt x="73" y="43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04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5"/>
              <p:cNvSpPr/>
              <p:nvPr/>
            </p:nvSpPr>
            <p:spPr bwMode="auto">
              <a:xfrm>
                <a:off x="5589046" y="3564945"/>
                <a:ext cx="1984511" cy="1730934"/>
              </a:xfrm>
              <a:custGeom>
                <a:avLst/>
                <a:gdLst>
                  <a:gd name="T0" fmla="*/ 953 w 1080"/>
                  <a:gd name="T1" fmla="*/ 109 h 942"/>
                  <a:gd name="T2" fmla="*/ 865 w 1080"/>
                  <a:gd name="T3" fmla="*/ 118 h 942"/>
                  <a:gd name="T4" fmla="*/ 389 w 1080"/>
                  <a:gd name="T5" fmla="*/ 171 h 942"/>
                  <a:gd name="T6" fmla="*/ 384 w 1080"/>
                  <a:gd name="T7" fmla="*/ 185 h 942"/>
                  <a:gd name="T8" fmla="*/ 159 w 1080"/>
                  <a:gd name="T9" fmla="*/ 757 h 942"/>
                  <a:gd name="T10" fmla="*/ 130 w 1080"/>
                  <a:gd name="T11" fmla="*/ 826 h 942"/>
                  <a:gd name="T12" fmla="*/ 142 w 1080"/>
                  <a:gd name="T13" fmla="*/ 826 h 942"/>
                  <a:gd name="T14" fmla="*/ 206 w 1080"/>
                  <a:gd name="T15" fmla="*/ 812 h 942"/>
                  <a:gd name="T16" fmla="*/ 213 w 1080"/>
                  <a:gd name="T17" fmla="*/ 816 h 942"/>
                  <a:gd name="T18" fmla="*/ 213 w 1080"/>
                  <a:gd name="T19" fmla="*/ 816 h 942"/>
                  <a:gd name="T20" fmla="*/ 223 w 1080"/>
                  <a:gd name="T21" fmla="*/ 814 h 942"/>
                  <a:gd name="T22" fmla="*/ 697 w 1080"/>
                  <a:gd name="T23" fmla="*/ 707 h 942"/>
                  <a:gd name="T24" fmla="*/ 941 w 1080"/>
                  <a:gd name="T25" fmla="*/ 180 h 942"/>
                  <a:gd name="T26" fmla="*/ 926 w 1080"/>
                  <a:gd name="T27" fmla="*/ 171 h 942"/>
                  <a:gd name="T28" fmla="*/ 953 w 1080"/>
                  <a:gd name="T29" fmla="*/ 109 h 942"/>
                  <a:gd name="T30" fmla="*/ 953 w 1080"/>
                  <a:gd name="T31" fmla="*/ 109 h 942"/>
                  <a:gd name="T32" fmla="*/ 334 w 1080"/>
                  <a:gd name="T33" fmla="*/ 64 h 942"/>
                  <a:gd name="T34" fmla="*/ 1080 w 1080"/>
                  <a:gd name="T35" fmla="*/ 0 h 942"/>
                  <a:gd name="T36" fmla="*/ 720 w 1080"/>
                  <a:gd name="T37" fmla="*/ 771 h 942"/>
                  <a:gd name="T38" fmla="*/ 0 w 1080"/>
                  <a:gd name="T39" fmla="*/ 942 h 942"/>
                  <a:gd name="T40" fmla="*/ 334 w 1080"/>
                  <a:gd name="T41" fmla="*/ 64 h 942"/>
                  <a:gd name="T42" fmla="*/ 334 w 1080"/>
                  <a:gd name="T43" fmla="*/ 64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0" h="942">
                    <a:moveTo>
                      <a:pt x="953" y="109"/>
                    </a:moveTo>
                    <a:lnTo>
                      <a:pt x="865" y="118"/>
                    </a:lnTo>
                    <a:lnTo>
                      <a:pt x="389" y="171"/>
                    </a:lnTo>
                    <a:lnTo>
                      <a:pt x="384" y="185"/>
                    </a:lnTo>
                    <a:lnTo>
                      <a:pt x="159" y="757"/>
                    </a:lnTo>
                    <a:lnTo>
                      <a:pt x="130" y="826"/>
                    </a:lnTo>
                    <a:lnTo>
                      <a:pt x="142" y="826"/>
                    </a:lnTo>
                    <a:lnTo>
                      <a:pt x="206" y="812"/>
                    </a:lnTo>
                    <a:lnTo>
                      <a:pt x="213" y="816"/>
                    </a:lnTo>
                    <a:lnTo>
                      <a:pt x="213" y="816"/>
                    </a:lnTo>
                    <a:lnTo>
                      <a:pt x="223" y="814"/>
                    </a:lnTo>
                    <a:lnTo>
                      <a:pt x="697" y="707"/>
                    </a:lnTo>
                    <a:lnTo>
                      <a:pt x="941" y="180"/>
                    </a:lnTo>
                    <a:lnTo>
                      <a:pt x="926" y="171"/>
                    </a:lnTo>
                    <a:lnTo>
                      <a:pt x="953" y="109"/>
                    </a:lnTo>
                    <a:lnTo>
                      <a:pt x="953" y="109"/>
                    </a:lnTo>
                    <a:close/>
                    <a:moveTo>
                      <a:pt x="334" y="64"/>
                    </a:moveTo>
                    <a:lnTo>
                      <a:pt x="1080" y="0"/>
                    </a:lnTo>
                    <a:lnTo>
                      <a:pt x="720" y="771"/>
                    </a:lnTo>
                    <a:lnTo>
                      <a:pt x="0" y="942"/>
                    </a:lnTo>
                    <a:lnTo>
                      <a:pt x="334" y="64"/>
                    </a:lnTo>
                    <a:lnTo>
                      <a:pt x="334" y="64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6"/>
              <p:cNvSpPr/>
              <p:nvPr/>
            </p:nvSpPr>
            <p:spPr bwMode="auto">
              <a:xfrm>
                <a:off x="6294650" y="3781771"/>
                <a:ext cx="1023493" cy="227851"/>
              </a:xfrm>
              <a:custGeom>
                <a:avLst/>
                <a:gdLst>
                  <a:gd name="T0" fmla="*/ 542 w 557"/>
                  <a:gd name="T1" fmla="*/ 53 h 124"/>
                  <a:gd name="T2" fmla="*/ 481 w 557"/>
                  <a:gd name="T3" fmla="*/ 0 h 124"/>
                  <a:gd name="T4" fmla="*/ 5 w 557"/>
                  <a:gd name="T5" fmla="*/ 53 h 124"/>
                  <a:gd name="T6" fmla="*/ 0 w 557"/>
                  <a:gd name="T7" fmla="*/ 67 h 124"/>
                  <a:gd name="T8" fmla="*/ 61 w 557"/>
                  <a:gd name="T9" fmla="*/ 124 h 124"/>
                  <a:gd name="T10" fmla="*/ 557 w 557"/>
                  <a:gd name="T11" fmla="*/ 62 h 124"/>
                  <a:gd name="T12" fmla="*/ 542 w 557"/>
                  <a:gd name="T13" fmla="*/ 53 h 124"/>
                  <a:gd name="T14" fmla="*/ 542 w 557"/>
                  <a:gd name="T15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7" h="124">
                    <a:moveTo>
                      <a:pt x="542" y="53"/>
                    </a:moveTo>
                    <a:lnTo>
                      <a:pt x="481" y="0"/>
                    </a:lnTo>
                    <a:lnTo>
                      <a:pt x="5" y="53"/>
                    </a:lnTo>
                    <a:lnTo>
                      <a:pt x="0" y="67"/>
                    </a:lnTo>
                    <a:lnTo>
                      <a:pt x="61" y="124"/>
                    </a:lnTo>
                    <a:lnTo>
                      <a:pt x="557" y="62"/>
                    </a:lnTo>
                    <a:lnTo>
                      <a:pt x="542" y="53"/>
                    </a:lnTo>
                    <a:lnTo>
                      <a:pt x="542" y="53"/>
                    </a:lnTo>
                    <a:close/>
                  </a:path>
                </a:pathLst>
              </a:custGeom>
              <a:gradFill flip="none" rotWithShape="1">
                <a:gsLst>
                  <a:gs pos="46000">
                    <a:schemeClr val="accent3"/>
                  </a:gs>
                  <a:gs pos="0">
                    <a:schemeClr val="accent3"/>
                  </a:gs>
                  <a:gs pos="76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5780000" scaled="0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7"/>
              <p:cNvSpPr/>
              <p:nvPr/>
            </p:nvSpPr>
            <p:spPr bwMode="auto">
              <a:xfrm>
                <a:off x="4683153" y="2682940"/>
                <a:ext cx="1519620" cy="2612939"/>
              </a:xfrm>
              <a:custGeom>
                <a:avLst/>
                <a:gdLst>
                  <a:gd name="T0" fmla="*/ 247 w 827"/>
                  <a:gd name="T1" fmla="*/ 230 h 1422"/>
                  <a:gd name="T2" fmla="*/ 266 w 827"/>
                  <a:gd name="T3" fmla="*/ 173 h 1422"/>
                  <a:gd name="T4" fmla="*/ 699 w 827"/>
                  <a:gd name="T5" fmla="*/ 596 h 1422"/>
                  <a:gd name="T6" fmla="*/ 699 w 827"/>
                  <a:gd name="T7" fmla="*/ 596 h 1422"/>
                  <a:gd name="T8" fmla="*/ 699 w 827"/>
                  <a:gd name="T9" fmla="*/ 596 h 1422"/>
                  <a:gd name="T10" fmla="*/ 488 w 827"/>
                  <a:gd name="T11" fmla="*/ 1173 h 1422"/>
                  <a:gd name="T12" fmla="*/ 460 w 827"/>
                  <a:gd name="T13" fmla="*/ 1246 h 1422"/>
                  <a:gd name="T14" fmla="*/ 410 w 827"/>
                  <a:gd name="T15" fmla="*/ 1187 h 1422"/>
                  <a:gd name="T16" fmla="*/ 405 w 827"/>
                  <a:gd name="T17" fmla="*/ 1187 h 1422"/>
                  <a:gd name="T18" fmla="*/ 66 w 827"/>
                  <a:gd name="T19" fmla="*/ 788 h 1422"/>
                  <a:gd name="T20" fmla="*/ 102 w 827"/>
                  <a:gd name="T21" fmla="*/ 672 h 1422"/>
                  <a:gd name="T22" fmla="*/ 102 w 827"/>
                  <a:gd name="T23" fmla="*/ 670 h 1422"/>
                  <a:gd name="T24" fmla="*/ 104 w 827"/>
                  <a:gd name="T25" fmla="*/ 660 h 1422"/>
                  <a:gd name="T26" fmla="*/ 104 w 827"/>
                  <a:gd name="T27" fmla="*/ 660 h 1422"/>
                  <a:gd name="T28" fmla="*/ 232 w 827"/>
                  <a:gd name="T29" fmla="*/ 230 h 1422"/>
                  <a:gd name="T30" fmla="*/ 247 w 827"/>
                  <a:gd name="T31" fmla="*/ 230 h 1422"/>
                  <a:gd name="T32" fmla="*/ 247 w 827"/>
                  <a:gd name="T33" fmla="*/ 230 h 1422"/>
                  <a:gd name="T34" fmla="*/ 827 w 827"/>
                  <a:gd name="T35" fmla="*/ 544 h 1422"/>
                  <a:gd name="T36" fmla="*/ 237 w 827"/>
                  <a:gd name="T37" fmla="*/ 0 h 1422"/>
                  <a:gd name="T38" fmla="*/ 0 w 827"/>
                  <a:gd name="T39" fmla="*/ 819 h 1422"/>
                  <a:gd name="T40" fmla="*/ 493 w 827"/>
                  <a:gd name="T41" fmla="*/ 1422 h 1422"/>
                  <a:gd name="T42" fmla="*/ 827 w 827"/>
                  <a:gd name="T43" fmla="*/ 544 h 1422"/>
                  <a:gd name="T44" fmla="*/ 827 w 827"/>
                  <a:gd name="T45" fmla="*/ 544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7" h="1422">
                    <a:moveTo>
                      <a:pt x="247" y="230"/>
                    </a:moveTo>
                    <a:lnTo>
                      <a:pt x="266" y="173"/>
                    </a:lnTo>
                    <a:lnTo>
                      <a:pt x="699" y="596"/>
                    </a:lnTo>
                    <a:lnTo>
                      <a:pt x="699" y="596"/>
                    </a:lnTo>
                    <a:lnTo>
                      <a:pt x="699" y="596"/>
                    </a:lnTo>
                    <a:lnTo>
                      <a:pt x="488" y="1173"/>
                    </a:lnTo>
                    <a:lnTo>
                      <a:pt x="460" y="1246"/>
                    </a:lnTo>
                    <a:lnTo>
                      <a:pt x="410" y="1187"/>
                    </a:lnTo>
                    <a:lnTo>
                      <a:pt x="405" y="1187"/>
                    </a:lnTo>
                    <a:lnTo>
                      <a:pt x="66" y="788"/>
                    </a:lnTo>
                    <a:lnTo>
                      <a:pt x="102" y="672"/>
                    </a:lnTo>
                    <a:lnTo>
                      <a:pt x="102" y="670"/>
                    </a:lnTo>
                    <a:lnTo>
                      <a:pt x="104" y="660"/>
                    </a:lnTo>
                    <a:lnTo>
                      <a:pt x="104" y="660"/>
                    </a:lnTo>
                    <a:lnTo>
                      <a:pt x="232" y="230"/>
                    </a:lnTo>
                    <a:lnTo>
                      <a:pt x="247" y="230"/>
                    </a:lnTo>
                    <a:lnTo>
                      <a:pt x="247" y="230"/>
                    </a:lnTo>
                    <a:close/>
                    <a:moveTo>
                      <a:pt x="827" y="544"/>
                    </a:moveTo>
                    <a:lnTo>
                      <a:pt x="237" y="0"/>
                    </a:lnTo>
                    <a:lnTo>
                      <a:pt x="0" y="819"/>
                    </a:lnTo>
                    <a:lnTo>
                      <a:pt x="493" y="1422"/>
                    </a:lnTo>
                    <a:lnTo>
                      <a:pt x="827" y="544"/>
                    </a:lnTo>
                    <a:lnTo>
                      <a:pt x="827" y="544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8"/>
              <p:cNvSpPr/>
              <p:nvPr/>
            </p:nvSpPr>
            <p:spPr bwMode="auto">
              <a:xfrm>
                <a:off x="5137019" y="3000830"/>
                <a:ext cx="134138" cy="104739"/>
              </a:xfrm>
              <a:custGeom>
                <a:avLst/>
                <a:gdLst>
                  <a:gd name="T0" fmla="*/ 0 w 73"/>
                  <a:gd name="T1" fmla="*/ 57 h 57"/>
                  <a:gd name="T2" fmla="*/ 19 w 73"/>
                  <a:gd name="T3" fmla="*/ 0 h 57"/>
                  <a:gd name="T4" fmla="*/ 73 w 73"/>
                  <a:gd name="T5" fmla="*/ 55 h 57"/>
                  <a:gd name="T6" fmla="*/ 0 w 73"/>
                  <a:gd name="T7" fmla="*/ 57 h 57"/>
                  <a:gd name="T8" fmla="*/ 0 w 7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57">
                    <a:moveTo>
                      <a:pt x="0" y="57"/>
                    </a:moveTo>
                    <a:lnTo>
                      <a:pt x="19" y="0"/>
                    </a:lnTo>
                    <a:lnTo>
                      <a:pt x="73" y="55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804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9"/>
              <p:cNvSpPr/>
              <p:nvPr/>
            </p:nvSpPr>
            <p:spPr bwMode="auto">
              <a:xfrm>
                <a:off x="5113130" y="3101489"/>
                <a:ext cx="858117" cy="692742"/>
              </a:xfrm>
              <a:custGeom>
                <a:avLst/>
                <a:gdLst>
                  <a:gd name="T0" fmla="*/ 15 w 467"/>
                  <a:gd name="T1" fmla="*/ 2 h 377"/>
                  <a:gd name="T2" fmla="*/ 88 w 467"/>
                  <a:gd name="T3" fmla="*/ 0 h 377"/>
                  <a:gd name="T4" fmla="*/ 467 w 467"/>
                  <a:gd name="T5" fmla="*/ 368 h 377"/>
                  <a:gd name="T6" fmla="*/ 467 w 467"/>
                  <a:gd name="T7" fmla="*/ 368 h 377"/>
                  <a:gd name="T8" fmla="*/ 382 w 467"/>
                  <a:gd name="T9" fmla="*/ 377 h 377"/>
                  <a:gd name="T10" fmla="*/ 0 w 467"/>
                  <a:gd name="T11" fmla="*/ 2 h 377"/>
                  <a:gd name="T12" fmla="*/ 15 w 467"/>
                  <a:gd name="T13" fmla="*/ 2 h 377"/>
                  <a:gd name="T14" fmla="*/ 15 w 467"/>
                  <a:gd name="T15" fmla="*/ 2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7" h="377">
                    <a:moveTo>
                      <a:pt x="15" y="2"/>
                    </a:moveTo>
                    <a:lnTo>
                      <a:pt x="88" y="0"/>
                    </a:lnTo>
                    <a:lnTo>
                      <a:pt x="467" y="368"/>
                    </a:lnTo>
                    <a:lnTo>
                      <a:pt x="467" y="368"/>
                    </a:lnTo>
                    <a:lnTo>
                      <a:pt x="382" y="377"/>
                    </a:lnTo>
                    <a:lnTo>
                      <a:pt x="0" y="2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46000">
                    <a:schemeClr val="accent1"/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9140000" scaled="0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20"/>
              <p:cNvSpPr/>
              <p:nvPr/>
            </p:nvSpPr>
            <p:spPr bwMode="auto">
              <a:xfrm>
                <a:off x="5881210" y="3904885"/>
                <a:ext cx="525528" cy="1159469"/>
              </a:xfrm>
              <a:custGeom>
                <a:avLst/>
                <a:gdLst>
                  <a:gd name="T0" fmla="*/ 286 w 286"/>
                  <a:gd name="T1" fmla="*/ 57 h 631"/>
                  <a:gd name="T2" fmla="*/ 225 w 286"/>
                  <a:gd name="T3" fmla="*/ 0 h 631"/>
                  <a:gd name="T4" fmla="*/ 0 w 286"/>
                  <a:gd name="T5" fmla="*/ 572 h 631"/>
                  <a:gd name="T6" fmla="*/ 47 w 286"/>
                  <a:gd name="T7" fmla="*/ 627 h 631"/>
                  <a:gd name="T8" fmla="*/ 54 w 286"/>
                  <a:gd name="T9" fmla="*/ 631 h 631"/>
                  <a:gd name="T10" fmla="*/ 286 w 286"/>
                  <a:gd name="T11" fmla="*/ 57 h 631"/>
                  <a:gd name="T12" fmla="*/ 286 w 286"/>
                  <a:gd name="T13" fmla="*/ 57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6" h="631">
                    <a:moveTo>
                      <a:pt x="286" y="57"/>
                    </a:moveTo>
                    <a:lnTo>
                      <a:pt x="225" y="0"/>
                    </a:lnTo>
                    <a:lnTo>
                      <a:pt x="0" y="572"/>
                    </a:lnTo>
                    <a:lnTo>
                      <a:pt x="47" y="627"/>
                    </a:lnTo>
                    <a:lnTo>
                      <a:pt x="54" y="631"/>
                    </a:lnTo>
                    <a:lnTo>
                      <a:pt x="286" y="57"/>
                    </a:lnTo>
                    <a:lnTo>
                      <a:pt x="286" y="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46000">
                    <a:schemeClr val="accent3"/>
                  </a:gs>
                  <a:gs pos="67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2060000" scaled="0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0" name="Freeform: Shape 21"/>
              <p:cNvSpPr/>
              <p:nvPr/>
            </p:nvSpPr>
            <p:spPr bwMode="auto">
              <a:xfrm>
                <a:off x="5980435" y="3895696"/>
                <a:ext cx="1337707" cy="1168656"/>
              </a:xfrm>
              <a:custGeom>
                <a:avLst/>
                <a:gdLst>
                  <a:gd name="T0" fmla="*/ 232 w 728"/>
                  <a:gd name="T1" fmla="*/ 62 h 636"/>
                  <a:gd name="T2" fmla="*/ 728 w 728"/>
                  <a:gd name="T3" fmla="*/ 0 h 636"/>
                  <a:gd name="T4" fmla="*/ 484 w 728"/>
                  <a:gd name="T5" fmla="*/ 527 h 636"/>
                  <a:gd name="T6" fmla="*/ 10 w 728"/>
                  <a:gd name="T7" fmla="*/ 634 h 636"/>
                  <a:gd name="T8" fmla="*/ 0 w 728"/>
                  <a:gd name="T9" fmla="*/ 636 h 636"/>
                  <a:gd name="T10" fmla="*/ 0 w 728"/>
                  <a:gd name="T11" fmla="*/ 636 h 636"/>
                  <a:gd name="T12" fmla="*/ 232 w 728"/>
                  <a:gd name="T13" fmla="*/ 62 h 636"/>
                  <a:gd name="T14" fmla="*/ 232 w 728"/>
                  <a:gd name="T15" fmla="*/ 6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8" h="636">
                    <a:moveTo>
                      <a:pt x="232" y="62"/>
                    </a:moveTo>
                    <a:lnTo>
                      <a:pt x="728" y="0"/>
                    </a:lnTo>
                    <a:lnTo>
                      <a:pt x="484" y="527"/>
                    </a:lnTo>
                    <a:lnTo>
                      <a:pt x="10" y="634"/>
                    </a:lnTo>
                    <a:lnTo>
                      <a:pt x="0" y="636"/>
                    </a:lnTo>
                    <a:lnTo>
                      <a:pt x="0" y="636"/>
                    </a:lnTo>
                    <a:lnTo>
                      <a:pt x="232" y="62"/>
                    </a:lnTo>
                    <a:lnTo>
                      <a:pt x="232" y="62"/>
                    </a:lnTo>
                    <a:close/>
                  </a:path>
                </a:pathLst>
              </a:custGeom>
              <a:solidFill>
                <a:srgbClr val="F8F5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22"/>
              <p:cNvSpPr/>
              <p:nvPr/>
            </p:nvSpPr>
            <p:spPr bwMode="auto">
              <a:xfrm>
                <a:off x="6006160" y="3917747"/>
                <a:ext cx="1280744" cy="1124556"/>
              </a:xfrm>
              <a:custGeom>
                <a:avLst/>
                <a:gdLst>
                  <a:gd name="T0" fmla="*/ 223 w 697"/>
                  <a:gd name="T1" fmla="*/ 59 h 612"/>
                  <a:gd name="T2" fmla="*/ 697 w 697"/>
                  <a:gd name="T3" fmla="*/ 0 h 612"/>
                  <a:gd name="T4" fmla="*/ 463 w 697"/>
                  <a:gd name="T5" fmla="*/ 508 h 612"/>
                  <a:gd name="T6" fmla="*/ 0 w 697"/>
                  <a:gd name="T7" fmla="*/ 612 h 612"/>
                  <a:gd name="T8" fmla="*/ 223 w 697"/>
                  <a:gd name="T9" fmla="*/ 59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612">
                    <a:moveTo>
                      <a:pt x="223" y="59"/>
                    </a:moveTo>
                    <a:lnTo>
                      <a:pt x="697" y="0"/>
                    </a:lnTo>
                    <a:lnTo>
                      <a:pt x="463" y="508"/>
                    </a:lnTo>
                    <a:lnTo>
                      <a:pt x="0" y="612"/>
                    </a:lnTo>
                    <a:lnTo>
                      <a:pt x="223" y="59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23"/>
              <p:cNvSpPr/>
              <p:nvPr/>
            </p:nvSpPr>
            <p:spPr bwMode="auto">
              <a:xfrm>
                <a:off x="4804429" y="3105567"/>
                <a:ext cx="1006956" cy="1758498"/>
              </a:xfrm>
              <a:custGeom>
                <a:avLst/>
                <a:gdLst>
                  <a:gd name="T0" fmla="*/ 548 w 548"/>
                  <a:gd name="T1" fmla="*/ 375 h 957"/>
                  <a:gd name="T2" fmla="*/ 166 w 548"/>
                  <a:gd name="T3" fmla="*/ 0 h 957"/>
                  <a:gd name="T4" fmla="*/ 38 w 548"/>
                  <a:gd name="T5" fmla="*/ 430 h 957"/>
                  <a:gd name="T6" fmla="*/ 38 w 548"/>
                  <a:gd name="T7" fmla="*/ 430 h 957"/>
                  <a:gd name="T8" fmla="*/ 36 w 548"/>
                  <a:gd name="T9" fmla="*/ 440 h 957"/>
                  <a:gd name="T10" fmla="*/ 36 w 548"/>
                  <a:gd name="T11" fmla="*/ 442 h 957"/>
                  <a:gd name="T12" fmla="*/ 0 w 548"/>
                  <a:gd name="T13" fmla="*/ 558 h 957"/>
                  <a:gd name="T14" fmla="*/ 339 w 548"/>
                  <a:gd name="T15" fmla="*/ 957 h 957"/>
                  <a:gd name="T16" fmla="*/ 548 w 548"/>
                  <a:gd name="T17" fmla="*/ 375 h 957"/>
                  <a:gd name="T18" fmla="*/ 548 w 548"/>
                  <a:gd name="T19" fmla="*/ 375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8" h="957">
                    <a:moveTo>
                      <a:pt x="548" y="375"/>
                    </a:moveTo>
                    <a:lnTo>
                      <a:pt x="166" y="0"/>
                    </a:lnTo>
                    <a:lnTo>
                      <a:pt x="38" y="430"/>
                    </a:lnTo>
                    <a:lnTo>
                      <a:pt x="38" y="430"/>
                    </a:lnTo>
                    <a:lnTo>
                      <a:pt x="36" y="440"/>
                    </a:lnTo>
                    <a:lnTo>
                      <a:pt x="36" y="442"/>
                    </a:lnTo>
                    <a:lnTo>
                      <a:pt x="0" y="558"/>
                    </a:lnTo>
                    <a:lnTo>
                      <a:pt x="339" y="957"/>
                    </a:lnTo>
                    <a:lnTo>
                      <a:pt x="548" y="375"/>
                    </a:lnTo>
                    <a:lnTo>
                      <a:pt x="548" y="375"/>
                    </a:lnTo>
                    <a:close/>
                  </a:path>
                </a:pathLst>
              </a:custGeom>
              <a:solidFill>
                <a:srgbClr val="E1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24"/>
              <p:cNvSpPr/>
              <p:nvPr/>
            </p:nvSpPr>
            <p:spPr bwMode="auto">
              <a:xfrm>
                <a:off x="4830154" y="3136403"/>
                <a:ext cx="962855" cy="1696022"/>
              </a:xfrm>
              <a:custGeom>
                <a:avLst/>
                <a:gdLst>
                  <a:gd name="T0" fmla="*/ 0 w 524"/>
                  <a:gd name="T1" fmla="*/ 539 h 923"/>
                  <a:gd name="T2" fmla="*/ 33 w 524"/>
                  <a:gd name="T3" fmla="*/ 425 h 923"/>
                  <a:gd name="T4" fmla="*/ 33 w 524"/>
                  <a:gd name="T5" fmla="*/ 425 h 923"/>
                  <a:gd name="T6" fmla="*/ 159 w 524"/>
                  <a:gd name="T7" fmla="*/ 0 h 923"/>
                  <a:gd name="T8" fmla="*/ 524 w 524"/>
                  <a:gd name="T9" fmla="*/ 361 h 923"/>
                  <a:gd name="T10" fmla="*/ 323 w 524"/>
                  <a:gd name="T11" fmla="*/ 923 h 923"/>
                  <a:gd name="T12" fmla="*/ 0 w 524"/>
                  <a:gd name="T13" fmla="*/ 539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4" h="923">
                    <a:moveTo>
                      <a:pt x="0" y="539"/>
                    </a:moveTo>
                    <a:lnTo>
                      <a:pt x="33" y="425"/>
                    </a:lnTo>
                    <a:lnTo>
                      <a:pt x="33" y="425"/>
                    </a:lnTo>
                    <a:lnTo>
                      <a:pt x="159" y="0"/>
                    </a:lnTo>
                    <a:lnTo>
                      <a:pt x="524" y="361"/>
                    </a:lnTo>
                    <a:lnTo>
                      <a:pt x="323" y="923"/>
                    </a:lnTo>
                    <a:lnTo>
                      <a:pt x="0" y="539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25"/>
              <p:cNvSpPr/>
              <p:nvPr/>
            </p:nvSpPr>
            <p:spPr bwMode="auto">
              <a:xfrm>
                <a:off x="5431020" y="3777693"/>
                <a:ext cx="540228" cy="1085969"/>
              </a:xfrm>
              <a:custGeom>
                <a:avLst/>
                <a:gdLst>
                  <a:gd name="T0" fmla="*/ 209 w 294"/>
                  <a:gd name="T1" fmla="*/ 9 h 591"/>
                  <a:gd name="T2" fmla="*/ 294 w 294"/>
                  <a:gd name="T3" fmla="*/ 0 h 591"/>
                  <a:gd name="T4" fmla="*/ 83 w 294"/>
                  <a:gd name="T5" fmla="*/ 577 h 591"/>
                  <a:gd name="T6" fmla="*/ 5 w 294"/>
                  <a:gd name="T7" fmla="*/ 591 h 591"/>
                  <a:gd name="T8" fmla="*/ 0 w 294"/>
                  <a:gd name="T9" fmla="*/ 591 h 591"/>
                  <a:gd name="T10" fmla="*/ 209 w 294"/>
                  <a:gd name="T11" fmla="*/ 9 h 591"/>
                  <a:gd name="T12" fmla="*/ 209 w 294"/>
                  <a:gd name="T13" fmla="*/ 9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591">
                    <a:moveTo>
                      <a:pt x="209" y="9"/>
                    </a:moveTo>
                    <a:lnTo>
                      <a:pt x="294" y="0"/>
                    </a:lnTo>
                    <a:lnTo>
                      <a:pt x="83" y="577"/>
                    </a:lnTo>
                    <a:lnTo>
                      <a:pt x="5" y="591"/>
                    </a:lnTo>
                    <a:lnTo>
                      <a:pt x="0" y="591"/>
                    </a:lnTo>
                    <a:lnTo>
                      <a:pt x="209" y="9"/>
                    </a:lnTo>
                    <a:lnTo>
                      <a:pt x="209" y="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46000">
                    <a:schemeClr val="accent1"/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200000" scaled="0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26"/>
              <p:cNvSpPr/>
              <p:nvPr/>
            </p:nvSpPr>
            <p:spPr bwMode="auto">
              <a:xfrm>
                <a:off x="6603352" y="2818916"/>
                <a:ext cx="970205" cy="746029"/>
              </a:xfrm>
              <a:custGeom>
                <a:avLst/>
                <a:gdLst>
                  <a:gd name="T0" fmla="*/ 0 w 528"/>
                  <a:gd name="T1" fmla="*/ 0 h 406"/>
                  <a:gd name="T2" fmla="*/ 0 w 528"/>
                  <a:gd name="T3" fmla="*/ 0 h 406"/>
                  <a:gd name="T4" fmla="*/ 528 w 528"/>
                  <a:gd name="T5" fmla="*/ 406 h 406"/>
                  <a:gd name="T6" fmla="*/ 0 w 528"/>
                  <a:gd name="T7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406">
                    <a:moveTo>
                      <a:pt x="0" y="0"/>
                    </a:moveTo>
                    <a:lnTo>
                      <a:pt x="0" y="0"/>
                    </a:lnTo>
                    <a:lnTo>
                      <a:pt x="528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27"/>
              <p:cNvSpPr/>
              <p:nvPr/>
            </p:nvSpPr>
            <p:spPr bwMode="auto">
              <a:xfrm>
                <a:off x="4718066" y="2682940"/>
                <a:ext cx="400577" cy="1378132"/>
              </a:xfrm>
              <a:custGeom>
                <a:avLst/>
                <a:gdLst>
                  <a:gd name="T0" fmla="*/ 0 w 218"/>
                  <a:gd name="T1" fmla="*/ 750 h 750"/>
                  <a:gd name="T2" fmla="*/ 0 w 218"/>
                  <a:gd name="T3" fmla="*/ 750 h 750"/>
                  <a:gd name="T4" fmla="*/ 218 w 218"/>
                  <a:gd name="T5" fmla="*/ 0 h 750"/>
                  <a:gd name="T6" fmla="*/ 0 w 218"/>
                  <a:gd name="T7" fmla="*/ 75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750">
                    <a:moveTo>
                      <a:pt x="0" y="750"/>
                    </a:moveTo>
                    <a:lnTo>
                      <a:pt x="0" y="750"/>
                    </a:lnTo>
                    <a:lnTo>
                      <a:pt x="218" y="0"/>
                    </a:lnTo>
                    <a:lnTo>
                      <a:pt x="0" y="7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28"/>
              <p:cNvSpPr/>
              <p:nvPr/>
            </p:nvSpPr>
            <p:spPr bwMode="auto">
              <a:xfrm>
                <a:off x="5114968" y="2682940"/>
                <a:ext cx="2458589" cy="2612939"/>
              </a:xfrm>
              <a:custGeom>
                <a:avLst/>
                <a:gdLst>
                  <a:gd name="T0" fmla="*/ 265 w 1338"/>
                  <a:gd name="T1" fmla="*/ 1420 h 1422"/>
                  <a:gd name="T2" fmla="*/ 597 w 1338"/>
                  <a:gd name="T3" fmla="*/ 548 h 1422"/>
                  <a:gd name="T4" fmla="*/ 1336 w 1338"/>
                  <a:gd name="T5" fmla="*/ 487 h 1422"/>
                  <a:gd name="T6" fmla="*/ 1338 w 1338"/>
                  <a:gd name="T7" fmla="*/ 480 h 1422"/>
                  <a:gd name="T8" fmla="*/ 1331 w 1338"/>
                  <a:gd name="T9" fmla="*/ 475 h 1422"/>
                  <a:gd name="T10" fmla="*/ 594 w 1338"/>
                  <a:gd name="T11" fmla="*/ 537 h 1422"/>
                  <a:gd name="T12" fmla="*/ 12 w 1338"/>
                  <a:gd name="T13" fmla="*/ 0 h 1422"/>
                  <a:gd name="T14" fmla="*/ 2 w 1338"/>
                  <a:gd name="T15" fmla="*/ 0 h 1422"/>
                  <a:gd name="T16" fmla="*/ 0 w 1338"/>
                  <a:gd name="T17" fmla="*/ 7 h 1422"/>
                  <a:gd name="T18" fmla="*/ 585 w 1338"/>
                  <a:gd name="T19" fmla="*/ 546 h 1422"/>
                  <a:gd name="T20" fmla="*/ 253 w 1338"/>
                  <a:gd name="T21" fmla="*/ 1417 h 1422"/>
                  <a:gd name="T22" fmla="*/ 258 w 1338"/>
                  <a:gd name="T23" fmla="*/ 1422 h 1422"/>
                  <a:gd name="T24" fmla="*/ 265 w 1338"/>
                  <a:gd name="T25" fmla="*/ 1420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8" h="1422">
                    <a:moveTo>
                      <a:pt x="265" y="1420"/>
                    </a:moveTo>
                    <a:lnTo>
                      <a:pt x="597" y="548"/>
                    </a:lnTo>
                    <a:lnTo>
                      <a:pt x="1336" y="487"/>
                    </a:lnTo>
                    <a:lnTo>
                      <a:pt x="1338" y="480"/>
                    </a:lnTo>
                    <a:lnTo>
                      <a:pt x="1331" y="475"/>
                    </a:lnTo>
                    <a:lnTo>
                      <a:pt x="594" y="537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585" y="546"/>
                    </a:lnTo>
                    <a:lnTo>
                      <a:pt x="253" y="1417"/>
                    </a:lnTo>
                    <a:lnTo>
                      <a:pt x="258" y="1422"/>
                    </a:lnTo>
                    <a:lnTo>
                      <a:pt x="265" y="1420"/>
                    </a:ln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Oval 32"/>
            <p:cNvSpPr/>
            <p:nvPr/>
          </p:nvSpPr>
          <p:spPr>
            <a:xfrm>
              <a:off x="4767402" y="3581365"/>
              <a:ext cx="113434" cy="113474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Oval 36"/>
            <p:cNvSpPr/>
            <p:nvPr/>
          </p:nvSpPr>
          <p:spPr>
            <a:xfrm flipH="1">
              <a:off x="6443377" y="2282607"/>
              <a:ext cx="113434" cy="113474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40"/>
            <p:cNvSpPr/>
            <p:nvPr/>
          </p:nvSpPr>
          <p:spPr>
            <a:xfrm flipH="1">
              <a:off x="6757089" y="4243304"/>
              <a:ext cx="113434" cy="113474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Straight Connector 30"/>
          <p:cNvSpPr/>
          <p:nvPr/>
        </p:nvSpPr>
        <p:spPr>
          <a:xfrm flipH="1" flipV="1">
            <a:off x="2262202" y="2368238"/>
            <a:ext cx="0" cy="661622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6" name="Straight Connector 31"/>
          <p:cNvCxnSpPr/>
          <p:nvPr/>
        </p:nvCxnSpPr>
        <p:spPr>
          <a:xfrm flipH="1">
            <a:off x="2262202" y="2728576"/>
            <a:ext cx="1309288" cy="0"/>
          </a:xfrm>
          <a:prstGeom prst="line">
            <a:avLst/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raight Connector 34"/>
          <p:cNvSpPr/>
          <p:nvPr/>
        </p:nvSpPr>
        <p:spPr>
          <a:xfrm flipV="1">
            <a:off x="6199816" y="1394169"/>
            <a:ext cx="0" cy="661622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8" name="Straight Connector 35"/>
          <p:cNvCxnSpPr/>
          <p:nvPr/>
        </p:nvCxnSpPr>
        <p:spPr>
          <a:xfrm>
            <a:off x="4890529" y="1754507"/>
            <a:ext cx="1309288" cy="0"/>
          </a:xfrm>
          <a:prstGeom prst="line">
            <a:avLst/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raight Connector 38"/>
          <p:cNvSpPr/>
          <p:nvPr/>
        </p:nvSpPr>
        <p:spPr>
          <a:xfrm flipV="1">
            <a:off x="6435100" y="2864692"/>
            <a:ext cx="0" cy="661622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0" name="Straight Connector 39"/>
          <p:cNvCxnSpPr/>
          <p:nvPr/>
        </p:nvCxnSpPr>
        <p:spPr>
          <a:xfrm>
            <a:off x="5125813" y="3225030"/>
            <a:ext cx="1309288" cy="0"/>
          </a:xfrm>
          <a:prstGeom prst="line">
            <a:avLst/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47"/>
          <p:cNvGrpSpPr/>
          <p:nvPr/>
        </p:nvGrpSpPr>
        <p:grpSpPr>
          <a:xfrm>
            <a:off x="421160" y="2411326"/>
            <a:ext cx="1841042" cy="575446"/>
            <a:chOff x="728499" y="2532022"/>
            <a:chExt cx="1943050" cy="767261"/>
          </a:xfrm>
        </p:grpSpPr>
        <p:sp>
          <p:nvSpPr>
            <p:cNvPr id="18" name="TextBox 50"/>
            <p:cNvSpPr txBox="1"/>
            <p:nvPr/>
          </p:nvSpPr>
          <p:spPr>
            <a:xfrm>
              <a:off x="728499" y="2778243"/>
              <a:ext cx="1943050" cy="521040"/>
            </a:xfrm>
            <a:prstGeom prst="rect">
              <a:avLst/>
            </a:prstGeom>
            <a:noFill/>
          </p:spPr>
          <p:txBody>
            <a:bodyPr wrap="square" lIns="0" tIns="0" rIns="144000" bIns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/>
                <a:t>此部分内容作为文字排版占位显示（建议使用主题体）。</a:t>
              </a: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728499" y="2532022"/>
              <a:ext cx="1943050" cy="246221"/>
            </a:xfrm>
            <a:prstGeom prst="rect">
              <a:avLst/>
            </a:prstGeom>
            <a:noFill/>
          </p:spPr>
          <p:txBody>
            <a:bodyPr wrap="none" lIns="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12" name="Group 52"/>
          <p:cNvGrpSpPr/>
          <p:nvPr/>
        </p:nvGrpSpPr>
        <p:grpSpPr>
          <a:xfrm>
            <a:off x="6199816" y="1437257"/>
            <a:ext cx="2287742" cy="575446"/>
            <a:chOff x="728499" y="2532022"/>
            <a:chExt cx="1943050" cy="767261"/>
          </a:xfrm>
        </p:grpSpPr>
        <p:sp>
          <p:nvSpPr>
            <p:cNvPr id="16" name="TextBox 53"/>
            <p:cNvSpPr txBox="1"/>
            <p:nvPr/>
          </p:nvSpPr>
          <p:spPr>
            <a:xfrm>
              <a:off x="728499" y="2778243"/>
              <a:ext cx="1943050" cy="521040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（建议使用主题体）。</a:t>
              </a:r>
            </a:p>
          </p:txBody>
        </p:sp>
        <p:sp>
          <p:nvSpPr>
            <p:cNvPr id="17" name="TextBox 54"/>
            <p:cNvSpPr txBox="1"/>
            <p:nvPr/>
          </p:nvSpPr>
          <p:spPr>
            <a:xfrm>
              <a:off x="728499" y="2532022"/>
              <a:ext cx="1943050" cy="246221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13" name="Group 55"/>
          <p:cNvGrpSpPr/>
          <p:nvPr/>
        </p:nvGrpSpPr>
        <p:grpSpPr>
          <a:xfrm>
            <a:off x="6435100" y="2907781"/>
            <a:ext cx="2287742" cy="575446"/>
            <a:chOff x="728499" y="2532022"/>
            <a:chExt cx="1943050" cy="767261"/>
          </a:xfrm>
        </p:grpSpPr>
        <p:sp>
          <p:nvSpPr>
            <p:cNvPr id="14" name="TextBox 56"/>
            <p:cNvSpPr txBox="1"/>
            <p:nvPr/>
          </p:nvSpPr>
          <p:spPr>
            <a:xfrm>
              <a:off x="728499" y="2778243"/>
              <a:ext cx="1943050" cy="521040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（建议使用主题体）。</a:t>
              </a:r>
            </a:p>
          </p:txBody>
        </p:sp>
        <p:sp>
          <p:nvSpPr>
            <p:cNvPr id="15" name="TextBox 57"/>
            <p:cNvSpPr txBox="1"/>
            <p:nvPr/>
          </p:nvSpPr>
          <p:spPr>
            <a:xfrm>
              <a:off x="728499" y="2532022"/>
              <a:ext cx="1943050" cy="246221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4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66667" y="1754672"/>
            <a:ext cx="4312380" cy="2052229"/>
            <a:chOff x="3530704" y="2420888"/>
            <a:chExt cx="4933951" cy="2348027"/>
          </a:xfrm>
        </p:grpSpPr>
        <p:sp>
          <p:nvSpPr>
            <p:cNvPr id="13" name="Parallelogram 4"/>
            <p:cNvSpPr/>
            <p:nvPr/>
          </p:nvSpPr>
          <p:spPr>
            <a:xfrm>
              <a:off x="6190514" y="2779964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Parallelogram 5"/>
            <p:cNvSpPr/>
            <p:nvPr/>
          </p:nvSpPr>
          <p:spPr>
            <a:xfrm flipV="1">
              <a:off x="5303910" y="2779964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Parallelogram 9"/>
            <p:cNvSpPr/>
            <p:nvPr/>
          </p:nvSpPr>
          <p:spPr>
            <a:xfrm>
              <a:off x="7077118" y="3277202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Parallelogram 13"/>
            <p:cNvSpPr/>
            <p:nvPr/>
          </p:nvSpPr>
          <p:spPr>
            <a:xfrm flipH="1">
              <a:off x="4417306" y="3277202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7077118" y="3774440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Parallelogram 19"/>
            <p:cNvSpPr/>
            <p:nvPr/>
          </p:nvSpPr>
          <p:spPr>
            <a:xfrm>
              <a:off x="4417306" y="3774440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Parallelogram 22"/>
            <p:cNvSpPr/>
            <p:nvPr/>
          </p:nvSpPr>
          <p:spPr>
            <a:xfrm flipV="1">
              <a:off x="6190514" y="4271678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Parallelogram 23"/>
            <p:cNvSpPr/>
            <p:nvPr/>
          </p:nvSpPr>
          <p:spPr>
            <a:xfrm>
              <a:off x="5303910" y="4271678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8"/>
            <p:cNvSpPr/>
            <p:nvPr/>
          </p:nvSpPr>
          <p:spPr>
            <a:xfrm>
              <a:off x="5303912" y="2420888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2" name="Freeform: Shape 42"/>
            <p:cNvSpPr/>
            <p:nvPr/>
          </p:nvSpPr>
          <p:spPr>
            <a:xfrm>
              <a:off x="6190516" y="2918127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3" name="Freeform: Shape 43"/>
            <p:cNvSpPr/>
            <p:nvPr/>
          </p:nvSpPr>
          <p:spPr>
            <a:xfrm>
              <a:off x="3530704" y="3415364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4" name="Freeform: Shape 44"/>
            <p:cNvSpPr/>
            <p:nvPr/>
          </p:nvSpPr>
          <p:spPr>
            <a:xfrm>
              <a:off x="7077120" y="3415364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5" name="Freeform: Shape 47"/>
            <p:cNvSpPr/>
            <p:nvPr/>
          </p:nvSpPr>
          <p:spPr>
            <a:xfrm>
              <a:off x="6190516" y="3912603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6" name="Freeform: Shape 48"/>
            <p:cNvSpPr/>
            <p:nvPr/>
          </p:nvSpPr>
          <p:spPr>
            <a:xfrm>
              <a:off x="5303912" y="4409840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7" name="Freeform: Shape 41"/>
            <p:cNvSpPr/>
            <p:nvPr/>
          </p:nvSpPr>
          <p:spPr>
            <a:xfrm>
              <a:off x="4417308" y="2918127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8" name="Freeform: Shape 46"/>
            <p:cNvSpPr/>
            <p:nvPr/>
          </p:nvSpPr>
          <p:spPr>
            <a:xfrm>
              <a:off x="4417308" y="3912603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7575" y="1329612"/>
            <a:ext cx="7750311" cy="2946509"/>
            <a:chOff x="737575" y="1329612"/>
            <a:chExt cx="7750311" cy="2946509"/>
          </a:xfrm>
        </p:grpSpPr>
        <p:sp>
          <p:nvSpPr>
            <p:cNvPr id="5" name="TextBox 28"/>
            <p:cNvSpPr txBox="1"/>
            <p:nvPr/>
          </p:nvSpPr>
          <p:spPr bwMode="auto">
            <a:xfrm>
              <a:off x="6843546" y="2567782"/>
              <a:ext cx="1644340" cy="41713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6" name="TextBox 30"/>
            <p:cNvSpPr txBox="1"/>
            <p:nvPr/>
          </p:nvSpPr>
          <p:spPr bwMode="auto">
            <a:xfrm>
              <a:off x="6077308" y="3030801"/>
              <a:ext cx="1644340" cy="41713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7" name="TextBox 32"/>
            <p:cNvSpPr txBox="1"/>
            <p:nvPr/>
          </p:nvSpPr>
          <p:spPr bwMode="auto">
            <a:xfrm>
              <a:off x="6085070" y="2153030"/>
              <a:ext cx="1644340" cy="41713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8" name="TextBox 34"/>
            <p:cNvSpPr txBox="1"/>
            <p:nvPr/>
          </p:nvSpPr>
          <p:spPr bwMode="auto">
            <a:xfrm>
              <a:off x="737575" y="2589531"/>
              <a:ext cx="1644340" cy="41713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9" name="TextBox 36"/>
            <p:cNvSpPr txBox="1"/>
            <p:nvPr/>
          </p:nvSpPr>
          <p:spPr bwMode="auto">
            <a:xfrm>
              <a:off x="1456785" y="3030801"/>
              <a:ext cx="1644340" cy="41713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10" name="TextBox 39"/>
            <p:cNvSpPr txBox="1"/>
            <p:nvPr/>
          </p:nvSpPr>
          <p:spPr bwMode="auto">
            <a:xfrm>
              <a:off x="1469499" y="2153030"/>
              <a:ext cx="1644340" cy="41713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11" name="TextBox 45"/>
            <p:cNvSpPr txBox="1"/>
            <p:nvPr/>
          </p:nvSpPr>
          <p:spPr bwMode="auto">
            <a:xfrm>
              <a:off x="3612675" y="1329612"/>
              <a:ext cx="1962522" cy="41713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12" name="TextBox 51"/>
            <p:cNvSpPr txBox="1"/>
            <p:nvPr/>
          </p:nvSpPr>
          <p:spPr bwMode="auto">
            <a:xfrm>
              <a:off x="3643152" y="3858987"/>
              <a:ext cx="1962522" cy="41713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</p:grpSp>
      <p:sp>
        <p:nvSpPr>
          <p:cNvPr id="3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7940" y="1059581"/>
            <a:ext cx="1350746" cy="1802261"/>
            <a:chOff x="1837940" y="1059581"/>
            <a:chExt cx="1350746" cy="1802261"/>
          </a:xfrm>
        </p:grpSpPr>
        <p:sp>
          <p:nvSpPr>
            <p:cNvPr id="16" name="泪滴形 15"/>
            <p:cNvSpPr/>
            <p:nvPr/>
          </p:nvSpPr>
          <p:spPr>
            <a:xfrm rot="8100000">
              <a:off x="1837940" y="1456126"/>
              <a:ext cx="1350746" cy="1405716"/>
            </a:xfrm>
            <a:prstGeom prst="teardrop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矩形 20"/>
            <p:cNvSpPr/>
            <p:nvPr/>
          </p:nvSpPr>
          <p:spPr>
            <a:xfrm>
              <a:off x="1982693" y="2265594"/>
              <a:ext cx="1134652" cy="182697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2434894" y="1695613"/>
              <a:ext cx="195706" cy="352270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矩形 26"/>
            <p:cNvSpPr/>
            <p:nvPr/>
          </p:nvSpPr>
          <p:spPr>
            <a:xfrm>
              <a:off x="2357303" y="1059581"/>
              <a:ext cx="330860" cy="484748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88693" y="1059581"/>
            <a:ext cx="1350746" cy="1797498"/>
            <a:chOff x="3888693" y="1059581"/>
            <a:chExt cx="1350746" cy="1797498"/>
          </a:xfrm>
        </p:grpSpPr>
        <p:sp>
          <p:nvSpPr>
            <p:cNvPr id="19" name="泪滴形 18"/>
            <p:cNvSpPr/>
            <p:nvPr/>
          </p:nvSpPr>
          <p:spPr>
            <a:xfrm rot="8100000">
              <a:off x="3888693" y="1483889"/>
              <a:ext cx="1350746" cy="1373190"/>
            </a:xfrm>
            <a:prstGeom prst="teardrop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矩形 22"/>
            <p:cNvSpPr/>
            <p:nvPr/>
          </p:nvSpPr>
          <p:spPr>
            <a:xfrm>
              <a:off x="3988442" y="2265594"/>
              <a:ext cx="1134652" cy="182697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4371358" y="1717284"/>
              <a:ext cx="401284" cy="329821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矩形 27"/>
            <p:cNvSpPr/>
            <p:nvPr/>
          </p:nvSpPr>
          <p:spPr>
            <a:xfrm>
              <a:off x="4406571" y="1059581"/>
              <a:ext cx="330860" cy="484748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 b="1">
                  <a:solidFill>
                    <a:schemeClr val="accent2"/>
                  </a:solidFill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40245" y="1059581"/>
            <a:ext cx="1350746" cy="1792401"/>
            <a:chOff x="5940245" y="1059581"/>
            <a:chExt cx="1350746" cy="1792401"/>
          </a:xfrm>
        </p:grpSpPr>
        <p:sp>
          <p:nvSpPr>
            <p:cNvPr id="20" name="泪滴形 19"/>
            <p:cNvSpPr/>
            <p:nvPr/>
          </p:nvSpPr>
          <p:spPr>
            <a:xfrm rot="8100000">
              <a:off x="5940245" y="1513583"/>
              <a:ext cx="1350746" cy="1338399"/>
            </a:xfrm>
            <a:prstGeom prst="teardrop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矩形 23"/>
            <p:cNvSpPr/>
            <p:nvPr/>
          </p:nvSpPr>
          <p:spPr>
            <a:xfrm>
              <a:off x="6043927" y="2265594"/>
              <a:ext cx="1134652" cy="182697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6412517" y="1695613"/>
              <a:ext cx="397472" cy="396735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矩形 28"/>
            <p:cNvSpPr/>
            <p:nvPr/>
          </p:nvSpPr>
          <p:spPr>
            <a:xfrm>
              <a:off x="6445823" y="1059581"/>
              <a:ext cx="330860" cy="484748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 b="1">
                  <a:solidFill>
                    <a:schemeClr val="accent3"/>
                  </a:solidFill>
                </a:rPr>
                <a:t>3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27743" y="3219822"/>
            <a:ext cx="6488513" cy="642945"/>
            <a:chOff x="1768931" y="4705020"/>
            <a:chExt cx="8651351" cy="857260"/>
          </a:xfrm>
        </p:grpSpPr>
        <p:grpSp>
          <p:nvGrpSpPr>
            <p:cNvPr id="6" name="组合 5"/>
            <p:cNvGrpSpPr/>
            <p:nvPr/>
          </p:nvGrpSpPr>
          <p:grpSpPr>
            <a:xfrm>
              <a:off x="1768931" y="4705020"/>
              <a:ext cx="2213143" cy="857260"/>
              <a:chOff x="1732858" y="5001250"/>
              <a:chExt cx="2213143" cy="857260"/>
            </a:xfrm>
          </p:grpSpPr>
          <p:sp>
            <p:nvSpPr>
              <p:cNvPr id="13" name="文本框 2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4" name="文本框 3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此部分内容作为文字排版占位显示 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988035" y="4705020"/>
              <a:ext cx="2213143" cy="857260"/>
              <a:chOff x="1732858" y="5001250"/>
              <a:chExt cx="2213143" cy="857260"/>
            </a:xfrm>
          </p:grpSpPr>
          <p:sp>
            <p:nvSpPr>
              <p:cNvPr id="11" name="文本框 27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2" name="文本框 28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207139" y="4705020"/>
              <a:ext cx="2213143" cy="857260"/>
              <a:chOff x="1732858" y="5001250"/>
              <a:chExt cx="2213143" cy="857260"/>
            </a:xfrm>
          </p:grpSpPr>
          <p:sp>
            <p:nvSpPr>
              <p:cNvPr id="9" name="文本框 2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0" name="文本框 2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3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03915" y="1245099"/>
            <a:ext cx="5469526" cy="2985440"/>
            <a:chOff x="3417375" y="1600277"/>
            <a:chExt cx="8280546" cy="4519787"/>
          </a:xfrm>
        </p:grpSpPr>
        <p:sp>
          <p:nvSpPr>
            <p:cNvPr id="34" name="矩形 33"/>
            <p:cNvSpPr/>
            <p:nvPr/>
          </p:nvSpPr>
          <p:spPr>
            <a:xfrm>
              <a:off x="3505979" y="1795172"/>
              <a:ext cx="6840498" cy="94422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矩形 34"/>
            <p:cNvSpPr/>
            <p:nvPr/>
          </p:nvSpPr>
          <p:spPr>
            <a:xfrm>
              <a:off x="3505979" y="2739969"/>
              <a:ext cx="4763368" cy="94422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矩形 35"/>
            <p:cNvSpPr/>
            <p:nvPr/>
          </p:nvSpPr>
          <p:spPr>
            <a:xfrm>
              <a:off x="3505980" y="3684758"/>
              <a:ext cx="2853800" cy="94422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矩形 36"/>
            <p:cNvSpPr/>
            <p:nvPr/>
          </p:nvSpPr>
          <p:spPr>
            <a:xfrm>
              <a:off x="3505980" y="4609344"/>
              <a:ext cx="1192874" cy="94422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3417375" y="5198087"/>
              <a:ext cx="6929101" cy="171700"/>
              <a:chOff x="3649523" y="6019286"/>
              <a:chExt cx="6636028" cy="171700"/>
            </a:xfrm>
          </p:grpSpPr>
          <p:cxnSp>
            <p:nvCxnSpPr>
              <p:cNvPr id="71" name="直接连接符 70"/>
              <p:cNvCxnSpPr/>
              <p:nvPr/>
            </p:nvCxnSpPr>
            <p:spPr>
              <a:xfrm>
                <a:off x="3805238" y="6105143"/>
                <a:ext cx="6480313" cy="0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组合 71"/>
              <p:cNvGrpSpPr/>
              <p:nvPr/>
            </p:nvGrpSpPr>
            <p:grpSpPr>
              <a:xfrm>
                <a:off x="3649523" y="601928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73" name="椭圆 72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任意多边形: 形状 73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39" name="直接连接符 38"/>
            <p:cNvCxnSpPr/>
            <p:nvPr/>
          </p:nvCxnSpPr>
          <p:spPr>
            <a:xfrm>
              <a:off x="3507280" y="4734880"/>
              <a:ext cx="0" cy="68192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组合 39"/>
            <p:cNvGrpSpPr/>
            <p:nvPr/>
          </p:nvGrpSpPr>
          <p:grpSpPr>
            <a:xfrm>
              <a:off x="3417375" y="4296448"/>
              <a:ext cx="6929101" cy="171700"/>
              <a:chOff x="3649523" y="5117648"/>
              <a:chExt cx="6636028" cy="171700"/>
            </a:xfrm>
          </p:grpSpPr>
          <p:cxnSp>
            <p:nvCxnSpPr>
              <p:cNvPr id="67" name="直接连接符 66"/>
              <p:cNvCxnSpPr/>
              <p:nvPr/>
            </p:nvCxnSpPr>
            <p:spPr>
              <a:xfrm>
                <a:off x="3805238" y="5193171"/>
                <a:ext cx="6480313" cy="0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组合 67"/>
              <p:cNvGrpSpPr/>
              <p:nvPr/>
            </p:nvGrpSpPr>
            <p:grpSpPr>
              <a:xfrm>
                <a:off x="3649523" y="5117648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69" name="椭圆 68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任意多边形: 形状 69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41" name="直接连接符 40"/>
            <p:cNvCxnSpPr/>
            <p:nvPr/>
          </p:nvCxnSpPr>
          <p:spPr>
            <a:xfrm>
              <a:off x="3507280" y="3793423"/>
              <a:ext cx="0" cy="68192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41"/>
            <p:cNvGrpSpPr/>
            <p:nvPr/>
          </p:nvGrpSpPr>
          <p:grpSpPr>
            <a:xfrm>
              <a:off x="3417375" y="3401752"/>
              <a:ext cx="6929101" cy="171700"/>
              <a:chOff x="3649523" y="4222952"/>
              <a:chExt cx="6636028" cy="171700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3805238" y="4308809"/>
                <a:ext cx="6480313" cy="0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组合 63"/>
              <p:cNvGrpSpPr/>
              <p:nvPr/>
            </p:nvGrpSpPr>
            <p:grpSpPr>
              <a:xfrm>
                <a:off x="3649523" y="4222952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65" name="椭圆 64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任意多边形: 形状 65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43" name="直接连接符 42"/>
            <p:cNvCxnSpPr/>
            <p:nvPr/>
          </p:nvCxnSpPr>
          <p:spPr>
            <a:xfrm>
              <a:off x="3507280" y="2850892"/>
              <a:ext cx="0" cy="68192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/>
            <p:cNvGrpSpPr/>
            <p:nvPr/>
          </p:nvGrpSpPr>
          <p:grpSpPr>
            <a:xfrm>
              <a:off x="3417375" y="2499087"/>
              <a:ext cx="6929101" cy="171700"/>
              <a:chOff x="3649523" y="3320286"/>
              <a:chExt cx="6636028" cy="1717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3805238" y="3416564"/>
                <a:ext cx="6480313" cy="0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组合 59"/>
              <p:cNvGrpSpPr/>
              <p:nvPr/>
            </p:nvGrpSpPr>
            <p:grpSpPr>
              <a:xfrm>
                <a:off x="3649523" y="332028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61" name="椭圆 60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任意多边形: 形状 61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45" name="直接连接符 44"/>
            <p:cNvCxnSpPr/>
            <p:nvPr/>
          </p:nvCxnSpPr>
          <p:spPr>
            <a:xfrm>
              <a:off x="3507280" y="1912387"/>
              <a:ext cx="0" cy="68192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组合 45"/>
            <p:cNvGrpSpPr/>
            <p:nvPr/>
          </p:nvGrpSpPr>
          <p:grpSpPr>
            <a:xfrm>
              <a:off x="3417375" y="1600277"/>
              <a:ext cx="6929101" cy="171700"/>
              <a:chOff x="3649523" y="2421476"/>
              <a:chExt cx="6636028" cy="171700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3805238" y="2511334"/>
                <a:ext cx="6480313" cy="0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组合 55"/>
              <p:cNvGrpSpPr/>
              <p:nvPr/>
            </p:nvGrpSpPr>
            <p:grpSpPr>
              <a:xfrm>
                <a:off x="3649523" y="242147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57" name="椭圆 56"/>
                <p:cNvSpPr/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任意多边形: 形状 57"/>
                <p:cNvSpPr/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47" name="文本框 15"/>
            <p:cNvSpPr txBox="1"/>
            <p:nvPr/>
          </p:nvSpPr>
          <p:spPr>
            <a:xfrm>
              <a:off x="4222326" y="5735651"/>
              <a:ext cx="908614" cy="38441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>
                  <a:solidFill>
                    <a:schemeClr val="bg1">
                      <a:lumMod val="50000"/>
                    </a:schemeClr>
                  </a:solidFill>
                </a:rPr>
                <a:t>关键词</a:t>
              </a:r>
            </a:p>
          </p:txBody>
        </p:sp>
        <p:sp>
          <p:nvSpPr>
            <p:cNvPr id="48" name="文本框 16"/>
            <p:cNvSpPr txBox="1"/>
            <p:nvPr/>
          </p:nvSpPr>
          <p:spPr>
            <a:xfrm>
              <a:off x="5873390" y="5735649"/>
              <a:ext cx="908614" cy="38441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>
                  <a:solidFill>
                    <a:schemeClr val="bg1">
                      <a:lumMod val="50000"/>
                    </a:schemeClr>
                  </a:solidFill>
                </a:rPr>
                <a:t>关键词</a:t>
              </a:r>
            </a:p>
          </p:txBody>
        </p:sp>
        <p:sp>
          <p:nvSpPr>
            <p:cNvPr id="49" name="文本框 17"/>
            <p:cNvSpPr txBox="1"/>
            <p:nvPr/>
          </p:nvSpPr>
          <p:spPr>
            <a:xfrm>
              <a:off x="7790041" y="5735649"/>
              <a:ext cx="908614" cy="38441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>
                  <a:solidFill>
                    <a:schemeClr val="bg1">
                      <a:lumMod val="50000"/>
                    </a:schemeClr>
                  </a:solidFill>
                </a:rPr>
                <a:t>关键词</a:t>
              </a:r>
            </a:p>
          </p:txBody>
        </p:sp>
        <p:sp>
          <p:nvSpPr>
            <p:cNvPr id="50" name="文本框 18"/>
            <p:cNvSpPr txBox="1"/>
            <p:nvPr/>
          </p:nvSpPr>
          <p:spPr>
            <a:xfrm>
              <a:off x="9892168" y="5735649"/>
              <a:ext cx="908614" cy="38441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>
                  <a:solidFill>
                    <a:schemeClr val="bg1">
                      <a:lumMod val="50000"/>
                    </a:schemeClr>
                  </a:solidFill>
                </a:rPr>
                <a:t>关键词</a:t>
              </a:r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7317436" y="2507007"/>
              <a:ext cx="1903821" cy="3090180"/>
            </a:xfrm>
            <a:custGeom>
              <a:avLst/>
              <a:gdLst>
                <a:gd name="T0" fmla="*/ 222 w 369"/>
                <a:gd name="T1" fmla="*/ 571 h 600"/>
                <a:gd name="T2" fmla="*/ 236 w 369"/>
                <a:gd name="T3" fmla="*/ 582 h 600"/>
                <a:gd name="T4" fmla="*/ 249 w 369"/>
                <a:gd name="T5" fmla="*/ 595 h 600"/>
                <a:gd name="T6" fmla="*/ 207 w 369"/>
                <a:gd name="T7" fmla="*/ 574 h 600"/>
                <a:gd name="T8" fmla="*/ 199 w 369"/>
                <a:gd name="T9" fmla="*/ 569 h 600"/>
                <a:gd name="T10" fmla="*/ 203 w 369"/>
                <a:gd name="T11" fmla="*/ 519 h 600"/>
                <a:gd name="T12" fmla="*/ 175 w 369"/>
                <a:gd name="T13" fmla="*/ 544 h 600"/>
                <a:gd name="T14" fmla="*/ 170 w 369"/>
                <a:gd name="T15" fmla="*/ 570 h 600"/>
                <a:gd name="T16" fmla="*/ 166 w 369"/>
                <a:gd name="T17" fmla="*/ 586 h 600"/>
                <a:gd name="T18" fmla="*/ 130 w 369"/>
                <a:gd name="T19" fmla="*/ 597 h 600"/>
                <a:gd name="T20" fmla="*/ 142 w 369"/>
                <a:gd name="T21" fmla="*/ 585 h 600"/>
                <a:gd name="T22" fmla="*/ 141 w 369"/>
                <a:gd name="T23" fmla="*/ 569 h 600"/>
                <a:gd name="T24" fmla="*/ 113 w 369"/>
                <a:gd name="T25" fmla="*/ 512 h 600"/>
                <a:gd name="T26" fmla="*/ 113 w 369"/>
                <a:gd name="T27" fmla="*/ 507 h 600"/>
                <a:gd name="T28" fmla="*/ 112 w 369"/>
                <a:gd name="T29" fmla="*/ 249 h 600"/>
                <a:gd name="T30" fmla="*/ 60 w 369"/>
                <a:gd name="T31" fmla="*/ 166 h 600"/>
                <a:gd name="T32" fmla="*/ 0 w 369"/>
                <a:gd name="T33" fmla="*/ 148 h 600"/>
                <a:gd name="T34" fmla="*/ 24 w 369"/>
                <a:gd name="T35" fmla="*/ 95 h 600"/>
                <a:gd name="T36" fmla="*/ 15 w 369"/>
                <a:gd name="T37" fmla="*/ 25 h 600"/>
                <a:gd name="T38" fmla="*/ 28 w 369"/>
                <a:gd name="T39" fmla="*/ 54 h 600"/>
                <a:gd name="T40" fmla="*/ 41 w 369"/>
                <a:gd name="T41" fmla="*/ 59 h 600"/>
                <a:gd name="T42" fmla="*/ 103 w 369"/>
                <a:gd name="T43" fmla="*/ 105 h 600"/>
                <a:gd name="T44" fmla="*/ 126 w 369"/>
                <a:gd name="T45" fmla="*/ 126 h 600"/>
                <a:gd name="T46" fmla="*/ 164 w 369"/>
                <a:gd name="T47" fmla="*/ 145 h 600"/>
                <a:gd name="T48" fmla="*/ 156 w 369"/>
                <a:gd name="T49" fmla="*/ 118 h 600"/>
                <a:gd name="T50" fmla="*/ 153 w 369"/>
                <a:gd name="T51" fmla="*/ 83 h 600"/>
                <a:gd name="T52" fmla="*/ 129 w 369"/>
                <a:gd name="T53" fmla="*/ 57 h 600"/>
                <a:gd name="T54" fmla="*/ 207 w 369"/>
                <a:gd name="T55" fmla="*/ 64 h 600"/>
                <a:gd name="T56" fmla="*/ 215 w 369"/>
                <a:gd name="T57" fmla="*/ 81 h 600"/>
                <a:gd name="T58" fmla="*/ 213 w 369"/>
                <a:gd name="T59" fmla="*/ 81 h 600"/>
                <a:gd name="T60" fmla="*/ 199 w 369"/>
                <a:gd name="T61" fmla="*/ 92 h 600"/>
                <a:gd name="T62" fmla="*/ 191 w 369"/>
                <a:gd name="T63" fmla="*/ 128 h 600"/>
                <a:gd name="T64" fmla="*/ 210 w 369"/>
                <a:gd name="T65" fmla="*/ 138 h 600"/>
                <a:gd name="T66" fmla="*/ 244 w 369"/>
                <a:gd name="T67" fmla="*/ 119 h 600"/>
                <a:gd name="T68" fmla="*/ 255 w 369"/>
                <a:gd name="T69" fmla="*/ 102 h 600"/>
                <a:gd name="T70" fmla="*/ 314 w 369"/>
                <a:gd name="T71" fmla="*/ 53 h 600"/>
                <a:gd name="T72" fmla="*/ 339 w 369"/>
                <a:gd name="T73" fmla="*/ 5 h 600"/>
                <a:gd name="T74" fmla="*/ 359 w 369"/>
                <a:gd name="T75" fmla="*/ 27 h 600"/>
                <a:gd name="T76" fmla="*/ 346 w 369"/>
                <a:gd name="T77" fmla="*/ 54 h 600"/>
                <a:gd name="T78" fmla="*/ 362 w 369"/>
                <a:gd name="T79" fmla="*/ 105 h 600"/>
                <a:gd name="T80" fmla="*/ 303 w 369"/>
                <a:gd name="T81" fmla="*/ 161 h 600"/>
                <a:gd name="T82" fmla="*/ 254 w 369"/>
                <a:gd name="T83" fmla="*/ 192 h 600"/>
                <a:gd name="T84" fmla="*/ 251 w 369"/>
                <a:gd name="T85" fmla="*/ 290 h 600"/>
                <a:gd name="T86" fmla="*/ 261 w 369"/>
                <a:gd name="T87" fmla="*/ 446 h 600"/>
                <a:gd name="T88" fmla="*/ 240 w 369"/>
                <a:gd name="T89" fmla="*/ 511 h 600"/>
                <a:gd name="T90" fmla="*/ 233 w 369"/>
                <a:gd name="T91" fmla="*/ 570 h 600"/>
                <a:gd name="T92" fmla="*/ 227 w 369"/>
                <a:gd name="T93" fmla="*/ 59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9" h="600">
                  <a:moveTo>
                    <a:pt x="233" y="570"/>
                  </a:moveTo>
                  <a:cubicBezTo>
                    <a:pt x="230" y="570"/>
                    <a:pt x="226" y="570"/>
                    <a:pt x="222" y="570"/>
                  </a:cubicBezTo>
                  <a:cubicBezTo>
                    <a:pt x="222" y="570"/>
                    <a:pt x="222" y="570"/>
                    <a:pt x="222" y="571"/>
                  </a:cubicBezTo>
                  <a:cubicBezTo>
                    <a:pt x="225" y="573"/>
                    <a:pt x="228" y="576"/>
                    <a:pt x="231" y="578"/>
                  </a:cubicBezTo>
                  <a:cubicBezTo>
                    <a:pt x="232" y="579"/>
                    <a:pt x="233" y="579"/>
                    <a:pt x="234" y="579"/>
                  </a:cubicBezTo>
                  <a:cubicBezTo>
                    <a:pt x="235" y="580"/>
                    <a:pt x="236" y="581"/>
                    <a:pt x="236" y="582"/>
                  </a:cubicBezTo>
                  <a:cubicBezTo>
                    <a:pt x="240" y="585"/>
                    <a:pt x="243" y="588"/>
                    <a:pt x="247" y="590"/>
                  </a:cubicBezTo>
                  <a:cubicBezTo>
                    <a:pt x="248" y="591"/>
                    <a:pt x="248" y="592"/>
                    <a:pt x="249" y="593"/>
                  </a:cubicBezTo>
                  <a:cubicBezTo>
                    <a:pt x="249" y="594"/>
                    <a:pt x="249" y="594"/>
                    <a:pt x="249" y="595"/>
                  </a:cubicBezTo>
                  <a:cubicBezTo>
                    <a:pt x="245" y="596"/>
                    <a:pt x="232" y="597"/>
                    <a:pt x="229" y="596"/>
                  </a:cubicBezTo>
                  <a:cubicBezTo>
                    <a:pt x="223" y="594"/>
                    <a:pt x="210" y="583"/>
                    <a:pt x="206" y="578"/>
                  </a:cubicBezTo>
                  <a:cubicBezTo>
                    <a:pt x="206" y="577"/>
                    <a:pt x="207" y="575"/>
                    <a:pt x="207" y="574"/>
                  </a:cubicBezTo>
                  <a:cubicBezTo>
                    <a:pt x="206" y="573"/>
                    <a:pt x="206" y="571"/>
                    <a:pt x="205" y="570"/>
                  </a:cubicBezTo>
                  <a:cubicBezTo>
                    <a:pt x="203" y="570"/>
                    <a:pt x="201" y="569"/>
                    <a:pt x="199" y="569"/>
                  </a:cubicBezTo>
                  <a:cubicBezTo>
                    <a:pt x="199" y="569"/>
                    <a:pt x="199" y="569"/>
                    <a:pt x="199" y="569"/>
                  </a:cubicBezTo>
                  <a:cubicBezTo>
                    <a:pt x="200" y="565"/>
                    <a:pt x="201" y="560"/>
                    <a:pt x="203" y="556"/>
                  </a:cubicBezTo>
                  <a:cubicBezTo>
                    <a:pt x="203" y="552"/>
                    <a:pt x="203" y="547"/>
                    <a:pt x="203" y="543"/>
                  </a:cubicBezTo>
                  <a:cubicBezTo>
                    <a:pt x="203" y="535"/>
                    <a:pt x="203" y="527"/>
                    <a:pt x="203" y="519"/>
                  </a:cubicBezTo>
                  <a:cubicBezTo>
                    <a:pt x="203" y="518"/>
                    <a:pt x="202" y="517"/>
                    <a:pt x="202" y="515"/>
                  </a:cubicBezTo>
                  <a:cubicBezTo>
                    <a:pt x="195" y="516"/>
                    <a:pt x="188" y="516"/>
                    <a:pt x="180" y="517"/>
                  </a:cubicBezTo>
                  <a:cubicBezTo>
                    <a:pt x="181" y="526"/>
                    <a:pt x="177" y="536"/>
                    <a:pt x="175" y="544"/>
                  </a:cubicBezTo>
                  <a:cubicBezTo>
                    <a:pt x="175" y="552"/>
                    <a:pt x="176" y="561"/>
                    <a:pt x="177" y="570"/>
                  </a:cubicBezTo>
                  <a:cubicBezTo>
                    <a:pt x="174" y="570"/>
                    <a:pt x="172" y="570"/>
                    <a:pt x="170" y="569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3"/>
                    <a:pt x="171" y="576"/>
                    <a:pt x="171" y="579"/>
                  </a:cubicBezTo>
                  <a:cubicBezTo>
                    <a:pt x="170" y="580"/>
                    <a:pt x="169" y="581"/>
                    <a:pt x="168" y="582"/>
                  </a:cubicBezTo>
                  <a:cubicBezTo>
                    <a:pt x="167" y="584"/>
                    <a:pt x="167" y="585"/>
                    <a:pt x="166" y="586"/>
                  </a:cubicBezTo>
                  <a:cubicBezTo>
                    <a:pt x="164" y="588"/>
                    <a:pt x="162" y="589"/>
                    <a:pt x="160" y="591"/>
                  </a:cubicBezTo>
                  <a:cubicBezTo>
                    <a:pt x="157" y="593"/>
                    <a:pt x="155" y="597"/>
                    <a:pt x="150" y="598"/>
                  </a:cubicBezTo>
                  <a:cubicBezTo>
                    <a:pt x="144" y="600"/>
                    <a:pt x="136" y="598"/>
                    <a:pt x="130" y="597"/>
                  </a:cubicBezTo>
                  <a:cubicBezTo>
                    <a:pt x="130" y="597"/>
                    <a:pt x="130" y="597"/>
                    <a:pt x="130" y="596"/>
                  </a:cubicBezTo>
                  <a:cubicBezTo>
                    <a:pt x="131" y="595"/>
                    <a:pt x="131" y="593"/>
                    <a:pt x="131" y="592"/>
                  </a:cubicBezTo>
                  <a:cubicBezTo>
                    <a:pt x="133" y="588"/>
                    <a:pt x="139" y="587"/>
                    <a:pt x="142" y="585"/>
                  </a:cubicBezTo>
                  <a:cubicBezTo>
                    <a:pt x="145" y="582"/>
                    <a:pt x="149" y="579"/>
                    <a:pt x="152" y="576"/>
                  </a:cubicBezTo>
                  <a:cubicBezTo>
                    <a:pt x="153" y="574"/>
                    <a:pt x="153" y="571"/>
                    <a:pt x="153" y="569"/>
                  </a:cubicBezTo>
                  <a:cubicBezTo>
                    <a:pt x="149" y="569"/>
                    <a:pt x="145" y="569"/>
                    <a:pt x="141" y="569"/>
                  </a:cubicBezTo>
                  <a:cubicBezTo>
                    <a:pt x="141" y="564"/>
                    <a:pt x="140" y="557"/>
                    <a:pt x="140" y="553"/>
                  </a:cubicBezTo>
                  <a:cubicBezTo>
                    <a:pt x="142" y="541"/>
                    <a:pt x="143" y="515"/>
                    <a:pt x="136" y="509"/>
                  </a:cubicBezTo>
                  <a:cubicBezTo>
                    <a:pt x="128" y="510"/>
                    <a:pt x="121" y="511"/>
                    <a:pt x="113" y="512"/>
                  </a:cubicBezTo>
                  <a:cubicBezTo>
                    <a:pt x="113" y="512"/>
                    <a:pt x="113" y="511"/>
                    <a:pt x="113" y="511"/>
                  </a:cubicBezTo>
                  <a:cubicBezTo>
                    <a:pt x="113" y="509"/>
                    <a:pt x="114" y="508"/>
                    <a:pt x="114" y="507"/>
                  </a:cubicBezTo>
                  <a:cubicBezTo>
                    <a:pt x="113" y="507"/>
                    <a:pt x="113" y="507"/>
                    <a:pt x="113" y="507"/>
                  </a:cubicBezTo>
                  <a:cubicBezTo>
                    <a:pt x="113" y="457"/>
                    <a:pt x="114" y="407"/>
                    <a:pt x="115" y="358"/>
                  </a:cubicBezTo>
                  <a:cubicBezTo>
                    <a:pt x="114" y="334"/>
                    <a:pt x="113" y="310"/>
                    <a:pt x="113" y="286"/>
                  </a:cubicBezTo>
                  <a:cubicBezTo>
                    <a:pt x="112" y="273"/>
                    <a:pt x="112" y="261"/>
                    <a:pt x="112" y="249"/>
                  </a:cubicBezTo>
                  <a:cubicBezTo>
                    <a:pt x="111" y="242"/>
                    <a:pt x="111" y="235"/>
                    <a:pt x="111" y="228"/>
                  </a:cubicBezTo>
                  <a:cubicBezTo>
                    <a:pt x="110" y="218"/>
                    <a:pt x="109" y="208"/>
                    <a:pt x="108" y="198"/>
                  </a:cubicBezTo>
                  <a:cubicBezTo>
                    <a:pt x="92" y="188"/>
                    <a:pt x="76" y="177"/>
                    <a:pt x="60" y="166"/>
                  </a:cubicBezTo>
                  <a:cubicBezTo>
                    <a:pt x="56" y="167"/>
                    <a:pt x="51" y="168"/>
                    <a:pt x="47" y="169"/>
                  </a:cubicBezTo>
                  <a:cubicBezTo>
                    <a:pt x="36" y="168"/>
                    <a:pt x="27" y="163"/>
                    <a:pt x="20" y="159"/>
                  </a:cubicBezTo>
                  <a:cubicBezTo>
                    <a:pt x="13" y="155"/>
                    <a:pt x="7" y="152"/>
                    <a:pt x="0" y="148"/>
                  </a:cubicBezTo>
                  <a:cubicBezTo>
                    <a:pt x="0" y="145"/>
                    <a:pt x="0" y="141"/>
                    <a:pt x="1" y="137"/>
                  </a:cubicBezTo>
                  <a:cubicBezTo>
                    <a:pt x="4" y="132"/>
                    <a:pt x="8" y="128"/>
                    <a:pt x="12" y="123"/>
                  </a:cubicBezTo>
                  <a:cubicBezTo>
                    <a:pt x="16" y="113"/>
                    <a:pt x="20" y="104"/>
                    <a:pt x="24" y="95"/>
                  </a:cubicBezTo>
                  <a:cubicBezTo>
                    <a:pt x="26" y="92"/>
                    <a:pt x="32" y="77"/>
                    <a:pt x="32" y="74"/>
                  </a:cubicBezTo>
                  <a:cubicBezTo>
                    <a:pt x="31" y="65"/>
                    <a:pt x="20" y="60"/>
                    <a:pt x="16" y="54"/>
                  </a:cubicBezTo>
                  <a:cubicBezTo>
                    <a:pt x="15" y="44"/>
                    <a:pt x="13" y="34"/>
                    <a:pt x="15" y="25"/>
                  </a:cubicBezTo>
                  <a:cubicBezTo>
                    <a:pt x="17" y="25"/>
                    <a:pt x="18" y="25"/>
                    <a:pt x="20" y="24"/>
                  </a:cubicBezTo>
                  <a:cubicBezTo>
                    <a:pt x="24" y="27"/>
                    <a:pt x="27" y="31"/>
                    <a:pt x="31" y="35"/>
                  </a:cubicBezTo>
                  <a:cubicBezTo>
                    <a:pt x="30" y="36"/>
                    <a:pt x="26" y="51"/>
                    <a:pt x="28" y="54"/>
                  </a:cubicBezTo>
                  <a:cubicBezTo>
                    <a:pt x="32" y="56"/>
                    <a:pt x="35" y="59"/>
                    <a:pt x="38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1"/>
                    <a:pt x="40" y="60"/>
                    <a:pt x="41" y="59"/>
                  </a:cubicBezTo>
                  <a:cubicBezTo>
                    <a:pt x="52" y="67"/>
                    <a:pt x="63" y="75"/>
                    <a:pt x="74" y="83"/>
                  </a:cubicBezTo>
                  <a:cubicBezTo>
                    <a:pt x="80" y="89"/>
                    <a:pt x="86" y="96"/>
                    <a:pt x="92" y="103"/>
                  </a:cubicBezTo>
                  <a:cubicBezTo>
                    <a:pt x="96" y="104"/>
                    <a:pt x="99" y="104"/>
                    <a:pt x="103" y="105"/>
                  </a:cubicBezTo>
                  <a:cubicBezTo>
                    <a:pt x="108" y="107"/>
                    <a:pt x="113" y="112"/>
                    <a:pt x="116" y="116"/>
                  </a:cubicBezTo>
                  <a:cubicBezTo>
                    <a:pt x="115" y="117"/>
                    <a:pt x="114" y="121"/>
                    <a:pt x="115" y="121"/>
                  </a:cubicBezTo>
                  <a:cubicBezTo>
                    <a:pt x="119" y="123"/>
                    <a:pt x="122" y="124"/>
                    <a:pt x="126" y="126"/>
                  </a:cubicBezTo>
                  <a:cubicBezTo>
                    <a:pt x="128" y="128"/>
                    <a:pt x="131" y="131"/>
                    <a:pt x="133" y="133"/>
                  </a:cubicBezTo>
                  <a:cubicBezTo>
                    <a:pt x="135" y="134"/>
                    <a:pt x="137" y="135"/>
                    <a:pt x="139" y="136"/>
                  </a:cubicBezTo>
                  <a:cubicBezTo>
                    <a:pt x="147" y="140"/>
                    <a:pt x="154" y="144"/>
                    <a:pt x="164" y="145"/>
                  </a:cubicBezTo>
                  <a:cubicBezTo>
                    <a:pt x="166" y="141"/>
                    <a:pt x="168" y="136"/>
                    <a:pt x="166" y="131"/>
                  </a:cubicBezTo>
                  <a:cubicBezTo>
                    <a:pt x="165" y="129"/>
                    <a:pt x="161" y="127"/>
                    <a:pt x="160" y="126"/>
                  </a:cubicBezTo>
                  <a:cubicBezTo>
                    <a:pt x="158" y="123"/>
                    <a:pt x="157" y="121"/>
                    <a:pt x="156" y="118"/>
                  </a:cubicBezTo>
                  <a:cubicBezTo>
                    <a:pt x="154" y="111"/>
                    <a:pt x="156" y="104"/>
                    <a:pt x="156" y="97"/>
                  </a:cubicBezTo>
                  <a:cubicBezTo>
                    <a:pt x="156" y="95"/>
                    <a:pt x="156" y="93"/>
                    <a:pt x="156" y="91"/>
                  </a:cubicBezTo>
                  <a:cubicBezTo>
                    <a:pt x="155" y="89"/>
                    <a:pt x="154" y="86"/>
                    <a:pt x="153" y="83"/>
                  </a:cubicBezTo>
                  <a:cubicBezTo>
                    <a:pt x="153" y="82"/>
                    <a:pt x="154" y="81"/>
                    <a:pt x="154" y="79"/>
                  </a:cubicBezTo>
                  <a:cubicBezTo>
                    <a:pt x="154" y="75"/>
                    <a:pt x="153" y="71"/>
                    <a:pt x="153" y="67"/>
                  </a:cubicBezTo>
                  <a:cubicBezTo>
                    <a:pt x="145" y="64"/>
                    <a:pt x="137" y="60"/>
                    <a:pt x="129" y="57"/>
                  </a:cubicBezTo>
                  <a:cubicBezTo>
                    <a:pt x="145" y="55"/>
                    <a:pt x="160" y="53"/>
                    <a:pt x="176" y="51"/>
                  </a:cubicBezTo>
                  <a:cubicBezTo>
                    <a:pt x="180" y="53"/>
                    <a:pt x="183" y="54"/>
                    <a:pt x="187" y="56"/>
                  </a:cubicBezTo>
                  <a:cubicBezTo>
                    <a:pt x="193" y="58"/>
                    <a:pt x="200" y="61"/>
                    <a:pt x="207" y="64"/>
                  </a:cubicBezTo>
                  <a:cubicBezTo>
                    <a:pt x="211" y="66"/>
                    <a:pt x="215" y="69"/>
                    <a:pt x="220" y="72"/>
                  </a:cubicBezTo>
                  <a:cubicBezTo>
                    <a:pt x="224" y="74"/>
                    <a:pt x="227" y="76"/>
                    <a:pt x="231" y="79"/>
                  </a:cubicBezTo>
                  <a:cubicBezTo>
                    <a:pt x="226" y="79"/>
                    <a:pt x="220" y="80"/>
                    <a:pt x="215" y="81"/>
                  </a:cubicBezTo>
                  <a:cubicBezTo>
                    <a:pt x="215" y="85"/>
                    <a:pt x="214" y="90"/>
                    <a:pt x="214" y="95"/>
                  </a:cubicBezTo>
                  <a:cubicBezTo>
                    <a:pt x="214" y="95"/>
                    <a:pt x="213" y="94"/>
                    <a:pt x="213" y="94"/>
                  </a:cubicBezTo>
                  <a:cubicBezTo>
                    <a:pt x="213" y="90"/>
                    <a:pt x="213" y="85"/>
                    <a:pt x="213" y="81"/>
                  </a:cubicBezTo>
                  <a:cubicBezTo>
                    <a:pt x="209" y="81"/>
                    <a:pt x="205" y="81"/>
                    <a:pt x="200" y="82"/>
                  </a:cubicBezTo>
                  <a:cubicBezTo>
                    <a:pt x="199" y="84"/>
                    <a:pt x="198" y="87"/>
                    <a:pt x="198" y="90"/>
                  </a:cubicBezTo>
                  <a:cubicBezTo>
                    <a:pt x="198" y="91"/>
                    <a:pt x="198" y="90"/>
                    <a:pt x="199" y="92"/>
                  </a:cubicBezTo>
                  <a:cubicBezTo>
                    <a:pt x="196" y="99"/>
                    <a:pt x="201" y="109"/>
                    <a:pt x="198" y="118"/>
                  </a:cubicBezTo>
                  <a:cubicBezTo>
                    <a:pt x="197" y="121"/>
                    <a:pt x="195" y="123"/>
                    <a:pt x="194" y="126"/>
                  </a:cubicBezTo>
                  <a:cubicBezTo>
                    <a:pt x="193" y="127"/>
                    <a:pt x="192" y="127"/>
                    <a:pt x="191" y="128"/>
                  </a:cubicBezTo>
                  <a:cubicBezTo>
                    <a:pt x="190" y="131"/>
                    <a:pt x="192" y="139"/>
                    <a:pt x="194" y="140"/>
                  </a:cubicBezTo>
                  <a:cubicBezTo>
                    <a:pt x="195" y="141"/>
                    <a:pt x="196" y="142"/>
                    <a:pt x="197" y="143"/>
                  </a:cubicBezTo>
                  <a:cubicBezTo>
                    <a:pt x="201" y="141"/>
                    <a:pt x="205" y="140"/>
                    <a:pt x="210" y="138"/>
                  </a:cubicBezTo>
                  <a:cubicBezTo>
                    <a:pt x="218" y="133"/>
                    <a:pt x="223" y="125"/>
                    <a:pt x="236" y="125"/>
                  </a:cubicBezTo>
                  <a:cubicBezTo>
                    <a:pt x="236" y="124"/>
                    <a:pt x="236" y="122"/>
                    <a:pt x="237" y="121"/>
                  </a:cubicBezTo>
                  <a:cubicBezTo>
                    <a:pt x="239" y="120"/>
                    <a:pt x="242" y="120"/>
                    <a:pt x="244" y="119"/>
                  </a:cubicBezTo>
                  <a:cubicBezTo>
                    <a:pt x="245" y="117"/>
                    <a:pt x="246" y="115"/>
                    <a:pt x="247" y="113"/>
                  </a:cubicBezTo>
                  <a:cubicBezTo>
                    <a:pt x="249" y="111"/>
                    <a:pt x="253" y="112"/>
                    <a:pt x="254" y="110"/>
                  </a:cubicBezTo>
                  <a:cubicBezTo>
                    <a:pt x="255" y="108"/>
                    <a:pt x="254" y="103"/>
                    <a:pt x="255" y="102"/>
                  </a:cubicBezTo>
                  <a:cubicBezTo>
                    <a:pt x="261" y="97"/>
                    <a:pt x="267" y="93"/>
                    <a:pt x="273" y="88"/>
                  </a:cubicBezTo>
                  <a:cubicBezTo>
                    <a:pt x="278" y="84"/>
                    <a:pt x="282" y="80"/>
                    <a:pt x="287" y="75"/>
                  </a:cubicBezTo>
                  <a:cubicBezTo>
                    <a:pt x="296" y="68"/>
                    <a:pt x="305" y="60"/>
                    <a:pt x="314" y="53"/>
                  </a:cubicBezTo>
                  <a:cubicBezTo>
                    <a:pt x="325" y="44"/>
                    <a:pt x="337" y="36"/>
                    <a:pt x="345" y="24"/>
                  </a:cubicBezTo>
                  <a:cubicBezTo>
                    <a:pt x="344" y="18"/>
                    <a:pt x="341" y="13"/>
                    <a:pt x="338" y="8"/>
                  </a:cubicBezTo>
                  <a:cubicBezTo>
                    <a:pt x="338" y="7"/>
                    <a:pt x="339" y="6"/>
                    <a:pt x="339" y="5"/>
                  </a:cubicBezTo>
                  <a:cubicBezTo>
                    <a:pt x="340" y="4"/>
                    <a:pt x="351" y="0"/>
                    <a:pt x="352" y="0"/>
                  </a:cubicBezTo>
                  <a:cubicBezTo>
                    <a:pt x="354" y="2"/>
                    <a:pt x="351" y="6"/>
                    <a:pt x="352" y="9"/>
                  </a:cubicBezTo>
                  <a:cubicBezTo>
                    <a:pt x="353" y="13"/>
                    <a:pt x="360" y="22"/>
                    <a:pt x="359" y="27"/>
                  </a:cubicBezTo>
                  <a:cubicBezTo>
                    <a:pt x="358" y="28"/>
                    <a:pt x="357" y="29"/>
                    <a:pt x="356" y="30"/>
                  </a:cubicBezTo>
                  <a:cubicBezTo>
                    <a:pt x="353" y="35"/>
                    <a:pt x="349" y="40"/>
                    <a:pt x="346" y="44"/>
                  </a:cubicBezTo>
                  <a:cubicBezTo>
                    <a:pt x="346" y="48"/>
                    <a:pt x="346" y="51"/>
                    <a:pt x="346" y="54"/>
                  </a:cubicBezTo>
                  <a:cubicBezTo>
                    <a:pt x="345" y="56"/>
                    <a:pt x="345" y="58"/>
                    <a:pt x="345" y="60"/>
                  </a:cubicBezTo>
                  <a:cubicBezTo>
                    <a:pt x="348" y="68"/>
                    <a:pt x="352" y="75"/>
                    <a:pt x="355" y="83"/>
                  </a:cubicBezTo>
                  <a:cubicBezTo>
                    <a:pt x="357" y="90"/>
                    <a:pt x="360" y="98"/>
                    <a:pt x="362" y="105"/>
                  </a:cubicBezTo>
                  <a:cubicBezTo>
                    <a:pt x="365" y="113"/>
                    <a:pt x="369" y="120"/>
                    <a:pt x="367" y="131"/>
                  </a:cubicBezTo>
                  <a:cubicBezTo>
                    <a:pt x="354" y="138"/>
                    <a:pt x="341" y="145"/>
                    <a:pt x="329" y="152"/>
                  </a:cubicBezTo>
                  <a:cubicBezTo>
                    <a:pt x="320" y="155"/>
                    <a:pt x="312" y="158"/>
                    <a:pt x="303" y="161"/>
                  </a:cubicBezTo>
                  <a:cubicBezTo>
                    <a:pt x="300" y="163"/>
                    <a:pt x="300" y="167"/>
                    <a:pt x="295" y="170"/>
                  </a:cubicBezTo>
                  <a:cubicBezTo>
                    <a:pt x="283" y="175"/>
                    <a:pt x="270" y="181"/>
                    <a:pt x="258" y="186"/>
                  </a:cubicBezTo>
                  <a:cubicBezTo>
                    <a:pt x="256" y="188"/>
                    <a:pt x="255" y="190"/>
                    <a:pt x="254" y="192"/>
                  </a:cubicBezTo>
                  <a:cubicBezTo>
                    <a:pt x="251" y="193"/>
                    <a:pt x="249" y="193"/>
                    <a:pt x="247" y="193"/>
                  </a:cubicBezTo>
                  <a:cubicBezTo>
                    <a:pt x="248" y="221"/>
                    <a:pt x="249" y="248"/>
                    <a:pt x="251" y="275"/>
                  </a:cubicBezTo>
                  <a:cubicBezTo>
                    <a:pt x="251" y="280"/>
                    <a:pt x="251" y="285"/>
                    <a:pt x="251" y="290"/>
                  </a:cubicBezTo>
                  <a:cubicBezTo>
                    <a:pt x="252" y="306"/>
                    <a:pt x="253" y="322"/>
                    <a:pt x="254" y="339"/>
                  </a:cubicBezTo>
                  <a:cubicBezTo>
                    <a:pt x="256" y="368"/>
                    <a:pt x="258" y="397"/>
                    <a:pt x="260" y="426"/>
                  </a:cubicBezTo>
                  <a:cubicBezTo>
                    <a:pt x="261" y="433"/>
                    <a:pt x="261" y="440"/>
                    <a:pt x="261" y="446"/>
                  </a:cubicBezTo>
                  <a:cubicBezTo>
                    <a:pt x="263" y="458"/>
                    <a:pt x="264" y="475"/>
                    <a:pt x="262" y="487"/>
                  </a:cubicBezTo>
                  <a:cubicBezTo>
                    <a:pt x="261" y="490"/>
                    <a:pt x="262" y="505"/>
                    <a:pt x="261" y="507"/>
                  </a:cubicBezTo>
                  <a:cubicBezTo>
                    <a:pt x="254" y="508"/>
                    <a:pt x="247" y="509"/>
                    <a:pt x="240" y="511"/>
                  </a:cubicBezTo>
                  <a:cubicBezTo>
                    <a:pt x="239" y="517"/>
                    <a:pt x="236" y="521"/>
                    <a:pt x="235" y="526"/>
                  </a:cubicBezTo>
                  <a:cubicBezTo>
                    <a:pt x="234" y="531"/>
                    <a:pt x="234" y="535"/>
                    <a:pt x="234" y="540"/>
                  </a:cubicBezTo>
                  <a:cubicBezTo>
                    <a:pt x="232" y="549"/>
                    <a:pt x="233" y="561"/>
                    <a:pt x="233" y="570"/>
                  </a:cubicBezTo>
                  <a:close/>
                  <a:moveTo>
                    <a:pt x="227" y="596"/>
                  </a:moveTo>
                  <a:cubicBezTo>
                    <a:pt x="227" y="596"/>
                    <a:pt x="227" y="596"/>
                    <a:pt x="228" y="596"/>
                  </a:cubicBezTo>
                  <a:cubicBezTo>
                    <a:pt x="227" y="596"/>
                    <a:pt x="227" y="596"/>
                    <a:pt x="227" y="596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14300" dir="18900000" sy="23000" kx="-1200000" algn="bl" rotWithShape="0">
                <a:prstClr val="black">
                  <a:alpha val="5000"/>
                </a:prst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任意多边形: 形状 51"/>
            <p:cNvSpPr/>
            <p:nvPr/>
          </p:nvSpPr>
          <p:spPr bwMode="auto">
            <a:xfrm>
              <a:off x="4458853" y="4577449"/>
              <a:ext cx="876473" cy="1031848"/>
            </a:xfrm>
            <a:custGeom>
              <a:avLst/>
              <a:gdLst>
                <a:gd name="T0" fmla="*/ 53 w 104"/>
                <a:gd name="T1" fmla="*/ 78 h 123"/>
                <a:gd name="T2" fmla="*/ 52 w 104"/>
                <a:gd name="T3" fmla="*/ 83 h 123"/>
                <a:gd name="T4" fmla="*/ 28 w 104"/>
                <a:gd name="T5" fmla="*/ 1 h 123"/>
                <a:gd name="T6" fmla="*/ 28 w 104"/>
                <a:gd name="T7" fmla="*/ 1 h 123"/>
                <a:gd name="T8" fmla="*/ 25 w 104"/>
                <a:gd name="T9" fmla="*/ 3 h 123"/>
                <a:gd name="T10" fmla="*/ 23 w 104"/>
                <a:gd name="T11" fmla="*/ 4 h 123"/>
                <a:gd name="T12" fmla="*/ 23 w 104"/>
                <a:gd name="T13" fmla="*/ 4 h 123"/>
                <a:gd name="T14" fmla="*/ 22 w 104"/>
                <a:gd name="T15" fmla="*/ 3 h 123"/>
                <a:gd name="T16" fmla="*/ 14 w 104"/>
                <a:gd name="T17" fmla="*/ 18 h 123"/>
                <a:gd name="T18" fmla="*/ 14 w 104"/>
                <a:gd name="T19" fmla="*/ 18 h 123"/>
                <a:gd name="T20" fmla="*/ 15 w 104"/>
                <a:gd name="T21" fmla="*/ 24 h 123"/>
                <a:gd name="T22" fmla="*/ 14 w 104"/>
                <a:gd name="T23" fmla="*/ 22 h 123"/>
                <a:gd name="T24" fmla="*/ 14 w 104"/>
                <a:gd name="T25" fmla="*/ 20 h 123"/>
                <a:gd name="T26" fmla="*/ 14 w 104"/>
                <a:gd name="T27" fmla="*/ 20 h 123"/>
                <a:gd name="T28" fmla="*/ 14 w 104"/>
                <a:gd name="T29" fmla="*/ 21 h 123"/>
                <a:gd name="T30" fmla="*/ 14 w 104"/>
                <a:gd name="T31" fmla="*/ 20 h 123"/>
                <a:gd name="T32" fmla="*/ 14 w 104"/>
                <a:gd name="T33" fmla="*/ 20 h 123"/>
                <a:gd name="T34" fmla="*/ 49 w 104"/>
                <a:gd name="T35" fmla="*/ 14 h 123"/>
                <a:gd name="T36" fmla="*/ 49 w 104"/>
                <a:gd name="T37" fmla="*/ 17 h 123"/>
                <a:gd name="T38" fmla="*/ 50 w 104"/>
                <a:gd name="T39" fmla="*/ 20 h 123"/>
                <a:gd name="T40" fmla="*/ 49 w 104"/>
                <a:gd name="T41" fmla="*/ 23 h 123"/>
                <a:gd name="T42" fmla="*/ 52 w 104"/>
                <a:gd name="T43" fmla="*/ 25 h 123"/>
                <a:gd name="T44" fmla="*/ 45 w 104"/>
                <a:gd name="T45" fmla="*/ 34 h 123"/>
                <a:gd name="T46" fmla="*/ 54 w 104"/>
                <a:gd name="T47" fmla="*/ 46 h 123"/>
                <a:gd name="T48" fmla="*/ 65 w 104"/>
                <a:gd name="T49" fmla="*/ 74 h 123"/>
                <a:gd name="T50" fmla="*/ 75 w 104"/>
                <a:gd name="T51" fmla="*/ 92 h 123"/>
                <a:gd name="T52" fmla="*/ 93 w 104"/>
                <a:gd name="T53" fmla="*/ 105 h 123"/>
                <a:gd name="T54" fmla="*/ 103 w 104"/>
                <a:gd name="T55" fmla="*/ 112 h 123"/>
                <a:gd name="T56" fmla="*/ 101 w 104"/>
                <a:gd name="T57" fmla="*/ 116 h 123"/>
                <a:gd name="T58" fmla="*/ 83 w 104"/>
                <a:gd name="T59" fmla="*/ 117 h 123"/>
                <a:gd name="T60" fmla="*/ 76 w 104"/>
                <a:gd name="T61" fmla="*/ 115 h 123"/>
                <a:gd name="T62" fmla="*/ 65 w 104"/>
                <a:gd name="T63" fmla="*/ 105 h 123"/>
                <a:gd name="T64" fmla="*/ 60 w 104"/>
                <a:gd name="T65" fmla="*/ 110 h 123"/>
                <a:gd name="T66" fmla="*/ 58 w 104"/>
                <a:gd name="T67" fmla="*/ 114 h 123"/>
                <a:gd name="T68" fmla="*/ 46 w 104"/>
                <a:gd name="T69" fmla="*/ 117 h 123"/>
                <a:gd name="T70" fmla="*/ 16 w 104"/>
                <a:gd name="T71" fmla="*/ 112 h 123"/>
                <a:gd name="T72" fmla="*/ 2 w 104"/>
                <a:gd name="T73" fmla="*/ 103 h 123"/>
                <a:gd name="T74" fmla="*/ 7 w 104"/>
                <a:gd name="T75" fmla="*/ 87 h 123"/>
                <a:gd name="T76" fmla="*/ 5 w 104"/>
                <a:gd name="T77" fmla="*/ 84 h 123"/>
                <a:gd name="T78" fmla="*/ 5 w 104"/>
                <a:gd name="T79" fmla="*/ 62 h 123"/>
                <a:gd name="T80" fmla="*/ 22 w 104"/>
                <a:gd name="T81" fmla="*/ 41 h 123"/>
                <a:gd name="T82" fmla="*/ 16 w 104"/>
                <a:gd name="T83" fmla="*/ 25 h 123"/>
                <a:gd name="T84" fmla="*/ 15 w 104"/>
                <a:gd name="T85" fmla="*/ 25 h 123"/>
                <a:gd name="T86" fmla="*/ 14 w 104"/>
                <a:gd name="T87" fmla="*/ 15 h 123"/>
                <a:gd name="T88" fmla="*/ 18 w 104"/>
                <a:gd name="T89" fmla="*/ 8 h 123"/>
                <a:gd name="T90" fmla="*/ 22 w 104"/>
                <a:gd name="T91" fmla="*/ 4 h 123"/>
                <a:gd name="T92" fmla="*/ 22 w 104"/>
                <a:gd name="T93" fmla="*/ 4 h 123"/>
                <a:gd name="T94" fmla="*/ 22 w 104"/>
                <a:gd name="T95" fmla="*/ 4 h 123"/>
                <a:gd name="T96" fmla="*/ 25 w 104"/>
                <a:gd name="T97" fmla="*/ 2 h 123"/>
                <a:gd name="T98" fmla="*/ 28 w 104"/>
                <a:gd name="T99" fmla="*/ 1 h 123"/>
                <a:gd name="T100" fmla="*/ 29 w 104"/>
                <a:gd name="T101" fmla="*/ 1 h 123"/>
                <a:gd name="T102" fmla="*/ 29 w 104"/>
                <a:gd name="T103" fmla="*/ 0 h 123"/>
                <a:gd name="T104" fmla="*/ 29 w 104"/>
                <a:gd name="T105" fmla="*/ 0 h 123"/>
                <a:gd name="T106" fmla="*/ 30 w 104"/>
                <a:gd name="T107" fmla="*/ 1 h 123"/>
                <a:gd name="T108" fmla="*/ 31 w 104"/>
                <a:gd name="T109" fmla="*/ 1 h 123"/>
                <a:gd name="T110" fmla="*/ 31 w 104"/>
                <a:gd name="T111" fmla="*/ 1 h 123"/>
                <a:gd name="T112" fmla="*/ 34 w 104"/>
                <a:gd name="T113" fmla="*/ 1 h 123"/>
                <a:gd name="T114" fmla="*/ 39 w 104"/>
                <a:gd name="T115" fmla="*/ 3 h 123"/>
                <a:gd name="T116" fmla="*/ 101 w 104"/>
                <a:gd name="T117" fmla="*/ 1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" h="123">
                  <a:moveTo>
                    <a:pt x="52" y="72"/>
                  </a:moveTo>
                  <a:cubicBezTo>
                    <a:pt x="52" y="74"/>
                    <a:pt x="54" y="76"/>
                    <a:pt x="53" y="78"/>
                  </a:cubicBezTo>
                  <a:cubicBezTo>
                    <a:pt x="53" y="79"/>
                    <a:pt x="53" y="82"/>
                    <a:pt x="54" y="84"/>
                  </a:cubicBezTo>
                  <a:cubicBezTo>
                    <a:pt x="53" y="84"/>
                    <a:pt x="53" y="83"/>
                    <a:pt x="52" y="83"/>
                  </a:cubicBezTo>
                  <a:cubicBezTo>
                    <a:pt x="53" y="80"/>
                    <a:pt x="52" y="76"/>
                    <a:pt x="52" y="72"/>
                  </a:cubicBezTo>
                  <a:moveTo>
                    <a:pt x="28" y="1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1"/>
                    <a:pt x="28" y="1"/>
                  </a:cubicBezTo>
                  <a:close/>
                  <a:moveTo>
                    <a:pt x="24" y="2"/>
                  </a:moveTo>
                  <a:cubicBezTo>
                    <a:pt x="24" y="2"/>
                    <a:pt x="25" y="3"/>
                    <a:pt x="25" y="3"/>
                  </a:cubicBezTo>
                  <a:cubicBezTo>
                    <a:pt x="24" y="3"/>
                    <a:pt x="24" y="3"/>
                    <a:pt x="24" y="2"/>
                  </a:cubicBezTo>
                  <a:close/>
                  <a:moveTo>
                    <a:pt x="23" y="4"/>
                  </a:moveTo>
                  <a:cubicBezTo>
                    <a:pt x="23" y="4"/>
                    <a:pt x="24" y="3"/>
                    <a:pt x="23" y="3"/>
                  </a:cubicBezTo>
                  <a:cubicBezTo>
                    <a:pt x="23" y="3"/>
                    <a:pt x="23" y="4"/>
                    <a:pt x="23" y="4"/>
                  </a:cubicBezTo>
                  <a:close/>
                  <a:moveTo>
                    <a:pt x="23" y="4"/>
                  </a:moveTo>
                  <a:cubicBezTo>
                    <a:pt x="23" y="4"/>
                    <a:pt x="23" y="3"/>
                    <a:pt x="22" y="3"/>
                  </a:cubicBezTo>
                  <a:cubicBezTo>
                    <a:pt x="23" y="3"/>
                    <a:pt x="23" y="3"/>
                    <a:pt x="23" y="4"/>
                  </a:cubicBezTo>
                  <a:close/>
                  <a:moveTo>
                    <a:pt x="14" y="18"/>
                  </a:moveTo>
                  <a:cubicBezTo>
                    <a:pt x="14" y="18"/>
                    <a:pt x="14" y="18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lose/>
                  <a:moveTo>
                    <a:pt x="14" y="21"/>
                  </a:moveTo>
                  <a:cubicBezTo>
                    <a:pt x="14" y="22"/>
                    <a:pt x="15" y="23"/>
                    <a:pt x="15" y="24"/>
                  </a:cubicBezTo>
                  <a:cubicBezTo>
                    <a:pt x="14" y="23"/>
                    <a:pt x="14" y="22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moveTo>
                    <a:pt x="14" y="20"/>
                  </a:moveTo>
                  <a:cubicBezTo>
                    <a:pt x="14" y="20"/>
                    <a:pt x="14" y="21"/>
                    <a:pt x="14" y="22"/>
                  </a:cubicBezTo>
                  <a:cubicBezTo>
                    <a:pt x="14" y="21"/>
                    <a:pt x="15" y="21"/>
                    <a:pt x="14" y="20"/>
                  </a:cubicBezTo>
                  <a:moveTo>
                    <a:pt x="14" y="19"/>
                  </a:moveTo>
                  <a:cubicBezTo>
                    <a:pt x="14" y="19"/>
                    <a:pt x="14" y="20"/>
                    <a:pt x="14" y="21"/>
                  </a:cubicBezTo>
                  <a:cubicBezTo>
                    <a:pt x="14" y="20"/>
                    <a:pt x="14" y="20"/>
                    <a:pt x="14" y="19"/>
                  </a:cubicBezTo>
                  <a:close/>
                  <a:moveTo>
                    <a:pt x="14" y="20"/>
                  </a:moveTo>
                  <a:cubicBezTo>
                    <a:pt x="14" y="20"/>
                    <a:pt x="14" y="21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moveTo>
                    <a:pt x="39" y="3"/>
                  </a:moveTo>
                  <a:cubicBezTo>
                    <a:pt x="44" y="4"/>
                    <a:pt x="48" y="9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9" y="16"/>
                    <a:pt x="49" y="17"/>
                  </a:cubicBezTo>
                  <a:cubicBezTo>
                    <a:pt x="50" y="18"/>
                    <a:pt x="50" y="19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49" y="22"/>
                    <a:pt x="49" y="23"/>
                  </a:cubicBezTo>
                  <a:cubicBezTo>
                    <a:pt x="49" y="22"/>
                    <a:pt x="49" y="24"/>
                    <a:pt x="48" y="24"/>
                  </a:cubicBezTo>
                  <a:cubicBezTo>
                    <a:pt x="50" y="24"/>
                    <a:pt x="51" y="23"/>
                    <a:pt x="52" y="25"/>
                  </a:cubicBezTo>
                  <a:cubicBezTo>
                    <a:pt x="52" y="27"/>
                    <a:pt x="51" y="28"/>
                    <a:pt x="50" y="30"/>
                  </a:cubicBezTo>
                  <a:cubicBezTo>
                    <a:pt x="50" y="31"/>
                    <a:pt x="47" y="35"/>
                    <a:pt x="45" y="34"/>
                  </a:cubicBezTo>
                  <a:cubicBezTo>
                    <a:pt x="45" y="36"/>
                    <a:pt x="43" y="40"/>
                    <a:pt x="42" y="42"/>
                  </a:cubicBezTo>
                  <a:cubicBezTo>
                    <a:pt x="46" y="43"/>
                    <a:pt x="50" y="44"/>
                    <a:pt x="54" y="46"/>
                  </a:cubicBezTo>
                  <a:cubicBezTo>
                    <a:pt x="59" y="49"/>
                    <a:pt x="58" y="55"/>
                    <a:pt x="60" y="60"/>
                  </a:cubicBezTo>
                  <a:cubicBezTo>
                    <a:pt x="62" y="65"/>
                    <a:pt x="65" y="69"/>
                    <a:pt x="65" y="74"/>
                  </a:cubicBezTo>
                  <a:cubicBezTo>
                    <a:pt x="66" y="78"/>
                    <a:pt x="65" y="83"/>
                    <a:pt x="64" y="87"/>
                  </a:cubicBezTo>
                  <a:cubicBezTo>
                    <a:pt x="68" y="88"/>
                    <a:pt x="73" y="88"/>
                    <a:pt x="75" y="92"/>
                  </a:cubicBezTo>
                  <a:cubicBezTo>
                    <a:pt x="78" y="96"/>
                    <a:pt x="81" y="99"/>
                    <a:pt x="84" y="103"/>
                  </a:cubicBezTo>
                  <a:cubicBezTo>
                    <a:pt x="86" y="106"/>
                    <a:pt x="90" y="105"/>
                    <a:pt x="93" y="105"/>
                  </a:cubicBezTo>
                  <a:cubicBezTo>
                    <a:pt x="95" y="106"/>
                    <a:pt x="104" y="105"/>
                    <a:pt x="101" y="109"/>
                  </a:cubicBezTo>
                  <a:cubicBezTo>
                    <a:pt x="103" y="109"/>
                    <a:pt x="104" y="111"/>
                    <a:pt x="103" y="112"/>
                  </a:cubicBezTo>
                  <a:cubicBezTo>
                    <a:pt x="103" y="113"/>
                    <a:pt x="103" y="114"/>
                    <a:pt x="102" y="114"/>
                  </a:cubicBezTo>
                  <a:cubicBezTo>
                    <a:pt x="104" y="115"/>
                    <a:pt x="102" y="117"/>
                    <a:pt x="101" y="116"/>
                  </a:cubicBezTo>
                  <a:cubicBezTo>
                    <a:pt x="103" y="119"/>
                    <a:pt x="96" y="118"/>
                    <a:pt x="95" y="118"/>
                  </a:cubicBezTo>
                  <a:cubicBezTo>
                    <a:pt x="91" y="118"/>
                    <a:pt x="87" y="117"/>
                    <a:pt x="83" y="117"/>
                  </a:cubicBezTo>
                  <a:cubicBezTo>
                    <a:pt x="81" y="117"/>
                    <a:pt x="79" y="117"/>
                    <a:pt x="77" y="116"/>
                  </a:cubicBezTo>
                  <a:cubicBezTo>
                    <a:pt x="76" y="116"/>
                    <a:pt x="76" y="115"/>
                    <a:pt x="76" y="115"/>
                  </a:cubicBezTo>
                  <a:cubicBezTo>
                    <a:pt x="75" y="113"/>
                    <a:pt x="75" y="114"/>
                    <a:pt x="73" y="113"/>
                  </a:cubicBezTo>
                  <a:cubicBezTo>
                    <a:pt x="69" y="112"/>
                    <a:pt x="65" y="110"/>
                    <a:pt x="65" y="105"/>
                  </a:cubicBezTo>
                  <a:cubicBezTo>
                    <a:pt x="63" y="105"/>
                    <a:pt x="62" y="106"/>
                    <a:pt x="61" y="107"/>
                  </a:cubicBezTo>
                  <a:cubicBezTo>
                    <a:pt x="60" y="107"/>
                    <a:pt x="60" y="109"/>
                    <a:pt x="60" y="110"/>
                  </a:cubicBezTo>
                  <a:cubicBezTo>
                    <a:pt x="60" y="111"/>
                    <a:pt x="59" y="110"/>
                    <a:pt x="59" y="111"/>
                  </a:cubicBezTo>
                  <a:cubicBezTo>
                    <a:pt x="59" y="112"/>
                    <a:pt x="58" y="113"/>
                    <a:pt x="58" y="114"/>
                  </a:cubicBezTo>
                  <a:cubicBezTo>
                    <a:pt x="57" y="116"/>
                    <a:pt x="57" y="119"/>
                    <a:pt x="55" y="120"/>
                  </a:cubicBezTo>
                  <a:cubicBezTo>
                    <a:pt x="50" y="123"/>
                    <a:pt x="51" y="117"/>
                    <a:pt x="46" y="117"/>
                  </a:cubicBezTo>
                  <a:cubicBezTo>
                    <a:pt x="42" y="117"/>
                    <a:pt x="36" y="117"/>
                    <a:pt x="32" y="117"/>
                  </a:cubicBezTo>
                  <a:cubicBezTo>
                    <a:pt x="25" y="116"/>
                    <a:pt x="21" y="115"/>
                    <a:pt x="16" y="112"/>
                  </a:cubicBezTo>
                  <a:cubicBezTo>
                    <a:pt x="12" y="113"/>
                    <a:pt x="6" y="111"/>
                    <a:pt x="4" y="108"/>
                  </a:cubicBezTo>
                  <a:cubicBezTo>
                    <a:pt x="3" y="106"/>
                    <a:pt x="2" y="106"/>
                    <a:pt x="2" y="103"/>
                  </a:cubicBezTo>
                  <a:cubicBezTo>
                    <a:pt x="2" y="101"/>
                    <a:pt x="0" y="99"/>
                    <a:pt x="0" y="97"/>
                  </a:cubicBezTo>
                  <a:cubicBezTo>
                    <a:pt x="0" y="94"/>
                    <a:pt x="4" y="88"/>
                    <a:pt x="7" y="87"/>
                  </a:cubicBezTo>
                  <a:cubicBezTo>
                    <a:pt x="7" y="87"/>
                    <a:pt x="3" y="87"/>
                    <a:pt x="3" y="87"/>
                  </a:cubicBezTo>
                  <a:cubicBezTo>
                    <a:pt x="3" y="86"/>
                    <a:pt x="5" y="84"/>
                    <a:pt x="5" y="84"/>
                  </a:cubicBezTo>
                  <a:cubicBezTo>
                    <a:pt x="3" y="81"/>
                    <a:pt x="2" y="79"/>
                    <a:pt x="2" y="74"/>
                  </a:cubicBezTo>
                  <a:cubicBezTo>
                    <a:pt x="2" y="70"/>
                    <a:pt x="3" y="66"/>
                    <a:pt x="5" y="62"/>
                  </a:cubicBezTo>
                  <a:cubicBezTo>
                    <a:pt x="6" y="56"/>
                    <a:pt x="8" y="51"/>
                    <a:pt x="13" y="47"/>
                  </a:cubicBezTo>
                  <a:cubicBezTo>
                    <a:pt x="16" y="45"/>
                    <a:pt x="19" y="43"/>
                    <a:pt x="22" y="41"/>
                  </a:cubicBezTo>
                  <a:cubicBezTo>
                    <a:pt x="18" y="40"/>
                    <a:pt x="18" y="36"/>
                    <a:pt x="16" y="33"/>
                  </a:cubicBezTo>
                  <a:cubicBezTo>
                    <a:pt x="15" y="31"/>
                    <a:pt x="10" y="24"/>
                    <a:pt x="16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4"/>
                    <a:pt x="15" y="24"/>
                    <a:pt x="15" y="25"/>
                  </a:cubicBezTo>
                  <a:cubicBezTo>
                    <a:pt x="13" y="22"/>
                    <a:pt x="13" y="17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9" y="7"/>
                    <a:pt x="18" y="8"/>
                    <a:pt x="18" y="8"/>
                  </a:cubicBezTo>
                  <a:cubicBezTo>
                    <a:pt x="19" y="7"/>
                    <a:pt x="20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3" y="3"/>
                    <a:pt x="23" y="3"/>
                    <a:pt x="22" y="4"/>
                  </a:cubicBezTo>
                  <a:cubicBezTo>
                    <a:pt x="22" y="4"/>
                    <a:pt x="23" y="3"/>
                    <a:pt x="23" y="3"/>
                  </a:cubicBezTo>
                  <a:cubicBezTo>
                    <a:pt x="24" y="3"/>
                    <a:pt x="24" y="2"/>
                    <a:pt x="25" y="2"/>
                  </a:cubicBezTo>
                  <a:cubicBezTo>
                    <a:pt x="24" y="3"/>
                    <a:pt x="26" y="2"/>
                    <a:pt x="26" y="2"/>
                  </a:cubicBezTo>
                  <a:cubicBezTo>
                    <a:pt x="26" y="2"/>
                    <a:pt x="27" y="1"/>
                    <a:pt x="28" y="1"/>
                  </a:cubicBezTo>
                  <a:cubicBezTo>
                    <a:pt x="28" y="1"/>
                    <a:pt x="28" y="1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9" y="1"/>
                    <a:pt x="29" y="0"/>
                  </a:cubicBezTo>
                  <a:cubicBezTo>
                    <a:pt x="29" y="1"/>
                    <a:pt x="28" y="2"/>
                    <a:pt x="29" y="1"/>
                  </a:cubicBezTo>
                  <a:cubicBezTo>
                    <a:pt x="30" y="1"/>
                    <a:pt x="30" y="1"/>
                    <a:pt x="29" y="0"/>
                  </a:cubicBezTo>
                  <a:cubicBezTo>
                    <a:pt x="30" y="0"/>
                    <a:pt x="30" y="1"/>
                    <a:pt x="30" y="1"/>
                  </a:cubicBezTo>
                  <a:cubicBezTo>
                    <a:pt x="30" y="1"/>
                    <a:pt x="30" y="2"/>
                    <a:pt x="30" y="1"/>
                  </a:cubicBezTo>
                  <a:cubicBezTo>
                    <a:pt x="30" y="1"/>
                    <a:pt x="31" y="0"/>
                    <a:pt x="30" y="1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0"/>
                    <a:pt x="31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2" y="1"/>
                    <a:pt x="34" y="2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8" y="3"/>
                    <a:pt x="39" y="3"/>
                  </a:cubicBezTo>
                  <a:moveTo>
                    <a:pt x="99" y="116"/>
                  </a:moveTo>
                  <a:cubicBezTo>
                    <a:pt x="99" y="116"/>
                    <a:pt x="100" y="116"/>
                    <a:pt x="101" y="116"/>
                  </a:cubicBezTo>
                  <a:cubicBezTo>
                    <a:pt x="100" y="116"/>
                    <a:pt x="100" y="115"/>
                    <a:pt x="99" y="116"/>
                  </a:cubicBezTo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14300" dir="18900000" sy="23000" kx="-1200000" algn="bl" rotWithShape="0">
                <a:prstClr val="black">
                  <a:alpha val="5000"/>
                </a:prst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5538952" y="3668429"/>
              <a:ext cx="1682491" cy="1971018"/>
            </a:xfrm>
            <a:custGeom>
              <a:avLst/>
              <a:gdLst>
                <a:gd name="T0" fmla="*/ 11 w 202"/>
                <a:gd name="T1" fmla="*/ 19 h 237"/>
                <a:gd name="T2" fmla="*/ 10 w 202"/>
                <a:gd name="T3" fmla="*/ 17 h 237"/>
                <a:gd name="T4" fmla="*/ 11 w 202"/>
                <a:gd name="T5" fmla="*/ 11 h 237"/>
                <a:gd name="T6" fmla="*/ 11 w 202"/>
                <a:gd name="T7" fmla="*/ 7 h 237"/>
                <a:gd name="T8" fmla="*/ 17 w 202"/>
                <a:gd name="T9" fmla="*/ 8 h 237"/>
                <a:gd name="T10" fmla="*/ 24 w 202"/>
                <a:gd name="T11" fmla="*/ 12 h 237"/>
                <a:gd name="T12" fmla="*/ 31 w 202"/>
                <a:gd name="T13" fmla="*/ 13 h 237"/>
                <a:gd name="T14" fmla="*/ 44 w 202"/>
                <a:gd name="T15" fmla="*/ 20 h 237"/>
                <a:gd name="T16" fmla="*/ 63 w 202"/>
                <a:gd name="T17" fmla="*/ 28 h 237"/>
                <a:gd name="T18" fmla="*/ 68 w 202"/>
                <a:gd name="T19" fmla="*/ 32 h 237"/>
                <a:gd name="T20" fmla="*/ 87 w 202"/>
                <a:gd name="T21" fmla="*/ 32 h 237"/>
                <a:gd name="T22" fmla="*/ 92 w 202"/>
                <a:gd name="T23" fmla="*/ 24 h 237"/>
                <a:gd name="T24" fmla="*/ 97 w 202"/>
                <a:gd name="T25" fmla="*/ 5 h 237"/>
                <a:gd name="T26" fmla="*/ 112 w 202"/>
                <a:gd name="T27" fmla="*/ 3 h 237"/>
                <a:gd name="T28" fmla="*/ 115 w 202"/>
                <a:gd name="T29" fmla="*/ 4 h 237"/>
                <a:gd name="T30" fmla="*/ 118 w 202"/>
                <a:gd name="T31" fmla="*/ 7 h 237"/>
                <a:gd name="T32" fmla="*/ 120 w 202"/>
                <a:gd name="T33" fmla="*/ 24 h 237"/>
                <a:gd name="T34" fmla="*/ 115 w 202"/>
                <a:gd name="T35" fmla="*/ 38 h 237"/>
                <a:gd name="T36" fmla="*/ 130 w 202"/>
                <a:gd name="T37" fmla="*/ 40 h 237"/>
                <a:gd name="T38" fmla="*/ 142 w 202"/>
                <a:gd name="T39" fmla="*/ 41 h 237"/>
                <a:gd name="T40" fmla="*/ 154 w 202"/>
                <a:gd name="T41" fmla="*/ 37 h 237"/>
                <a:gd name="T42" fmla="*/ 180 w 202"/>
                <a:gd name="T43" fmla="*/ 28 h 237"/>
                <a:gd name="T44" fmla="*/ 189 w 202"/>
                <a:gd name="T45" fmla="*/ 24 h 237"/>
                <a:gd name="T46" fmla="*/ 195 w 202"/>
                <a:gd name="T47" fmla="*/ 22 h 237"/>
                <a:gd name="T48" fmla="*/ 197 w 202"/>
                <a:gd name="T49" fmla="*/ 24 h 237"/>
                <a:gd name="T50" fmla="*/ 195 w 202"/>
                <a:gd name="T51" fmla="*/ 30 h 237"/>
                <a:gd name="T52" fmla="*/ 171 w 202"/>
                <a:gd name="T53" fmla="*/ 42 h 237"/>
                <a:gd name="T54" fmla="*/ 138 w 202"/>
                <a:gd name="T55" fmla="*/ 63 h 237"/>
                <a:gd name="T56" fmla="*/ 128 w 202"/>
                <a:gd name="T57" fmla="*/ 81 h 237"/>
                <a:gd name="T58" fmla="*/ 123 w 202"/>
                <a:gd name="T59" fmla="*/ 111 h 237"/>
                <a:gd name="T60" fmla="*/ 118 w 202"/>
                <a:gd name="T61" fmla="*/ 132 h 237"/>
                <a:gd name="T62" fmla="*/ 110 w 202"/>
                <a:gd name="T63" fmla="*/ 153 h 237"/>
                <a:gd name="T64" fmla="*/ 106 w 202"/>
                <a:gd name="T65" fmla="*/ 177 h 237"/>
                <a:gd name="T66" fmla="*/ 98 w 202"/>
                <a:gd name="T67" fmla="*/ 198 h 237"/>
                <a:gd name="T68" fmla="*/ 99 w 202"/>
                <a:gd name="T69" fmla="*/ 205 h 237"/>
                <a:gd name="T70" fmla="*/ 82 w 202"/>
                <a:gd name="T71" fmla="*/ 226 h 237"/>
                <a:gd name="T72" fmla="*/ 77 w 202"/>
                <a:gd name="T73" fmla="*/ 209 h 237"/>
                <a:gd name="T74" fmla="*/ 82 w 202"/>
                <a:gd name="T75" fmla="*/ 191 h 237"/>
                <a:gd name="T76" fmla="*/ 75 w 202"/>
                <a:gd name="T77" fmla="*/ 192 h 237"/>
                <a:gd name="T78" fmla="*/ 77 w 202"/>
                <a:gd name="T79" fmla="*/ 182 h 237"/>
                <a:gd name="T80" fmla="*/ 75 w 202"/>
                <a:gd name="T81" fmla="*/ 157 h 237"/>
                <a:gd name="T82" fmla="*/ 77 w 202"/>
                <a:gd name="T83" fmla="*/ 142 h 237"/>
                <a:gd name="T84" fmla="*/ 76 w 202"/>
                <a:gd name="T85" fmla="*/ 122 h 237"/>
                <a:gd name="T86" fmla="*/ 71 w 202"/>
                <a:gd name="T87" fmla="*/ 98 h 237"/>
                <a:gd name="T88" fmla="*/ 69 w 202"/>
                <a:gd name="T89" fmla="*/ 65 h 237"/>
                <a:gd name="T90" fmla="*/ 36 w 202"/>
                <a:gd name="T91" fmla="*/ 30 h 237"/>
                <a:gd name="T92" fmla="*/ 20 w 202"/>
                <a:gd name="T93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2" h="237">
                  <a:moveTo>
                    <a:pt x="20" y="19"/>
                  </a:moveTo>
                  <a:cubicBezTo>
                    <a:pt x="17" y="19"/>
                    <a:pt x="13" y="17"/>
                    <a:pt x="11" y="19"/>
                  </a:cubicBezTo>
                  <a:cubicBezTo>
                    <a:pt x="10" y="20"/>
                    <a:pt x="7" y="21"/>
                    <a:pt x="6" y="21"/>
                  </a:cubicBezTo>
                  <a:cubicBezTo>
                    <a:pt x="5" y="19"/>
                    <a:pt x="10" y="17"/>
                    <a:pt x="10" y="17"/>
                  </a:cubicBezTo>
                  <a:cubicBezTo>
                    <a:pt x="15" y="14"/>
                    <a:pt x="2" y="14"/>
                    <a:pt x="2" y="13"/>
                  </a:cubicBezTo>
                  <a:cubicBezTo>
                    <a:pt x="1" y="11"/>
                    <a:pt x="11" y="12"/>
                    <a:pt x="11" y="11"/>
                  </a:cubicBezTo>
                  <a:cubicBezTo>
                    <a:pt x="10" y="8"/>
                    <a:pt x="4" y="8"/>
                    <a:pt x="3" y="7"/>
                  </a:cubicBezTo>
                  <a:cubicBezTo>
                    <a:pt x="0" y="4"/>
                    <a:pt x="11" y="6"/>
                    <a:pt x="11" y="7"/>
                  </a:cubicBezTo>
                  <a:cubicBezTo>
                    <a:pt x="11" y="7"/>
                    <a:pt x="5" y="0"/>
                    <a:pt x="8" y="0"/>
                  </a:cubicBezTo>
                  <a:cubicBezTo>
                    <a:pt x="9" y="1"/>
                    <a:pt x="16" y="10"/>
                    <a:pt x="17" y="8"/>
                  </a:cubicBezTo>
                  <a:cubicBezTo>
                    <a:pt x="18" y="8"/>
                    <a:pt x="15" y="1"/>
                    <a:pt x="19" y="2"/>
                  </a:cubicBezTo>
                  <a:cubicBezTo>
                    <a:pt x="18" y="1"/>
                    <a:pt x="23" y="11"/>
                    <a:pt x="24" y="12"/>
                  </a:cubicBezTo>
                  <a:cubicBezTo>
                    <a:pt x="25" y="12"/>
                    <a:pt x="26" y="10"/>
                    <a:pt x="26" y="11"/>
                  </a:cubicBezTo>
                  <a:cubicBezTo>
                    <a:pt x="28" y="12"/>
                    <a:pt x="29" y="14"/>
                    <a:pt x="31" y="13"/>
                  </a:cubicBezTo>
                  <a:cubicBezTo>
                    <a:pt x="33" y="13"/>
                    <a:pt x="35" y="16"/>
                    <a:pt x="35" y="17"/>
                  </a:cubicBezTo>
                  <a:cubicBezTo>
                    <a:pt x="38" y="18"/>
                    <a:pt x="41" y="19"/>
                    <a:pt x="44" y="20"/>
                  </a:cubicBezTo>
                  <a:cubicBezTo>
                    <a:pt x="47" y="22"/>
                    <a:pt x="50" y="24"/>
                    <a:pt x="54" y="25"/>
                  </a:cubicBezTo>
                  <a:cubicBezTo>
                    <a:pt x="57" y="26"/>
                    <a:pt x="60" y="27"/>
                    <a:pt x="63" y="28"/>
                  </a:cubicBezTo>
                  <a:cubicBezTo>
                    <a:pt x="64" y="28"/>
                    <a:pt x="64" y="30"/>
                    <a:pt x="65" y="31"/>
                  </a:cubicBezTo>
                  <a:cubicBezTo>
                    <a:pt x="66" y="32"/>
                    <a:pt x="67" y="31"/>
                    <a:pt x="68" y="32"/>
                  </a:cubicBezTo>
                  <a:cubicBezTo>
                    <a:pt x="72" y="35"/>
                    <a:pt x="76" y="31"/>
                    <a:pt x="80" y="32"/>
                  </a:cubicBezTo>
                  <a:cubicBezTo>
                    <a:pt x="83" y="32"/>
                    <a:pt x="84" y="32"/>
                    <a:pt x="87" y="32"/>
                  </a:cubicBezTo>
                  <a:cubicBezTo>
                    <a:pt x="91" y="32"/>
                    <a:pt x="93" y="35"/>
                    <a:pt x="95" y="37"/>
                  </a:cubicBezTo>
                  <a:cubicBezTo>
                    <a:pt x="94" y="35"/>
                    <a:pt x="89" y="25"/>
                    <a:pt x="92" y="24"/>
                  </a:cubicBezTo>
                  <a:cubicBezTo>
                    <a:pt x="91" y="21"/>
                    <a:pt x="90" y="17"/>
                    <a:pt x="91" y="13"/>
                  </a:cubicBezTo>
                  <a:cubicBezTo>
                    <a:pt x="93" y="9"/>
                    <a:pt x="95" y="8"/>
                    <a:pt x="97" y="5"/>
                  </a:cubicBezTo>
                  <a:cubicBezTo>
                    <a:pt x="100" y="0"/>
                    <a:pt x="109" y="2"/>
                    <a:pt x="112" y="2"/>
                  </a:cubicBezTo>
                  <a:cubicBezTo>
                    <a:pt x="112" y="2"/>
                    <a:pt x="112" y="3"/>
                    <a:pt x="112" y="3"/>
                  </a:cubicBezTo>
                  <a:cubicBezTo>
                    <a:pt x="112" y="3"/>
                    <a:pt x="115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7" y="5"/>
                    <a:pt x="118" y="5"/>
                  </a:cubicBezTo>
                  <a:cubicBezTo>
                    <a:pt x="117" y="5"/>
                    <a:pt x="118" y="6"/>
                    <a:pt x="118" y="7"/>
                  </a:cubicBezTo>
                  <a:cubicBezTo>
                    <a:pt x="118" y="8"/>
                    <a:pt x="121" y="12"/>
                    <a:pt x="121" y="15"/>
                  </a:cubicBezTo>
                  <a:cubicBezTo>
                    <a:pt x="121" y="18"/>
                    <a:pt x="120" y="21"/>
                    <a:pt x="120" y="24"/>
                  </a:cubicBezTo>
                  <a:cubicBezTo>
                    <a:pt x="123" y="23"/>
                    <a:pt x="121" y="33"/>
                    <a:pt x="117" y="32"/>
                  </a:cubicBezTo>
                  <a:cubicBezTo>
                    <a:pt x="116" y="34"/>
                    <a:pt x="116" y="36"/>
                    <a:pt x="115" y="38"/>
                  </a:cubicBezTo>
                  <a:cubicBezTo>
                    <a:pt x="119" y="36"/>
                    <a:pt x="120" y="37"/>
                    <a:pt x="124" y="38"/>
                  </a:cubicBezTo>
                  <a:cubicBezTo>
                    <a:pt x="127" y="38"/>
                    <a:pt x="128" y="39"/>
                    <a:pt x="130" y="40"/>
                  </a:cubicBezTo>
                  <a:cubicBezTo>
                    <a:pt x="131" y="41"/>
                    <a:pt x="133" y="40"/>
                    <a:pt x="135" y="40"/>
                  </a:cubicBezTo>
                  <a:cubicBezTo>
                    <a:pt x="138" y="41"/>
                    <a:pt x="138" y="42"/>
                    <a:pt x="142" y="41"/>
                  </a:cubicBezTo>
                  <a:cubicBezTo>
                    <a:pt x="143" y="41"/>
                    <a:pt x="145" y="41"/>
                    <a:pt x="147" y="40"/>
                  </a:cubicBezTo>
                  <a:cubicBezTo>
                    <a:pt x="148" y="39"/>
                    <a:pt x="153" y="38"/>
                    <a:pt x="154" y="37"/>
                  </a:cubicBezTo>
                  <a:cubicBezTo>
                    <a:pt x="155" y="34"/>
                    <a:pt x="160" y="34"/>
                    <a:pt x="163" y="33"/>
                  </a:cubicBezTo>
                  <a:cubicBezTo>
                    <a:pt x="165" y="31"/>
                    <a:pt x="178" y="26"/>
                    <a:pt x="180" y="28"/>
                  </a:cubicBezTo>
                  <a:cubicBezTo>
                    <a:pt x="183" y="27"/>
                    <a:pt x="186" y="24"/>
                    <a:pt x="187" y="21"/>
                  </a:cubicBezTo>
                  <a:cubicBezTo>
                    <a:pt x="188" y="16"/>
                    <a:pt x="189" y="22"/>
                    <a:pt x="189" y="24"/>
                  </a:cubicBezTo>
                  <a:cubicBezTo>
                    <a:pt x="191" y="23"/>
                    <a:pt x="195" y="16"/>
                    <a:pt x="198" y="17"/>
                  </a:cubicBezTo>
                  <a:cubicBezTo>
                    <a:pt x="199" y="17"/>
                    <a:pt x="195" y="21"/>
                    <a:pt x="195" y="22"/>
                  </a:cubicBezTo>
                  <a:cubicBezTo>
                    <a:pt x="195" y="21"/>
                    <a:pt x="200" y="18"/>
                    <a:pt x="201" y="19"/>
                  </a:cubicBezTo>
                  <a:cubicBezTo>
                    <a:pt x="202" y="20"/>
                    <a:pt x="197" y="24"/>
                    <a:pt x="197" y="24"/>
                  </a:cubicBezTo>
                  <a:cubicBezTo>
                    <a:pt x="198" y="24"/>
                    <a:pt x="199" y="23"/>
                    <a:pt x="200" y="22"/>
                  </a:cubicBezTo>
                  <a:cubicBezTo>
                    <a:pt x="201" y="25"/>
                    <a:pt x="189" y="30"/>
                    <a:pt x="195" y="30"/>
                  </a:cubicBezTo>
                  <a:cubicBezTo>
                    <a:pt x="202" y="31"/>
                    <a:pt x="191" y="32"/>
                    <a:pt x="189" y="32"/>
                  </a:cubicBezTo>
                  <a:cubicBezTo>
                    <a:pt x="183" y="32"/>
                    <a:pt x="176" y="39"/>
                    <a:pt x="171" y="42"/>
                  </a:cubicBezTo>
                  <a:cubicBezTo>
                    <a:pt x="162" y="47"/>
                    <a:pt x="154" y="51"/>
                    <a:pt x="146" y="57"/>
                  </a:cubicBezTo>
                  <a:cubicBezTo>
                    <a:pt x="143" y="59"/>
                    <a:pt x="141" y="61"/>
                    <a:pt x="138" y="63"/>
                  </a:cubicBezTo>
                  <a:cubicBezTo>
                    <a:pt x="137" y="64"/>
                    <a:pt x="133" y="65"/>
                    <a:pt x="132" y="66"/>
                  </a:cubicBezTo>
                  <a:cubicBezTo>
                    <a:pt x="130" y="70"/>
                    <a:pt x="129" y="77"/>
                    <a:pt x="128" y="81"/>
                  </a:cubicBezTo>
                  <a:cubicBezTo>
                    <a:pt x="126" y="85"/>
                    <a:pt x="124" y="90"/>
                    <a:pt x="124" y="95"/>
                  </a:cubicBezTo>
                  <a:cubicBezTo>
                    <a:pt x="123" y="100"/>
                    <a:pt x="124" y="105"/>
                    <a:pt x="123" y="111"/>
                  </a:cubicBezTo>
                  <a:cubicBezTo>
                    <a:pt x="123" y="113"/>
                    <a:pt x="124" y="120"/>
                    <a:pt x="122" y="122"/>
                  </a:cubicBezTo>
                  <a:cubicBezTo>
                    <a:pt x="119" y="124"/>
                    <a:pt x="118" y="128"/>
                    <a:pt x="118" y="132"/>
                  </a:cubicBezTo>
                  <a:cubicBezTo>
                    <a:pt x="118" y="137"/>
                    <a:pt x="114" y="140"/>
                    <a:pt x="112" y="144"/>
                  </a:cubicBezTo>
                  <a:cubicBezTo>
                    <a:pt x="111" y="146"/>
                    <a:pt x="110" y="151"/>
                    <a:pt x="110" y="153"/>
                  </a:cubicBezTo>
                  <a:cubicBezTo>
                    <a:pt x="111" y="156"/>
                    <a:pt x="112" y="160"/>
                    <a:pt x="110" y="163"/>
                  </a:cubicBezTo>
                  <a:cubicBezTo>
                    <a:pt x="107" y="167"/>
                    <a:pt x="104" y="172"/>
                    <a:pt x="106" y="177"/>
                  </a:cubicBezTo>
                  <a:cubicBezTo>
                    <a:pt x="108" y="181"/>
                    <a:pt x="103" y="187"/>
                    <a:pt x="102" y="191"/>
                  </a:cubicBezTo>
                  <a:cubicBezTo>
                    <a:pt x="101" y="194"/>
                    <a:pt x="99" y="196"/>
                    <a:pt x="98" y="198"/>
                  </a:cubicBezTo>
                  <a:cubicBezTo>
                    <a:pt x="98" y="199"/>
                    <a:pt x="98" y="201"/>
                    <a:pt x="99" y="201"/>
                  </a:cubicBezTo>
                  <a:cubicBezTo>
                    <a:pt x="102" y="201"/>
                    <a:pt x="99" y="204"/>
                    <a:pt x="99" y="205"/>
                  </a:cubicBezTo>
                  <a:cubicBezTo>
                    <a:pt x="101" y="211"/>
                    <a:pt x="98" y="217"/>
                    <a:pt x="98" y="222"/>
                  </a:cubicBezTo>
                  <a:cubicBezTo>
                    <a:pt x="98" y="232"/>
                    <a:pt x="81" y="237"/>
                    <a:pt x="82" y="226"/>
                  </a:cubicBezTo>
                  <a:cubicBezTo>
                    <a:pt x="82" y="221"/>
                    <a:pt x="84" y="216"/>
                    <a:pt x="85" y="211"/>
                  </a:cubicBezTo>
                  <a:cubicBezTo>
                    <a:pt x="84" y="211"/>
                    <a:pt x="78" y="211"/>
                    <a:pt x="77" y="209"/>
                  </a:cubicBezTo>
                  <a:cubicBezTo>
                    <a:pt x="77" y="208"/>
                    <a:pt x="78" y="204"/>
                    <a:pt x="78" y="203"/>
                  </a:cubicBezTo>
                  <a:cubicBezTo>
                    <a:pt x="79" y="199"/>
                    <a:pt x="81" y="195"/>
                    <a:pt x="82" y="191"/>
                  </a:cubicBezTo>
                  <a:cubicBezTo>
                    <a:pt x="80" y="192"/>
                    <a:pt x="78" y="193"/>
                    <a:pt x="76" y="194"/>
                  </a:cubicBezTo>
                  <a:cubicBezTo>
                    <a:pt x="74" y="195"/>
                    <a:pt x="73" y="193"/>
                    <a:pt x="75" y="192"/>
                  </a:cubicBezTo>
                  <a:cubicBezTo>
                    <a:pt x="77" y="190"/>
                    <a:pt x="78" y="191"/>
                    <a:pt x="78" y="189"/>
                  </a:cubicBezTo>
                  <a:cubicBezTo>
                    <a:pt x="77" y="187"/>
                    <a:pt x="77" y="184"/>
                    <a:pt x="77" y="182"/>
                  </a:cubicBezTo>
                  <a:cubicBezTo>
                    <a:pt x="77" y="178"/>
                    <a:pt x="81" y="171"/>
                    <a:pt x="78" y="168"/>
                  </a:cubicBezTo>
                  <a:cubicBezTo>
                    <a:pt x="74" y="164"/>
                    <a:pt x="75" y="162"/>
                    <a:pt x="75" y="157"/>
                  </a:cubicBezTo>
                  <a:cubicBezTo>
                    <a:pt x="76" y="152"/>
                    <a:pt x="77" y="148"/>
                    <a:pt x="79" y="144"/>
                  </a:cubicBezTo>
                  <a:cubicBezTo>
                    <a:pt x="80" y="142"/>
                    <a:pt x="78" y="143"/>
                    <a:pt x="77" y="142"/>
                  </a:cubicBezTo>
                  <a:cubicBezTo>
                    <a:pt x="76" y="141"/>
                    <a:pt x="76" y="136"/>
                    <a:pt x="77" y="135"/>
                  </a:cubicBezTo>
                  <a:cubicBezTo>
                    <a:pt x="78" y="130"/>
                    <a:pt x="76" y="127"/>
                    <a:pt x="76" y="122"/>
                  </a:cubicBezTo>
                  <a:cubicBezTo>
                    <a:pt x="75" y="118"/>
                    <a:pt x="70" y="116"/>
                    <a:pt x="72" y="111"/>
                  </a:cubicBezTo>
                  <a:cubicBezTo>
                    <a:pt x="73" y="107"/>
                    <a:pt x="71" y="102"/>
                    <a:pt x="71" y="98"/>
                  </a:cubicBezTo>
                  <a:cubicBezTo>
                    <a:pt x="70" y="92"/>
                    <a:pt x="70" y="87"/>
                    <a:pt x="71" y="82"/>
                  </a:cubicBezTo>
                  <a:cubicBezTo>
                    <a:pt x="71" y="76"/>
                    <a:pt x="70" y="70"/>
                    <a:pt x="69" y="65"/>
                  </a:cubicBezTo>
                  <a:cubicBezTo>
                    <a:pt x="69" y="58"/>
                    <a:pt x="64" y="54"/>
                    <a:pt x="60" y="50"/>
                  </a:cubicBezTo>
                  <a:cubicBezTo>
                    <a:pt x="52" y="43"/>
                    <a:pt x="44" y="36"/>
                    <a:pt x="36" y="30"/>
                  </a:cubicBezTo>
                  <a:cubicBezTo>
                    <a:pt x="33" y="28"/>
                    <a:pt x="28" y="28"/>
                    <a:pt x="25" y="26"/>
                  </a:cubicBezTo>
                  <a:cubicBezTo>
                    <a:pt x="23" y="24"/>
                    <a:pt x="21" y="21"/>
                    <a:pt x="20" y="19"/>
                  </a:cubicBezTo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14300" dir="18900000" sy="23000" kx="-1200000" algn="bl" rotWithShape="0">
                <a:prstClr val="black">
                  <a:alpha val="5000"/>
                </a:prst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>
              <a:off x="9053611" y="1788317"/>
              <a:ext cx="2644310" cy="3828062"/>
            </a:xfrm>
            <a:custGeom>
              <a:avLst/>
              <a:gdLst>
                <a:gd name="T0" fmla="*/ 200 w 205"/>
                <a:gd name="T1" fmla="*/ 119 h 298"/>
                <a:gd name="T2" fmla="*/ 177 w 205"/>
                <a:gd name="T3" fmla="*/ 115 h 298"/>
                <a:gd name="T4" fmla="*/ 151 w 205"/>
                <a:gd name="T5" fmla="*/ 86 h 298"/>
                <a:gd name="T6" fmla="*/ 137 w 205"/>
                <a:gd name="T7" fmla="*/ 48 h 298"/>
                <a:gd name="T8" fmla="*/ 114 w 205"/>
                <a:gd name="T9" fmla="*/ 39 h 298"/>
                <a:gd name="T10" fmla="*/ 121 w 205"/>
                <a:gd name="T11" fmla="*/ 21 h 298"/>
                <a:gd name="T12" fmla="*/ 119 w 205"/>
                <a:gd name="T13" fmla="*/ 14 h 298"/>
                <a:gd name="T14" fmla="*/ 111 w 205"/>
                <a:gd name="T15" fmla="*/ 3 h 298"/>
                <a:gd name="T16" fmla="*/ 109 w 205"/>
                <a:gd name="T17" fmla="*/ 3 h 298"/>
                <a:gd name="T18" fmla="*/ 109 w 205"/>
                <a:gd name="T19" fmla="*/ 3 h 298"/>
                <a:gd name="T20" fmla="*/ 101 w 205"/>
                <a:gd name="T21" fmla="*/ 1 h 298"/>
                <a:gd name="T22" fmla="*/ 99 w 205"/>
                <a:gd name="T23" fmla="*/ 1 h 298"/>
                <a:gd name="T24" fmla="*/ 93 w 205"/>
                <a:gd name="T25" fmla="*/ 10 h 298"/>
                <a:gd name="T26" fmla="*/ 93 w 205"/>
                <a:gd name="T27" fmla="*/ 13 h 298"/>
                <a:gd name="T28" fmla="*/ 92 w 205"/>
                <a:gd name="T29" fmla="*/ 14 h 298"/>
                <a:gd name="T30" fmla="*/ 91 w 205"/>
                <a:gd name="T31" fmla="*/ 27 h 298"/>
                <a:gd name="T32" fmla="*/ 90 w 205"/>
                <a:gd name="T33" fmla="*/ 42 h 298"/>
                <a:gd name="T34" fmla="*/ 63 w 205"/>
                <a:gd name="T35" fmla="*/ 58 h 298"/>
                <a:gd name="T36" fmla="*/ 52 w 205"/>
                <a:gd name="T37" fmla="*/ 88 h 298"/>
                <a:gd name="T38" fmla="*/ 25 w 205"/>
                <a:gd name="T39" fmla="*/ 121 h 298"/>
                <a:gd name="T40" fmla="*/ 6 w 205"/>
                <a:gd name="T41" fmla="*/ 125 h 298"/>
                <a:gd name="T42" fmla="*/ 4 w 205"/>
                <a:gd name="T43" fmla="*/ 142 h 298"/>
                <a:gd name="T44" fmla="*/ 11 w 205"/>
                <a:gd name="T45" fmla="*/ 145 h 298"/>
                <a:gd name="T46" fmla="*/ 24 w 205"/>
                <a:gd name="T47" fmla="*/ 135 h 298"/>
                <a:gd name="T48" fmla="*/ 60 w 205"/>
                <a:gd name="T49" fmla="*/ 113 h 298"/>
                <a:gd name="T50" fmla="*/ 69 w 205"/>
                <a:gd name="T51" fmla="*/ 127 h 298"/>
                <a:gd name="T52" fmla="*/ 74 w 205"/>
                <a:gd name="T53" fmla="*/ 228 h 298"/>
                <a:gd name="T54" fmla="*/ 69 w 205"/>
                <a:gd name="T55" fmla="*/ 277 h 298"/>
                <a:gd name="T56" fmla="*/ 64 w 205"/>
                <a:gd name="T57" fmla="*/ 284 h 298"/>
                <a:gd name="T58" fmla="*/ 86 w 205"/>
                <a:gd name="T59" fmla="*/ 291 h 298"/>
                <a:gd name="T60" fmla="*/ 94 w 205"/>
                <a:gd name="T61" fmla="*/ 266 h 298"/>
                <a:gd name="T62" fmla="*/ 99 w 205"/>
                <a:gd name="T63" fmla="*/ 192 h 298"/>
                <a:gd name="T64" fmla="*/ 115 w 205"/>
                <a:gd name="T65" fmla="*/ 266 h 298"/>
                <a:gd name="T66" fmla="*/ 118 w 205"/>
                <a:gd name="T67" fmla="*/ 289 h 298"/>
                <a:gd name="T68" fmla="*/ 135 w 205"/>
                <a:gd name="T69" fmla="*/ 289 h 298"/>
                <a:gd name="T70" fmla="*/ 134 w 205"/>
                <a:gd name="T71" fmla="*/ 251 h 298"/>
                <a:gd name="T72" fmla="*/ 130 w 205"/>
                <a:gd name="T73" fmla="*/ 173 h 298"/>
                <a:gd name="T74" fmla="*/ 128 w 205"/>
                <a:gd name="T75" fmla="*/ 130 h 298"/>
                <a:gd name="T76" fmla="*/ 139 w 205"/>
                <a:gd name="T77" fmla="*/ 101 h 298"/>
                <a:gd name="T78" fmla="*/ 180 w 205"/>
                <a:gd name="T79" fmla="*/ 133 h 298"/>
                <a:gd name="T80" fmla="*/ 187 w 205"/>
                <a:gd name="T81" fmla="*/ 137 h 298"/>
                <a:gd name="T82" fmla="*/ 196 w 205"/>
                <a:gd name="T83" fmla="*/ 141 h 298"/>
                <a:gd name="T84" fmla="*/ 203 w 205"/>
                <a:gd name="T85" fmla="*/ 138 h 298"/>
                <a:gd name="T86" fmla="*/ 121 w 205"/>
                <a:gd name="T87" fmla="*/ 20 h 298"/>
                <a:gd name="T88" fmla="*/ 119 w 205"/>
                <a:gd name="T89" fmla="*/ 15 h 298"/>
                <a:gd name="T90" fmla="*/ 117 w 205"/>
                <a:gd name="T91" fmla="*/ 11 h 298"/>
                <a:gd name="T92" fmla="*/ 94 w 205"/>
                <a:gd name="T93" fmla="*/ 12 h 298"/>
                <a:gd name="T94" fmla="*/ 95 w 205"/>
                <a:gd name="T95" fmla="*/ 9 h 298"/>
                <a:gd name="T96" fmla="*/ 97 w 205"/>
                <a:gd name="T97" fmla="*/ 5 h 298"/>
                <a:gd name="T98" fmla="*/ 98 w 205"/>
                <a:gd name="T99" fmla="*/ 4 h 298"/>
                <a:gd name="T100" fmla="*/ 107 w 205"/>
                <a:gd name="T101" fmla="*/ 2 h 298"/>
                <a:gd name="T102" fmla="*/ 105 w 205"/>
                <a:gd name="T103" fmla="*/ 1 h 298"/>
                <a:gd name="T104" fmla="*/ 104 w 205"/>
                <a:gd name="T105" fmla="*/ 2 h 298"/>
                <a:gd name="T106" fmla="*/ 105 w 205"/>
                <a:gd name="T107" fmla="*/ 3 h 298"/>
                <a:gd name="T108" fmla="*/ 104 w 205"/>
                <a:gd name="T109" fmla="*/ 0 h 298"/>
                <a:gd name="T110" fmla="*/ 107 w 205"/>
                <a:gd name="T111" fmla="*/ 3 h 298"/>
                <a:gd name="T112" fmla="*/ 114 w 205"/>
                <a:gd name="T113" fmla="*/ 7 h 298"/>
                <a:gd name="T114" fmla="*/ 111 w 205"/>
                <a:gd name="T115" fmla="*/ 3 h 298"/>
                <a:gd name="T116" fmla="*/ 109 w 205"/>
                <a:gd name="T117" fmla="*/ 5 h 298"/>
                <a:gd name="T118" fmla="*/ 110 w 205"/>
                <a:gd name="T119" fmla="*/ 5 h 298"/>
                <a:gd name="T120" fmla="*/ 114 w 205"/>
                <a:gd name="T121" fmla="*/ 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5" h="298">
                  <a:moveTo>
                    <a:pt x="204" y="136"/>
                  </a:moveTo>
                  <a:cubicBezTo>
                    <a:pt x="204" y="136"/>
                    <a:pt x="203" y="135"/>
                    <a:pt x="202" y="134"/>
                  </a:cubicBezTo>
                  <a:cubicBezTo>
                    <a:pt x="201" y="134"/>
                    <a:pt x="200" y="133"/>
                    <a:pt x="199" y="132"/>
                  </a:cubicBezTo>
                  <a:cubicBezTo>
                    <a:pt x="199" y="132"/>
                    <a:pt x="197" y="131"/>
                    <a:pt x="196" y="131"/>
                  </a:cubicBezTo>
                  <a:cubicBezTo>
                    <a:pt x="196" y="130"/>
                    <a:pt x="195" y="130"/>
                    <a:pt x="194" y="129"/>
                  </a:cubicBezTo>
                  <a:cubicBezTo>
                    <a:pt x="193" y="128"/>
                    <a:pt x="192" y="128"/>
                    <a:pt x="192" y="127"/>
                  </a:cubicBezTo>
                  <a:cubicBezTo>
                    <a:pt x="192" y="126"/>
                    <a:pt x="191" y="125"/>
                    <a:pt x="191" y="124"/>
                  </a:cubicBezTo>
                  <a:cubicBezTo>
                    <a:pt x="191" y="123"/>
                    <a:pt x="192" y="123"/>
                    <a:pt x="193" y="122"/>
                  </a:cubicBezTo>
                  <a:cubicBezTo>
                    <a:pt x="193" y="122"/>
                    <a:pt x="196" y="122"/>
                    <a:pt x="197" y="121"/>
                  </a:cubicBezTo>
                  <a:cubicBezTo>
                    <a:pt x="199" y="121"/>
                    <a:pt x="200" y="120"/>
                    <a:pt x="200" y="119"/>
                  </a:cubicBezTo>
                  <a:cubicBezTo>
                    <a:pt x="200" y="118"/>
                    <a:pt x="200" y="118"/>
                    <a:pt x="200" y="118"/>
                  </a:cubicBezTo>
                  <a:cubicBezTo>
                    <a:pt x="199" y="118"/>
                    <a:pt x="197" y="118"/>
                    <a:pt x="196" y="118"/>
                  </a:cubicBezTo>
                  <a:cubicBezTo>
                    <a:pt x="196" y="119"/>
                    <a:pt x="194" y="119"/>
                    <a:pt x="193" y="119"/>
                  </a:cubicBezTo>
                  <a:cubicBezTo>
                    <a:pt x="192" y="119"/>
                    <a:pt x="189" y="119"/>
                    <a:pt x="189" y="119"/>
                  </a:cubicBezTo>
                  <a:cubicBezTo>
                    <a:pt x="188" y="119"/>
                    <a:pt x="187" y="119"/>
                    <a:pt x="187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4" y="119"/>
                  </a:cubicBezTo>
                  <a:cubicBezTo>
                    <a:pt x="184" y="118"/>
                    <a:pt x="183" y="118"/>
                    <a:pt x="182" y="118"/>
                  </a:cubicBezTo>
                  <a:cubicBezTo>
                    <a:pt x="182" y="118"/>
                    <a:pt x="180" y="117"/>
                    <a:pt x="179" y="116"/>
                  </a:cubicBezTo>
                  <a:cubicBezTo>
                    <a:pt x="179" y="116"/>
                    <a:pt x="177" y="115"/>
                    <a:pt x="177" y="115"/>
                  </a:cubicBezTo>
                  <a:cubicBezTo>
                    <a:pt x="176" y="115"/>
                    <a:pt x="175" y="114"/>
                    <a:pt x="174" y="112"/>
                  </a:cubicBezTo>
                  <a:cubicBezTo>
                    <a:pt x="173" y="110"/>
                    <a:pt x="170" y="109"/>
                    <a:pt x="170" y="108"/>
                  </a:cubicBezTo>
                  <a:cubicBezTo>
                    <a:pt x="169" y="108"/>
                    <a:pt x="168" y="107"/>
                    <a:pt x="168" y="107"/>
                  </a:cubicBezTo>
                  <a:cubicBezTo>
                    <a:pt x="168" y="107"/>
                    <a:pt x="167" y="107"/>
                    <a:pt x="167" y="105"/>
                  </a:cubicBezTo>
                  <a:cubicBezTo>
                    <a:pt x="166" y="104"/>
                    <a:pt x="166" y="104"/>
                    <a:pt x="165" y="103"/>
                  </a:cubicBezTo>
                  <a:cubicBezTo>
                    <a:pt x="164" y="102"/>
                    <a:pt x="162" y="100"/>
                    <a:pt x="161" y="100"/>
                  </a:cubicBezTo>
                  <a:cubicBezTo>
                    <a:pt x="160" y="99"/>
                    <a:pt x="160" y="99"/>
                    <a:pt x="160" y="98"/>
                  </a:cubicBezTo>
                  <a:cubicBezTo>
                    <a:pt x="159" y="97"/>
                    <a:pt x="157" y="94"/>
                    <a:pt x="157" y="93"/>
                  </a:cubicBezTo>
                  <a:cubicBezTo>
                    <a:pt x="156" y="93"/>
                    <a:pt x="154" y="90"/>
                    <a:pt x="153" y="89"/>
                  </a:cubicBezTo>
                  <a:cubicBezTo>
                    <a:pt x="153" y="88"/>
                    <a:pt x="152" y="88"/>
                    <a:pt x="151" y="86"/>
                  </a:cubicBezTo>
                  <a:cubicBezTo>
                    <a:pt x="151" y="84"/>
                    <a:pt x="151" y="84"/>
                    <a:pt x="150" y="83"/>
                  </a:cubicBezTo>
                  <a:cubicBezTo>
                    <a:pt x="150" y="82"/>
                    <a:pt x="149" y="82"/>
                    <a:pt x="149" y="82"/>
                  </a:cubicBezTo>
                  <a:cubicBezTo>
                    <a:pt x="149" y="82"/>
                    <a:pt x="149" y="79"/>
                    <a:pt x="149" y="77"/>
                  </a:cubicBezTo>
                  <a:cubicBezTo>
                    <a:pt x="149" y="75"/>
                    <a:pt x="148" y="70"/>
                    <a:pt x="147" y="69"/>
                  </a:cubicBezTo>
                  <a:cubicBezTo>
                    <a:pt x="147" y="68"/>
                    <a:pt x="146" y="64"/>
                    <a:pt x="145" y="63"/>
                  </a:cubicBezTo>
                  <a:cubicBezTo>
                    <a:pt x="145" y="63"/>
                    <a:pt x="145" y="61"/>
                    <a:pt x="145" y="60"/>
                  </a:cubicBezTo>
                  <a:cubicBezTo>
                    <a:pt x="145" y="59"/>
                    <a:pt x="144" y="54"/>
                    <a:pt x="144" y="53"/>
                  </a:cubicBezTo>
                  <a:cubicBezTo>
                    <a:pt x="144" y="52"/>
                    <a:pt x="143" y="51"/>
                    <a:pt x="143" y="51"/>
                  </a:cubicBezTo>
                  <a:cubicBezTo>
                    <a:pt x="143" y="51"/>
                    <a:pt x="142" y="51"/>
                    <a:pt x="141" y="50"/>
                  </a:cubicBezTo>
                  <a:cubicBezTo>
                    <a:pt x="141" y="50"/>
                    <a:pt x="138" y="49"/>
                    <a:pt x="137" y="48"/>
                  </a:cubicBezTo>
                  <a:cubicBezTo>
                    <a:pt x="136" y="48"/>
                    <a:pt x="134" y="47"/>
                    <a:pt x="134" y="47"/>
                  </a:cubicBezTo>
                  <a:cubicBezTo>
                    <a:pt x="133" y="47"/>
                    <a:pt x="131" y="46"/>
                    <a:pt x="129" y="46"/>
                  </a:cubicBezTo>
                  <a:cubicBezTo>
                    <a:pt x="128" y="45"/>
                    <a:pt x="123" y="44"/>
                    <a:pt x="122" y="44"/>
                  </a:cubicBezTo>
                  <a:cubicBezTo>
                    <a:pt x="121" y="44"/>
                    <a:pt x="121" y="44"/>
                    <a:pt x="121" y="43"/>
                  </a:cubicBezTo>
                  <a:cubicBezTo>
                    <a:pt x="121" y="43"/>
                    <a:pt x="120" y="43"/>
                    <a:pt x="120" y="43"/>
                  </a:cubicBezTo>
                  <a:cubicBezTo>
                    <a:pt x="120" y="43"/>
                    <a:pt x="119" y="43"/>
                    <a:pt x="119" y="42"/>
                  </a:cubicBezTo>
                  <a:cubicBezTo>
                    <a:pt x="118" y="42"/>
                    <a:pt x="118" y="42"/>
                    <a:pt x="118" y="41"/>
                  </a:cubicBezTo>
                  <a:cubicBezTo>
                    <a:pt x="117" y="41"/>
                    <a:pt x="117" y="41"/>
                    <a:pt x="116" y="41"/>
                  </a:cubicBezTo>
                  <a:cubicBezTo>
                    <a:pt x="116" y="41"/>
                    <a:pt x="116" y="40"/>
                    <a:pt x="115" y="40"/>
                  </a:cubicBezTo>
                  <a:cubicBezTo>
                    <a:pt x="115" y="39"/>
                    <a:pt x="114" y="39"/>
                    <a:pt x="114" y="39"/>
                  </a:cubicBezTo>
                  <a:cubicBezTo>
                    <a:pt x="114" y="39"/>
                    <a:pt x="113" y="39"/>
                    <a:pt x="113" y="39"/>
                  </a:cubicBezTo>
                  <a:cubicBezTo>
                    <a:pt x="113" y="39"/>
                    <a:pt x="113" y="38"/>
                    <a:pt x="113" y="38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5" y="37"/>
                    <a:pt x="116" y="36"/>
                    <a:pt x="116" y="35"/>
                  </a:cubicBezTo>
                  <a:cubicBezTo>
                    <a:pt x="116" y="35"/>
                    <a:pt x="116" y="35"/>
                    <a:pt x="117" y="35"/>
                  </a:cubicBezTo>
                  <a:cubicBezTo>
                    <a:pt x="117" y="34"/>
                    <a:pt x="117" y="34"/>
                    <a:pt x="118" y="33"/>
                  </a:cubicBezTo>
                  <a:cubicBezTo>
                    <a:pt x="118" y="32"/>
                    <a:pt x="119" y="30"/>
                    <a:pt x="119" y="29"/>
                  </a:cubicBezTo>
                  <a:cubicBezTo>
                    <a:pt x="119" y="29"/>
                    <a:pt x="120" y="27"/>
                    <a:pt x="120" y="26"/>
                  </a:cubicBezTo>
                  <a:cubicBezTo>
                    <a:pt x="120" y="26"/>
                    <a:pt x="121" y="25"/>
                    <a:pt x="121" y="24"/>
                  </a:cubicBezTo>
                  <a:cubicBezTo>
                    <a:pt x="121" y="22"/>
                    <a:pt x="121" y="22"/>
                    <a:pt x="121" y="21"/>
                  </a:cubicBezTo>
                  <a:cubicBezTo>
                    <a:pt x="121" y="20"/>
                    <a:pt x="121" y="20"/>
                    <a:pt x="121" y="19"/>
                  </a:cubicBezTo>
                  <a:cubicBezTo>
                    <a:pt x="121" y="19"/>
                    <a:pt x="120" y="18"/>
                    <a:pt x="120" y="18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1" y="18"/>
                    <a:pt x="121" y="18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1" y="18"/>
                    <a:pt x="121" y="18"/>
                  </a:cubicBezTo>
                  <a:cubicBezTo>
                    <a:pt x="120" y="17"/>
                    <a:pt x="120" y="17"/>
                    <a:pt x="120" y="16"/>
                  </a:cubicBezTo>
                  <a:cubicBezTo>
                    <a:pt x="120" y="16"/>
                    <a:pt x="120" y="15"/>
                    <a:pt x="120" y="15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4"/>
                    <a:pt x="120" y="14"/>
                    <a:pt x="119" y="13"/>
                  </a:cubicBezTo>
                  <a:cubicBezTo>
                    <a:pt x="119" y="13"/>
                    <a:pt x="118" y="12"/>
                    <a:pt x="118" y="11"/>
                  </a:cubicBezTo>
                  <a:cubicBezTo>
                    <a:pt x="118" y="11"/>
                    <a:pt x="118" y="10"/>
                    <a:pt x="117" y="10"/>
                  </a:cubicBezTo>
                  <a:cubicBezTo>
                    <a:pt x="117" y="9"/>
                    <a:pt x="116" y="9"/>
                    <a:pt x="116" y="8"/>
                  </a:cubicBezTo>
                  <a:cubicBezTo>
                    <a:pt x="115" y="8"/>
                    <a:pt x="114" y="8"/>
                    <a:pt x="114" y="8"/>
                  </a:cubicBezTo>
                  <a:cubicBezTo>
                    <a:pt x="114" y="8"/>
                    <a:pt x="114" y="7"/>
                    <a:pt x="114" y="6"/>
                  </a:cubicBezTo>
                  <a:cubicBezTo>
                    <a:pt x="114" y="6"/>
                    <a:pt x="114" y="5"/>
                    <a:pt x="113" y="5"/>
                  </a:cubicBezTo>
                  <a:cubicBezTo>
                    <a:pt x="113" y="4"/>
                    <a:pt x="113" y="4"/>
                    <a:pt x="112" y="4"/>
                  </a:cubicBezTo>
                  <a:cubicBezTo>
                    <a:pt x="111" y="4"/>
                    <a:pt x="111" y="3"/>
                    <a:pt x="111" y="3"/>
                  </a:cubicBezTo>
                  <a:cubicBezTo>
                    <a:pt x="111" y="3"/>
                    <a:pt x="111" y="3"/>
                    <a:pt x="112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1"/>
                    <a:pt x="113" y="2"/>
                    <a:pt x="113" y="2"/>
                  </a:cubicBezTo>
                  <a:cubicBezTo>
                    <a:pt x="113" y="2"/>
                    <a:pt x="114" y="2"/>
                    <a:pt x="114" y="2"/>
                  </a:cubicBezTo>
                  <a:cubicBezTo>
                    <a:pt x="114" y="2"/>
                    <a:pt x="113" y="2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2" y="1"/>
                    <a:pt x="112" y="2"/>
                    <a:pt x="112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10" y="2"/>
                    <a:pt x="110" y="2"/>
                  </a:cubicBezTo>
                  <a:cubicBezTo>
                    <a:pt x="110" y="2"/>
                    <a:pt x="110" y="2"/>
                    <a:pt x="109" y="3"/>
                  </a:cubicBezTo>
                  <a:cubicBezTo>
                    <a:pt x="109" y="3"/>
                    <a:pt x="109" y="4"/>
                    <a:pt x="109" y="4"/>
                  </a:cubicBezTo>
                  <a:cubicBezTo>
                    <a:pt x="109" y="4"/>
                    <a:pt x="109" y="4"/>
                    <a:pt x="109" y="3"/>
                  </a:cubicBezTo>
                  <a:cubicBezTo>
                    <a:pt x="109" y="3"/>
                    <a:pt x="110" y="2"/>
                    <a:pt x="111" y="2"/>
                  </a:cubicBezTo>
                  <a:cubicBezTo>
                    <a:pt x="111" y="1"/>
                    <a:pt x="112" y="1"/>
                    <a:pt x="112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1" y="1"/>
                    <a:pt x="111" y="1"/>
                    <a:pt x="110" y="2"/>
                  </a:cubicBezTo>
                  <a:cubicBezTo>
                    <a:pt x="110" y="2"/>
                    <a:pt x="109" y="3"/>
                    <a:pt x="109" y="3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3"/>
                  </a:cubicBezTo>
                  <a:cubicBezTo>
                    <a:pt x="108" y="2"/>
                    <a:pt x="108" y="2"/>
                    <a:pt x="107" y="1"/>
                  </a:cubicBezTo>
                  <a:cubicBezTo>
                    <a:pt x="107" y="1"/>
                    <a:pt x="106" y="0"/>
                    <a:pt x="106" y="0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104" y="0"/>
                    <a:pt x="103" y="0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0"/>
                    <a:pt x="101" y="0"/>
                    <a:pt x="101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1" y="2"/>
                    <a:pt x="101" y="2"/>
                  </a:cubicBezTo>
                  <a:cubicBezTo>
                    <a:pt x="101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1"/>
                    <a:pt x="97" y="2"/>
                    <a:pt x="97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2"/>
                    <a:pt x="98" y="2"/>
                  </a:cubicBezTo>
                  <a:cubicBezTo>
                    <a:pt x="98" y="2"/>
                    <a:pt x="98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5" y="4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6"/>
                    <a:pt x="95" y="6"/>
                    <a:pt x="95" y="7"/>
                  </a:cubicBezTo>
                  <a:cubicBezTo>
                    <a:pt x="95" y="7"/>
                    <a:pt x="94" y="7"/>
                    <a:pt x="94" y="8"/>
                  </a:cubicBezTo>
                  <a:cubicBezTo>
                    <a:pt x="94" y="8"/>
                    <a:pt x="94" y="9"/>
                    <a:pt x="94" y="9"/>
                  </a:cubicBezTo>
                  <a:cubicBezTo>
                    <a:pt x="94" y="9"/>
                    <a:pt x="93" y="10"/>
                    <a:pt x="93" y="10"/>
                  </a:cubicBezTo>
                  <a:cubicBezTo>
                    <a:pt x="93" y="10"/>
                    <a:pt x="93" y="10"/>
                    <a:pt x="94" y="10"/>
                  </a:cubicBezTo>
                  <a:cubicBezTo>
                    <a:pt x="94" y="10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10"/>
                  </a:cubicBezTo>
                  <a:cubicBezTo>
                    <a:pt x="94" y="10"/>
                    <a:pt x="94" y="10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12"/>
                    <a:pt x="92" y="12"/>
                    <a:pt x="92" y="12"/>
                  </a:cubicBezTo>
                  <a:cubicBezTo>
                    <a:pt x="92" y="12"/>
                    <a:pt x="93" y="12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3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4"/>
                    <a:pt x="91" y="14"/>
                    <a:pt x="91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2" y="14"/>
                    <a:pt x="92" y="13"/>
                  </a:cubicBezTo>
                  <a:cubicBezTo>
                    <a:pt x="92" y="13"/>
                    <a:pt x="93" y="12"/>
                    <a:pt x="93" y="12"/>
                  </a:cubicBezTo>
                  <a:cubicBezTo>
                    <a:pt x="93" y="12"/>
                    <a:pt x="94" y="12"/>
                    <a:pt x="94" y="12"/>
                  </a:cubicBezTo>
                  <a:cubicBezTo>
                    <a:pt x="94" y="12"/>
                    <a:pt x="93" y="12"/>
                    <a:pt x="93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5"/>
                    <a:pt x="91" y="16"/>
                    <a:pt x="92" y="15"/>
                  </a:cubicBezTo>
                  <a:cubicBezTo>
                    <a:pt x="92" y="15"/>
                    <a:pt x="92" y="14"/>
                    <a:pt x="92" y="14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4" y="13"/>
                    <a:pt x="94" y="13"/>
                  </a:cubicBezTo>
                  <a:cubicBezTo>
                    <a:pt x="94" y="13"/>
                    <a:pt x="93" y="13"/>
                    <a:pt x="93" y="14"/>
                  </a:cubicBezTo>
                  <a:cubicBezTo>
                    <a:pt x="93" y="14"/>
                    <a:pt x="92" y="15"/>
                    <a:pt x="92" y="15"/>
                  </a:cubicBezTo>
                  <a:cubicBezTo>
                    <a:pt x="92" y="16"/>
                    <a:pt x="92" y="16"/>
                    <a:pt x="92" y="17"/>
                  </a:cubicBezTo>
                  <a:cubicBezTo>
                    <a:pt x="92" y="17"/>
                    <a:pt x="92" y="18"/>
                    <a:pt x="92" y="19"/>
                  </a:cubicBezTo>
                  <a:cubicBezTo>
                    <a:pt x="92" y="20"/>
                    <a:pt x="92" y="20"/>
                    <a:pt x="91" y="21"/>
                  </a:cubicBezTo>
                  <a:cubicBezTo>
                    <a:pt x="90" y="24"/>
                    <a:pt x="91" y="26"/>
                    <a:pt x="91" y="27"/>
                  </a:cubicBezTo>
                  <a:cubicBezTo>
                    <a:pt x="91" y="28"/>
                    <a:pt x="92" y="28"/>
                    <a:pt x="91" y="29"/>
                  </a:cubicBezTo>
                  <a:cubicBezTo>
                    <a:pt x="91" y="29"/>
                    <a:pt x="92" y="29"/>
                    <a:pt x="92" y="29"/>
                  </a:cubicBezTo>
                  <a:cubicBezTo>
                    <a:pt x="92" y="30"/>
                    <a:pt x="92" y="29"/>
                    <a:pt x="93" y="30"/>
                  </a:cubicBezTo>
                  <a:cubicBezTo>
                    <a:pt x="93" y="31"/>
                    <a:pt x="93" y="32"/>
                    <a:pt x="93" y="33"/>
                  </a:cubicBezTo>
                  <a:cubicBezTo>
                    <a:pt x="92" y="34"/>
                    <a:pt x="92" y="37"/>
                    <a:pt x="92" y="37"/>
                  </a:cubicBezTo>
                  <a:cubicBezTo>
                    <a:pt x="92" y="37"/>
                    <a:pt x="92" y="38"/>
                    <a:pt x="92" y="38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0"/>
                    <a:pt x="91" y="40"/>
                    <a:pt x="91" y="41"/>
                  </a:cubicBezTo>
                  <a:cubicBezTo>
                    <a:pt x="90" y="41"/>
                    <a:pt x="90" y="42"/>
                    <a:pt x="90" y="42"/>
                  </a:cubicBezTo>
                  <a:cubicBezTo>
                    <a:pt x="89" y="42"/>
                    <a:pt x="87" y="44"/>
                    <a:pt x="87" y="44"/>
                  </a:cubicBezTo>
                  <a:cubicBezTo>
                    <a:pt x="86" y="44"/>
                    <a:pt x="85" y="45"/>
                    <a:pt x="84" y="45"/>
                  </a:cubicBezTo>
                  <a:cubicBezTo>
                    <a:pt x="83" y="45"/>
                    <a:pt x="77" y="47"/>
                    <a:pt x="75" y="48"/>
                  </a:cubicBezTo>
                  <a:cubicBezTo>
                    <a:pt x="73" y="49"/>
                    <a:pt x="70" y="50"/>
                    <a:pt x="69" y="50"/>
                  </a:cubicBezTo>
                  <a:cubicBezTo>
                    <a:pt x="68" y="51"/>
                    <a:pt x="67" y="51"/>
                    <a:pt x="67" y="51"/>
                  </a:cubicBezTo>
                  <a:cubicBezTo>
                    <a:pt x="67" y="51"/>
                    <a:pt x="66" y="51"/>
                    <a:pt x="66" y="51"/>
                  </a:cubicBezTo>
                  <a:cubicBezTo>
                    <a:pt x="66" y="51"/>
                    <a:pt x="65" y="52"/>
                    <a:pt x="65" y="53"/>
                  </a:cubicBezTo>
                  <a:cubicBezTo>
                    <a:pt x="65" y="53"/>
                    <a:pt x="65" y="54"/>
                    <a:pt x="64" y="54"/>
                  </a:cubicBezTo>
                  <a:cubicBezTo>
                    <a:pt x="64" y="54"/>
                    <a:pt x="64" y="55"/>
                    <a:pt x="64" y="56"/>
                  </a:cubicBezTo>
                  <a:cubicBezTo>
                    <a:pt x="63" y="57"/>
                    <a:pt x="63" y="58"/>
                    <a:pt x="63" y="58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1"/>
                    <a:pt x="62" y="62"/>
                    <a:pt x="62" y="63"/>
                  </a:cubicBezTo>
                  <a:cubicBezTo>
                    <a:pt x="62" y="63"/>
                    <a:pt x="61" y="65"/>
                    <a:pt x="60" y="68"/>
                  </a:cubicBezTo>
                  <a:cubicBezTo>
                    <a:pt x="59" y="70"/>
                    <a:pt x="59" y="71"/>
                    <a:pt x="59" y="72"/>
                  </a:cubicBezTo>
                  <a:cubicBezTo>
                    <a:pt x="59" y="73"/>
                    <a:pt x="57" y="75"/>
                    <a:pt x="56" y="77"/>
                  </a:cubicBezTo>
                  <a:cubicBezTo>
                    <a:pt x="55" y="79"/>
                    <a:pt x="54" y="82"/>
                    <a:pt x="54" y="82"/>
                  </a:cubicBezTo>
                  <a:cubicBezTo>
                    <a:pt x="54" y="83"/>
                    <a:pt x="54" y="85"/>
                    <a:pt x="54" y="85"/>
                  </a:cubicBezTo>
                  <a:cubicBezTo>
                    <a:pt x="53" y="85"/>
                    <a:pt x="53" y="86"/>
                    <a:pt x="53" y="86"/>
                  </a:cubicBezTo>
                  <a:cubicBezTo>
                    <a:pt x="52" y="87"/>
                    <a:pt x="52" y="87"/>
                    <a:pt x="52" y="88"/>
                  </a:cubicBezTo>
                  <a:cubicBezTo>
                    <a:pt x="51" y="89"/>
                    <a:pt x="49" y="90"/>
                    <a:pt x="49" y="91"/>
                  </a:cubicBezTo>
                  <a:cubicBezTo>
                    <a:pt x="48" y="92"/>
                    <a:pt x="47" y="94"/>
                    <a:pt x="47" y="95"/>
                  </a:cubicBezTo>
                  <a:cubicBezTo>
                    <a:pt x="46" y="96"/>
                    <a:pt x="45" y="97"/>
                    <a:pt x="45" y="97"/>
                  </a:cubicBezTo>
                  <a:cubicBezTo>
                    <a:pt x="44" y="97"/>
                    <a:pt x="41" y="102"/>
                    <a:pt x="41" y="102"/>
                  </a:cubicBezTo>
                  <a:cubicBezTo>
                    <a:pt x="40" y="103"/>
                    <a:pt x="39" y="105"/>
                    <a:pt x="38" y="106"/>
                  </a:cubicBezTo>
                  <a:cubicBezTo>
                    <a:pt x="37" y="106"/>
                    <a:pt x="36" y="108"/>
                    <a:pt x="35" y="109"/>
                  </a:cubicBezTo>
                  <a:cubicBezTo>
                    <a:pt x="34" y="110"/>
                    <a:pt x="33" y="112"/>
                    <a:pt x="32" y="113"/>
                  </a:cubicBezTo>
                  <a:cubicBezTo>
                    <a:pt x="31" y="115"/>
                    <a:pt x="29" y="118"/>
                    <a:pt x="29" y="118"/>
                  </a:cubicBezTo>
                  <a:cubicBezTo>
                    <a:pt x="29" y="118"/>
                    <a:pt x="29" y="118"/>
                    <a:pt x="28" y="119"/>
                  </a:cubicBezTo>
                  <a:cubicBezTo>
                    <a:pt x="26" y="119"/>
                    <a:pt x="25" y="121"/>
                    <a:pt x="25" y="121"/>
                  </a:cubicBezTo>
                  <a:cubicBezTo>
                    <a:pt x="24" y="121"/>
                    <a:pt x="23" y="123"/>
                    <a:pt x="22" y="124"/>
                  </a:cubicBezTo>
                  <a:cubicBezTo>
                    <a:pt x="22" y="124"/>
                    <a:pt x="21" y="125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5"/>
                    <a:pt x="21" y="125"/>
                    <a:pt x="20" y="125"/>
                  </a:cubicBezTo>
                  <a:cubicBezTo>
                    <a:pt x="20" y="125"/>
                    <a:pt x="18" y="125"/>
                    <a:pt x="18" y="125"/>
                  </a:cubicBezTo>
                  <a:cubicBezTo>
                    <a:pt x="17" y="125"/>
                    <a:pt x="16" y="125"/>
                    <a:pt x="15" y="125"/>
                  </a:cubicBezTo>
                  <a:cubicBezTo>
                    <a:pt x="14" y="124"/>
                    <a:pt x="14" y="124"/>
                    <a:pt x="13" y="124"/>
                  </a:cubicBezTo>
                  <a:cubicBezTo>
                    <a:pt x="13" y="124"/>
                    <a:pt x="11" y="124"/>
                    <a:pt x="10" y="124"/>
                  </a:cubicBezTo>
                  <a:cubicBezTo>
                    <a:pt x="9" y="123"/>
                    <a:pt x="9" y="123"/>
                    <a:pt x="7" y="123"/>
                  </a:cubicBezTo>
                  <a:cubicBezTo>
                    <a:pt x="6" y="122"/>
                    <a:pt x="6" y="124"/>
                    <a:pt x="6" y="125"/>
                  </a:cubicBezTo>
                  <a:cubicBezTo>
                    <a:pt x="6" y="125"/>
                    <a:pt x="6" y="125"/>
                    <a:pt x="7" y="125"/>
                  </a:cubicBezTo>
                  <a:cubicBezTo>
                    <a:pt x="7" y="126"/>
                    <a:pt x="8" y="126"/>
                    <a:pt x="9" y="127"/>
                  </a:cubicBezTo>
                  <a:cubicBezTo>
                    <a:pt x="10" y="127"/>
                    <a:pt x="12" y="128"/>
                    <a:pt x="12" y="128"/>
                  </a:cubicBezTo>
                  <a:cubicBezTo>
                    <a:pt x="13" y="129"/>
                    <a:pt x="13" y="130"/>
                    <a:pt x="13" y="131"/>
                  </a:cubicBezTo>
                  <a:cubicBezTo>
                    <a:pt x="13" y="133"/>
                    <a:pt x="12" y="133"/>
                    <a:pt x="11" y="134"/>
                  </a:cubicBezTo>
                  <a:cubicBezTo>
                    <a:pt x="10" y="135"/>
                    <a:pt x="9" y="136"/>
                    <a:pt x="8" y="136"/>
                  </a:cubicBezTo>
                  <a:cubicBezTo>
                    <a:pt x="8" y="137"/>
                    <a:pt x="6" y="138"/>
                    <a:pt x="6" y="138"/>
                  </a:cubicBezTo>
                  <a:cubicBezTo>
                    <a:pt x="5" y="139"/>
                    <a:pt x="3" y="140"/>
                    <a:pt x="1" y="142"/>
                  </a:cubicBezTo>
                  <a:cubicBezTo>
                    <a:pt x="0" y="143"/>
                    <a:pt x="1" y="144"/>
                    <a:pt x="1" y="144"/>
                  </a:cubicBezTo>
                  <a:cubicBezTo>
                    <a:pt x="1" y="144"/>
                    <a:pt x="3" y="143"/>
                    <a:pt x="4" y="142"/>
                  </a:cubicBezTo>
                  <a:cubicBezTo>
                    <a:pt x="5" y="142"/>
                    <a:pt x="8" y="141"/>
                    <a:pt x="8" y="140"/>
                  </a:cubicBezTo>
                  <a:cubicBezTo>
                    <a:pt x="8" y="140"/>
                    <a:pt x="9" y="140"/>
                    <a:pt x="9" y="139"/>
                  </a:cubicBezTo>
                  <a:cubicBezTo>
                    <a:pt x="10" y="139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0"/>
                  </a:cubicBezTo>
                  <a:cubicBezTo>
                    <a:pt x="11" y="140"/>
                    <a:pt x="9" y="142"/>
                    <a:pt x="9" y="142"/>
                  </a:cubicBezTo>
                  <a:cubicBezTo>
                    <a:pt x="8" y="143"/>
                    <a:pt x="7" y="144"/>
                    <a:pt x="7" y="144"/>
                  </a:cubicBezTo>
                  <a:cubicBezTo>
                    <a:pt x="6" y="144"/>
                    <a:pt x="5" y="146"/>
                    <a:pt x="3" y="148"/>
                  </a:cubicBezTo>
                  <a:cubicBezTo>
                    <a:pt x="2" y="149"/>
                    <a:pt x="4" y="150"/>
                    <a:pt x="4" y="150"/>
                  </a:cubicBezTo>
                  <a:cubicBezTo>
                    <a:pt x="4" y="150"/>
                    <a:pt x="5" y="149"/>
                    <a:pt x="6" y="148"/>
                  </a:cubicBezTo>
                  <a:cubicBezTo>
                    <a:pt x="7" y="147"/>
                    <a:pt x="10" y="145"/>
                    <a:pt x="11" y="145"/>
                  </a:cubicBezTo>
                  <a:cubicBezTo>
                    <a:pt x="11" y="144"/>
                    <a:pt x="11" y="145"/>
                    <a:pt x="11" y="145"/>
                  </a:cubicBezTo>
                  <a:cubicBezTo>
                    <a:pt x="10" y="146"/>
                    <a:pt x="7" y="149"/>
                    <a:pt x="7" y="150"/>
                  </a:cubicBezTo>
                  <a:cubicBezTo>
                    <a:pt x="6" y="151"/>
                    <a:pt x="7" y="152"/>
                    <a:pt x="7" y="152"/>
                  </a:cubicBezTo>
                  <a:cubicBezTo>
                    <a:pt x="7" y="152"/>
                    <a:pt x="9" y="150"/>
                    <a:pt x="9" y="150"/>
                  </a:cubicBezTo>
                  <a:cubicBezTo>
                    <a:pt x="10" y="149"/>
                    <a:pt x="11" y="148"/>
                    <a:pt x="11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2" y="149"/>
                    <a:pt x="14" y="147"/>
                    <a:pt x="15" y="145"/>
                  </a:cubicBezTo>
                  <a:cubicBezTo>
                    <a:pt x="17" y="144"/>
                    <a:pt x="18" y="141"/>
                    <a:pt x="19" y="140"/>
                  </a:cubicBezTo>
                  <a:cubicBezTo>
                    <a:pt x="20" y="139"/>
                    <a:pt x="20" y="139"/>
                    <a:pt x="21" y="138"/>
                  </a:cubicBezTo>
                  <a:cubicBezTo>
                    <a:pt x="22" y="137"/>
                    <a:pt x="23" y="136"/>
                    <a:pt x="24" y="135"/>
                  </a:cubicBezTo>
                  <a:cubicBezTo>
                    <a:pt x="25" y="135"/>
                    <a:pt x="25" y="134"/>
                    <a:pt x="25" y="134"/>
                  </a:cubicBezTo>
                  <a:cubicBezTo>
                    <a:pt x="26" y="134"/>
                    <a:pt x="26" y="134"/>
                    <a:pt x="27" y="133"/>
                  </a:cubicBezTo>
                  <a:cubicBezTo>
                    <a:pt x="27" y="133"/>
                    <a:pt x="28" y="132"/>
                    <a:pt x="28" y="132"/>
                  </a:cubicBezTo>
                  <a:cubicBezTo>
                    <a:pt x="28" y="132"/>
                    <a:pt x="28" y="133"/>
                    <a:pt x="29" y="134"/>
                  </a:cubicBezTo>
                  <a:cubicBezTo>
                    <a:pt x="29" y="134"/>
                    <a:pt x="29" y="134"/>
                    <a:pt x="30" y="134"/>
                  </a:cubicBezTo>
                  <a:cubicBezTo>
                    <a:pt x="30" y="134"/>
                    <a:pt x="31" y="135"/>
                    <a:pt x="31" y="135"/>
                  </a:cubicBezTo>
                  <a:cubicBezTo>
                    <a:pt x="31" y="135"/>
                    <a:pt x="32" y="134"/>
                    <a:pt x="33" y="133"/>
                  </a:cubicBezTo>
                  <a:cubicBezTo>
                    <a:pt x="34" y="132"/>
                    <a:pt x="37" y="129"/>
                    <a:pt x="41" y="127"/>
                  </a:cubicBezTo>
                  <a:cubicBezTo>
                    <a:pt x="44" y="125"/>
                    <a:pt x="48" y="122"/>
                    <a:pt x="53" y="118"/>
                  </a:cubicBezTo>
                  <a:cubicBezTo>
                    <a:pt x="57" y="113"/>
                    <a:pt x="58" y="113"/>
                    <a:pt x="60" y="113"/>
                  </a:cubicBezTo>
                  <a:cubicBezTo>
                    <a:pt x="61" y="112"/>
                    <a:pt x="62" y="111"/>
                    <a:pt x="62" y="110"/>
                  </a:cubicBezTo>
                  <a:cubicBezTo>
                    <a:pt x="62" y="110"/>
                    <a:pt x="63" y="107"/>
                    <a:pt x="64" y="107"/>
                  </a:cubicBezTo>
                  <a:cubicBezTo>
                    <a:pt x="65" y="106"/>
                    <a:pt x="67" y="103"/>
                    <a:pt x="67" y="102"/>
                  </a:cubicBezTo>
                  <a:cubicBezTo>
                    <a:pt x="68" y="102"/>
                    <a:pt x="69" y="98"/>
                    <a:pt x="70" y="96"/>
                  </a:cubicBezTo>
                  <a:cubicBezTo>
                    <a:pt x="70" y="94"/>
                    <a:pt x="70" y="94"/>
                    <a:pt x="71" y="100"/>
                  </a:cubicBezTo>
                  <a:cubicBezTo>
                    <a:pt x="72" y="105"/>
                    <a:pt x="72" y="106"/>
                    <a:pt x="72" y="108"/>
                  </a:cubicBezTo>
                  <a:cubicBezTo>
                    <a:pt x="72" y="111"/>
                    <a:pt x="71" y="116"/>
                    <a:pt x="71" y="117"/>
                  </a:cubicBezTo>
                  <a:cubicBezTo>
                    <a:pt x="71" y="118"/>
                    <a:pt x="71" y="119"/>
                    <a:pt x="70" y="119"/>
                  </a:cubicBezTo>
                  <a:cubicBezTo>
                    <a:pt x="70" y="119"/>
                    <a:pt x="69" y="124"/>
                    <a:pt x="69" y="125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0" y="125"/>
                    <a:pt x="70" y="127"/>
                    <a:pt x="70" y="133"/>
                  </a:cubicBezTo>
                  <a:cubicBezTo>
                    <a:pt x="70" y="138"/>
                    <a:pt x="70" y="143"/>
                    <a:pt x="70" y="144"/>
                  </a:cubicBezTo>
                  <a:cubicBezTo>
                    <a:pt x="70" y="145"/>
                    <a:pt x="70" y="150"/>
                    <a:pt x="70" y="152"/>
                  </a:cubicBezTo>
                  <a:cubicBezTo>
                    <a:pt x="70" y="154"/>
                    <a:pt x="70" y="157"/>
                    <a:pt x="70" y="157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3" y="189"/>
                    <a:pt x="73" y="209"/>
                    <a:pt x="73" y="210"/>
                  </a:cubicBezTo>
                  <a:cubicBezTo>
                    <a:pt x="74" y="212"/>
                    <a:pt x="74" y="226"/>
                    <a:pt x="74" y="228"/>
                  </a:cubicBezTo>
                  <a:cubicBezTo>
                    <a:pt x="74" y="231"/>
                    <a:pt x="75" y="241"/>
                    <a:pt x="75" y="245"/>
                  </a:cubicBezTo>
                  <a:cubicBezTo>
                    <a:pt x="76" y="250"/>
                    <a:pt x="76" y="254"/>
                    <a:pt x="76" y="256"/>
                  </a:cubicBezTo>
                  <a:cubicBezTo>
                    <a:pt x="76" y="258"/>
                    <a:pt x="76" y="257"/>
                    <a:pt x="75" y="260"/>
                  </a:cubicBezTo>
                  <a:cubicBezTo>
                    <a:pt x="75" y="262"/>
                    <a:pt x="75" y="263"/>
                    <a:pt x="75" y="264"/>
                  </a:cubicBezTo>
                  <a:cubicBezTo>
                    <a:pt x="75" y="265"/>
                    <a:pt x="75" y="265"/>
                    <a:pt x="75" y="266"/>
                  </a:cubicBezTo>
                  <a:cubicBezTo>
                    <a:pt x="75" y="266"/>
                    <a:pt x="75" y="266"/>
                    <a:pt x="74" y="266"/>
                  </a:cubicBezTo>
                  <a:cubicBezTo>
                    <a:pt x="73" y="266"/>
                    <a:pt x="74" y="267"/>
                    <a:pt x="73" y="267"/>
                  </a:cubicBezTo>
                  <a:cubicBezTo>
                    <a:pt x="73" y="268"/>
                    <a:pt x="72" y="270"/>
                    <a:pt x="72" y="271"/>
                  </a:cubicBezTo>
                  <a:cubicBezTo>
                    <a:pt x="71" y="271"/>
                    <a:pt x="71" y="273"/>
                    <a:pt x="70" y="274"/>
                  </a:cubicBezTo>
                  <a:cubicBezTo>
                    <a:pt x="70" y="275"/>
                    <a:pt x="69" y="277"/>
                    <a:pt x="69" y="277"/>
                  </a:cubicBezTo>
                  <a:cubicBezTo>
                    <a:pt x="69" y="277"/>
                    <a:pt x="69" y="278"/>
                    <a:pt x="69" y="278"/>
                  </a:cubicBezTo>
                  <a:cubicBezTo>
                    <a:pt x="68" y="278"/>
                    <a:pt x="68" y="278"/>
                    <a:pt x="68" y="278"/>
                  </a:cubicBezTo>
                  <a:cubicBezTo>
                    <a:pt x="69" y="279"/>
                    <a:pt x="69" y="279"/>
                    <a:pt x="69" y="279"/>
                  </a:cubicBezTo>
                  <a:cubicBezTo>
                    <a:pt x="66" y="281"/>
                    <a:pt x="66" y="281"/>
                    <a:pt x="66" y="281"/>
                  </a:cubicBezTo>
                  <a:cubicBezTo>
                    <a:pt x="67" y="281"/>
                    <a:pt x="67" y="281"/>
                    <a:pt x="67" y="281"/>
                  </a:cubicBezTo>
                  <a:cubicBezTo>
                    <a:pt x="67" y="281"/>
                    <a:pt x="67" y="281"/>
                    <a:pt x="67" y="281"/>
                  </a:cubicBezTo>
                  <a:cubicBezTo>
                    <a:pt x="67" y="281"/>
                    <a:pt x="67" y="281"/>
                    <a:pt x="67" y="281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68" y="281"/>
                    <a:pt x="66" y="283"/>
                    <a:pt x="65" y="283"/>
                  </a:cubicBezTo>
                  <a:cubicBezTo>
                    <a:pt x="65" y="284"/>
                    <a:pt x="64" y="284"/>
                    <a:pt x="64" y="284"/>
                  </a:cubicBezTo>
                  <a:cubicBezTo>
                    <a:pt x="63" y="284"/>
                    <a:pt x="62" y="284"/>
                    <a:pt x="61" y="284"/>
                  </a:cubicBezTo>
                  <a:cubicBezTo>
                    <a:pt x="59" y="285"/>
                    <a:pt x="57" y="286"/>
                    <a:pt x="57" y="287"/>
                  </a:cubicBezTo>
                  <a:cubicBezTo>
                    <a:pt x="56" y="288"/>
                    <a:pt x="57" y="288"/>
                    <a:pt x="57" y="288"/>
                  </a:cubicBezTo>
                  <a:cubicBezTo>
                    <a:pt x="57" y="288"/>
                    <a:pt x="57" y="288"/>
                    <a:pt x="56" y="288"/>
                  </a:cubicBezTo>
                  <a:cubicBezTo>
                    <a:pt x="56" y="288"/>
                    <a:pt x="56" y="289"/>
                    <a:pt x="56" y="290"/>
                  </a:cubicBezTo>
                  <a:cubicBezTo>
                    <a:pt x="56" y="291"/>
                    <a:pt x="57" y="291"/>
                    <a:pt x="59" y="292"/>
                  </a:cubicBezTo>
                  <a:cubicBezTo>
                    <a:pt x="61" y="293"/>
                    <a:pt x="68" y="292"/>
                    <a:pt x="71" y="292"/>
                  </a:cubicBezTo>
                  <a:cubicBezTo>
                    <a:pt x="74" y="292"/>
                    <a:pt x="78" y="290"/>
                    <a:pt x="78" y="290"/>
                  </a:cubicBezTo>
                  <a:cubicBezTo>
                    <a:pt x="79" y="290"/>
                    <a:pt x="79" y="290"/>
                    <a:pt x="80" y="291"/>
                  </a:cubicBezTo>
                  <a:cubicBezTo>
                    <a:pt x="81" y="291"/>
                    <a:pt x="84" y="291"/>
                    <a:pt x="86" y="291"/>
                  </a:cubicBezTo>
                  <a:cubicBezTo>
                    <a:pt x="89" y="291"/>
                    <a:pt x="90" y="290"/>
                    <a:pt x="90" y="290"/>
                  </a:cubicBezTo>
                  <a:cubicBezTo>
                    <a:pt x="90" y="290"/>
                    <a:pt x="90" y="288"/>
                    <a:pt x="90" y="287"/>
                  </a:cubicBezTo>
                  <a:cubicBezTo>
                    <a:pt x="90" y="287"/>
                    <a:pt x="90" y="286"/>
                    <a:pt x="90" y="286"/>
                  </a:cubicBezTo>
                  <a:cubicBezTo>
                    <a:pt x="90" y="286"/>
                    <a:pt x="90" y="286"/>
                    <a:pt x="90" y="286"/>
                  </a:cubicBezTo>
                  <a:cubicBezTo>
                    <a:pt x="90" y="285"/>
                    <a:pt x="90" y="283"/>
                    <a:pt x="90" y="283"/>
                  </a:cubicBezTo>
                  <a:cubicBezTo>
                    <a:pt x="90" y="282"/>
                    <a:pt x="90" y="281"/>
                    <a:pt x="90" y="281"/>
                  </a:cubicBezTo>
                  <a:cubicBezTo>
                    <a:pt x="90" y="281"/>
                    <a:pt x="90" y="279"/>
                    <a:pt x="90" y="277"/>
                  </a:cubicBezTo>
                  <a:cubicBezTo>
                    <a:pt x="90" y="276"/>
                    <a:pt x="90" y="275"/>
                    <a:pt x="89" y="275"/>
                  </a:cubicBezTo>
                  <a:cubicBezTo>
                    <a:pt x="89" y="274"/>
                    <a:pt x="90" y="273"/>
                    <a:pt x="91" y="272"/>
                  </a:cubicBezTo>
                  <a:cubicBezTo>
                    <a:pt x="91" y="272"/>
                    <a:pt x="93" y="266"/>
                    <a:pt x="94" y="266"/>
                  </a:cubicBezTo>
                  <a:cubicBezTo>
                    <a:pt x="94" y="266"/>
                    <a:pt x="94" y="263"/>
                    <a:pt x="94" y="262"/>
                  </a:cubicBezTo>
                  <a:cubicBezTo>
                    <a:pt x="94" y="261"/>
                    <a:pt x="94" y="257"/>
                    <a:pt x="94" y="254"/>
                  </a:cubicBezTo>
                  <a:cubicBezTo>
                    <a:pt x="95" y="251"/>
                    <a:pt x="95" y="249"/>
                    <a:pt x="95" y="248"/>
                  </a:cubicBezTo>
                  <a:cubicBezTo>
                    <a:pt x="95" y="246"/>
                    <a:pt x="96" y="237"/>
                    <a:pt x="96" y="234"/>
                  </a:cubicBezTo>
                  <a:cubicBezTo>
                    <a:pt x="96" y="231"/>
                    <a:pt x="97" y="224"/>
                    <a:pt x="97" y="222"/>
                  </a:cubicBezTo>
                  <a:cubicBezTo>
                    <a:pt x="97" y="220"/>
                    <a:pt x="96" y="218"/>
                    <a:pt x="96" y="218"/>
                  </a:cubicBezTo>
                  <a:cubicBezTo>
                    <a:pt x="96" y="218"/>
                    <a:pt x="97" y="216"/>
                    <a:pt x="97" y="215"/>
                  </a:cubicBezTo>
                  <a:cubicBezTo>
                    <a:pt x="97" y="213"/>
                    <a:pt x="98" y="209"/>
                    <a:pt x="98" y="207"/>
                  </a:cubicBezTo>
                  <a:cubicBezTo>
                    <a:pt x="98" y="205"/>
                    <a:pt x="98" y="204"/>
                    <a:pt x="98" y="200"/>
                  </a:cubicBezTo>
                  <a:cubicBezTo>
                    <a:pt x="99" y="197"/>
                    <a:pt x="99" y="195"/>
                    <a:pt x="99" y="192"/>
                  </a:cubicBezTo>
                  <a:cubicBezTo>
                    <a:pt x="99" y="190"/>
                    <a:pt x="99" y="188"/>
                    <a:pt x="99" y="187"/>
                  </a:cubicBezTo>
                  <a:cubicBezTo>
                    <a:pt x="99" y="185"/>
                    <a:pt x="99" y="184"/>
                    <a:pt x="100" y="182"/>
                  </a:cubicBezTo>
                  <a:cubicBezTo>
                    <a:pt x="100" y="181"/>
                    <a:pt x="101" y="176"/>
                    <a:pt x="101" y="176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7"/>
                    <a:pt x="102" y="177"/>
                    <a:pt x="102" y="181"/>
                  </a:cubicBezTo>
                  <a:cubicBezTo>
                    <a:pt x="103" y="185"/>
                    <a:pt x="104" y="197"/>
                    <a:pt x="105" y="202"/>
                  </a:cubicBezTo>
                  <a:cubicBezTo>
                    <a:pt x="106" y="207"/>
                    <a:pt x="107" y="218"/>
                    <a:pt x="108" y="222"/>
                  </a:cubicBezTo>
                  <a:cubicBezTo>
                    <a:pt x="109" y="227"/>
                    <a:pt x="110" y="234"/>
                    <a:pt x="110" y="237"/>
                  </a:cubicBezTo>
                  <a:cubicBezTo>
                    <a:pt x="110" y="240"/>
                    <a:pt x="112" y="249"/>
                    <a:pt x="112" y="249"/>
                  </a:cubicBezTo>
                  <a:cubicBezTo>
                    <a:pt x="112" y="249"/>
                    <a:pt x="114" y="263"/>
                    <a:pt x="115" y="266"/>
                  </a:cubicBezTo>
                  <a:cubicBezTo>
                    <a:pt x="116" y="269"/>
                    <a:pt x="116" y="272"/>
                    <a:pt x="116" y="273"/>
                  </a:cubicBezTo>
                  <a:cubicBezTo>
                    <a:pt x="116" y="274"/>
                    <a:pt x="116" y="278"/>
                    <a:pt x="116" y="278"/>
                  </a:cubicBezTo>
                  <a:cubicBezTo>
                    <a:pt x="116" y="279"/>
                    <a:pt x="116" y="280"/>
                    <a:pt x="116" y="280"/>
                  </a:cubicBezTo>
                  <a:cubicBezTo>
                    <a:pt x="116" y="280"/>
                    <a:pt x="116" y="280"/>
                    <a:pt x="117" y="281"/>
                  </a:cubicBezTo>
                  <a:cubicBezTo>
                    <a:pt x="118" y="282"/>
                    <a:pt x="120" y="283"/>
                    <a:pt x="120" y="283"/>
                  </a:cubicBezTo>
                  <a:cubicBezTo>
                    <a:pt x="120" y="283"/>
                    <a:pt x="120" y="284"/>
                    <a:pt x="120" y="285"/>
                  </a:cubicBezTo>
                  <a:cubicBezTo>
                    <a:pt x="119" y="286"/>
                    <a:pt x="119" y="287"/>
                    <a:pt x="119" y="287"/>
                  </a:cubicBezTo>
                  <a:cubicBezTo>
                    <a:pt x="119" y="287"/>
                    <a:pt x="118" y="288"/>
                    <a:pt x="118" y="288"/>
                  </a:cubicBezTo>
                  <a:cubicBezTo>
                    <a:pt x="118" y="288"/>
                    <a:pt x="118" y="288"/>
                    <a:pt x="118" y="288"/>
                  </a:cubicBezTo>
                  <a:cubicBezTo>
                    <a:pt x="118" y="289"/>
                    <a:pt x="118" y="289"/>
                    <a:pt x="118" y="289"/>
                  </a:cubicBezTo>
                  <a:cubicBezTo>
                    <a:pt x="118" y="289"/>
                    <a:pt x="117" y="290"/>
                    <a:pt x="117" y="291"/>
                  </a:cubicBezTo>
                  <a:cubicBezTo>
                    <a:pt x="116" y="291"/>
                    <a:pt x="117" y="293"/>
                    <a:pt x="117" y="294"/>
                  </a:cubicBezTo>
                  <a:cubicBezTo>
                    <a:pt x="118" y="294"/>
                    <a:pt x="117" y="294"/>
                    <a:pt x="117" y="294"/>
                  </a:cubicBezTo>
                  <a:cubicBezTo>
                    <a:pt x="117" y="295"/>
                    <a:pt x="117" y="295"/>
                    <a:pt x="116" y="295"/>
                  </a:cubicBezTo>
                  <a:cubicBezTo>
                    <a:pt x="116" y="296"/>
                    <a:pt x="117" y="296"/>
                    <a:pt x="120" y="297"/>
                  </a:cubicBezTo>
                  <a:cubicBezTo>
                    <a:pt x="122" y="297"/>
                    <a:pt x="127" y="298"/>
                    <a:pt x="130" y="298"/>
                  </a:cubicBezTo>
                  <a:cubicBezTo>
                    <a:pt x="134" y="298"/>
                    <a:pt x="134" y="296"/>
                    <a:pt x="133" y="296"/>
                  </a:cubicBezTo>
                  <a:cubicBezTo>
                    <a:pt x="133" y="295"/>
                    <a:pt x="134" y="294"/>
                    <a:pt x="134" y="294"/>
                  </a:cubicBezTo>
                  <a:cubicBezTo>
                    <a:pt x="135" y="293"/>
                    <a:pt x="135" y="292"/>
                    <a:pt x="135" y="292"/>
                  </a:cubicBezTo>
                  <a:cubicBezTo>
                    <a:pt x="135" y="291"/>
                    <a:pt x="135" y="290"/>
                    <a:pt x="135" y="289"/>
                  </a:cubicBezTo>
                  <a:cubicBezTo>
                    <a:pt x="135" y="288"/>
                    <a:pt x="135" y="287"/>
                    <a:pt x="134" y="286"/>
                  </a:cubicBezTo>
                  <a:cubicBezTo>
                    <a:pt x="134" y="285"/>
                    <a:pt x="134" y="284"/>
                    <a:pt x="134" y="283"/>
                  </a:cubicBezTo>
                  <a:cubicBezTo>
                    <a:pt x="134" y="283"/>
                    <a:pt x="134" y="282"/>
                    <a:pt x="134" y="282"/>
                  </a:cubicBezTo>
                  <a:cubicBezTo>
                    <a:pt x="134" y="282"/>
                    <a:pt x="134" y="282"/>
                    <a:pt x="134" y="282"/>
                  </a:cubicBezTo>
                  <a:cubicBezTo>
                    <a:pt x="135" y="282"/>
                    <a:pt x="135" y="280"/>
                    <a:pt x="135" y="278"/>
                  </a:cubicBezTo>
                  <a:cubicBezTo>
                    <a:pt x="135" y="277"/>
                    <a:pt x="135" y="276"/>
                    <a:pt x="135" y="274"/>
                  </a:cubicBezTo>
                  <a:cubicBezTo>
                    <a:pt x="135" y="272"/>
                    <a:pt x="134" y="269"/>
                    <a:pt x="134" y="268"/>
                  </a:cubicBezTo>
                  <a:cubicBezTo>
                    <a:pt x="134" y="266"/>
                    <a:pt x="134" y="266"/>
                    <a:pt x="135" y="264"/>
                  </a:cubicBezTo>
                  <a:cubicBezTo>
                    <a:pt x="135" y="263"/>
                    <a:pt x="136" y="261"/>
                    <a:pt x="135" y="260"/>
                  </a:cubicBezTo>
                  <a:cubicBezTo>
                    <a:pt x="135" y="258"/>
                    <a:pt x="135" y="254"/>
                    <a:pt x="134" y="251"/>
                  </a:cubicBezTo>
                  <a:cubicBezTo>
                    <a:pt x="134" y="248"/>
                    <a:pt x="133" y="242"/>
                    <a:pt x="133" y="241"/>
                  </a:cubicBezTo>
                  <a:cubicBezTo>
                    <a:pt x="132" y="239"/>
                    <a:pt x="132" y="239"/>
                    <a:pt x="132" y="238"/>
                  </a:cubicBezTo>
                  <a:cubicBezTo>
                    <a:pt x="132" y="237"/>
                    <a:pt x="132" y="232"/>
                    <a:pt x="132" y="229"/>
                  </a:cubicBezTo>
                  <a:cubicBezTo>
                    <a:pt x="131" y="226"/>
                    <a:pt x="131" y="222"/>
                    <a:pt x="131" y="221"/>
                  </a:cubicBezTo>
                  <a:cubicBezTo>
                    <a:pt x="131" y="221"/>
                    <a:pt x="131" y="219"/>
                    <a:pt x="130" y="218"/>
                  </a:cubicBezTo>
                  <a:cubicBezTo>
                    <a:pt x="130" y="217"/>
                    <a:pt x="130" y="213"/>
                    <a:pt x="130" y="209"/>
                  </a:cubicBezTo>
                  <a:cubicBezTo>
                    <a:pt x="130" y="205"/>
                    <a:pt x="129" y="199"/>
                    <a:pt x="129" y="198"/>
                  </a:cubicBezTo>
                  <a:cubicBezTo>
                    <a:pt x="129" y="197"/>
                    <a:pt x="130" y="194"/>
                    <a:pt x="130" y="193"/>
                  </a:cubicBezTo>
                  <a:cubicBezTo>
                    <a:pt x="130" y="191"/>
                    <a:pt x="130" y="187"/>
                    <a:pt x="130" y="184"/>
                  </a:cubicBezTo>
                  <a:cubicBezTo>
                    <a:pt x="130" y="182"/>
                    <a:pt x="130" y="175"/>
                    <a:pt x="130" y="173"/>
                  </a:cubicBezTo>
                  <a:cubicBezTo>
                    <a:pt x="130" y="171"/>
                    <a:pt x="129" y="168"/>
                    <a:pt x="129" y="165"/>
                  </a:cubicBezTo>
                  <a:cubicBezTo>
                    <a:pt x="129" y="161"/>
                    <a:pt x="129" y="158"/>
                    <a:pt x="129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7"/>
                    <a:pt x="129" y="153"/>
                    <a:pt x="129" y="152"/>
                  </a:cubicBezTo>
                  <a:cubicBezTo>
                    <a:pt x="129" y="151"/>
                    <a:pt x="129" y="149"/>
                    <a:pt x="128" y="148"/>
                  </a:cubicBezTo>
                  <a:cubicBezTo>
                    <a:pt x="128" y="148"/>
                    <a:pt x="128" y="146"/>
                    <a:pt x="129" y="145"/>
                  </a:cubicBezTo>
                  <a:cubicBezTo>
                    <a:pt x="129" y="144"/>
                    <a:pt x="129" y="141"/>
                    <a:pt x="128" y="140"/>
                  </a:cubicBezTo>
                  <a:cubicBezTo>
                    <a:pt x="128" y="139"/>
                    <a:pt x="129" y="136"/>
                    <a:pt x="129" y="135"/>
                  </a:cubicBezTo>
                  <a:cubicBezTo>
                    <a:pt x="129" y="133"/>
                    <a:pt x="128" y="131"/>
                    <a:pt x="128" y="130"/>
                  </a:cubicBezTo>
                  <a:cubicBezTo>
                    <a:pt x="128" y="129"/>
                    <a:pt x="128" y="127"/>
                    <a:pt x="128" y="126"/>
                  </a:cubicBezTo>
                  <a:cubicBezTo>
                    <a:pt x="127" y="125"/>
                    <a:pt x="127" y="124"/>
                    <a:pt x="127" y="123"/>
                  </a:cubicBezTo>
                  <a:cubicBezTo>
                    <a:pt x="128" y="123"/>
                    <a:pt x="128" y="117"/>
                    <a:pt x="128" y="117"/>
                  </a:cubicBezTo>
                  <a:cubicBezTo>
                    <a:pt x="128" y="117"/>
                    <a:pt x="128" y="115"/>
                    <a:pt x="129" y="113"/>
                  </a:cubicBezTo>
                  <a:cubicBezTo>
                    <a:pt x="129" y="111"/>
                    <a:pt x="129" y="106"/>
                    <a:pt x="129" y="106"/>
                  </a:cubicBezTo>
                  <a:cubicBezTo>
                    <a:pt x="129" y="106"/>
                    <a:pt x="130" y="103"/>
                    <a:pt x="131" y="101"/>
                  </a:cubicBezTo>
                  <a:cubicBezTo>
                    <a:pt x="132" y="98"/>
                    <a:pt x="133" y="95"/>
                    <a:pt x="134" y="95"/>
                  </a:cubicBezTo>
                  <a:cubicBezTo>
                    <a:pt x="134" y="94"/>
                    <a:pt x="134" y="92"/>
                    <a:pt x="134" y="92"/>
                  </a:cubicBezTo>
                  <a:cubicBezTo>
                    <a:pt x="134" y="91"/>
                    <a:pt x="135" y="91"/>
                    <a:pt x="136" y="94"/>
                  </a:cubicBezTo>
                  <a:cubicBezTo>
                    <a:pt x="137" y="97"/>
                    <a:pt x="138" y="99"/>
                    <a:pt x="139" y="101"/>
                  </a:cubicBezTo>
                  <a:cubicBezTo>
                    <a:pt x="140" y="104"/>
                    <a:pt x="142" y="107"/>
                    <a:pt x="143" y="109"/>
                  </a:cubicBezTo>
                  <a:cubicBezTo>
                    <a:pt x="143" y="111"/>
                    <a:pt x="144" y="111"/>
                    <a:pt x="146" y="112"/>
                  </a:cubicBezTo>
                  <a:cubicBezTo>
                    <a:pt x="148" y="114"/>
                    <a:pt x="152" y="117"/>
                    <a:pt x="154" y="119"/>
                  </a:cubicBezTo>
                  <a:cubicBezTo>
                    <a:pt x="156" y="120"/>
                    <a:pt x="160" y="122"/>
                    <a:pt x="162" y="124"/>
                  </a:cubicBezTo>
                  <a:cubicBezTo>
                    <a:pt x="164" y="125"/>
                    <a:pt x="167" y="127"/>
                    <a:pt x="170" y="128"/>
                  </a:cubicBezTo>
                  <a:cubicBezTo>
                    <a:pt x="172" y="130"/>
                    <a:pt x="173" y="131"/>
                    <a:pt x="174" y="131"/>
                  </a:cubicBezTo>
                  <a:cubicBezTo>
                    <a:pt x="175" y="132"/>
                    <a:pt x="177" y="133"/>
                    <a:pt x="177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8" y="133"/>
                    <a:pt x="179" y="133"/>
                    <a:pt x="179" y="133"/>
                  </a:cubicBezTo>
                  <a:cubicBezTo>
                    <a:pt x="179" y="133"/>
                    <a:pt x="180" y="133"/>
                    <a:pt x="180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80" y="132"/>
                    <a:pt x="182" y="133"/>
                    <a:pt x="182" y="134"/>
                  </a:cubicBezTo>
                  <a:cubicBezTo>
                    <a:pt x="183" y="134"/>
                    <a:pt x="183" y="135"/>
                    <a:pt x="184" y="136"/>
                  </a:cubicBezTo>
                  <a:cubicBezTo>
                    <a:pt x="185" y="138"/>
                    <a:pt x="185" y="138"/>
                    <a:pt x="185" y="139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87" y="142"/>
                    <a:pt x="187" y="142"/>
                    <a:pt x="187" y="143"/>
                  </a:cubicBezTo>
                  <a:cubicBezTo>
                    <a:pt x="188" y="143"/>
                    <a:pt x="188" y="143"/>
                    <a:pt x="188" y="142"/>
                  </a:cubicBezTo>
                  <a:cubicBezTo>
                    <a:pt x="188" y="142"/>
                    <a:pt x="188" y="142"/>
                    <a:pt x="188" y="142"/>
                  </a:cubicBezTo>
                  <a:cubicBezTo>
                    <a:pt x="188" y="141"/>
                    <a:pt x="188" y="140"/>
                    <a:pt x="187" y="139"/>
                  </a:cubicBezTo>
                  <a:cubicBezTo>
                    <a:pt x="187" y="139"/>
                    <a:pt x="187" y="138"/>
                    <a:pt x="187" y="137"/>
                  </a:cubicBezTo>
                  <a:cubicBezTo>
                    <a:pt x="187" y="136"/>
                    <a:pt x="187" y="137"/>
                    <a:pt x="188" y="138"/>
                  </a:cubicBezTo>
                  <a:cubicBezTo>
                    <a:pt x="188" y="138"/>
                    <a:pt x="188" y="139"/>
                    <a:pt x="188" y="139"/>
                  </a:cubicBezTo>
                  <a:cubicBezTo>
                    <a:pt x="188" y="139"/>
                    <a:pt x="192" y="145"/>
                    <a:pt x="194" y="146"/>
                  </a:cubicBezTo>
                  <a:cubicBezTo>
                    <a:pt x="195" y="147"/>
                    <a:pt x="195" y="147"/>
                    <a:pt x="195" y="146"/>
                  </a:cubicBezTo>
                  <a:cubicBezTo>
                    <a:pt x="196" y="146"/>
                    <a:pt x="195" y="145"/>
                    <a:pt x="195" y="144"/>
                  </a:cubicBezTo>
                  <a:cubicBezTo>
                    <a:pt x="195" y="144"/>
                    <a:pt x="193" y="141"/>
                    <a:pt x="192" y="140"/>
                  </a:cubicBezTo>
                  <a:cubicBezTo>
                    <a:pt x="191" y="138"/>
                    <a:pt x="191" y="137"/>
                    <a:pt x="190" y="137"/>
                  </a:cubicBezTo>
                  <a:cubicBezTo>
                    <a:pt x="190" y="136"/>
                    <a:pt x="190" y="136"/>
                    <a:pt x="190" y="136"/>
                  </a:cubicBezTo>
                  <a:cubicBezTo>
                    <a:pt x="190" y="136"/>
                    <a:pt x="191" y="137"/>
                    <a:pt x="192" y="138"/>
                  </a:cubicBezTo>
                  <a:cubicBezTo>
                    <a:pt x="193" y="139"/>
                    <a:pt x="194" y="139"/>
                    <a:pt x="196" y="141"/>
                  </a:cubicBezTo>
                  <a:cubicBezTo>
                    <a:pt x="197" y="141"/>
                    <a:pt x="199" y="143"/>
                    <a:pt x="199" y="143"/>
                  </a:cubicBezTo>
                  <a:cubicBezTo>
                    <a:pt x="200" y="144"/>
                    <a:pt x="200" y="144"/>
                    <a:pt x="201" y="144"/>
                  </a:cubicBezTo>
                  <a:cubicBezTo>
                    <a:pt x="201" y="145"/>
                    <a:pt x="201" y="144"/>
                    <a:pt x="201" y="143"/>
                  </a:cubicBezTo>
                  <a:cubicBezTo>
                    <a:pt x="201" y="142"/>
                    <a:pt x="200" y="142"/>
                    <a:pt x="200" y="141"/>
                  </a:cubicBezTo>
                  <a:cubicBezTo>
                    <a:pt x="199" y="140"/>
                    <a:pt x="196" y="138"/>
                    <a:pt x="196" y="137"/>
                  </a:cubicBezTo>
                  <a:cubicBezTo>
                    <a:pt x="195" y="136"/>
                    <a:pt x="193" y="135"/>
                    <a:pt x="193" y="134"/>
                  </a:cubicBezTo>
                  <a:cubicBezTo>
                    <a:pt x="193" y="134"/>
                    <a:pt x="192" y="134"/>
                    <a:pt x="193" y="133"/>
                  </a:cubicBezTo>
                  <a:cubicBezTo>
                    <a:pt x="193" y="132"/>
                    <a:pt x="194" y="133"/>
                    <a:pt x="195" y="133"/>
                  </a:cubicBezTo>
                  <a:cubicBezTo>
                    <a:pt x="197" y="134"/>
                    <a:pt x="198" y="135"/>
                    <a:pt x="199" y="135"/>
                  </a:cubicBezTo>
                  <a:cubicBezTo>
                    <a:pt x="200" y="136"/>
                    <a:pt x="202" y="137"/>
                    <a:pt x="203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5" y="137"/>
                    <a:pt x="205" y="136"/>
                    <a:pt x="204" y="136"/>
                  </a:cubicBezTo>
                  <a:close/>
                  <a:moveTo>
                    <a:pt x="121" y="22"/>
                  </a:moveTo>
                  <a:cubicBezTo>
                    <a:pt x="121" y="22"/>
                    <a:pt x="121" y="22"/>
                    <a:pt x="121" y="22"/>
                  </a:cubicBezTo>
                  <a:cubicBezTo>
                    <a:pt x="121" y="23"/>
                    <a:pt x="121" y="23"/>
                    <a:pt x="121" y="24"/>
                  </a:cubicBezTo>
                  <a:cubicBezTo>
                    <a:pt x="121" y="24"/>
                    <a:pt x="121" y="25"/>
                    <a:pt x="121" y="25"/>
                  </a:cubicBezTo>
                  <a:cubicBezTo>
                    <a:pt x="121" y="25"/>
                    <a:pt x="121" y="24"/>
                    <a:pt x="121" y="23"/>
                  </a:cubicBezTo>
                  <a:cubicBezTo>
                    <a:pt x="120" y="22"/>
                    <a:pt x="121" y="22"/>
                    <a:pt x="121" y="22"/>
                  </a:cubicBezTo>
                  <a:close/>
                  <a:moveTo>
                    <a:pt x="120" y="18"/>
                  </a:moveTo>
                  <a:cubicBezTo>
                    <a:pt x="120" y="19"/>
                    <a:pt x="120" y="19"/>
                    <a:pt x="121" y="20"/>
                  </a:cubicBezTo>
                  <a:cubicBezTo>
                    <a:pt x="121" y="20"/>
                    <a:pt x="121" y="21"/>
                    <a:pt x="121" y="21"/>
                  </a:cubicBezTo>
                  <a:cubicBezTo>
                    <a:pt x="121" y="21"/>
                    <a:pt x="120" y="20"/>
                    <a:pt x="120" y="20"/>
                  </a:cubicBezTo>
                  <a:cubicBezTo>
                    <a:pt x="120" y="19"/>
                    <a:pt x="120" y="18"/>
                    <a:pt x="120" y="18"/>
                  </a:cubicBezTo>
                  <a:close/>
                  <a:moveTo>
                    <a:pt x="119" y="15"/>
                  </a:moveTo>
                  <a:cubicBezTo>
                    <a:pt x="119" y="15"/>
                    <a:pt x="119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6"/>
                    <a:pt x="119" y="16"/>
                    <a:pt x="119" y="16"/>
                  </a:cubicBezTo>
                  <a:cubicBezTo>
                    <a:pt x="119" y="16"/>
                    <a:pt x="119" y="16"/>
                    <a:pt x="119" y="15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9" y="15"/>
                    <a:pt x="119" y="15"/>
                    <a:pt x="119" y="15"/>
                  </a:cubicBezTo>
                  <a:close/>
                  <a:moveTo>
                    <a:pt x="117" y="11"/>
                  </a:moveTo>
                  <a:cubicBezTo>
                    <a:pt x="118" y="11"/>
                    <a:pt x="118" y="12"/>
                    <a:pt x="118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7" y="12"/>
                    <a:pt x="117" y="11"/>
                    <a:pt x="117" y="11"/>
                  </a:cubicBezTo>
                  <a:close/>
                  <a:moveTo>
                    <a:pt x="117" y="11"/>
                  </a:moveTo>
                  <a:cubicBezTo>
                    <a:pt x="117" y="11"/>
                    <a:pt x="117" y="11"/>
                    <a:pt x="116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0"/>
                    <a:pt x="116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lose/>
                  <a:moveTo>
                    <a:pt x="116" y="10"/>
                  </a:moveTo>
                  <a:cubicBezTo>
                    <a:pt x="117" y="10"/>
                    <a:pt x="117" y="10"/>
                    <a:pt x="117" y="10"/>
                  </a:cubicBezTo>
                  <a:cubicBezTo>
                    <a:pt x="117" y="10"/>
                    <a:pt x="117" y="10"/>
                    <a:pt x="116" y="10"/>
                  </a:cubicBezTo>
                  <a:cubicBezTo>
                    <a:pt x="116" y="10"/>
                    <a:pt x="115" y="9"/>
                    <a:pt x="115" y="9"/>
                  </a:cubicBezTo>
                  <a:cubicBezTo>
                    <a:pt x="115" y="9"/>
                    <a:pt x="116" y="9"/>
                    <a:pt x="116" y="10"/>
                  </a:cubicBezTo>
                  <a:close/>
                  <a:moveTo>
                    <a:pt x="115" y="10"/>
                  </a:moveTo>
                  <a:cubicBezTo>
                    <a:pt x="115" y="10"/>
                    <a:pt x="116" y="10"/>
                    <a:pt x="116" y="11"/>
                  </a:cubicBezTo>
                  <a:cubicBezTo>
                    <a:pt x="116" y="11"/>
                    <a:pt x="116" y="11"/>
                    <a:pt x="115" y="11"/>
                  </a:cubicBezTo>
                  <a:cubicBezTo>
                    <a:pt x="115" y="11"/>
                    <a:pt x="115" y="10"/>
                    <a:pt x="115" y="10"/>
                  </a:cubicBezTo>
                  <a:close/>
                  <a:moveTo>
                    <a:pt x="94" y="12"/>
                  </a:moveTo>
                  <a:cubicBezTo>
                    <a:pt x="94" y="12"/>
                    <a:pt x="93" y="12"/>
                    <a:pt x="93" y="12"/>
                  </a:cubicBezTo>
                  <a:cubicBezTo>
                    <a:pt x="93" y="12"/>
                    <a:pt x="93" y="12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2"/>
                  </a:cubicBezTo>
                  <a:close/>
                  <a:moveTo>
                    <a:pt x="95" y="10"/>
                  </a:moveTo>
                  <a:cubicBezTo>
                    <a:pt x="95" y="10"/>
                    <a:pt x="94" y="10"/>
                    <a:pt x="94" y="10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3" y="11"/>
                    <a:pt x="93" y="12"/>
                    <a:pt x="93" y="12"/>
                  </a:cubicBezTo>
                  <a:cubicBezTo>
                    <a:pt x="93" y="12"/>
                    <a:pt x="94" y="10"/>
                    <a:pt x="94" y="10"/>
                  </a:cubicBezTo>
                  <a:cubicBezTo>
                    <a:pt x="94" y="10"/>
                    <a:pt x="95" y="9"/>
                    <a:pt x="95" y="9"/>
                  </a:cubicBezTo>
                  <a:cubicBezTo>
                    <a:pt x="95" y="9"/>
                    <a:pt x="95" y="9"/>
                    <a:pt x="95" y="10"/>
                  </a:cubicBezTo>
                  <a:close/>
                  <a:moveTo>
                    <a:pt x="97" y="3"/>
                  </a:moveTo>
                  <a:cubicBezTo>
                    <a:pt x="97" y="3"/>
                    <a:pt x="98" y="3"/>
                    <a:pt x="97" y="4"/>
                  </a:cubicBezTo>
                  <a:cubicBezTo>
                    <a:pt x="97" y="4"/>
                    <a:pt x="96" y="4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7" y="4"/>
                  </a:cubicBezTo>
                  <a:cubicBezTo>
                    <a:pt x="97" y="3"/>
                    <a:pt x="97" y="3"/>
                    <a:pt x="97" y="3"/>
                  </a:cubicBezTo>
                  <a:close/>
                  <a:moveTo>
                    <a:pt x="98" y="3"/>
                  </a:moveTo>
                  <a:cubicBezTo>
                    <a:pt x="98" y="3"/>
                    <a:pt x="98" y="4"/>
                    <a:pt x="98" y="4"/>
                  </a:cubicBezTo>
                  <a:cubicBezTo>
                    <a:pt x="97" y="4"/>
                    <a:pt x="97" y="5"/>
                    <a:pt x="97" y="5"/>
                  </a:cubicBezTo>
                  <a:cubicBezTo>
                    <a:pt x="96" y="5"/>
                    <a:pt x="97" y="4"/>
                    <a:pt x="97" y="4"/>
                  </a:cubicBezTo>
                  <a:cubicBezTo>
                    <a:pt x="97" y="4"/>
                    <a:pt x="98" y="3"/>
                    <a:pt x="98" y="3"/>
                  </a:cubicBezTo>
                  <a:close/>
                  <a:moveTo>
                    <a:pt x="96" y="4"/>
                  </a:moveTo>
                  <a:cubicBezTo>
                    <a:pt x="96" y="4"/>
                    <a:pt x="96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3"/>
                    <a:pt x="97" y="3"/>
                    <a:pt x="96" y="3"/>
                  </a:cubicBezTo>
                  <a:cubicBezTo>
                    <a:pt x="96" y="4"/>
                    <a:pt x="95" y="5"/>
                    <a:pt x="95" y="5"/>
                  </a:cubicBezTo>
                  <a:cubicBezTo>
                    <a:pt x="95" y="5"/>
                    <a:pt x="96" y="4"/>
                    <a:pt x="96" y="4"/>
                  </a:cubicBezTo>
                  <a:close/>
                  <a:moveTo>
                    <a:pt x="98" y="4"/>
                  </a:moveTo>
                  <a:cubicBezTo>
                    <a:pt x="98" y="4"/>
                    <a:pt x="98" y="5"/>
                    <a:pt x="97" y="5"/>
                  </a:cubicBezTo>
                  <a:cubicBezTo>
                    <a:pt x="97" y="6"/>
                    <a:pt x="96" y="6"/>
                    <a:pt x="96" y="6"/>
                  </a:cubicBezTo>
                  <a:cubicBezTo>
                    <a:pt x="96" y="6"/>
                    <a:pt x="96" y="6"/>
                    <a:pt x="96" y="5"/>
                  </a:cubicBezTo>
                  <a:cubicBezTo>
                    <a:pt x="97" y="5"/>
                    <a:pt x="97" y="5"/>
                    <a:pt x="98" y="4"/>
                  </a:cubicBezTo>
                  <a:cubicBezTo>
                    <a:pt x="98" y="4"/>
                    <a:pt x="99" y="4"/>
                    <a:pt x="99" y="4"/>
                  </a:cubicBezTo>
                  <a:cubicBezTo>
                    <a:pt x="99" y="4"/>
                    <a:pt x="99" y="4"/>
                    <a:pt x="98" y="4"/>
                  </a:cubicBezTo>
                  <a:close/>
                  <a:moveTo>
                    <a:pt x="106" y="0"/>
                  </a:moveTo>
                  <a:cubicBezTo>
                    <a:pt x="106" y="1"/>
                    <a:pt x="107" y="2"/>
                    <a:pt x="107" y="2"/>
                  </a:cubicBezTo>
                  <a:cubicBezTo>
                    <a:pt x="107" y="2"/>
                    <a:pt x="107" y="3"/>
                    <a:pt x="107" y="3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6" y="1"/>
                  </a:cubicBezTo>
                  <a:cubicBezTo>
                    <a:pt x="106" y="1"/>
                    <a:pt x="105" y="0"/>
                    <a:pt x="105" y="0"/>
                  </a:cubicBezTo>
                  <a:cubicBezTo>
                    <a:pt x="105" y="0"/>
                    <a:pt x="104" y="0"/>
                    <a:pt x="104" y="0"/>
                  </a:cubicBezTo>
                  <a:cubicBezTo>
                    <a:pt x="104" y="0"/>
                    <a:pt x="105" y="0"/>
                    <a:pt x="106" y="0"/>
                  </a:cubicBezTo>
                  <a:close/>
                  <a:moveTo>
                    <a:pt x="103" y="2"/>
                  </a:moveTo>
                  <a:cubicBezTo>
                    <a:pt x="103" y="2"/>
                    <a:pt x="103" y="2"/>
                    <a:pt x="102" y="2"/>
                  </a:cubicBezTo>
                  <a:cubicBezTo>
                    <a:pt x="102" y="2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0"/>
                    <a:pt x="103" y="0"/>
                    <a:pt x="103" y="0"/>
                  </a:cubicBezTo>
                  <a:cubicBezTo>
                    <a:pt x="104" y="0"/>
                    <a:pt x="104" y="1"/>
                    <a:pt x="105" y="1"/>
                  </a:cubicBezTo>
                  <a:cubicBezTo>
                    <a:pt x="105" y="1"/>
                    <a:pt x="106" y="2"/>
                    <a:pt x="106" y="2"/>
                  </a:cubicBezTo>
                  <a:cubicBezTo>
                    <a:pt x="106" y="2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3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5" y="2"/>
                    <a:pt x="105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2"/>
                    <a:pt x="103" y="2"/>
                    <a:pt x="103" y="2"/>
                  </a:cubicBezTo>
                  <a:close/>
                  <a:moveTo>
                    <a:pt x="106" y="4"/>
                  </a:moveTo>
                  <a:cubicBezTo>
                    <a:pt x="106" y="4"/>
                    <a:pt x="106" y="4"/>
                    <a:pt x="105" y="4"/>
                  </a:cubicBezTo>
                  <a:cubicBezTo>
                    <a:pt x="105" y="4"/>
                    <a:pt x="105" y="4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3"/>
                    <a:pt x="104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6" y="3"/>
                    <a:pt x="106" y="4"/>
                  </a:cubicBezTo>
                  <a:cubicBezTo>
                    <a:pt x="106" y="4"/>
                    <a:pt x="106" y="4"/>
                    <a:pt x="106" y="4"/>
                  </a:cubicBezTo>
                  <a:close/>
                  <a:moveTo>
                    <a:pt x="106" y="4"/>
                  </a:moveTo>
                  <a:cubicBezTo>
                    <a:pt x="106" y="5"/>
                    <a:pt x="106" y="4"/>
                    <a:pt x="106" y="4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4"/>
                    <a:pt x="106" y="4"/>
                  </a:cubicBezTo>
                  <a:cubicBezTo>
                    <a:pt x="107" y="4"/>
                    <a:pt x="106" y="4"/>
                    <a:pt x="106" y="4"/>
                  </a:cubicBezTo>
                  <a:close/>
                  <a:moveTo>
                    <a:pt x="106" y="2"/>
                  </a:moveTo>
                  <a:cubicBezTo>
                    <a:pt x="106" y="2"/>
                    <a:pt x="105" y="1"/>
                    <a:pt x="105" y="1"/>
                  </a:cubicBezTo>
                  <a:cubicBezTo>
                    <a:pt x="105" y="1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4" y="0"/>
                    <a:pt x="104" y="0"/>
                  </a:cubicBezTo>
                  <a:cubicBezTo>
                    <a:pt x="105" y="0"/>
                    <a:pt x="106" y="1"/>
                    <a:pt x="106" y="2"/>
                  </a:cubicBezTo>
                  <a:cubicBezTo>
                    <a:pt x="106" y="2"/>
                    <a:pt x="107" y="3"/>
                    <a:pt x="107" y="3"/>
                  </a:cubicBezTo>
                  <a:cubicBezTo>
                    <a:pt x="107" y="3"/>
                    <a:pt x="106" y="3"/>
                    <a:pt x="106" y="2"/>
                  </a:cubicBezTo>
                  <a:close/>
                  <a:moveTo>
                    <a:pt x="107" y="4"/>
                  </a:moveTo>
                  <a:cubicBezTo>
                    <a:pt x="107" y="4"/>
                    <a:pt x="107" y="4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4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lose/>
                  <a:moveTo>
                    <a:pt x="114" y="7"/>
                  </a:move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3" y="7"/>
                    <a:pt x="113" y="7"/>
                  </a:cubicBezTo>
                  <a:cubicBezTo>
                    <a:pt x="113" y="6"/>
                    <a:pt x="113" y="6"/>
                    <a:pt x="112" y="6"/>
                  </a:cubicBezTo>
                  <a:cubicBezTo>
                    <a:pt x="112" y="6"/>
                    <a:pt x="112" y="5"/>
                    <a:pt x="112" y="5"/>
                  </a:cubicBezTo>
                  <a:cubicBezTo>
                    <a:pt x="112" y="6"/>
                    <a:pt x="113" y="6"/>
                    <a:pt x="113" y="6"/>
                  </a:cubicBezTo>
                  <a:cubicBezTo>
                    <a:pt x="113" y="6"/>
                    <a:pt x="114" y="6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lose/>
                  <a:moveTo>
                    <a:pt x="113" y="6"/>
                  </a:moveTo>
                  <a:cubicBezTo>
                    <a:pt x="113" y="6"/>
                    <a:pt x="113" y="5"/>
                    <a:pt x="113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3" y="5"/>
                    <a:pt x="113" y="5"/>
                  </a:cubicBezTo>
                  <a:cubicBezTo>
                    <a:pt x="113" y="5"/>
                    <a:pt x="114" y="6"/>
                    <a:pt x="114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3" y="6"/>
                    <a:pt x="113" y="6"/>
                  </a:cubicBezTo>
                  <a:close/>
                  <a:moveTo>
                    <a:pt x="110" y="2"/>
                  </a:move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4"/>
                    <a:pt x="110" y="3"/>
                    <a:pt x="110" y="2"/>
                  </a:cubicBezTo>
                  <a:close/>
                  <a:moveTo>
                    <a:pt x="109" y="5"/>
                  </a:moveTo>
                  <a:cubicBezTo>
                    <a:pt x="109" y="5"/>
                    <a:pt x="109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09" y="5"/>
                    <a:pt x="109" y="5"/>
                  </a:cubicBezTo>
                  <a:close/>
                  <a:moveTo>
                    <a:pt x="110" y="4"/>
                  </a:moveTo>
                  <a:cubicBezTo>
                    <a:pt x="110" y="4"/>
                    <a:pt x="111" y="4"/>
                    <a:pt x="111" y="4"/>
                  </a:cubicBezTo>
                  <a:cubicBezTo>
                    <a:pt x="111" y="4"/>
                    <a:pt x="110" y="4"/>
                    <a:pt x="111" y="4"/>
                  </a:cubicBezTo>
                  <a:cubicBezTo>
                    <a:pt x="111" y="4"/>
                    <a:pt x="111" y="4"/>
                    <a:pt x="112" y="4"/>
                  </a:cubicBezTo>
                  <a:cubicBezTo>
                    <a:pt x="112" y="4"/>
                    <a:pt x="113" y="4"/>
                    <a:pt x="113" y="5"/>
                  </a:cubicBezTo>
                  <a:cubicBezTo>
                    <a:pt x="113" y="5"/>
                    <a:pt x="114" y="5"/>
                    <a:pt x="114" y="6"/>
                  </a:cubicBezTo>
                  <a:cubicBezTo>
                    <a:pt x="114" y="6"/>
                    <a:pt x="114" y="6"/>
                    <a:pt x="113" y="5"/>
                  </a:cubicBezTo>
                  <a:cubicBezTo>
                    <a:pt x="113" y="5"/>
                    <a:pt x="113" y="5"/>
                    <a:pt x="112" y="5"/>
                  </a:cubicBezTo>
                  <a:cubicBezTo>
                    <a:pt x="112" y="5"/>
                    <a:pt x="111" y="5"/>
                    <a:pt x="111" y="5"/>
                  </a:cubicBezTo>
                  <a:cubicBezTo>
                    <a:pt x="111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4"/>
                  </a:cubicBezTo>
                  <a:close/>
                  <a:moveTo>
                    <a:pt x="110" y="6"/>
                  </a:move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3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2" y="7"/>
                  </a:cubicBezTo>
                  <a:cubicBezTo>
                    <a:pt x="111" y="6"/>
                    <a:pt x="111" y="6"/>
                    <a:pt x="110" y="6"/>
                  </a:cubicBezTo>
                  <a:close/>
                  <a:moveTo>
                    <a:pt x="113" y="9"/>
                  </a:moveTo>
                  <a:cubicBezTo>
                    <a:pt x="113" y="9"/>
                    <a:pt x="113" y="9"/>
                    <a:pt x="114" y="9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10"/>
                    <a:pt x="113" y="10"/>
                    <a:pt x="113" y="10"/>
                  </a:cubicBezTo>
                  <a:cubicBezTo>
                    <a:pt x="113" y="9"/>
                    <a:pt x="113" y="9"/>
                    <a:pt x="113" y="9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14300" dir="18900000" sy="23000" kx="-1200000" algn="bl" rotWithShape="0">
                <a:prstClr val="black">
                  <a:alpha val="5000"/>
                </a:prst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85508" y="1385576"/>
            <a:ext cx="2164247" cy="2441971"/>
            <a:chOff x="839416" y="2132856"/>
            <a:chExt cx="2613001" cy="2948312"/>
          </a:xfrm>
        </p:grpSpPr>
        <p:grpSp>
          <p:nvGrpSpPr>
            <p:cNvPr id="6" name="组合 5"/>
            <p:cNvGrpSpPr/>
            <p:nvPr/>
          </p:nvGrpSpPr>
          <p:grpSpPr>
            <a:xfrm>
              <a:off x="839416" y="2132856"/>
              <a:ext cx="2613001" cy="658233"/>
              <a:chOff x="1487488" y="2204864"/>
              <a:chExt cx="2613001" cy="658233"/>
            </a:xfrm>
          </p:grpSpPr>
          <p:sp>
            <p:nvSpPr>
              <p:cNvPr id="28" name="矩形: 圆角 27"/>
              <p:cNvSpPr/>
              <p:nvPr/>
            </p:nvSpPr>
            <p:spPr>
              <a:xfrm>
                <a:off x="1487488" y="2312730"/>
                <a:ext cx="2613001" cy="442502"/>
              </a:xfrm>
              <a:prstGeom prst="roundRect">
                <a:avLst>
                  <a:gd name="adj" fmla="val 21525"/>
                </a:avLst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1769354" y="2204864"/>
                <a:ext cx="658232" cy="658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474831" y="2404750"/>
                <a:ext cx="1499260" cy="234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877220" y="2312730"/>
                <a:ext cx="442502" cy="442502"/>
                <a:chOff x="0" y="0"/>
                <a:chExt cx="885002" cy="885002"/>
              </a:xfrm>
            </p:grpSpPr>
            <p:sp>
              <p:nvSpPr>
                <p:cNvPr id="32" name="任意多边形: 形状 31"/>
                <p:cNvSpPr/>
                <p:nvPr/>
              </p:nvSpPr>
              <p:spPr>
                <a:xfrm>
                  <a:off x="0" y="0"/>
                  <a:ext cx="885002" cy="885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63500" cap="flat">
                  <a:solidFill>
                    <a:schemeClr val="accent4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任意多边形: 形状 32"/>
                <p:cNvSpPr/>
                <p:nvPr/>
              </p:nvSpPr>
              <p:spPr>
                <a:xfrm>
                  <a:off x="204600" y="195528"/>
                  <a:ext cx="475800" cy="401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427" y="0"/>
                      </a:moveTo>
                      <a:cubicBezTo>
                        <a:pt x="6595" y="0"/>
                        <a:pt x="5854" y="590"/>
                        <a:pt x="5543" y="1508"/>
                      </a:cubicBezTo>
                      <a:lnTo>
                        <a:pt x="4621" y="4258"/>
                      </a:lnTo>
                      <a:lnTo>
                        <a:pt x="1689" y="4833"/>
                      </a:lnTo>
                      <a:cubicBezTo>
                        <a:pt x="708" y="5026"/>
                        <a:pt x="0" y="6024"/>
                        <a:pt x="0" y="7204"/>
                      </a:cubicBezTo>
                      <a:lnTo>
                        <a:pt x="0" y="19206"/>
                      </a:lnTo>
                      <a:cubicBezTo>
                        <a:pt x="0" y="20530"/>
                        <a:pt x="912" y="21600"/>
                        <a:pt x="2029" y="21600"/>
                      </a:cubicBezTo>
                      <a:lnTo>
                        <a:pt x="19571" y="21600"/>
                      </a:lnTo>
                      <a:cubicBezTo>
                        <a:pt x="20687" y="21600"/>
                        <a:pt x="21600" y="20530"/>
                        <a:pt x="21600" y="19206"/>
                      </a:cubicBezTo>
                      <a:lnTo>
                        <a:pt x="21600" y="7204"/>
                      </a:lnTo>
                      <a:cubicBezTo>
                        <a:pt x="21600" y="6024"/>
                        <a:pt x="20892" y="5026"/>
                        <a:pt x="19911" y="4833"/>
                      </a:cubicBezTo>
                      <a:lnTo>
                        <a:pt x="16979" y="4258"/>
                      </a:lnTo>
                      <a:lnTo>
                        <a:pt x="16057" y="1508"/>
                      </a:lnTo>
                      <a:cubicBezTo>
                        <a:pt x="15747" y="591"/>
                        <a:pt x="15005" y="0"/>
                        <a:pt x="14173" y="0"/>
                      </a:cubicBezTo>
                      <a:lnTo>
                        <a:pt x="7427" y="0"/>
                      </a:lnTo>
                      <a:close/>
                      <a:moveTo>
                        <a:pt x="7320" y="1841"/>
                      </a:moveTo>
                      <a:lnTo>
                        <a:pt x="14067" y="1841"/>
                      </a:lnTo>
                      <a:cubicBezTo>
                        <a:pt x="14342" y="1841"/>
                        <a:pt x="14595" y="2044"/>
                        <a:pt x="14698" y="2348"/>
                      </a:cubicBezTo>
                      <a:lnTo>
                        <a:pt x="15901" y="5926"/>
                      </a:lnTo>
                      <a:lnTo>
                        <a:pt x="19581" y="6651"/>
                      </a:lnTo>
                      <a:cubicBezTo>
                        <a:pt x="19906" y="6715"/>
                        <a:pt x="20144" y="7054"/>
                        <a:pt x="20144" y="7445"/>
                      </a:cubicBezTo>
                      <a:cubicBezTo>
                        <a:pt x="20144" y="7445"/>
                        <a:pt x="20144" y="19448"/>
                        <a:pt x="20144" y="19448"/>
                      </a:cubicBezTo>
                      <a:cubicBezTo>
                        <a:pt x="20144" y="19890"/>
                        <a:pt x="19837" y="20242"/>
                        <a:pt x="19464" y="20242"/>
                      </a:cubicBezTo>
                      <a:lnTo>
                        <a:pt x="1922" y="20242"/>
                      </a:lnTo>
                      <a:cubicBezTo>
                        <a:pt x="1549" y="20242"/>
                        <a:pt x="1243" y="19890"/>
                        <a:pt x="1243" y="19448"/>
                      </a:cubicBezTo>
                      <a:lnTo>
                        <a:pt x="1243" y="7445"/>
                      </a:lnTo>
                      <a:cubicBezTo>
                        <a:pt x="1243" y="7054"/>
                        <a:pt x="1480" y="6715"/>
                        <a:pt x="1806" y="6651"/>
                      </a:cubicBezTo>
                      <a:lnTo>
                        <a:pt x="5485" y="5926"/>
                      </a:lnTo>
                      <a:lnTo>
                        <a:pt x="6689" y="2348"/>
                      </a:lnTo>
                      <a:cubicBezTo>
                        <a:pt x="6792" y="2044"/>
                        <a:pt x="7043" y="1841"/>
                        <a:pt x="7320" y="1841"/>
                      </a:cubicBezTo>
                      <a:close/>
                      <a:moveTo>
                        <a:pt x="10679" y="5892"/>
                      </a:moveTo>
                      <a:cubicBezTo>
                        <a:pt x="7695" y="5892"/>
                        <a:pt x="5281" y="8755"/>
                        <a:pt x="5281" y="12290"/>
                      </a:cubicBezTo>
                      <a:cubicBezTo>
                        <a:pt x="5281" y="15826"/>
                        <a:pt x="7695" y="18689"/>
                        <a:pt x="10679" y="18689"/>
                      </a:cubicBezTo>
                      <a:cubicBezTo>
                        <a:pt x="13661" y="18689"/>
                        <a:pt x="16076" y="15826"/>
                        <a:pt x="16076" y="12290"/>
                      </a:cubicBezTo>
                      <a:cubicBezTo>
                        <a:pt x="16076" y="8755"/>
                        <a:pt x="13661" y="5892"/>
                        <a:pt x="10679" y="5892"/>
                      </a:cubicBezTo>
                      <a:close/>
                      <a:moveTo>
                        <a:pt x="10261" y="7376"/>
                      </a:moveTo>
                      <a:cubicBezTo>
                        <a:pt x="11295" y="7282"/>
                        <a:pt x="12363" y="7653"/>
                        <a:pt x="13212" y="8516"/>
                      </a:cubicBezTo>
                      <a:cubicBezTo>
                        <a:pt x="14911" y="10240"/>
                        <a:pt x="15105" y="13280"/>
                        <a:pt x="13649" y="15294"/>
                      </a:cubicBezTo>
                      <a:cubicBezTo>
                        <a:pt x="12194" y="17308"/>
                        <a:pt x="9639" y="17537"/>
                        <a:pt x="7941" y="15812"/>
                      </a:cubicBezTo>
                      <a:cubicBezTo>
                        <a:pt x="6242" y="14086"/>
                        <a:pt x="6039" y="11058"/>
                        <a:pt x="7494" y="9045"/>
                      </a:cubicBezTo>
                      <a:cubicBezTo>
                        <a:pt x="8222" y="8038"/>
                        <a:pt x="9228" y="7470"/>
                        <a:pt x="10261" y="7376"/>
                      </a:cubicBezTo>
                      <a:close/>
                      <a:moveTo>
                        <a:pt x="10776" y="8838"/>
                      </a:moveTo>
                      <a:cubicBezTo>
                        <a:pt x="9285" y="8838"/>
                        <a:pt x="8077" y="10270"/>
                        <a:pt x="8077" y="12037"/>
                      </a:cubicBezTo>
                      <a:cubicBezTo>
                        <a:pt x="8077" y="12258"/>
                        <a:pt x="8229" y="12440"/>
                        <a:pt x="8417" y="12440"/>
                      </a:cubicBezTo>
                      <a:cubicBezTo>
                        <a:pt x="8603" y="12440"/>
                        <a:pt x="8756" y="12258"/>
                        <a:pt x="8756" y="12037"/>
                      </a:cubicBezTo>
                      <a:cubicBezTo>
                        <a:pt x="8756" y="10711"/>
                        <a:pt x="9657" y="9643"/>
                        <a:pt x="10776" y="9643"/>
                      </a:cubicBezTo>
                      <a:cubicBezTo>
                        <a:pt x="10962" y="9643"/>
                        <a:pt x="11116" y="9461"/>
                        <a:pt x="11116" y="9241"/>
                      </a:cubicBezTo>
                      <a:cubicBezTo>
                        <a:pt x="11116" y="9020"/>
                        <a:pt x="10962" y="8838"/>
                        <a:pt x="10776" y="883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839416" y="2896216"/>
              <a:ext cx="2613001" cy="658233"/>
              <a:chOff x="1487488" y="2807457"/>
              <a:chExt cx="2613001" cy="658233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1487488" y="2915323"/>
                <a:ext cx="2613001" cy="442502"/>
              </a:xfrm>
              <a:prstGeom prst="roundRect">
                <a:avLst>
                  <a:gd name="adj" fmla="val 21525"/>
                </a:avLst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1769354" y="2807457"/>
                <a:ext cx="658232" cy="658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474831" y="3007343"/>
                <a:ext cx="1499260" cy="234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1877220" y="2915323"/>
                <a:ext cx="442502" cy="442502"/>
                <a:chOff x="0" y="0"/>
                <a:chExt cx="885002" cy="885002"/>
              </a:xfrm>
            </p:grpSpPr>
            <p:sp>
              <p:nvSpPr>
                <p:cNvPr id="26" name="任意多边形: 形状 25"/>
                <p:cNvSpPr/>
                <p:nvPr/>
              </p:nvSpPr>
              <p:spPr>
                <a:xfrm>
                  <a:off x="0" y="0"/>
                  <a:ext cx="885002" cy="885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635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任意多边形: 形状 26"/>
                <p:cNvSpPr/>
                <p:nvPr/>
              </p:nvSpPr>
              <p:spPr>
                <a:xfrm>
                  <a:off x="205258" y="215586"/>
                  <a:ext cx="449085" cy="4490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727" y="0"/>
                      </a:moveTo>
                      <a:cubicBezTo>
                        <a:pt x="3608" y="0"/>
                        <a:pt x="2704" y="903"/>
                        <a:pt x="2704" y="2023"/>
                      </a:cubicBezTo>
                      <a:lnTo>
                        <a:pt x="2704" y="3375"/>
                      </a:lnTo>
                      <a:lnTo>
                        <a:pt x="2023" y="3375"/>
                      </a:lnTo>
                      <a:cubicBezTo>
                        <a:pt x="904" y="3375"/>
                        <a:pt x="0" y="4278"/>
                        <a:pt x="0" y="5397"/>
                      </a:cubicBezTo>
                      <a:lnTo>
                        <a:pt x="0" y="18896"/>
                      </a:lnTo>
                      <a:cubicBezTo>
                        <a:pt x="0" y="20387"/>
                        <a:pt x="1213" y="21600"/>
                        <a:pt x="2704" y="21600"/>
                      </a:cubicBezTo>
                      <a:lnTo>
                        <a:pt x="18896" y="21600"/>
                      </a:lnTo>
                      <a:cubicBezTo>
                        <a:pt x="20387" y="21600"/>
                        <a:pt x="21600" y="20387"/>
                        <a:pt x="21600" y="18896"/>
                      </a:cubicBezTo>
                      <a:lnTo>
                        <a:pt x="21600" y="2023"/>
                      </a:lnTo>
                      <a:cubicBezTo>
                        <a:pt x="21600" y="903"/>
                        <a:pt x="20696" y="0"/>
                        <a:pt x="19577" y="0"/>
                      </a:cubicBezTo>
                      <a:lnTo>
                        <a:pt x="4727" y="0"/>
                      </a:lnTo>
                      <a:close/>
                      <a:moveTo>
                        <a:pt x="4696" y="1321"/>
                      </a:moveTo>
                      <a:lnTo>
                        <a:pt x="19546" y="1321"/>
                      </a:lnTo>
                      <a:cubicBezTo>
                        <a:pt x="19919" y="1321"/>
                        <a:pt x="20217" y="1619"/>
                        <a:pt x="20217" y="1992"/>
                      </a:cubicBezTo>
                      <a:cubicBezTo>
                        <a:pt x="20217" y="1992"/>
                        <a:pt x="20217" y="18865"/>
                        <a:pt x="20217" y="18865"/>
                      </a:cubicBezTo>
                      <a:cubicBezTo>
                        <a:pt x="20217" y="19608"/>
                        <a:pt x="19610" y="20217"/>
                        <a:pt x="18865" y="20217"/>
                      </a:cubicBezTo>
                      <a:lnTo>
                        <a:pt x="2673" y="20217"/>
                      </a:lnTo>
                      <a:cubicBezTo>
                        <a:pt x="1928" y="20217"/>
                        <a:pt x="1321" y="19608"/>
                        <a:pt x="1321" y="18865"/>
                      </a:cubicBezTo>
                      <a:lnTo>
                        <a:pt x="1321" y="5366"/>
                      </a:lnTo>
                      <a:cubicBezTo>
                        <a:pt x="1321" y="4994"/>
                        <a:pt x="1620" y="4696"/>
                        <a:pt x="1992" y="4696"/>
                      </a:cubicBezTo>
                      <a:lnTo>
                        <a:pt x="2673" y="4696"/>
                      </a:lnTo>
                      <a:lnTo>
                        <a:pt x="2673" y="18194"/>
                      </a:lnTo>
                      <a:cubicBezTo>
                        <a:pt x="2673" y="18567"/>
                        <a:pt x="2971" y="18865"/>
                        <a:pt x="3344" y="18865"/>
                      </a:cubicBezTo>
                      <a:cubicBezTo>
                        <a:pt x="3717" y="18865"/>
                        <a:pt x="4025" y="18567"/>
                        <a:pt x="4025" y="18194"/>
                      </a:cubicBezTo>
                      <a:lnTo>
                        <a:pt x="4025" y="1992"/>
                      </a:lnTo>
                      <a:cubicBezTo>
                        <a:pt x="4025" y="1619"/>
                        <a:pt x="4323" y="1321"/>
                        <a:pt x="4696" y="1321"/>
                      </a:cubicBezTo>
                      <a:close/>
                      <a:moveTo>
                        <a:pt x="5955" y="2642"/>
                      </a:moveTo>
                      <a:cubicBezTo>
                        <a:pt x="5582" y="2642"/>
                        <a:pt x="5284" y="2940"/>
                        <a:pt x="5284" y="3313"/>
                      </a:cubicBezTo>
                      <a:lnTo>
                        <a:pt x="5284" y="8039"/>
                      </a:lnTo>
                      <a:cubicBezTo>
                        <a:pt x="5284" y="8412"/>
                        <a:pt x="5582" y="8710"/>
                        <a:pt x="5955" y="8710"/>
                      </a:cubicBezTo>
                      <a:lnTo>
                        <a:pt x="10681" y="8710"/>
                      </a:lnTo>
                      <a:cubicBezTo>
                        <a:pt x="11054" y="8710"/>
                        <a:pt x="11362" y="8412"/>
                        <a:pt x="11362" y="8039"/>
                      </a:cubicBezTo>
                      <a:lnTo>
                        <a:pt x="11362" y="3313"/>
                      </a:lnTo>
                      <a:cubicBezTo>
                        <a:pt x="11362" y="2940"/>
                        <a:pt x="11054" y="2642"/>
                        <a:pt x="10681" y="2642"/>
                      </a:cubicBezTo>
                      <a:lnTo>
                        <a:pt x="5955" y="2642"/>
                      </a:lnTo>
                      <a:close/>
                      <a:moveTo>
                        <a:pt x="6605" y="3963"/>
                      </a:moveTo>
                      <a:lnTo>
                        <a:pt x="9980" y="3963"/>
                      </a:lnTo>
                      <a:lnTo>
                        <a:pt x="9980" y="7338"/>
                      </a:lnTo>
                      <a:lnTo>
                        <a:pt x="6605" y="7338"/>
                      </a:lnTo>
                      <a:cubicBezTo>
                        <a:pt x="6605" y="7338"/>
                        <a:pt x="6605" y="3963"/>
                        <a:pt x="6605" y="3963"/>
                      </a:cubicBezTo>
                      <a:close/>
                      <a:moveTo>
                        <a:pt x="13045" y="3963"/>
                      </a:moveTo>
                      <a:cubicBezTo>
                        <a:pt x="12858" y="3963"/>
                        <a:pt x="12704" y="4117"/>
                        <a:pt x="12704" y="4303"/>
                      </a:cubicBezTo>
                      <a:cubicBezTo>
                        <a:pt x="12704" y="4490"/>
                        <a:pt x="12858" y="4634"/>
                        <a:pt x="13045" y="4634"/>
                      </a:cubicBezTo>
                      <a:lnTo>
                        <a:pt x="18442" y="4634"/>
                      </a:lnTo>
                      <a:cubicBezTo>
                        <a:pt x="18629" y="4634"/>
                        <a:pt x="18783" y="4490"/>
                        <a:pt x="18783" y="4303"/>
                      </a:cubicBezTo>
                      <a:cubicBezTo>
                        <a:pt x="18783" y="4117"/>
                        <a:pt x="18629" y="3963"/>
                        <a:pt x="18442" y="3963"/>
                      </a:cubicBezTo>
                      <a:lnTo>
                        <a:pt x="13045" y="3963"/>
                      </a:lnTo>
                      <a:close/>
                      <a:moveTo>
                        <a:pt x="13045" y="5986"/>
                      </a:moveTo>
                      <a:cubicBezTo>
                        <a:pt x="12858" y="5986"/>
                        <a:pt x="12704" y="6140"/>
                        <a:pt x="12704" y="6326"/>
                      </a:cubicBezTo>
                      <a:cubicBezTo>
                        <a:pt x="12704" y="6512"/>
                        <a:pt x="12858" y="6667"/>
                        <a:pt x="13045" y="6667"/>
                      </a:cubicBezTo>
                      <a:lnTo>
                        <a:pt x="18442" y="6667"/>
                      </a:lnTo>
                      <a:cubicBezTo>
                        <a:pt x="18629" y="6667"/>
                        <a:pt x="18783" y="6512"/>
                        <a:pt x="18783" y="6326"/>
                      </a:cubicBezTo>
                      <a:cubicBezTo>
                        <a:pt x="18783" y="6140"/>
                        <a:pt x="18629" y="5986"/>
                        <a:pt x="18442" y="5986"/>
                      </a:cubicBezTo>
                      <a:lnTo>
                        <a:pt x="13045" y="5986"/>
                      </a:lnTo>
                      <a:close/>
                      <a:moveTo>
                        <a:pt x="13045" y="8008"/>
                      </a:moveTo>
                      <a:cubicBezTo>
                        <a:pt x="12858" y="8008"/>
                        <a:pt x="12704" y="8163"/>
                        <a:pt x="12704" y="8349"/>
                      </a:cubicBezTo>
                      <a:cubicBezTo>
                        <a:pt x="12704" y="8535"/>
                        <a:pt x="12858" y="8690"/>
                        <a:pt x="13045" y="8690"/>
                      </a:cubicBezTo>
                      <a:lnTo>
                        <a:pt x="18442" y="8690"/>
                      </a:lnTo>
                      <a:cubicBezTo>
                        <a:pt x="18629" y="8690"/>
                        <a:pt x="18783" y="8535"/>
                        <a:pt x="18783" y="8349"/>
                      </a:cubicBezTo>
                      <a:cubicBezTo>
                        <a:pt x="18783" y="8163"/>
                        <a:pt x="18629" y="8008"/>
                        <a:pt x="18442" y="8008"/>
                      </a:cubicBezTo>
                      <a:lnTo>
                        <a:pt x="13045" y="8008"/>
                      </a:lnTo>
                      <a:close/>
                      <a:moveTo>
                        <a:pt x="5624" y="10041"/>
                      </a:moveTo>
                      <a:cubicBezTo>
                        <a:pt x="5439" y="10041"/>
                        <a:pt x="5284" y="10186"/>
                        <a:pt x="5284" y="10372"/>
                      </a:cubicBezTo>
                      <a:cubicBezTo>
                        <a:pt x="5284" y="10558"/>
                        <a:pt x="5439" y="10712"/>
                        <a:pt x="5624" y="10712"/>
                      </a:cubicBezTo>
                      <a:lnTo>
                        <a:pt x="18442" y="10712"/>
                      </a:lnTo>
                      <a:cubicBezTo>
                        <a:pt x="18628" y="10712"/>
                        <a:pt x="18783" y="10558"/>
                        <a:pt x="18783" y="10372"/>
                      </a:cubicBezTo>
                      <a:cubicBezTo>
                        <a:pt x="18783" y="10186"/>
                        <a:pt x="18628" y="10041"/>
                        <a:pt x="18442" y="10041"/>
                      </a:cubicBezTo>
                      <a:lnTo>
                        <a:pt x="5624" y="10041"/>
                      </a:lnTo>
                      <a:close/>
                      <a:moveTo>
                        <a:pt x="5624" y="12064"/>
                      </a:moveTo>
                      <a:cubicBezTo>
                        <a:pt x="5439" y="12064"/>
                        <a:pt x="5284" y="12209"/>
                        <a:pt x="5284" y="12394"/>
                      </a:cubicBezTo>
                      <a:cubicBezTo>
                        <a:pt x="5284" y="12582"/>
                        <a:pt x="5439" y="12735"/>
                        <a:pt x="5624" y="12735"/>
                      </a:cubicBezTo>
                      <a:lnTo>
                        <a:pt x="18442" y="12735"/>
                      </a:lnTo>
                      <a:cubicBezTo>
                        <a:pt x="18628" y="12735"/>
                        <a:pt x="18783" y="12582"/>
                        <a:pt x="18783" y="12394"/>
                      </a:cubicBezTo>
                      <a:cubicBezTo>
                        <a:pt x="18783" y="12209"/>
                        <a:pt x="18628" y="12064"/>
                        <a:pt x="18442" y="12064"/>
                      </a:cubicBezTo>
                      <a:lnTo>
                        <a:pt x="5624" y="12064"/>
                      </a:lnTo>
                      <a:close/>
                      <a:moveTo>
                        <a:pt x="5624" y="14087"/>
                      </a:moveTo>
                      <a:cubicBezTo>
                        <a:pt x="5439" y="14087"/>
                        <a:pt x="5284" y="14241"/>
                        <a:pt x="5284" y="14428"/>
                      </a:cubicBezTo>
                      <a:cubicBezTo>
                        <a:pt x="5284" y="14615"/>
                        <a:pt x="5439" y="14758"/>
                        <a:pt x="5624" y="14758"/>
                      </a:cubicBezTo>
                      <a:lnTo>
                        <a:pt x="11022" y="14758"/>
                      </a:lnTo>
                      <a:cubicBezTo>
                        <a:pt x="11208" y="14758"/>
                        <a:pt x="11362" y="14615"/>
                        <a:pt x="11362" y="14428"/>
                      </a:cubicBezTo>
                      <a:cubicBezTo>
                        <a:pt x="11362" y="14241"/>
                        <a:pt x="11208" y="14087"/>
                        <a:pt x="11022" y="14087"/>
                      </a:cubicBezTo>
                      <a:lnTo>
                        <a:pt x="5624" y="14087"/>
                      </a:lnTo>
                      <a:close/>
                      <a:moveTo>
                        <a:pt x="13045" y="14087"/>
                      </a:moveTo>
                      <a:cubicBezTo>
                        <a:pt x="12859" y="14087"/>
                        <a:pt x="12704" y="14241"/>
                        <a:pt x="12704" y="14428"/>
                      </a:cubicBezTo>
                      <a:cubicBezTo>
                        <a:pt x="12704" y="14615"/>
                        <a:pt x="12859" y="14758"/>
                        <a:pt x="13045" y="14758"/>
                      </a:cubicBezTo>
                      <a:lnTo>
                        <a:pt x="18442" y="14758"/>
                      </a:lnTo>
                      <a:cubicBezTo>
                        <a:pt x="18628" y="14758"/>
                        <a:pt x="18783" y="14615"/>
                        <a:pt x="18783" y="14428"/>
                      </a:cubicBezTo>
                      <a:cubicBezTo>
                        <a:pt x="18783" y="14241"/>
                        <a:pt x="18628" y="14087"/>
                        <a:pt x="18442" y="14087"/>
                      </a:cubicBezTo>
                      <a:lnTo>
                        <a:pt x="13045" y="14087"/>
                      </a:lnTo>
                      <a:close/>
                      <a:moveTo>
                        <a:pt x="5624" y="16110"/>
                      </a:moveTo>
                      <a:cubicBezTo>
                        <a:pt x="5439" y="16110"/>
                        <a:pt x="5284" y="16264"/>
                        <a:pt x="5284" y="16450"/>
                      </a:cubicBezTo>
                      <a:cubicBezTo>
                        <a:pt x="5284" y="16637"/>
                        <a:pt x="5439" y="16791"/>
                        <a:pt x="5624" y="16791"/>
                      </a:cubicBezTo>
                      <a:lnTo>
                        <a:pt x="11022" y="16791"/>
                      </a:lnTo>
                      <a:cubicBezTo>
                        <a:pt x="11208" y="16791"/>
                        <a:pt x="11362" y="16637"/>
                        <a:pt x="11362" y="16450"/>
                      </a:cubicBezTo>
                      <a:cubicBezTo>
                        <a:pt x="11362" y="16264"/>
                        <a:pt x="11208" y="16110"/>
                        <a:pt x="11022" y="16110"/>
                      </a:cubicBezTo>
                      <a:lnTo>
                        <a:pt x="5624" y="16110"/>
                      </a:lnTo>
                      <a:close/>
                      <a:moveTo>
                        <a:pt x="13045" y="16110"/>
                      </a:moveTo>
                      <a:cubicBezTo>
                        <a:pt x="12859" y="16110"/>
                        <a:pt x="12704" y="16264"/>
                        <a:pt x="12704" y="16450"/>
                      </a:cubicBezTo>
                      <a:cubicBezTo>
                        <a:pt x="12704" y="16637"/>
                        <a:pt x="12859" y="16791"/>
                        <a:pt x="13045" y="16791"/>
                      </a:cubicBezTo>
                      <a:lnTo>
                        <a:pt x="18442" y="16791"/>
                      </a:lnTo>
                      <a:cubicBezTo>
                        <a:pt x="18628" y="16791"/>
                        <a:pt x="18783" y="16637"/>
                        <a:pt x="18783" y="16450"/>
                      </a:cubicBezTo>
                      <a:cubicBezTo>
                        <a:pt x="18783" y="16264"/>
                        <a:pt x="18628" y="16110"/>
                        <a:pt x="18442" y="16110"/>
                      </a:cubicBezTo>
                      <a:lnTo>
                        <a:pt x="13045" y="16110"/>
                      </a:lnTo>
                      <a:close/>
                      <a:moveTo>
                        <a:pt x="5624" y="18132"/>
                      </a:moveTo>
                      <a:cubicBezTo>
                        <a:pt x="5439" y="18132"/>
                        <a:pt x="5284" y="18287"/>
                        <a:pt x="5284" y="18473"/>
                      </a:cubicBezTo>
                      <a:cubicBezTo>
                        <a:pt x="5284" y="18660"/>
                        <a:pt x="5439" y="18814"/>
                        <a:pt x="5624" y="18814"/>
                      </a:cubicBezTo>
                      <a:lnTo>
                        <a:pt x="11022" y="18814"/>
                      </a:lnTo>
                      <a:cubicBezTo>
                        <a:pt x="11208" y="18814"/>
                        <a:pt x="11362" y="18660"/>
                        <a:pt x="11362" y="18473"/>
                      </a:cubicBezTo>
                      <a:cubicBezTo>
                        <a:pt x="11362" y="18287"/>
                        <a:pt x="11208" y="18132"/>
                        <a:pt x="11022" y="18132"/>
                      </a:cubicBezTo>
                      <a:lnTo>
                        <a:pt x="5624" y="18132"/>
                      </a:lnTo>
                      <a:close/>
                      <a:moveTo>
                        <a:pt x="13045" y="18132"/>
                      </a:moveTo>
                      <a:cubicBezTo>
                        <a:pt x="12859" y="18132"/>
                        <a:pt x="12704" y="18287"/>
                        <a:pt x="12704" y="18473"/>
                      </a:cubicBezTo>
                      <a:cubicBezTo>
                        <a:pt x="12704" y="18660"/>
                        <a:pt x="12859" y="18814"/>
                        <a:pt x="13045" y="18814"/>
                      </a:cubicBezTo>
                      <a:lnTo>
                        <a:pt x="18442" y="18814"/>
                      </a:lnTo>
                      <a:cubicBezTo>
                        <a:pt x="18628" y="18814"/>
                        <a:pt x="18783" y="18660"/>
                        <a:pt x="18783" y="18473"/>
                      </a:cubicBezTo>
                      <a:cubicBezTo>
                        <a:pt x="18783" y="18287"/>
                        <a:pt x="18628" y="18132"/>
                        <a:pt x="18442" y="18132"/>
                      </a:cubicBezTo>
                      <a:lnTo>
                        <a:pt x="13045" y="1813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839416" y="3659576"/>
              <a:ext cx="2613001" cy="658233"/>
              <a:chOff x="1487488" y="3410050"/>
              <a:chExt cx="2613001" cy="658233"/>
            </a:xfrm>
          </p:grpSpPr>
          <p:sp>
            <p:nvSpPr>
              <p:cNvPr id="16" name="矩形: 圆角 15"/>
              <p:cNvSpPr/>
              <p:nvPr/>
            </p:nvSpPr>
            <p:spPr>
              <a:xfrm>
                <a:off x="1487488" y="3517916"/>
                <a:ext cx="2613001" cy="442502"/>
              </a:xfrm>
              <a:prstGeom prst="roundRect">
                <a:avLst>
                  <a:gd name="adj" fmla="val 21525"/>
                </a:avLst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1769354" y="3410050"/>
                <a:ext cx="658232" cy="658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474831" y="3603889"/>
                <a:ext cx="1499260" cy="234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1877220" y="3517915"/>
                <a:ext cx="442502" cy="442503"/>
                <a:chOff x="0" y="0"/>
                <a:chExt cx="885002" cy="885002"/>
              </a:xfrm>
            </p:grpSpPr>
            <p:sp>
              <p:nvSpPr>
                <p:cNvPr id="20" name="任意多边形: 形状 19"/>
                <p:cNvSpPr/>
                <p:nvPr/>
              </p:nvSpPr>
              <p:spPr>
                <a:xfrm>
                  <a:off x="0" y="0"/>
                  <a:ext cx="885002" cy="885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63500" cap="flat">
                  <a:solidFill>
                    <a:schemeClr val="accent2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>
                <a:xfrm>
                  <a:off x="160666" y="222246"/>
                  <a:ext cx="512869" cy="4490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2" y="0"/>
                      </a:moveTo>
                      <a:cubicBezTo>
                        <a:pt x="10633" y="0"/>
                        <a:pt x="10476" y="23"/>
                        <a:pt x="10320" y="63"/>
                      </a:cubicBezTo>
                      <a:lnTo>
                        <a:pt x="1569" y="2361"/>
                      </a:lnTo>
                      <a:cubicBezTo>
                        <a:pt x="647" y="2604"/>
                        <a:pt x="0" y="3536"/>
                        <a:pt x="0" y="4617"/>
                      </a:cubicBezTo>
                      <a:cubicBezTo>
                        <a:pt x="0" y="5699"/>
                        <a:pt x="647" y="6620"/>
                        <a:pt x="1569" y="6863"/>
                      </a:cubicBezTo>
                      <a:lnTo>
                        <a:pt x="3369" y="7337"/>
                      </a:lnTo>
                      <a:lnTo>
                        <a:pt x="3369" y="13841"/>
                      </a:lnTo>
                      <a:cubicBezTo>
                        <a:pt x="3369" y="15882"/>
                        <a:pt x="5418" y="17689"/>
                        <a:pt x="10782" y="17689"/>
                      </a:cubicBezTo>
                      <a:cubicBezTo>
                        <a:pt x="16144" y="17689"/>
                        <a:pt x="18185" y="15882"/>
                        <a:pt x="18185" y="13841"/>
                      </a:cubicBezTo>
                      <a:lnTo>
                        <a:pt x="18185" y="7337"/>
                      </a:lnTo>
                      <a:lnTo>
                        <a:pt x="19985" y="6863"/>
                      </a:lnTo>
                      <a:cubicBezTo>
                        <a:pt x="20907" y="6620"/>
                        <a:pt x="21554" y="5699"/>
                        <a:pt x="21554" y="4617"/>
                      </a:cubicBezTo>
                      <a:cubicBezTo>
                        <a:pt x="21554" y="3536"/>
                        <a:pt x="20906" y="2604"/>
                        <a:pt x="19985" y="2361"/>
                      </a:cubicBezTo>
                      <a:lnTo>
                        <a:pt x="11225" y="53"/>
                      </a:lnTo>
                      <a:cubicBezTo>
                        <a:pt x="11078" y="15"/>
                        <a:pt x="10930" y="0"/>
                        <a:pt x="10782" y="0"/>
                      </a:cubicBezTo>
                      <a:close/>
                      <a:moveTo>
                        <a:pt x="10615" y="1687"/>
                      </a:moveTo>
                      <a:cubicBezTo>
                        <a:pt x="10666" y="1687"/>
                        <a:pt x="10713" y="1695"/>
                        <a:pt x="10763" y="1708"/>
                      </a:cubicBezTo>
                      <a:lnTo>
                        <a:pt x="19523" y="4016"/>
                      </a:lnTo>
                      <a:cubicBezTo>
                        <a:pt x="19830" y="4097"/>
                        <a:pt x="20040" y="4407"/>
                        <a:pt x="20040" y="4765"/>
                      </a:cubicBezTo>
                      <a:cubicBezTo>
                        <a:pt x="20040" y="5123"/>
                        <a:pt x="19830" y="5433"/>
                        <a:pt x="19523" y="5513"/>
                      </a:cubicBezTo>
                      <a:lnTo>
                        <a:pt x="10763" y="7822"/>
                      </a:lnTo>
                      <a:cubicBezTo>
                        <a:pt x="10713" y="7835"/>
                        <a:pt x="10666" y="7843"/>
                        <a:pt x="10615" y="7843"/>
                      </a:cubicBezTo>
                      <a:cubicBezTo>
                        <a:pt x="10564" y="7843"/>
                        <a:pt x="10508" y="7835"/>
                        <a:pt x="10458" y="7822"/>
                      </a:cubicBezTo>
                      <a:lnTo>
                        <a:pt x="1708" y="5513"/>
                      </a:lnTo>
                      <a:cubicBezTo>
                        <a:pt x="1402" y="5433"/>
                        <a:pt x="1182" y="5123"/>
                        <a:pt x="1182" y="4765"/>
                      </a:cubicBezTo>
                      <a:cubicBezTo>
                        <a:pt x="1182" y="4407"/>
                        <a:pt x="1402" y="4097"/>
                        <a:pt x="1708" y="4016"/>
                      </a:cubicBezTo>
                      <a:lnTo>
                        <a:pt x="10458" y="1708"/>
                      </a:lnTo>
                      <a:cubicBezTo>
                        <a:pt x="10508" y="1695"/>
                        <a:pt x="10564" y="1687"/>
                        <a:pt x="10615" y="1687"/>
                      </a:cubicBezTo>
                      <a:close/>
                      <a:moveTo>
                        <a:pt x="4726" y="7759"/>
                      </a:moveTo>
                      <a:lnTo>
                        <a:pt x="10338" y="9235"/>
                      </a:lnTo>
                      <a:cubicBezTo>
                        <a:pt x="10486" y="9272"/>
                        <a:pt x="10642" y="9298"/>
                        <a:pt x="10791" y="9298"/>
                      </a:cubicBezTo>
                      <a:cubicBezTo>
                        <a:pt x="10939" y="9298"/>
                        <a:pt x="11086" y="9275"/>
                        <a:pt x="11243" y="9235"/>
                      </a:cubicBezTo>
                      <a:lnTo>
                        <a:pt x="16846" y="7759"/>
                      </a:lnTo>
                      <a:cubicBezTo>
                        <a:pt x="16846" y="7759"/>
                        <a:pt x="16846" y="13915"/>
                        <a:pt x="16846" y="13915"/>
                      </a:cubicBezTo>
                      <a:cubicBezTo>
                        <a:pt x="16846" y="14765"/>
                        <a:pt x="14832" y="16213"/>
                        <a:pt x="10791" y="16213"/>
                      </a:cubicBezTo>
                      <a:cubicBezTo>
                        <a:pt x="6749" y="16213"/>
                        <a:pt x="4726" y="14765"/>
                        <a:pt x="4726" y="13915"/>
                      </a:cubicBezTo>
                      <a:lnTo>
                        <a:pt x="4726" y="7759"/>
                      </a:lnTo>
                      <a:close/>
                      <a:moveTo>
                        <a:pt x="20252" y="7759"/>
                      </a:moveTo>
                      <a:cubicBezTo>
                        <a:pt x="19881" y="7759"/>
                        <a:pt x="19578" y="8103"/>
                        <a:pt x="19578" y="8528"/>
                      </a:cubicBezTo>
                      <a:lnTo>
                        <a:pt x="19578" y="15454"/>
                      </a:lnTo>
                      <a:cubicBezTo>
                        <a:pt x="19578" y="15880"/>
                        <a:pt x="19881" y="16224"/>
                        <a:pt x="20252" y="16224"/>
                      </a:cubicBezTo>
                      <a:cubicBezTo>
                        <a:pt x="20624" y="16224"/>
                        <a:pt x="20926" y="15880"/>
                        <a:pt x="20926" y="15454"/>
                      </a:cubicBezTo>
                      <a:lnTo>
                        <a:pt x="20926" y="8528"/>
                      </a:lnTo>
                      <a:cubicBezTo>
                        <a:pt x="20926" y="8103"/>
                        <a:pt x="20624" y="7759"/>
                        <a:pt x="20252" y="7759"/>
                      </a:cubicBezTo>
                      <a:close/>
                      <a:moveTo>
                        <a:pt x="20252" y="16993"/>
                      </a:moveTo>
                      <a:cubicBezTo>
                        <a:pt x="19509" y="16993"/>
                        <a:pt x="18905" y="19222"/>
                        <a:pt x="18905" y="20071"/>
                      </a:cubicBezTo>
                      <a:cubicBezTo>
                        <a:pt x="18905" y="20920"/>
                        <a:pt x="19509" y="21600"/>
                        <a:pt x="20252" y="21600"/>
                      </a:cubicBezTo>
                      <a:cubicBezTo>
                        <a:pt x="20995" y="21600"/>
                        <a:pt x="21600" y="20920"/>
                        <a:pt x="21600" y="20071"/>
                      </a:cubicBezTo>
                      <a:cubicBezTo>
                        <a:pt x="21600" y="19222"/>
                        <a:pt x="20995" y="16993"/>
                        <a:pt x="20252" y="1699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839416" y="4422935"/>
              <a:ext cx="2613001" cy="658233"/>
              <a:chOff x="1487488" y="4012643"/>
              <a:chExt cx="2613001" cy="658233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1487488" y="4120509"/>
                <a:ext cx="2613001" cy="442502"/>
              </a:xfrm>
              <a:prstGeom prst="roundRect">
                <a:avLst>
                  <a:gd name="adj" fmla="val 21525"/>
                </a:avLst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任意多边形: 形状 10"/>
              <p:cNvSpPr/>
              <p:nvPr/>
            </p:nvSpPr>
            <p:spPr>
              <a:xfrm>
                <a:off x="1769354" y="4012643"/>
                <a:ext cx="658232" cy="658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474831" y="4206179"/>
                <a:ext cx="1499260" cy="234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1877220" y="4120508"/>
                <a:ext cx="442502" cy="442503"/>
                <a:chOff x="0" y="0"/>
                <a:chExt cx="885002" cy="885002"/>
              </a:xfrm>
            </p:grpSpPr>
            <p:sp>
              <p:nvSpPr>
                <p:cNvPr id="14" name="任意多边形: 形状 13"/>
                <p:cNvSpPr/>
                <p:nvPr/>
              </p:nvSpPr>
              <p:spPr>
                <a:xfrm>
                  <a:off x="0" y="0"/>
                  <a:ext cx="885002" cy="885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63500" cap="flat">
                  <a:solidFill>
                    <a:schemeClr val="accent3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任意多边形: 形状 14"/>
                <p:cNvSpPr/>
                <p:nvPr/>
              </p:nvSpPr>
              <p:spPr>
                <a:xfrm>
                  <a:off x="176755" y="241509"/>
                  <a:ext cx="531491" cy="415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6" h="21600" extrusionOk="0">
                      <a:moveTo>
                        <a:pt x="10547" y="0"/>
                      </a:moveTo>
                      <a:cubicBezTo>
                        <a:pt x="7670" y="0"/>
                        <a:pt x="4754" y="229"/>
                        <a:pt x="1879" y="686"/>
                      </a:cubicBezTo>
                      <a:cubicBezTo>
                        <a:pt x="1331" y="773"/>
                        <a:pt x="883" y="1299"/>
                        <a:pt x="755" y="2002"/>
                      </a:cubicBezTo>
                      <a:cubicBezTo>
                        <a:pt x="-252" y="7551"/>
                        <a:pt x="-252" y="13178"/>
                        <a:pt x="755" y="18728"/>
                      </a:cubicBezTo>
                      <a:cubicBezTo>
                        <a:pt x="883" y="19431"/>
                        <a:pt x="1331" y="19958"/>
                        <a:pt x="1879" y="20044"/>
                      </a:cubicBezTo>
                      <a:cubicBezTo>
                        <a:pt x="3264" y="20265"/>
                        <a:pt x="4658" y="20428"/>
                        <a:pt x="6053" y="20543"/>
                      </a:cubicBezTo>
                      <a:cubicBezTo>
                        <a:pt x="5978" y="20604"/>
                        <a:pt x="5931" y="20669"/>
                        <a:pt x="5931" y="20734"/>
                      </a:cubicBezTo>
                      <a:cubicBezTo>
                        <a:pt x="5931" y="21212"/>
                        <a:pt x="7997" y="21600"/>
                        <a:pt x="10547" y="21600"/>
                      </a:cubicBezTo>
                      <a:cubicBezTo>
                        <a:pt x="13097" y="21600"/>
                        <a:pt x="15163" y="21212"/>
                        <a:pt x="15163" y="20734"/>
                      </a:cubicBezTo>
                      <a:cubicBezTo>
                        <a:pt x="15163" y="20669"/>
                        <a:pt x="15114" y="20604"/>
                        <a:pt x="15038" y="20543"/>
                      </a:cubicBezTo>
                      <a:cubicBezTo>
                        <a:pt x="16433" y="20428"/>
                        <a:pt x="17830" y="20265"/>
                        <a:pt x="19215" y="20044"/>
                      </a:cubicBezTo>
                      <a:cubicBezTo>
                        <a:pt x="19762" y="19958"/>
                        <a:pt x="20212" y="19431"/>
                        <a:pt x="20339" y="18728"/>
                      </a:cubicBezTo>
                      <a:cubicBezTo>
                        <a:pt x="21348" y="13178"/>
                        <a:pt x="21348" y="7551"/>
                        <a:pt x="20339" y="2002"/>
                      </a:cubicBezTo>
                      <a:cubicBezTo>
                        <a:pt x="20212" y="1299"/>
                        <a:pt x="19762" y="773"/>
                        <a:pt x="19215" y="686"/>
                      </a:cubicBezTo>
                      <a:cubicBezTo>
                        <a:pt x="16339" y="229"/>
                        <a:pt x="13423" y="0"/>
                        <a:pt x="10547" y="0"/>
                      </a:cubicBezTo>
                      <a:close/>
                      <a:moveTo>
                        <a:pt x="10602" y="1795"/>
                      </a:moveTo>
                      <a:cubicBezTo>
                        <a:pt x="13438" y="1795"/>
                        <a:pt x="16273" y="2018"/>
                        <a:pt x="19109" y="2469"/>
                      </a:cubicBezTo>
                      <a:cubicBezTo>
                        <a:pt x="20074" y="7778"/>
                        <a:pt x="20074" y="13088"/>
                        <a:pt x="19109" y="18397"/>
                      </a:cubicBezTo>
                      <a:cubicBezTo>
                        <a:pt x="13437" y="19298"/>
                        <a:pt x="7764" y="19298"/>
                        <a:pt x="2092" y="18397"/>
                      </a:cubicBezTo>
                      <a:cubicBezTo>
                        <a:pt x="1127" y="13088"/>
                        <a:pt x="1127" y="7778"/>
                        <a:pt x="2092" y="2469"/>
                      </a:cubicBezTo>
                      <a:cubicBezTo>
                        <a:pt x="4928" y="2018"/>
                        <a:pt x="7766" y="1795"/>
                        <a:pt x="10602" y="1795"/>
                      </a:cubicBezTo>
                      <a:close/>
                      <a:moveTo>
                        <a:pt x="9332" y="3231"/>
                      </a:moveTo>
                      <a:cubicBezTo>
                        <a:pt x="7547" y="3231"/>
                        <a:pt x="5731" y="3472"/>
                        <a:pt x="3946" y="3953"/>
                      </a:cubicBezTo>
                      <a:cubicBezTo>
                        <a:pt x="3715" y="4016"/>
                        <a:pt x="3527" y="4238"/>
                        <a:pt x="3453" y="4531"/>
                      </a:cubicBezTo>
                      <a:cubicBezTo>
                        <a:pt x="2502" y="8317"/>
                        <a:pt x="2502" y="12151"/>
                        <a:pt x="3453" y="15936"/>
                      </a:cubicBezTo>
                      <a:cubicBezTo>
                        <a:pt x="3527" y="16230"/>
                        <a:pt x="3715" y="16452"/>
                        <a:pt x="3946" y="16514"/>
                      </a:cubicBezTo>
                      <a:cubicBezTo>
                        <a:pt x="5731" y="16996"/>
                        <a:pt x="7547" y="17240"/>
                        <a:pt x="9332" y="17240"/>
                      </a:cubicBezTo>
                      <a:cubicBezTo>
                        <a:pt x="11120" y="17240"/>
                        <a:pt x="12929" y="16996"/>
                        <a:pt x="14715" y="16514"/>
                      </a:cubicBezTo>
                      <a:cubicBezTo>
                        <a:pt x="14947" y="16452"/>
                        <a:pt x="15135" y="16230"/>
                        <a:pt x="15209" y="15936"/>
                      </a:cubicBezTo>
                      <a:cubicBezTo>
                        <a:pt x="16161" y="12151"/>
                        <a:pt x="16161" y="8317"/>
                        <a:pt x="15209" y="4531"/>
                      </a:cubicBezTo>
                      <a:cubicBezTo>
                        <a:pt x="15135" y="4238"/>
                        <a:pt x="14947" y="4016"/>
                        <a:pt x="14715" y="3953"/>
                      </a:cubicBezTo>
                      <a:cubicBezTo>
                        <a:pt x="12929" y="3472"/>
                        <a:pt x="11120" y="3231"/>
                        <a:pt x="9332" y="3231"/>
                      </a:cubicBezTo>
                      <a:close/>
                      <a:moveTo>
                        <a:pt x="9223" y="3949"/>
                      </a:moveTo>
                      <a:cubicBezTo>
                        <a:pt x="10973" y="3949"/>
                        <a:pt x="12724" y="4184"/>
                        <a:pt x="14475" y="4655"/>
                      </a:cubicBezTo>
                      <a:cubicBezTo>
                        <a:pt x="15385" y="8277"/>
                        <a:pt x="15385" y="11899"/>
                        <a:pt x="14475" y="15521"/>
                      </a:cubicBezTo>
                      <a:cubicBezTo>
                        <a:pt x="10973" y="16463"/>
                        <a:pt x="7472" y="16463"/>
                        <a:pt x="3971" y="15521"/>
                      </a:cubicBezTo>
                      <a:cubicBezTo>
                        <a:pt x="3060" y="11899"/>
                        <a:pt x="3060" y="8277"/>
                        <a:pt x="3971" y="4655"/>
                      </a:cubicBezTo>
                      <a:cubicBezTo>
                        <a:pt x="5721" y="4184"/>
                        <a:pt x="7472" y="3949"/>
                        <a:pt x="9223" y="3949"/>
                      </a:cubicBezTo>
                      <a:close/>
                      <a:moveTo>
                        <a:pt x="17434" y="4308"/>
                      </a:moveTo>
                      <a:cubicBezTo>
                        <a:pt x="16888" y="4308"/>
                        <a:pt x="16445" y="4888"/>
                        <a:pt x="16445" y="5604"/>
                      </a:cubicBezTo>
                      <a:cubicBezTo>
                        <a:pt x="16445" y="6320"/>
                        <a:pt x="16888" y="6901"/>
                        <a:pt x="17434" y="6901"/>
                      </a:cubicBezTo>
                      <a:cubicBezTo>
                        <a:pt x="17980" y="6901"/>
                        <a:pt x="18421" y="6320"/>
                        <a:pt x="18421" y="5604"/>
                      </a:cubicBezTo>
                      <a:cubicBezTo>
                        <a:pt x="18421" y="4888"/>
                        <a:pt x="17980" y="4308"/>
                        <a:pt x="17434" y="4308"/>
                      </a:cubicBezTo>
                      <a:close/>
                      <a:moveTo>
                        <a:pt x="17410" y="5170"/>
                      </a:moveTo>
                      <a:cubicBezTo>
                        <a:pt x="17591" y="5170"/>
                        <a:pt x="17739" y="5366"/>
                        <a:pt x="17739" y="5604"/>
                      </a:cubicBezTo>
                      <a:cubicBezTo>
                        <a:pt x="17739" y="5841"/>
                        <a:pt x="17591" y="6035"/>
                        <a:pt x="17410" y="6035"/>
                      </a:cubicBezTo>
                      <a:cubicBezTo>
                        <a:pt x="17229" y="6035"/>
                        <a:pt x="17081" y="5841"/>
                        <a:pt x="17081" y="5604"/>
                      </a:cubicBezTo>
                      <a:cubicBezTo>
                        <a:pt x="17081" y="5366"/>
                        <a:pt x="17229" y="5170"/>
                        <a:pt x="17410" y="5170"/>
                      </a:cubicBezTo>
                      <a:close/>
                      <a:moveTo>
                        <a:pt x="9089" y="6821"/>
                      </a:moveTo>
                      <a:lnTo>
                        <a:pt x="6065" y="7132"/>
                      </a:lnTo>
                      <a:cubicBezTo>
                        <a:pt x="5886" y="7160"/>
                        <a:pt x="5713" y="7373"/>
                        <a:pt x="5682" y="7607"/>
                      </a:cubicBezTo>
                      <a:lnTo>
                        <a:pt x="5481" y="10016"/>
                      </a:lnTo>
                      <a:cubicBezTo>
                        <a:pt x="5473" y="10254"/>
                        <a:pt x="5614" y="10447"/>
                        <a:pt x="5794" y="10447"/>
                      </a:cubicBezTo>
                      <a:cubicBezTo>
                        <a:pt x="5975" y="10447"/>
                        <a:pt x="6128" y="10251"/>
                        <a:pt x="6135" y="10012"/>
                      </a:cubicBezTo>
                      <a:lnTo>
                        <a:pt x="6245" y="8377"/>
                      </a:lnTo>
                      <a:cubicBezTo>
                        <a:pt x="6269" y="8141"/>
                        <a:pt x="6436" y="7930"/>
                        <a:pt x="6617" y="7906"/>
                      </a:cubicBezTo>
                      <a:lnTo>
                        <a:pt x="9089" y="7683"/>
                      </a:lnTo>
                      <a:cubicBezTo>
                        <a:pt x="9270" y="7674"/>
                        <a:pt x="9421" y="7474"/>
                        <a:pt x="9421" y="7236"/>
                      </a:cubicBezTo>
                      <a:cubicBezTo>
                        <a:pt x="9421" y="6998"/>
                        <a:pt x="9270" y="6812"/>
                        <a:pt x="9089" y="6821"/>
                      </a:cubicBezTo>
                      <a:close/>
                      <a:moveTo>
                        <a:pt x="17002" y="10447"/>
                      </a:moveTo>
                      <a:cubicBezTo>
                        <a:pt x="16820" y="10447"/>
                        <a:pt x="16673" y="10639"/>
                        <a:pt x="16673" y="10878"/>
                      </a:cubicBezTo>
                      <a:cubicBezTo>
                        <a:pt x="16673" y="11116"/>
                        <a:pt x="16820" y="11309"/>
                        <a:pt x="17002" y="11309"/>
                      </a:cubicBezTo>
                      <a:lnTo>
                        <a:pt x="18981" y="11309"/>
                      </a:lnTo>
                      <a:cubicBezTo>
                        <a:pt x="19163" y="11309"/>
                        <a:pt x="19310" y="11116"/>
                        <a:pt x="19310" y="10878"/>
                      </a:cubicBezTo>
                      <a:cubicBezTo>
                        <a:pt x="19310" y="10639"/>
                        <a:pt x="19163" y="10447"/>
                        <a:pt x="18981" y="10447"/>
                      </a:cubicBezTo>
                      <a:lnTo>
                        <a:pt x="17002" y="10447"/>
                      </a:lnTo>
                      <a:close/>
                      <a:moveTo>
                        <a:pt x="17002" y="13040"/>
                      </a:moveTo>
                      <a:cubicBezTo>
                        <a:pt x="16820" y="13040"/>
                        <a:pt x="16673" y="13232"/>
                        <a:pt x="16673" y="13471"/>
                      </a:cubicBezTo>
                      <a:cubicBezTo>
                        <a:pt x="16673" y="13708"/>
                        <a:pt x="16820" y="13901"/>
                        <a:pt x="17002" y="13901"/>
                      </a:cubicBezTo>
                      <a:lnTo>
                        <a:pt x="18981" y="13901"/>
                      </a:lnTo>
                      <a:cubicBezTo>
                        <a:pt x="19163" y="13901"/>
                        <a:pt x="19310" y="13708"/>
                        <a:pt x="19310" y="13471"/>
                      </a:cubicBezTo>
                      <a:cubicBezTo>
                        <a:pt x="19310" y="13232"/>
                        <a:pt x="19163" y="13040"/>
                        <a:pt x="18981" y="13040"/>
                      </a:cubicBezTo>
                      <a:lnTo>
                        <a:pt x="17002" y="13040"/>
                      </a:lnTo>
                      <a:close/>
                      <a:moveTo>
                        <a:pt x="16344" y="15629"/>
                      </a:moveTo>
                      <a:cubicBezTo>
                        <a:pt x="16162" y="15629"/>
                        <a:pt x="16015" y="15825"/>
                        <a:pt x="16015" y="16063"/>
                      </a:cubicBezTo>
                      <a:cubicBezTo>
                        <a:pt x="16015" y="16302"/>
                        <a:pt x="16162" y="16494"/>
                        <a:pt x="16344" y="16494"/>
                      </a:cubicBezTo>
                      <a:lnTo>
                        <a:pt x="18323" y="16494"/>
                      </a:lnTo>
                      <a:cubicBezTo>
                        <a:pt x="18505" y="16494"/>
                        <a:pt x="18652" y="16302"/>
                        <a:pt x="18652" y="16063"/>
                      </a:cubicBezTo>
                      <a:cubicBezTo>
                        <a:pt x="18652" y="15825"/>
                        <a:pt x="18505" y="15629"/>
                        <a:pt x="18323" y="15629"/>
                      </a:cubicBezTo>
                      <a:lnTo>
                        <a:pt x="16344" y="1562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sp>
        <p:nvSpPr>
          <p:cNvPr id="7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3042829" y="1089345"/>
            <a:ext cx="3190351" cy="2791319"/>
            <a:chOff x="3042829" y="1089345"/>
            <a:chExt cx="3190351" cy="2791319"/>
          </a:xfrm>
        </p:grpSpPr>
        <p:sp>
          <p:nvSpPr>
            <p:cNvPr id="17" name="Freeform: Shape 50"/>
            <p:cNvSpPr/>
            <p:nvPr/>
          </p:nvSpPr>
          <p:spPr bwMode="auto">
            <a:xfrm>
              <a:off x="3827340" y="1880489"/>
              <a:ext cx="1784859" cy="1278792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042829" y="1089345"/>
              <a:ext cx="3190351" cy="2791319"/>
              <a:chOff x="3042829" y="1089345"/>
              <a:chExt cx="3190351" cy="2791319"/>
            </a:xfrm>
          </p:grpSpPr>
          <p:grpSp>
            <p:nvGrpSpPr>
              <p:cNvPr id="4" name="Group 3"/>
              <p:cNvGrpSpPr/>
              <p:nvPr/>
            </p:nvGrpSpPr>
            <p:grpSpPr>
              <a:xfrm rot="5400000">
                <a:off x="5377583" y="2006815"/>
                <a:ext cx="634239" cy="1076955"/>
                <a:chOff x="5658178" y="1707898"/>
                <a:chExt cx="869583" cy="1476574"/>
              </a:xfrm>
            </p:grpSpPr>
            <p:sp>
              <p:nvSpPr>
                <p:cNvPr id="65" name="Freeform: Shape 4"/>
                <p:cNvSpPr/>
                <p:nvPr/>
              </p:nvSpPr>
              <p:spPr bwMode="auto">
                <a:xfrm>
                  <a:off x="5681407" y="1732137"/>
                  <a:ext cx="823125" cy="1428096"/>
                </a:xfrm>
                <a:custGeom>
                  <a:avLst/>
                  <a:gdLst>
                    <a:gd name="T0" fmla="*/ 489 w 489"/>
                    <a:gd name="T1" fmla="*/ 245 h 849"/>
                    <a:gd name="T2" fmla="*/ 245 w 489"/>
                    <a:gd name="T3" fmla="*/ 0 h 849"/>
                    <a:gd name="T4" fmla="*/ 0 w 489"/>
                    <a:gd name="T5" fmla="*/ 245 h 849"/>
                    <a:gd name="T6" fmla="*/ 215 w 489"/>
                    <a:gd name="T7" fmla="*/ 487 h 849"/>
                    <a:gd name="T8" fmla="*/ 215 w 489"/>
                    <a:gd name="T9" fmla="*/ 849 h 849"/>
                    <a:gd name="T10" fmla="*/ 279 w 489"/>
                    <a:gd name="T11" fmla="*/ 849 h 849"/>
                    <a:gd name="T12" fmla="*/ 279 w 489"/>
                    <a:gd name="T13" fmla="*/ 486 h 849"/>
                    <a:gd name="T14" fmla="*/ 489 w 489"/>
                    <a:gd name="T15" fmla="*/ 245 h 8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9" h="849">
                      <a:moveTo>
                        <a:pt x="489" y="245"/>
                      </a:moveTo>
                      <a:cubicBezTo>
                        <a:pt x="489" y="110"/>
                        <a:pt x="379" y="0"/>
                        <a:pt x="245" y="0"/>
                      </a:cubicBezTo>
                      <a:cubicBezTo>
                        <a:pt x="110" y="0"/>
                        <a:pt x="0" y="110"/>
                        <a:pt x="0" y="245"/>
                      </a:cubicBezTo>
                      <a:cubicBezTo>
                        <a:pt x="0" y="370"/>
                        <a:pt x="94" y="473"/>
                        <a:pt x="215" y="487"/>
                      </a:cubicBezTo>
                      <a:cubicBezTo>
                        <a:pt x="215" y="849"/>
                        <a:pt x="215" y="849"/>
                        <a:pt x="215" y="849"/>
                      </a:cubicBezTo>
                      <a:cubicBezTo>
                        <a:pt x="279" y="849"/>
                        <a:pt x="279" y="849"/>
                        <a:pt x="279" y="849"/>
                      </a:cubicBezTo>
                      <a:cubicBezTo>
                        <a:pt x="279" y="486"/>
                        <a:pt x="279" y="486"/>
                        <a:pt x="279" y="486"/>
                      </a:cubicBezTo>
                      <a:cubicBezTo>
                        <a:pt x="398" y="469"/>
                        <a:pt x="489" y="368"/>
                        <a:pt x="489" y="245"/>
                      </a:cubicBezTo>
                      <a:close/>
                    </a:path>
                  </a:pathLst>
                </a:cu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Freeform: Shape 5"/>
                <p:cNvSpPr/>
                <p:nvPr/>
              </p:nvSpPr>
              <p:spPr bwMode="auto">
                <a:xfrm>
                  <a:off x="5658178" y="1707898"/>
                  <a:ext cx="869583" cy="1476574"/>
                </a:xfrm>
                <a:custGeom>
                  <a:avLst/>
                  <a:gdLst>
                    <a:gd name="T0" fmla="*/ 259 w 517"/>
                    <a:gd name="T1" fmla="*/ 14 h 877"/>
                    <a:gd name="T2" fmla="*/ 503 w 517"/>
                    <a:gd name="T3" fmla="*/ 259 h 877"/>
                    <a:gd name="T4" fmla="*/ 293 w 517"/>
                    <a:gd name="T5" fmla="*/ 500 h 877"/>
                    <a:gd name="T6" fmla="*/ 293 w 517"/>
                    <a:gd name="T7" fmla="*/ 863 h 877"/>
                    <a:gd name="T8" fmla="*/ 229 w 517"/>
                    <a:gd name="T9" fmla="*/ 863 h 877"/>
                    <a:gd name="T10" fmla="*/ 229 w 517"/>
                    <a:gd name="T11" fmla="*/ 501 h 877"/>
                    <a:gd name="T12" fmla="*/ 14 w 517"/>
                    <a:gd name="T13" fmla="*/ 259 h 877"/>
                    <a:gd name="T14" fmla="*/ 259 w 517"/>
                    <a:gd name="T15" fmla="*/ 14 h 877"/>
                    <a:gd name="T16" fmla="*/ 259 w 517"/>
                    <a:gd name="T17" fmla="*/ 0 h 877"/>
                    <a:gd name="T18" fmla="*/ 0 w 517"/>
                    <a:gd name="T19" fmla="*/ 259 h 877"/>
                    <a:gd name="T20" fmla="*/ 216 w 517"/>
                    <a:gd name="T21" fmla="*/ 513 h 877"/>
                    <a:gd name="T22" fmla="*/ 216 w 517"/>
                    <a:gd name="T23" fmla="*/ 863 h 877"/>
                    <a:gd name="T24" fmla="*/ 216 w 517"/>
                    <a:gd name="T25" fmla="*/ 877 h 877"/>
                    <a:gd name="T26" fmla="*/ 229 w 517"/>
                    <a:gd name="T27" fmla="*/ 877 h 877"/>
                    <a:gd name="T28" fmla="*/ 293 w 517"/>
                    <a:gd name="T29" fmla="*/ 877 h 877"/>
                    <a:gd name="T30" fmla="*/ 307 w 517"/>
                    <a:gd name="T31" fmla="*/ 877 h 877"/>
                    <a:gd name="T32" fmla="*/ 307 w 517"/>
                    <a:gd name="T33" fmla="*/ 863 h 877"/>
                    <a:gd name="T34" fmla="*/ 307 w 517"/>
                    <a:gd name="T35" fmla="*/ 512 h 877"/>
                    <a:gd name="T36" fmla="*/ 453 w 517"/>
                    <a:gd name="T37" fmla="*/ 428 h 877"/>
                    <a:gd name="T38" fmla="*/ 517 w 517"/>
                    <a:gd name="T39" fmla="*/ 259 h 877"/>
                    <a:gd name="T40" fmla="*/ 259 w 517"/>
                    <a:gd name="T41" fmla="*/ 0 h 8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17" h="877">
                      <a:moveTo>
                        <a:pt x="259" y="14"/>
                      </a:moveTo>
                      <a:cubicBezTo>
                        <a:pt x="393" y="14"/>
                        <a:pt x="503" y="124"/>
                        <a:pt x="503" y="259"/>
                      </a:cubicBezTo>
                      <a:cubicBezTo>
                        <a:pt x="503" y="382"/>
                        <a:pt x="412" y="483"/>
                        <a:pt x="293" y="500"/>
                      </a:cubicBezTo>
                      <a:cubicBezTo>
                        <a:pt x="293" y="863"/>
                        <a:pt x="293" y="863"/>
                        <a:pt x="293" y="863"/>
                      </a:cubicBezTo>
                      <a:cubicBezTo>
                        <a:pt x="229" y="863"/>
                        <a:pt x="229" y="863"/>
                        <a:pt x="229" y="863"/>
                      </a:cubicBezTo>
                      <a:cubicBezTo>
                        <a:pt x="229" y="501"/>
                        <a:pt x="229" y="501"/>
                        <a:pt x="229" y="501"/>
                      </a:cubicBezTo>
                      <a:cubicBezTo>
                        <a:pt x="108" y="487"/>
                        <a:pt x="14" y="384"/>
                        <a:pt x="14" y="259"/>
                      </a:cubicBezTo>
                      <a:cubicBezTo>
                        <a:pt x="14" y="124"/>
                        <a:pt x="124" y="14"/>
                        <a:pt x="259" y="14"/>
                      </a:cubicBezTo>
                      <a:moveTo>
                        <a:pt x="259" y="0"/>
                      </a:moveTo>
                      <a:cubicBezTo>
                        <a:pt x="116" y="0"/>
                        <a:pt x="0" y="116"/>
                        <a:pt x="0" y="259"/>
                      </a:cubicBezTo>
                      <a:cubicBezTo>
                        <a:pt x="0" y="385"/>
                        <a:pt x="92" y="492"/>
                        <a:pt x="216" y="513"/>
                      </a:cubicBezTo>
                      <a:cubicBezTo>
                        <a:pt x="216" y="863"/>
                        <a:pt x="216" y="863"/>
                        <a:pt x="216" y="863"/>
                      </a:cubicBezTo>
                      <a:cubicBezTo>
                        <a:pt x="216" y="877"/>
                        <a:pt x="216" y="877"/>
                        <a:pt x="216" y="877"/>
                      </a:cubicBezTo>
                      <a:cubicBezTo>
                        <a:pt x="229" y="877"/>
                        <a:pt x="229" y="877"/>
                        <a:pt x="229" y="877"/>
                      </a:cubicBezTo>
                      <a:cubicBezTo>
                        <a:pt x="293" y="877"/>
                        <a:pt x="293" y="877"/>
                        <a:pt x="293" y="877"/>
                      </a:cubicBezTo>
                      <a:cubicBezTo>
                        <a:pt x="307" y="877"/>
                        <a:pt x="307" y="877"/>
                        <a:pt x="307" y="877"/>
                      </a:cubicBezTo>
                      <a:cubicBezTo>
                        <a:pt x="307" y="863"/>
                        <a:pt x="307" y="863"/>
                        <a:pt x="307" y="863"/>
                      </a:cubicBezTo>
                      <a:cubicBezTo>
                        <a:pt x="307" y="512"/>
                        <a:pt x="307" y="512"/>
                        <a:pt x="307" y="512"/>
                      </a:cubicBezTo>
                      <a:cubicBezTo>
                        <a:pt x="364" y="501"/>
                        <a:pt x="415" y="472"/>
                        <a:pt x="453" y="428"/>
                      </a:cubicBezTo>
                      <a:cubicBezTo>
                        <a:pt x="494" y="381"/>
                        <a:pt x="517" y="321"/>
                        <a:pt x="517" y="259"/>
                      </a:cubicBezTo>
                      <a:cubicBezTo>
                        <a:pt x="517" y="116"/>
                        <a:pt x="401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" name="Group 6"/>
              <p:cNvGrpSpPr/>
              <p:nvPr/>
            </p:nvGrpSpPr>
            <p:grpSpPr>
              <a:xfrm rot="5400000">
                <a:off x="3239878" y="1885274"/>
                <a:ext cx="932576" cy="1326673"/>
                <a:chOff x="5458204" y="4263119"/>
                <a:chExt cx="1278621" cy="1818954"/>
              </a:xfrm>
            </p:grpSpPr>
            <p:sp>
              <p:nvSpPr>
                <p:cNvPr id="63" name="Freeform: Shape 7"/>
                <p:cNvSpPr/>
                <p:nvPr/>
              </p:nvSpPr>
              <p:spPr bwMode="auto">
                <a:xfrm>
                  <a:off x="5481433" y="4286348"/>
                  <a:ext cx="1232162" cy="1772495"/>
                </a:xfrm>
                <a:custGeom>
                  <a:avLst/>
                  <a:gdLst>
                    <a:gd name="T0" fmla="*/ 395 w 732"/>
                    <a:gd name="T1" fmla="*/ 321 h 1053"/>
                    <a:gd name="T2" fmla="*/ 395 w 732"/>
                    <a:gd name="T3" fmla="*/ 0 h 1053"/>
                    <a:gd name="T4" fmla="*/ 331 w 732"/>
                    <a:gd name="T5" fmla="*/ 0 h 1053"/>
                    <a:gd name="T6" fmla="*/ 331 w 732"/>
                    <a:gd name="T7" fmla="*/ 322 h 1053"/>
                    <a:gd name="T8" fmla="*/ 0 w 732"/>
                    <a:gd name="T9" fmla="*/ 687 h 1053"/>
                    <a:gd name="T10" fmla="*/ 366 w 732"/>
                    <a:gd name="T11" fmla="*/ 1053 h 1053"/>
                    <a:gd name="T12" fmla="*/ 732 w 732"/>
                    <a:gd name="T13" fmla="*/ 687 h 1053"/>
                    <a:gd name="T14" fmla="*/ 395 w 732"/>
                    <a:gd name="T15" fmla="*/ 32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2" h="1053">
                      <a:moveTo>
                        <a:pt x="395" y="321"/>
                      </a:moveTo>
                      <a:cubicBezTo>
                        <a:pt x="395" y="0"/>
                        <a:pt x="395" y="0"/>
                        <a:pt x="395" y="0"/>
                      </a:cubicBezTo>
                      <a:cubicBezTo>
                        <a:pt x="331" y="0"/>
                        <a:pt x="331" y="0"/>
                        <a:pt x="331" y="0"/>
                      </a:cubicBezTo>
                      <a:cubicBezTo>
                        <a:pt x="331" y="322"/>
                        <a:pt x="331" y="322"/>
                        <a:pt x="331" y="322"/>
                      </a:cubicBezTo>
                      <a:cubicBezTo>
                        <a:pt x="145" y="339"/>
                        <a:pt x="0" y="496"/>
                        <a:pt x="0" y="687"/>
                      </a:cubicBezTo>
                      <a:cubicBezTo>
                        <a:pt x="0" y="889"/>
                        <a:pt x="164" y="1053"/>
                        <a:pt x="366" y="1053"/>
                      </a:cubicBezTo>
                      <a:cubicBezTo>
                        <a:pt x="568" y="1053"/>
                        <a:pt x="732" y="889"/>
                        <a:pt x="732" y="687"/>
                      </a:cubicBezTo>
                      <a:cubicBezTo>
                        <a:pt x="732" y="494"/>
                        <a:pt x="584" y="336"/>
                        <a:pt x="395" y="321"/>
                      </a:cubicBezTo>
                      <a:close/>
                    </a:path>
                  </a:pathLst>
                </a:cu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Freeform: Shape 8"/>
                <p:cNvSpPr/>
                <p:nvPr/>
              </p:nvSpPr>
              <p:spPr bwMode="auto">
                <a:xfrm>
                  <a:off x="5458204" y="4263119"/>
                  <a:ext cx="1278621" cy="1818954"/>
                </a:xfrm>
                <a:custGeom>
                  <a:avLst/>
                  <a:gdLst>
                    <a:gd name="T0" fmla="*/ 409 w 760"/>
                    <a:gd name="T1" fmla="*/ 14 h 1081"/>
                    <a:gd name="T2" fmla="*/ 409 w 760"/>
                    <a:gd name="T3" fmla="*/ 335 h 1081"/>
                    <a:gd name="T4" fmla="*/ 746 w 760"/>
                    <a:gd name="T5" fmla="*/ 701 h 1081"/>
                    <a:gd name="T6" fmla="*/ 380 w 760"/>
                    <a:gd name="T7" fmla="*/ 1067 h 1081"/>
                    <a:gd name="T8" fmla="*/ 14 w 760"/>
                    <a:gd name="T9" fmla="*/ 701 h 1081"/>
                    <a:gd name="T10" fmla="*/ 345 w 760"/>
                    <a:gd name="T11" fmla="*/ 336 h 1081"/>
                    <a:gd name="T12" fmla="*/ 345 w 760"/>
                    <a:gd name="T13" fmla="*/ 14 h 1081"/>
                    <a:gd name="T14" fmla="*/ 409 w 760"/>
                    <a:gd name="T15" fmla="*/ 14 h 1081"/>
                    <a:gd name="T16" fmla="*/ 423 w 760"/>
                    <a:gd name="T17" fmla="*/ 0 h 1081"/>
                    <a:gd name="T18" fmla="*/ 409 w 760"/>
                    <a:gd name="T19" fmla="*/ 0 h 1081"/>
                    <a:gd name="T20" fmla="*/ 345 w 760"/>
                    <a:gd name="T21" fmla="*/ 0 h 1081"/>
                    <a:gd name="T22" fmla="*/ 331 w 760"/>
                    <a:gd name="T23" fmla="*/ 0 h 1081"/>
                    <a:gd name="T24" fmla="*/ 331 w 760"/>
                    <a:gd name="T25" fmla="*/ 14 h 1081"/>
                    <a:gd name="T26" fmla="*/ 331 w 760"/>
                    <a:gd name="T27" fmla="*/ 323 h 1081"/>
                    <a:gd name="T28" fmla="*/ 99 w 760"/>
                    <a:gd name="T29" fmla="*/ 444 h 1081"/>
                    <a:gd name="T30" fmla="*/ 0 w 760"/>
                    <a:gd name="T31" fmla="*/ 701 h 1081"/>
                    <a:gd name="T32" fmla="*/ 111 w 760"/>
                    <a:gd name="T33" fmla="*/ 969 h 1081"/>
                    <a:gd name="T34" fmla="*/ 380 w 760"/>
                    <a:gd name="T35" fmla="*/ 1081 h 1081"/>
                    <a:gd name="T36" fmla="*/ 649 w 760"/>
                    <a:gd name="T37" fmla="*/ 969 h 1081"/>
                    <a:gd name="T38" fmla="*/ 760 w 760"/>
                    <a:gd name="T39" fmla="*/ 701 h 1081"/>
                    <a:gd name="T40" fmla="*/ 659 w 760"/>
                    <a:gd name="T41" fmla="*/ 442 h 1081"/>
                    <a:gd name="T42" fmla="*/ 423 w 760"/>
                    <a:gd name="T43" fmla="*/ 323 h 1081"/>
                    <a:gd name="T44" fmla="*/ 423 w 760"/>
                    <a:gd name="T45" fmla="*/ 14 h 1081"/>
                    <a:gd name="T46" fmla="*/ 423 w 760"/>
                    <a:gd name="T47" fmla="*/ 0 h 10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60" h="1081">
                      <a:moveTo>
                        <a:pt x="409" y="14"/>
                      </a:moveTo>
                      <a:cubicBezTo>
                        <a:pt x="409" y="335"/>
                        <a:pt x="409" y="335"/>
                        <a:pt x="409" y="335"/>
                      </a:cubicBezTo>
                      <a:cubicBezTo>
                        <a:pt x="598" y="350"/>
                        <a:pt x="746" y="508"/>
                        <a:pt x="746" y="701"/>
                      </a:cubicBezTo>
                      <a:cubicBezTo>
                        <a:pt x="746" y="903"/>
                        <a:pt x="582" y="1067"/>
                        <a:pt x="380" y="1067"/>
                      </a:cubicBezTo>
                      <a:cubicBezTo>
                        <a:pt x="178" y="1067"/>
                        <a:pt x="14" y="903"/>
                        <a:pt x="14" y="701"/>
                      </a:cubicBezTo>
                      <a:cubicBezTo>
                        <a:pt x="14" y="510"/>
                        <a:pt x="159" y="353"/>
                        <a:pt x="345" y="336"/>
                      </a:cubicBezTo>
                      <a:cubicBezTo>
                        <a:pt x="345" y="14"/>
                        <a:pt x="345" y="14"/>
                        <a:pt x="345" y="14"/>
                      </a:cubicBezTo>
                      <a:cubicBezTo>
                        <a:pt x="409" y="14"/>
                        <a:pt x="409" y="14"/>
                        <a:pt x="409" y="14"/>
                      </a:cubicBezTo>
                      <a:moveTo>
                        <a:pt x="423" y="0"/>
                      </a:moveTo>
                      <a:cubicBezTo>
                        <a:pt x="409" y="0"/>
                        <a:pt x="409" y="0"/>
                        <a:pt x="409" y="0"/>
                      </a:cubicBezTo>
                      <a:cubicBezTo>
                        <a:pt x="345" y="0"/>
                        <a:pt x="345" y="0"/>
                        <a:pt x="345" y="0"/>
                      </a:cubicBezTo>
                      <a:cubicBezTo>
                        <a:pt x="331" y="0"/>
                        <a:pt x="331" y="0"/>
                        <a:pt x="331" y="0"/>
                      </a:cubicBezTo>
                      <a:cubicBezTo>
                        <a:pt x="331" y="14"/>
                        <a:pt x="331" y="14"/>
                        <a:pt x="331" y="14"/>
                      </a:cubicBezTo>
                      <a:cubicBezTo>
                        <a:pt x="331" y="323"/>
                        <a:pt x="331" y="323"/>
                        <a:pt x="331" y="323"/>
                      </a:cubicBezTo>
                      <a:cubicBezTo>
                        <a:pt x="242" y="335"/>
                        <a:pt x="160" y="377"/>
                        <a:pt x="99" y="444"/>
                      </a:cubicBezTo>
                      <a:cubicBezTo>
                        <a:pt x="35" y="514"/>
                        <a:pt x="0" y="605"/>
                        <a:pt x="0" y="701"/>
                      </a:cubicBezTo>
                      <a:cubicBezTo>
                        <a:pt x="0" y="802"/>
                        <a:pt x="39" y="898"/>
                        <a:pt x="111" y="969"/>
                      </a:cubicBezTo>
                      <a:cubicBezTo>
                        <a:pt x="183" y="1041"/>
                        <a:pt x="278" y="1081"/>
                        <a:pt x="380" y="1081"/>
                      </a:cubicBezTo>
                      <a:cubicBezTo>
                        <a:pt x="482" y="1081"/>
                        <a:pt x="577" y="1041"/>
                        <a:pt x="649" y="969"/>
                      </a:cubicBezTo>
                      <a:cubicBezTo>
                        <a:pt x="721" y="898"/>
                        <a:pt x="760" y="802"/>
                        <a:pt x="760" y="701"/>
                      </a:cubicBezTo>
                      <a:cubicBezTo>
                        <a:pt x="760" y="604"/>
                        <a:pt x="724" y="512"/>
                        <a:pt x="659" y="442"/>
                      </a:cubicBezTo>
                      <a:cubicBezTo>
                        <a:pt x="596" y="375"/>
                        <a:pt x="513" y="333"/>
                        <a:pt x="423" y="323"/>
                      </a:cubicBezTo>
                      <a:cubicBezTo>
                        <a:pt x="423" y="14"/>
                        <a:pt x="423" y="14"/>
                        <a:pt x="423" y="14"/>
                      </a:cubicBezTo>
                      <a:lnTo>
                        <a:pt x="423" y="0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" name="Group 9"/>
              <p:cNvGrpSpPr/>
              <p:nvPr/>
            </p:nvGrpSpPr>
            <p:grpSpPr>
              <a:xfrm rot="5400000">
                <a:off x="4830215" y="2848717"/>
                <a:ext cx="1110105" cy="950991"/>
                <a:chOff x="6573210" y="2209852"/>
                <a:chExt cx="1522023" cy="1303870"/>
              </a:xfrm>
            </p:grpSpPr>
            <p:sp>
              <p:nvSpPr>
                <p:cNvPr id="61" name="Freeform: Shape 10"/>
                <p:cNvSpPr/>
                <p:nvPr/>
              </p:nvSpPr>
              <p:spPr bwMode="auto">
                <a:xfrm>
                  <a:off x="6613608" y="2209852"/>
                  <a:ext cx="1481625" cy="1263471"/>
                </a:xfrm>
                <a:custGeom>
                  <a:avLst/>
                  <a:gdLst>
                    <a:gd name="T0" fmla="*/ 777 w 880"/>
                    <a:gd name="T1" fmla="*/ 162 h 751"/>
                    <a:gd name="T2" fmla="*/ 347 w 880"/>
                    <a:gd name="T3" fmla="*/ 103 h 751"/>
                    <a:gd name="T4" fmla="*/ 266 w 880"/>
                    <a:gd name="T5" fmla="*/ 498 h 751"/>
                    <a:gd name="T6" fmla="*/ 0 w 880"/>
                    <a:gd name="T7" fmla="*/ 700 h 751"/>
                    <a:gd name="T8" fmla="*/ 39 w 880"/>
                    <a:gd name="T9" fmla="*/ 751 h 751"/>
                    <a:gd name="T10" fmla="*/ 303 w 880"/>
                    <a:gd name="T11" fmla="*/ 550 h 751"/>
                    <a:gd name="T12" fmla="*/ 718 w 880"/>
                    <a:gd name="T13" fmla="*/ 592 h 751"/>
                    <a:gd name="T14" fmla="*/ 777 w 880"/>
                    <a:gd name="T15" fmla="*/ 162 h 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80" h="751">
                      <a:moveTo>
                        <a:pt x="777" y="162"/>
                      </a:moveTo>
                      <a:cubicBezTo>
                        <a:pt x="675" y="27"/>
                        <a:pt x="482" y="0"/>
                        <a:pt x="347" y="103"/>
                      </a:cubicBezTo>
                      <a:cubicBezTo>
                        <a:pt x="223" y="197"/>
                        <a:pt x="191" y="367"/>
                        <a:pt x="266" y="498"/>
                      </a:cubicBezTo>
                      <a:cubicBezTo>
                        <a:pt x="0" y="700"/>
                        <a:pt x="0" y="700"/>
                        <a:pt x="0" y="700"/>
                      </a:cubicBezTo>
                      <a:cubicBezTo>
                        <a:pt x="39" y="751"/>
                        <a:pt x="39" y="751"/>
                        <a:pt x="39" y="751"/>
                      </a:cubicBezTo>
                      <a:cubicBezTo>
                        <a:pt x="303" y="550"/>
                        <a:pt x="303" y="550"/>
                        <a:pt x="303" y="550"/>
                      </a:cubicBezTo>
                      <a:cubicBezTo>
                        <a:pt x="408" y="670"/>
                        <a:pt x="590" y="689"/>
                        <a:pt x="718" y="592"/>
                      </a:cubicBezTo>
                      <a:cubicBezTo>
                        <a:pt x="853" y="489"/>
                        <a:pt x="880" y="296"/>
                        <a:pt x="777" y="162"/>
                      </a:cubicBezTo>
                      <a:close/>
                    </a:path>
                  </a:pathLst>
                </a:custGeom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Freeform: Shape 11"/>
                <p:cNvSpPr/>
                <p:nvPr/>
              </p:nvSpPr>
              <p:spPr bwMode="auto">
                <a:xfrm>
                  <a:off x="6573210" y="2248231"/>
                  <a:ext cx="1522023" cy="1265491"/>
                </a:xfrm>
                <a:custGeom>
                  <a:avLst/>
                  <a:gdLst>
                    <a:gd name="T0" fmla="*/ 557 w 904"/>
                    <a:gd name="T1" fmla="*/ 17 h 752"/>
                    <a:gd name="T2" fmla="*/ 801 w 904"/>
                    <a:gd name="T3" fmla="*/ 139 h 752"/>
                    <a:gd name="T4" fmla="*/ 742 w 904"/>
                    <a:gd name="T5" fmla="*/ 569 h 752"/>
                    <a:gd name="T6" fmla="*/ 557 w 904"/>
                    <a:gd name="T7" fmla="*/ 631 h 752"/>
                    <a:gd name="T8" fmla="*/ 327 w 904"/>
                    <a:gd name="T9" fmla="*/ 527 h 752"/>
                    <a:gd name="T10" fmla="*/ 63 w 904"/>
                    <a:gd name="T11" fmla="*/ 728 h 752"/>
                    <a:gd name="T12" fmla="*/ 24 w 904"/>
                    <a:gd name="T13" fmla="*/ 677 h 752"/>
                    <a:gd name="T14" fmla="*/ 290 w 904"/>
                    <a:gd name="T15" fmla="*/ 475 h 752"/>
                    <a:gd name="T16" fmla="*/ 371 w 904"/>
                    <a:gd name="T17" fmla="*/ 80 h 752"/>
                    <a:gd name="T18" fmla="*/ 557 w 904"/>
                    <a:gd name="T19" fmla="*/ 17 h 752"/>
                    <a:gd name="T20" fmla="*/ 557 w 904"/>
                    <a:gd name="T21" fmla="*/ 0 h 752"/>
                    <a:gd name="T22" fmla="*/ 361 w 904"/>
                    <a:gd name="T23" fmla="*/ 66 h 752"/>
                    <a:gd name="T24" fmla="*/ 239 w 904"/>
                    <a:gd name="T25" fmla="*/ 260 h 752"/>
                    <a:gd name="T26" fmla="*/ 267 w 904"/>
                    <a:gd name="T27" fmla="*/ 470 h 752"/>
                    <a:gd name="T28" fmla="*/ 14 w 904"/>
                    <a:gd name="T29" fmla="*/ 663 h 752"/>
                    <a:gd name="T30" fmla="*/ 0 w 904"/>
                    <a:gd name="T31" fmla="*/ 673 h 752"/>
                    <a:gd name="T32" fmla="*/ 11 w 904"/>
                    <a:gd name="T33" fmla="*/ 687 h 752"/>
                    <a:gd name="T34" fmla="*/ 49 w 904"/>
                    <a:gd name="T35" fmla="*/ 738 h 752"/>
                    <a:gd name="T36" fmla="*/ 60 w 904"/>
                    <a:gd name="T37" fmla="*/ 752 h 752"/>
                    <a:gd name="T38" fmla="*/ 74 w 904"/>
                    <a:gd name="T39" fmla="*/ 741 h 752"/>
                    <a:gd name="T40" fmla="*/ 325 w 904"/>
                    <a:gd name="T41" fmla="*/ 551 h 752"/>
                    <a:gd name="T42" fmla="*/ 557 w 904"/>
                    <a:gd name="T43" fmla="*/ 648 h 752"/>
                    <a:gd name="T44" fmla="*/ 753 w 904"/>
                    <a:gd name="T45" fmla="*/ 582 h 752"/>
                    <a:gd name="T46" fmla="*/ 878 w 904"/>
                    <a:gd name="T47" fmla="*/ 368 h 752"/>
                    <a:gd name="T48" fmla="*/ 815 w 904"/>
                    <a:gd name="T49" fmla="*/ 128 h 752"/>
                    <a:gd name="T50" fmla="*/ 699 w 904"/>
                    <a:gd name="T51" fmla="*/ 32 h 752"/>
                    <a:gd name="T52" fmla="*/ 557 w 904"/>
                    <a:gd name="T53" fmla="*/ 0 h 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904" h="752">
                      <a:moveTo>
                        <a:pt x="557" y="17"/>
                      </a:moveTo>
                      <a:cubicBezTo>
                        <a:pt x="649" y="17"/>
                        <a:pt x="741" y="59"/>
                        <a:pt x="801" y="139"/>
                      </a:cubicBezTo>
                      <a:cubicBezTo>
                        <a:pt x="904" y="273"/>
                        <a:pt x="877" y="466"/>
                        <a:pt x="742" y="569"/>
                      </a:cubicBezTo>
                      <a:cubicBezTo>
                        <a:pt x="687" y="611"/>
                        <a:pt x="622" y="631"/>
                        <a:pt x="557" y="631"/>
                      </a:cubicBezTo>
                      <a:cubicBezTo>
                        <a:pt x="472" y="631"/>
                        <a:pt x="387" y="595"/>
                        <a:pt x="327" y="527"/>
                      </a:cubicBezTo>
                      <a:cubicBezTo>
                        <a:pt x="63" y="728"/>
                        <a:pt x="63" y="728"/>
                        <a:pt x="63" y="728"/>
                      </a:cubicBezTo>
                      <a:cubicBezTo>
                        <a:pt x="24" y="677"/>
                        <a:pt x="24" y="677"/>
                        <a:pt x="24" y="677"/>
                      </a:cubicBezTo>
                      <a:cubicBezTo>
                        <a:pt x="290" y="475"/>
                        <a:pt x="290" y="475"/>
                        <a:pt x="290" y="475"/>
                      </a:cubicBezTo>
                      <a:cubicBezTo>
                        <a:pt x="215" y="344"/>
                        <a:pt x="247" y="174"/>
                        <a:pt x="371" y="80"/>
                      </a:cubicBezTo>
                      <a:cubicBezTo>
                        <a:pt x="427" y="38"/>
                        <a:pt x="492" y="17"/>
                        <a:pt x="557" y="17"/>
                      </a:cubicBezTo>
                      <a:moveTo>
                        <a:pt x="557" y="0"/>
                      </a:moveTo>
                      <a:cubicBezTo>
                        <a:pt x="485" y="0"/>
                        <a:pt x="418" y="23"/>
                        <a:pt x="361" y="66"/>
                      </a:cubicBezTo>
                      <a:cubicBezTo>
                        <a:pt x="298" y="114"/>
                        <a:pt x="255" y="183"/>
                        <a:pt x="239" y="260"/>
                      </a:cubicBezTo>
                      <a:cubicBezTo>
                        <a:pt x="225" y="332"/>
                        <a:pt x="235" y="406"/>
                        <a:pt x="267" y="470"/>
                      </a:cubicBezTo>
                      <a:cubicBezTo>
                        <a:pt x="14" y="663"/>
                        <a:pt x="14" y="663"/>
                        <a:pt x="14" y="663"/>
                      </a:cubicBezTo>
                      <a:cubicBezTo>
                        <a:pt x="0" y="673"/>
                        <a:pt x="0" y="673"/>
                        <a:pt x="0" y="673"/>
                      </a:cubicBezTo>
                      <a:cubicBezTo>
                        <a:pt x="11" y="687"/>
                        <a:pt x="11" y="687"/>
                        <a:pt x="11" y="687"/>
                      </a:cubicBezTo>
                      <a:cubicBezTo>
                        <a:pt x="49" y="738"/>
                        <a:pt x="49" y="738"/>
                        <a:pt x="49" y="738"/>
                      </a:cubicBezTo>
                      <a:cubicBezTo>
                        <a:pt x="60" y="752"/>
                        <a:pt x="60" y="752"/>
                        <a:pt x="60" y="752"/>
                      </a:cubicBezTo>
                      <a:cubicBezTo>
                        <a:pt x="74" y="741"/>
                        <a:pt x="74" y="741"/>
                        <a:pt x="74" y="741"/>
                      </a:cubicBezTo>
                      <a:cubicBezTo>
                        <a:pt x="325" y="551"/>
                        <a:pt x="325" y="551"/>
                        <a:pt x="325" y="551"/>
                      </a:cubicBezTo>
                      <a:cubicBezTo>
                        <a:pt x="386" y="613"/>
                        <a:pt x="469" y="648"/>
                        <a:pt x="557" y="648"/>
                      </a:cubicBezTo>
                      <a:cubicBezTo>
                        <a:pt x="628" y="648"/>
                        <a:pt x="696" y="626"/>
                        <a:pt x="753" y="582"/>
                      </a:cubicBezTo>
                      <a:cubicBezTo>
                        <a:pt x="822" y="530"/>
                        <a:pt x="866" y="454"/>
                        <a:pt x="878" y="368"/>
                      </a:cubicBezTo>
                      <a:cubicBezTo>
                        <a:pt x="890" y="282"/>
                        <a:pt x="867" y="197"/>
                        <a:pt x="815" y="128"/>
                      </a:cubicBezTo>
                      <a:cubicBezTo>
                        <a:pt x="784" y="87"/>
                        <a:pt x="745" y="55"/>
                        <a:pt x="699" y="32"/>
                      </a:cubicBezTo>
                      <a:cubicBezTo>
                        <a:pt x="655" y="11"/>
                        <a:pt x="606" y="0"/>
                        <a:pt x="557" y="0"/>
                      </a:cubicBez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7" name="Group 12"/>
              <p:cNvGrpSpPr/>
              <p:nvPr/>
            </p:nvGrpSpPr>
            <p:grpSpPr>
              <a:xfrm rot="5400000">
                <a:off x="3343372" y="1172584"/>
                <a:ext cx="1269954" cy="1103476"/>
                <a:chOff x="4096766" y="4042946"/>
                <a:chExt cx="1741186" cy="1512934"/>
              </a:xfrm>
            </p:grpSpPr>
            <p:sp>
              <p:nvSpPr>
                <p:cNvPr id="59" name="Freeform: Shape 13"/>
                <p:cNvSpPr/>
                <p:nvPr/>
              </p:nvSpPr>
              <p:spPr bwMode="auto">
                <a:xfrm>
                  <a:off x="4122014" y="4076275"/>
                  <a:ext cx="1682607" cy="1479605"/>
                </a:xfrm>
                <a:custGeom>
                  <a:avLst/>
                  <a:gdLst>
                    <a:gd name="T0" fmla="*/ 1000 w 1000"/>
                    <a:gd name="T1" fmla="*/ 51 h 879"/>
                    <a:gd name="T2" fmla="*/ 962 w 1000"/>
                    <a:gd name="T3" fmla="*/ 0 h 879"/>
                    <a:gd name="T4" fmla="*/ 511 w 1000"/>
                    <a:gd name="T5" fmla="*/ 342 h 879"/>
                    <a:gd name="T6" fmla="*/ 150 w 1000"/>
                    <a:gd name="T7" fmla="*/ 329 h 879"/>
                    <a:gd name="T8" fmla="*/ 95 w 1000"/>
                    <a:gd name="T9" fmla="*/ 729 h 879"/>
                    <a:gd name="T10" fmla="*/ 495 w 1000"/>
                    <a:gd name="T11" fmla="*/ 783 h 879"/>
                    <a:gd name="T12" fmla="*/ 554 w 1000"/>
                    <a:gd name="T13" fmla="*/ 389 h 879"/>
                    <a:gd name="T14" fmla="*/ 1000 w 1000"/>
                    <a:gd name="T15" fmla="*/ 51 h 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00" h="879">
                      <a:moveTo>
                        <a:pt x="1000" y="51"/>
                      </a:moveTo>
                      <a:cubicBezTo>
                        <a:pt x="962" y="0"/>
                        <a:pt x="962" y="0"/>
                        <a:pt x="962" y="0"/>
                      </a:cubicBezTo>
                      <a:cubicBezTo>
                        <a:pt x="511" y="342"/>
                        <a:pt x="511" y="342"/>
                        <a:pt x="511" y="342"/>
                      </a:cubicBezTo>
                      <a:cubicBezTo>
                        <a:pt x="411" y="254"/>
                        <a:pt x="260" y="245"/>
                        <a:pt x="150" y="329"/>
                      </a:cubicBezTo>
                      <a:cubicBezTo>
                        <a:pt x="25" y="424"/>
                        <a:pt x="0" y="603"/>
                        <a:pt x="95" y="729"/>
                      </a:cubicBezTo>
                      <a:cubicBezTo>
                        <a:pt x="191" y="854"/>
                        <a:pt x="370" y="879"/>
                        <a:pt x="495" y="783"/>
                      </a:cubicBezTo>
                      <a:cubicBezTo>
                        <a:pt x="619" y="689"/>
                        <a:pt x="645" y="515"/>
                        <a:pt x="554" y="389"/>
                      </a:cubicBezTo>
                      <a:lnTo>
                        <a:pt x="1000" y="51"/>
                      </a:lnTo>
                      <a:close/>
                    </a:path>
                  </a:pathLst>
                </a:cu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60" name="Freeform: Shape 14"/>
                <p:cNvSpPr/>
                <p:nvPr/>
              </p:nvSpPr>
              <p:spPr bwMode="auto">
                <a:xfrm>
                  <a:off x="4096766" y="4042946"/>
                  <a:ext cx="1741186" cy="1472534"/>
                </a:xfrm>
                <a:custGeom>
                  <a:avLst/>
                  <a:gdLst>
                    <a:gd name="T0" fmla="*/ 977 w 1035"/>
                    <a:gd name="T1" fmla="*/ 20 h 875"/>
                    <a:gd name="T2" fmla="*/ 1015 w 1035"/>
                    <a:gd name="T3" fmla="*/ 71 h 875"/>
                    <a:gd name="T4" fmla="*/ 569 w 1035"/>
                    <a:gd name="T5" fmla="*/ 409 h 875"/>
                    <a:gd name="T6" fmla="*/ 510 w 1035"/>
                    <a:gd name="T7" fmla="*/ 803 h 875"/>
                    <a:gd name="T8" fmla="*/ 338 w 1035"/>
                    <a:gd name="T9" fmla="*/ 861 h 875"/>
                    <a:gd name="T10" fmla="*/ 110 w 1035"/>
                    <a:gd name="T11" fmla="*/ 749 h 875"/>
                    <a:gd name="T12" fmla="*/ 165 w 1035"/>
                    <a:gd name="T13" fmla="*/ 349 h 875"/>
                    <a:gd name="T14" fmla="*/ 337 w 1035"/>
                    <a:gd name="T15" fmla="*/ 291 h 875"/>
                    <a:gd name="T16" fmla="*/ 526 w 1035"/>
                    <a:gd name="T17" fmla="*/ 362 h 875"/>
                    <a:gd name="T18" fmla="*/ 977 w 1035"/>
                    <a:gd name="T19" fmla="*/ 20 h 875"/>
                    <a:gd name="T20" fmla="*/ 979 w 1035"/>
                    <a:gd name="T21" fmla="*/ 0 h 875"/>
                    <a:gd name="T22" fmla="*/ 968 w 1035"/>
                    <a:gd name="T23" fmla="*/ 9 h 875"/>
                    <a:gd name="T24" fmla="*/ 527 w 1035"/>
                    <a:gd name="T25" fmla="*/ 344 h 875"/>
                    <a:gd name="T26" fmla="*/ 337 w 1035"/>
                    <a:gd name="T27" fmla="*/ 277 h 875"/>
                    <a:gd name="T28" fmla="*/ 157 w 1035"/>
                    <a:gd name="T29" fmla="*/ 338 h 875"/>
                    <a:gd name="T30" fmla="*/ 99 w 1035"/>
                    <a:gd name="T31" fmla="*/ 757 h 875"/>
                    <a:gd name="T32" fmla="*/ 207 w 1035"/>
                    <a:gd name="T33" fmla="*/ 845 h 875"/>
                    <a:gd name="T34" fmla="*/ 338 w 1035"/>
                    <a:gd name="T35" fmla="*/ 875 h 875"/>
                    <a:gd name="T36" fmla="*/ 519 w 1035"/>
                    <a:gd name="T37" fmla="*/ 814 h 875"/>
                    <a:gd name="T38" fmla="*/ 634 w 1035"/>
                    <a:gd name="T39" fmla="*/ 620 h 875"/>
                    <a:gd name="T40" fmla="*/ 588 w 1035"/>
                    <a:gd name="T41" fmla="*/ 412 h 875"/>
                    <a:gd name="T42" fmla="*/ 1024 w 1035"/>
                    <a:gd name="T43" fmla="*/ 82 h 875"/>
                    <a:gd name="T44" fmla="*/ 1035 w 1035"/>
                    <a:gd name="T45" fmla="*/ 73 h 875"/>
                    <a:gd name="T46" fmla="*/ 1026 w 1035"/>
                    <a:gd name="T47" fmla="*/ 62 h 875"/>
                    <a:gd name="T48" fmla="*/ 988 w 1035"/>
                    <a:gd name="T49" fmla="*/ 11 h 875"/>
                    <a:gd name="T50" fmla="*/ 979 w 1035"/>
                    <a:gd name="T51" fmla="*/ 0 h 8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35" h="875">
                      <a:moveTo>
                        <a:pt x="977" y="20"/>
                      </a:moveTo>
                      <a:cubicBezTo>
                        <a:pt x="1015" y="71"/>
                        <a:pt x="1015" y="71"/>
                        <a:pt x="1015" y="71"/>
                      </a:cubicBezTo>
                      <a:cubicBezTo>
                        <a:pt x="569" y="409"/>
                        <a:pt x="569" y="409"/>
                        <a:pt x="569" y="409"/>
                      </a:cubicBezTo>
                      <a:cubicBezTo>
                        <a:pt x="660" y="535"/>
                        <a:pt x="634" y="709"/>
                        <a:pt x="510" y="803"/>
                      </a:cubicBezTo>
                      <a:cubicBezTo>
                        <a:pt x="459" y="843"/>
                        <a:pt x="398" y="861"/>
                        <a:pt x="338" y="861"/>
                      </a:cubicBezTo>
                      <a:cubicBezTo>
                        <a:pt x="252" y="861"/>
                        <a:pt x="167" y="823"/>
                        <a:pt x="110" y="749"/>
                      </a:cubicBezTo>
                      <a:cubicBezTo>
                        <a:pt x="15" y="623"/>
                        <a:pt x="40" y="444"/>
                        <a:pt x="165" y="349"/>
                      </a:cubicBezTo>
                      <a:cubicBezTo>
                        <a:pt x="217" y="310"/>
                        <a:pt x="277" y="291"/>
                        <a:pt x="337" y="291"/>
                      </a:cubicBezTo>
                      <a:cubicBezTo>
                        <a:pt x="406" y="291"/>
                        <a:pt x="473" y="315"/>
                        <a:pt x="526" y="362"/>
                      </a:cubicBezTo>
                      <a:cubicBezTo>
                        <a:pt x="977" y="20"/>
                        <a:pt x="977" y="20"/>
                        <a:pt x="977" y="20"/>
                      </a:cubicBezTo>
                      <a:moveTo>
                        <a:pt x="979" y="0"/>
                      </a:moveTo>
                      <a:cubicBezTo>
                        <a:pt x="968" y="9"/>
                        <a:pt x="968" y="9"/>
                        <a:pt x="968" y="9"/>
                      </a:cubicBezTo>
                      <a:cubicBezTo>
                        <a:pt x="527" y="344"/>
                        <a:pt x="527" y="344"/>
                        <a:pt x="527" y="344"/>
                      </a:cubicBezTo>
                      <a:cubicBezTo>
                        <a:pt x="474" y="301"/>
                        <a:pt x="407" y="277"/>
                        <a:pt x="337" y="277"/>
                      </a:cubicBezTo>
                      <a:cubicBezTo>
                        <a:pt x="272" y="277"/>
                        <a:pt x="209" y="298"/>
                        <a:pt x="157" y="338"/>
                      </a:cubicBezTo>
                      <a:cubicBezTo>
                        <a:pt x="25" y="438"/>
                        <a:pt x="0" y="626"/>
                        <a:pt x="99" y="757"/>
                      </a:cubicBezTo>
                      <a:cubicBezTo>
                        <a:pt x="128" y="795"/>
                        <a:pt x="164" y="825"/>
                        <a:pt x="207" y="845"/>
                      </a:cubicBezTo>
                      <a:cubicBezTo>
                        <a:pt x="247" y="865"/>
                        <a:pt x="293" y="875"/>
                        <a:pt x="338" y="875"/>
                      </a:cubicBezTo>
                      <a:cubicBezTo>
                        <a:pt x="404" y="875"/>
                        <a:pt x="466" y="854"/>
                        <a:pt x="519" y="814"/>
                      </a:cubicBezTo>
                      <a:cubicBezTo>
                        <a:pt x="581" y="767"/>
                        <a:pt x="622" y="698"/>
                        <a:pt x="634" y="620"/>
                      </a:cubicBezTo>
                      <a:cubicBezTo>
                        <a:pt x="645" y="547"/>
                        <a:pt x="628" y="474"/>
                        <a:pt x="588" y="412"/>
                      </a:cubicBezTo>
                      <a:cubicBezTo>
                        <a:pt x="1024" y="82"/>
                        <a:pt x="1024" y="82"/>
                        <a:pt x="1024" y="82"/>
                      </a:cubicBezTo>
                      <a:cubicBezTo>
                        <a:pt x="1035" y="73"/>
                        <a:pt x="1035" y="73"/>
                        <a:pt x="1035" y="73"/>
                      </a:cubicBezTo>
                      <a:cubicBezTo>
                        <a:pt x="1026" y="62"/>
                        <a:pt x="1026" y="62"/>
                        <a:pt x="1026" y="62"/>
                      </a:cubicBezTo>
                      <a:cubicBezTo>
                        <a:pt x="988" y="11"/>
                        <a:pt x="988" y="11"/>
                        <a:pt x="988" y="11"/>
                      </a:cubicBezTo>
                      <a:lnTo>
                        <a:pt x="979" y="0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8" name="Freeform: Shape 16"/>
              <p:cNvSpPr/>
              <p:nvPr/>
            </p:nvSpPr>
            <p:spPr bwMode="auto">
              <a:xfrm rot="5400000">
                <a:off x="3617571" y="2985288"/>
                <a:ext cx="1005504" cy="746944"/>
              </a:xfrm>
              <a:custGeom>
                <a:avLst/>
                <a:gdLst>
                  <a:gd name="T0" fmla="*/ 663 w 819"/>
                  <a:gd name="T1" fmla="*/ 119 h 609"/>
                  <a:gd name="T2" fmla="*/ 345 w 819"/>
                  <a:gd name="T3" fmla="*/ 183 h 609"/>
                  <a:gd name="T4" fmla="*/ 32 w 819"/>
                  <a:gd name="T5" fmla="*/ 0 h 609"/>
                  <a:gd name="T6" fmla="*/ 0 w 819"/>
                  <a:gd name="T7" fmla="*/ 56 h 609"/>
                  <a:gd name="T8" fmla="*/ 314 w 819"/>
                  <a:gd name="T9" fmla="*/ 238 h 609"/>
                  <a:gd name="T10" fmla="*/ 417 w 819"/>
                  <a:gd name="T11" fmla="*/ 541 h 609"/>
                  <a:gd name="T12" fmla="*/ 751 w 819"/>
                  <a:gd name="T13" fmla="*/ 453 h 609"/>
                  <a:gd name="T14" fmla="*/ 663 w 819"/>
                  <a:gd name="T15" fmla="*/ 119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9" h="609">
                    <a:moveTo>
                      <a:pt x="663" y="119"/>
                    </a:moveTo>
                    <a:cubicBezTo>
                      <a:pt x="555" y="56"/>
                      <a:pt x="418" y="85"/>
                      <a:pt x="345" y="183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314" y="238"/>
                      <a:pt x="314" y="238"/>
                      <a:pt x="314" y="238"/>
                    </a:cubicBezTo>
                    <a:cubicBezTo>
                      <a:pt x="269" y="349"/>
                      <a:pt x="311" y="479"/>
                      <a:pt x="417" y="541"/>
                    </a:cubicBezTo>
                    <a:cubicBezTo>
                      <a:pt x="534" y="609"/>
                      <a:pt x="683" y="569"/>
                      <a:pt x="751" y="453"/>
                    </a:cubicBezTo>
                    <a:cubicBezTo>
                      <a:pt x="819" y="336"/>
                      <a:pt x="779" y="187"/>
                      <a:pt x="663" y="119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Freeform: Shape 17"/>
              <p:cNvSpPr/>
              <p:nvPr/>
            </p:nvSpPr>
            <p:spPr bwMode="auto">
              <a:xfrm rot="5400000">
                <a:off x="3620886" y="2984183"/>
                <a:ext cx="1048227" cy="744735"/>
              </a:xfrm>
              <a:custGeom>
                <a:avLst/>
                <a:gdLst>
                  <a:gd name="T0" fmla="*/ 51 w 854"/>
                  <a:gd name="T1" fmla="*/ 19 h 607"/>
                  <a:gd name="T2" fmla="*/ 364 w 854"/>
                  <a:gd name="T3" fmla="*/ 202 h 607"/>
                  <a:gd name="T4" fmla="*/ 559 w 854"/>
                  <a:gd name="T5" fmla="*/ 104 h 607"/>
                  <a:gd name="T6" fmla="*/ 682 w 854"/>
                  <a:gd name="T7" fmla="*/ 138 h 607"/>
                  <a:gd name="T8" fmla="*/ 770 w 854"/>
                  <a:gd name="T9" fmla="*/ 472 h 607"/>
                  <a:gd name="T10" fmla="*/ 559 w 854"/>
                  <a:gd name="T11" fmla="*/ 593 h 607"/>
                  <a:gd name="T12" fmla="*/ 436 w 854"/>
                  <a:gd name="T13" fmla="*/ 560 h 607"/>
                  <a:gd name="T14" fmla="*/ 333 w 854"/>
                  <a:gd name="T15" fmla="*/ 257 h 607"/>
                  <a:gd name="T16" fmla="*/ 19 w 854"/>
                  <a:gd name="T17" fmla="*/ 75 h 607"/>
                  <a:gd name="T18" fmla="*/ 51 w 854"/>
                  <a:gd name="T19" fmla="*/ 19 h 607"/>
                  <a:gd name="T20" fmla="*/ 46 w 854"/>
                  <a:gd name="T21" fmla="*/ 0 h 607"/>
                  <a:gd name="T22" fmla="*/ 39 w 854"/>
                  <a:gd name="T23" fmla="*/ 12 h 607"/>
                  <a:gd name="T24" fmla="*/ 7 w 854"/>
                  <a:gd name="T25" fmla="*/ 68 h 607"/>
                  <a:gd name="T26" fmla="*/ 0 w 854"/>
                  <a:gd name="T27" fmla="*/ 80 h 607"/>
                  <a:gd name="T28" fmla="*/ 12 w 854"/>
                  <a:gd name="T29" fmla="*/ 87 h 607"/>
                  <a:gd name="T30" fmla="*/ 315 w 854"/>
                  <a:gd name="T31" fmla="*/ 263 h 607"/>
                  <a:gd name="T32" fmla="*/ 314 w 854"/>
                  <a:gd name="T33" fmla="*/ 431 h 607"/>
                  <a:gd name="T34" fmla="*/ 429 w 854"/>
                  <a:gd name="T35" fmla="*/ 572 h 607"/>
                  <a:gd name="T36" fmla="*/ 559 w 854"/>
                  <a:gd name="T37" fmla="*/ 607 h 607"/>
                  <a:gd name="T38" fmla="*/ 686 w 854"/>
                  <a:gd name="T39" fmla="*/ 574 h 607"/>
                  <a:gd name="T40" fmla="*/ 782 w 854"/>
                  <a:gd name="T41" fmla="*/ 479 h 607"/>
                  <a:gd name="T42" fmla="*/ 689 w 854"/>
                  <a:gd name="T43" fmla="*/ 126 h 607"/>
                  <a:gd name="T44" fmla="*/ 559 w 854"/>
                  <a:gd name="T45" fmla="*/ 91 h 607"/>
                  <a:gd name="T46" fmla="*/ 361 w 854"/>
                  <a:gd name="T47" fmla="*/ 184 h 607"/>
                  <a:gd name="T48" fmla="*/ 58 w 854"/>
                  <a:gd name="T49" fmla="*/ 7 h 607"/>
                  <a:gd name="T50" fmla="*/ 46 w 854"/>
                  <a:gd name="T51" fmla="*/ 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54" h="607">
                    <a:moveTo>
                      <a:pt x="51" y="19"/>
                    </a:moveTo>
                    <a:cubicBezTo>
                      <a:pt x="364" y="202"/>
                      <a:pt x="364" y="202"/>
                      <a:pt x="364" y="202"/>
                    </a:cubicBezTo>
                    <a:cubicBezTo>
                      <a:pt x="411" y="139"/>
                      <a:pt x="484" y="104"/>
                      <a:pt x="559" y="104"/>
                    </a:cubicBezTo>
                    <a:cubicBezTo>
                      <a:pt x="601" y="104"/>
                      <a:pt x="643" y="115"/>
                      <a:pt x="682" y="138"/>
                    </a:cubicBezTo>
                    <a:cubicBezTo>
                      <a:pt x="798" y="206"/>
                      <a:pt x="838" y="355"/>
                      <a:pt x="770" y="472"/>
                    </a:cubicBezTo>
                    <a:cubicBezTo>
                      <a:pt x="725" y="550"/>
                      <a:pt x="643" y="593"/>
                      <a:pt x="559" y="593"/>
                    </a:cubicBezTo>
                    <a:cubicBezTo>
                      <a:pt x="517" y="593"/>
                      <a:pt x="475" y="582"/>
                      <a:pt x="436" y="560"/>
                    </a:cubicBezTo>
                    <a:cubicBezTo>
                      <a:pt x="330" y="498"/>
                      <a:pt x="288" y="368"/>
                      <a:pt x="333" y="257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51" y="19"/>
                      <a:pt x="51" y="19"/>
                      <a:pt x="51" y="19"/>
                    </a:cubicBezTo>
                    <a:moveTo>
                      <a:pt x="46" y="0"/>
                    </a:moveTo>
                    <a:cubicBezTo>
                      <a:pt x="39" y="12"/>
                      <a:pt x="39" y="12"/>
                      <a:pt x="39" y="12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315" y="263"/>
                      <a:pt x="315" y="263"/>
                      <a:pt x="315" y="263"/>
                    </a:cubicBezTo>
                    <a:cubicBezTo>
                      <a:pt x="296" y="317"/>
                      <a:pt x="296" y="377"/>
                      <a:pt x="314" y="431"/>
                    </a:cubicBezTo>
                    <a:cubicBezTo>
                      <a:pt x="334" y="490"/>
                      <a:pt x="375" y="540"/>
                      <a:pt x="429" y="572"/>
                    </a:cubicBezTo>
                    <a:cubicBezTo>
                      <a:pt x="469" y="595"/>
                      <a:pt x="513" y="607"/>
                      <a:pt x="559" y="607"/>
                    </a:cubicBezTo>
                    <a:cubicBezTo>
                      <a:pt x="603" y="607"/>
                      <a:pt x="647" y="595"/>
                      <a:pt x="686" y="574"/>
                    </a:cubicBezTo>
                    <a:cubicBezTo>
                      <a:pt x="726" y="551"/>
                      <a:pt x="759" y="518"/>
                      <a:pt x="782" y="479"/>
                    </a:cubicBezTo>
                    <a:cubicBezTo>
                      <a:pt x="854" y="356"/>
                      <a:pt x="812" y="197"/>
                      <a:pt x="689" y="126"/>
                    </a:cubicBezTo>
                    <a:cubicBezTo>
                      <a:pt x="649" y="103"/>
                      <a:pt x="605" y="91"/>
                      <a:pt x="559" y="91"/>
                    </a:cubicBezTo>
                    <a:cubicBezTo>
                      <a:pt x="483" y="91"/>
                      <a:pt x="409" y="125"/>
                      <a:pt x="361" y="184"/>
                    </a:cubicBezTo>
                    <a:cubicBezTo>
                      <a:pt x="58" y="7"/>
                      <a:pt x="58" y="7"/>
                      <a:pt x="58" y="7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0" name="Group 18"/>
              <p:cNvGrpSpPr/>
              <p:nvPr/>
            </p:nvGrpSpPr>
            <p:grpSpPr>
              <a:xfrm rot="5400000">
                <a:off x="4699144" y="1316597"/>
                <a:ext cx="1085058" cy="819135"/>
                <a:chOff x="4226042" y="2505773"/>
                <a:chExt cx="1487684" cy="1123086"/>
              </a:xfrm>
            </p:grpSpPr>
            <p:sp>
              <p:nvSpPr>
                <p:cNvPr id="57" name="Freeform: Shape 19"/>
                <p:cNvSpPr/>
                <p:nvPr/>
              </p:nvSpPr>
              <p:spPr bwMode="auto">
                <a:xfrm>
                  <a:off x="4226042" y="2505773"/>
                  <a:ext cx="1455365" cy="1090766"/>
                </a:xfrm>
                <a:custGeom>
                  <a:avLst/>
                  <a:gdLst>
                    <a:gd name="T0" fmla="*/ 865 w 865"/>
                    <a:gd name="T1" fmla="*/ 593 h 648"/>
                    <a:gd name="T2" fmla="*/ 570 w 865"/>
                    <a:gd name="T3" fmla="*/ 421 h 648"/>
                    <a:gd name="T4" fmla="*/ 454 w 865"/>
                    <a:gd name="T5" fmla="*/ 76 h 648"/>
                    <a:gd name="T6" fmla="*/ 76 w 865"/>
                    <a:gd name="T7" fmla="*/ 176 h 648"/>
                    <a:gd name="T8" fmla="*/ 176 w 865"/>
                    <a:gd name="T9" fmla="*/ 554 h 648"/>
                    <a:gd name="T10" fmla="*/ 539 w 865"/>
                    <a:gd name="T11" fmla="*/ 477 h 648"/>
                    <a:gd name="T12" fmla="*/ 833 w 865"/>
                    <a:gd name="T13" fmla="*/ 648 h 648"/>
                    <a:gd name="T14" fmla="*/ 865 w 865"/>
                    <a:gd name="T15" fmla="*/ 593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65" h="648">
                      <a:moveTo>
                        <a:pt x="865" y="593"/>
                      </a:moveTo>
                      <a:cubicBezTo>
                        <a:pt x="570" y="421"/>
                        <a:pt x="570" y="421"/>
                        <a:pt x="570" y="421"/>
                      </a:cubicBezTo>
                      <a:cubicBezTo>
                        <a:pt x="623" y="295"/>
                        <a:pt x="575" y="147"/>
                        <a:pt x="454" y="76"/>
                      </a:cubicBezTo>
                      <a:cubicBezTo>
                        <a:pt x="322" y="0"/>
                        <a:pt x="153" y="44"/>
                        <a:pt x="76" y="176"/>
                      </a:cubicBezTo>
                      <a:cubicBezTo>
                        <a:pt x="0" y="308"/>
                        <a:pt x="44" y="477"/>
                        <a:pt x="176" y="554"/>
                      </a:cubicBezTo>
                      <a:cubicBezTo>
                        <a:pt x="300" y="626"/>
                        <a:pt x="457" y="591"/>
                        <a:pt x="539" y="477"/>
                      </a:cubicBezTo>
                      <a:cubicBezTo>
                        <a:pt x="833" y="648"/>
                        <a:pt x="833" y="648"/>
                        <a:pt x="833" y="648"/>
                      </a:cubicBezTo>
                      <a:lnTo>
                        <a:pt x="865" y="593"/>
                      </a:lnTo>
                      <a:close/>
                    </a:path>
                  </a:pathLst>
                </a:custGeom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Freeform: Shape 20"/>
                <p:cNvSpPr/>
                <p:nvPr/>
              </p:nvSpPr>
              <p:spPr bwMode="auto">
                <a:xfrm>
                  <a:off x="4226042" y="2548192"/>
                  <a:ext cx="1487684" cy="1080667"/>
                </a:xfrm>
                <a:custGeom>
                  <a:avLst/>
                  <a:gdLst>
                    <a:gd name="T0" fmla="*/ 316 w 884"/>
                    <a:gd name="T1" fmla="*/ 14 h 642"/>
                    <a:gd name="T2" fmla="*/ 454 w 884"/>
                    <a:gd name="T3" fmla="*/ 51 h 642"/>
                    <a:gd name="T4" fmla="*/ 570 w 884"/>
                    <a:gd name="T5" fmla="*/ 396 h 642"/>
                    <a:gd name="T6" fmla="*/ 865 w 884"/>
                    <a:gd name="T7" fmla="*/ 568 h 642"/>
                    <a:gd name="T8" fmla="*/ 833 w 884"/>
                    <a:gd name="T9" fmla="*/ 623 h 642"/>
                    <a:gd name="T10" fmla="*/ 539 w 884"/>
                    <a:gd name="T11" fmla="*/ 452 h 642"/>
                    <a:gd name="T12" fmla="*/ 315 w 884"/>
                    <a:gd name="T13" fmla="*/ 567 h 642"/>
                    <a:gd name="T14" fmla="*/ 176 w 884"/>
                    <a:gd name="T15" fmla="*/ 529 h 642"/>
                    <a:gd name="T16" fmla="*/ 76 w 884"/>
                    <a:gd name="T17" fmla="*/ 151 h 642"/>
                    <a:gd name="T18" fmla="*/ 316 w 884"/>
                    <a:gd name="T19" fmla="*/ 14 h 642"/>
                    <a:gd name="T20" fmla="*/ 316 w 884"/>
                    <a:gd name="T21" fmla="*/ 0 h 642"/>
                    <a:gd name="T22" fmla="*/ 173 w 884"/>
                    <a:gd name="T23" fmla="*/ 37 h 642"/>
                    <a:gd name="T24" fmla="*/ 65 w 884"/>
                    <a:gd name="T25" fmla="*/ 144 h 642"/>
                    <a:gd name="T26" fmla="*/ 35 w 884"/>
                    <a:gd name="T27" fmla="*/ 364 h 642"/>
                    <a:gd name="T28" fmla="*/ 169 w 884"/>
                    <a:gd name="T29" fmla="*/ 541 h 642"/>
                    <a:gd name="T30" fmla="*/ 315 w 884"/>
                    <a:gd name="T31" fmla="*/ 581 h 642"/>
                    <a:gd name="T32" fmla="*/ 543 w 884"/>
                    <a:gd name="T33" fmla="*/ 470 h 642"/>
                    <a:gd name="T34" fmla="*/ 826 w 884"/>
                    <a:gd name="T35" fmla="*/ 635 h 642"/>
                    <a:gd name="T36" fmla="*/ 838 w 884"/>
                    <a:gd name="T37" fmla="*/ 642 h 642"/>
                    <a:gd name="T38" fmla="*/ 845 w 884"/>
                    <a:gd name="T39" fmla="*/ 630 h 642"/>
                    <a:gd name="T40" fmla="*/ 877 w 884"/>
                    <a:gd name="T41" fmla="*/ 575 h 642"/>
                    <a:gd name="T42" fmla="*/ 884 w 884"/>
                    <a:gd name="T43" fmla="*/ 563 h 642"/>
                    <a:gd name="T44" fmla="*/ 872 w 884"/>
                    <a:gd name="T45" fmla="*/ 556 h 642"/>
                    <a:gd name="T46" fmla="*/ 588 w 884"/>
                    <a:gd name="T47" fmla="*/ 390 h 642"/>
                    <a:gd name="T48" fmla="*/ 591 w 884"/>
                    <a:gd name="T49" fmla="*/ 199 h 642"/>
                    <a:gd name="T50" fmla="*/ 461 w 884"/>
                    <a:gd name="T51" fmla="*/ 40 h 642"/>
                    <a:gd name="T52" fmla="*/ 316 w 884"/>
                    <a:gd name="T53" fmla="*/ 0 h 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84" h="642">
                      <a:moveTo>
                        <a:pt x="316" y="14"/>
                      </a:moveTo>
                      <a:cubicBezTo>
                        <a:pt x="363" y="14"/>
                        <a:pt x="411" y="26"/>
                        <a:pt x="454" y="51"/>
                      </a:cubicBezTo>
                      <a:cubicBezTo>
                        <a:pt x="575" y="122"/>
                        <a:pt x="623" y="270"/>
                        <a:pt x="570" y="396"/>
                      </a:cubicBezTo>
                      <a:cubicBezTo>
                        <a:pt x="865" y="568"/>
                        <a:pt x="865" y="568"/>
                        <a:pt x="865" y="568"/>
                      </a:cubicBezTo>
                      <a:cubicBezTo>
                        <a:pt x="833" y="623"/>
                        <a:pt x="833" y="623"/>
                        <a:pt x="833" y="623"/>
                      </a:cubicBezTo>
                      <a:cubicBezTo>
                        <a:pt x="539" y="452"/>
                        <a:pt x="539" y="452"/>
                        <a:pt x="539" y="452"/>
                      </a:cubicBezTo>
                      <a:cubicBezTo>
                        <a:pt x="486" y="526"/>
                        <a:pt x="402" y="567"/>
                        <a:pt x="315" y="567"/>
                      </a:cubicBezTo>
                      <a:cubicBezTo>
                        <a:pt x="268" y="567"/>
                        <a:pt x="220" y="555"/>
                        <a:pt x="176" y="529"/>
                      </a:cubicBezTo>
                      <a:cubicBezTo>
                        <a:pt x="44" y="452"/>
                        <a:pt x="0" y="283"/>
                        <a:pt x="76" y="151"/>
                      </a:cubicBezTo>
                      <a:cubicBezTo>
                        <a:pt x="128" y="63"/>
                        <a:pt x="220" y="14"/>
                        <a:pt x="316" y="14"/>
                      </a:cubicBezTo>
                      <a:moveTo>
                        <a:pt x="316" y="0"/>
                      </a:moveTo>
                      <a:cubicBezTo>
                        <a:pt x="266" y="0"/>
                        <a:pt x="216" y="13"/>
                        <a:pt x="173" y="37"/>
                      </a:cubicBezTo>
                      <a:cubicBezTo>
                        <a:pt x="128" y="63"/>
                        <a:pt x="91" y="100"/>
                        <a:pt x="65" y="144"/>
                      </a:cubicBezTo>
                      <a:cubicBezTo>
                        <a:pt x="26" y="211"/>
                        <a:pt x="15" y="289"/>
                        <a:pt x="35" y="364"/>
                      </a:cubicBezTo>
                      <a:cubicBezTo>
                        <a:pt x="55" y="439"/>
                        <a:pt x="102" y="502"/>
                        <a:pt x="169" y="541"/>
                      </a:cubicBezTo>
                      <a:cubicBezTo>
                        <a:pt x="214" y="567"/>
                        <a:pt x="264" y="581"/>
                        <a:pt x="315" y="581"/>
                      </a:cubicBezTo>
                      <a:cubicBezTo>
                        <a:pt x="404" y="581"/>
                        <a:pt x="488" y="540"/>
                        <a:pt x="543" y="470"/>
                      </a:cubicBezTo>
                      <a:cubicBezTo>
                        <a:pt x="826" y="635"/>
                        <a:pt x="826" y="635"/>
                        <a:pt x="826" y="635"/>
                      </a:cubicBezTo>
                      <a:cubicBezTo>
                        <a:pt x="838" y="642"/>
                        <a:pt x="838" y="642"/>
                        <a:pt x="838" y="642"/>
                      </a:cubicBezTo>
                      <a:cubicBezTo>
                        <a:pt x="845" y="630"/>
                        <a:pt x="845" y="630"/>
                        <a:pt x="845" y="630"/>
                      </a:cubicBezTo>
                      <a:cubicBezTo>
                        <a:pt x="877" y="575"/>
                        <a:pt x="877" y="575"/>
                        <a:pt x="877" y="575"/>
                      </a:cubicBezTo>
                      <a:cubicBezTo>
                        <a:pt x="884" y="563"/>
                        <a:pt x="884" y="563"/>
                        <a:pt x="884" y="563"/>
                      </a:cubicBezTo>
                      <a:cubicBezTo>
                        <a:pt x="872" y="556"/>
                        <a:pt x="872" y="556"/>
                        <a:pt x="872" y="556"/>
                      </a:cubicBezTo>
                      <a:cubicBezTo>
                        <a:pt x="588" y="390"/>
                        <a:pt x="588" y="390"/>
                        <a:pt x="588" y="390"/>
                      </a:cubicBezTo>
                      <a:cubicBezTo>
                        <a:pt x="610" y="329"/>
                        <a:pt x="611" y="261"/>
                        <a:pt x="591" y="199"/>
                      </a:cubicBezTo>
                      <a:cubicBezTo>
                        <a:pt x="568" y="132"/>
                        <a:pt x="522" y="75"/>
                        <a:pt x="461" y="40"/>
                      </a:cubicBezTo>
                      <a:cubicBezTo>
                        <a:pt x="417" y="14"/>
                        <a:pt x="367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1" name="Freeform: Shape 21"/>
              <p:cNvSpPr/>
              <p:nvPr/>
            </p:nvSpPr>
            <p:spPr bwMode="auto">
              <a:xfrm>
                <a:off x="3256649" y="2353784"/>
                <a:ext cx="490202" cy="406707"/>
              </a:xfrm>
              <a:custGeom>
                <a:avLst/>
                <a:gdLst/>
                <a:ahLst/>
                <a:cxnLst>
                  <a:cxn ang="0">
                    <a:pos x="312" y="110"/>
                  </a:cxn>
                  <a:cxn ang="0">
                    <a:pos x="323" y="138"/>
                  </a:cxn>
                  <a:cxn ang="0">
                    <a:pos x="350" y="127"/>
                  </a:cxn>
                  <a:cxn ang="0">
                    <a:pos x="339" y="100"/>
                  </a:cxn>
                  <a:cxn ang="0">
                    <a:pos x="25" y="100"/>
                  </a:cxn>
                  <a:cxn ang="0">
                    <a:pos x="15" y="127"/>
                  </a:cxn>
                  <a:cxn ang="0">
                    <a:pos x="42" y="138"/>
                  </a:cxn>
                  <a:cxn ang="0">
                    <a:pos x="53" y="110"/>
                  </a:cxn>
                  <a:cxn ang="0">
                    <a:pos x="270" y="60"/>
                  </a:cxn>
                  <a:cxn ang="0">
                    <a:pos x="248" y="69"/>
                  </a:cxn>
                  <a:cxn ang="0">
                    <a:pos x="239" y="91"/>
                  </a:cxn>
                  <a:cxn ang="0">
                    <a:pos x="252" y="116"/>
                  </a:cxn>
                  <a:cxn ang="0">
                    <a:pos x="276" y="121"/>
                  </a:cxn>
                  <a:cxn ang="0">
                    <a:pos x="297" y="103"/>
                  </a:cxn>
                  <a:cxn ang="0">
                    <a:pos x="297" y="80"/>
                  </a:cxn>
                  <a:cxn ang="0">
                    <a:pos x="276" y="62"/>
                  </a:cxn>
                  <a:cxn ang="0">
                    <a:pos x="330" y="183"/>
                  </a:cxn>
                  <a:cxn ang="0">
                    <a:pos x="321" y="152"/>
                  </a:cxn>
                  <a:cxn ang="0">
                    <a:pos x="350" y="158"/>
                  </a:cxn>
                  <a:cxn ang="0">
                    <a:pos x="364" y="185"/>
                  </a:cxn>
                  <a:cxn ang="0">
                    <a:pos x="83" y="63"/>
                  </a:cxn>
                  <a:cxn ang="0">
                    <a:pos x="65" y="85"/>
                  </a:cxn>
                  <a:cxn ang="0">
                    <a:pos x="71" y="109"/>
                  </a:cxn>
                  <a:cxn ang="0">
                    <a:pos x="96" y="121"/>
                  </a:cxn>
                  <a:cxn ang="0">
                    <a:pos x="118" y="112"/>
                  </a:cxn>
                  <a:cxn ang="0">
                    <a:pos x="127" y="91"/>
                  </a:cxn>
                  <a:cxn ang="0">
                    <a:pos x="112" y="65"/>
                  </a:cxn>
                  <a:cxn ang="0">
                    <a:pos x="35" y="150"/>
                  </a:cxn>
                  <a:cxn ang="0">
                    <a:pos x="36" y="176"/>
                  </a:cxn>
                  <a:cxn ang="0">
                    <a:pos x="0" y="185"/>
                  </a:cxn>
                  <a:cxn ang="0">
                    <a:pos x="15" y="158"/>
                  </a:cxn>
                  <a:cxn ang="0">
                    <a:pos x="183" y="0"/>
                  </a:cxn>
                  <a:cxn ang="0">
                    <a:pos x="151" y="13"/>
                  </a:cxn>
                  <a:cxn ang="0">
                    <a:pos x="138" y="45"/>
                  </a:cxn>
                  <a:cxn ang="0">
                    <a:pos x="158" y="81"/>
                  </a:cxn>
                  <a:cxn ang="0">
                    <a:pos x="192" y="89"/>
                  </a:cxn>
                  <a:cxn ang="0">
                    <a:pos x="225" y="62"/>
                  </a:cxn>
                  <a:cxn ang="0">
                    <a:pos x="225" y="27"/>
                  </a:cxn>
                  <a:cxn ang="0">
                    <a:pos x="192" y="0"/>
                  </a:cxn>
                  <a:cxn ang="0">
                    <a:pos x="265" y="174"/>
                  </a:cxn>
                  <a:cxn ang="0">
                    <a:pos x="256" y="136"/>
                  </a:cxn>
                  <a:cxn ang="0">
                    <a:pos x="279" y="136"/>
                  </a:cxn>
                  <a:cxn ang="0">
                    <a:pos x="316" y="165"/>
                  </a:cxn>
                  <a:cxn ang="0">
                    <a:pos x="100" y="272"/>
                  </a:cxn>
                  <a:cxn ang="0">
                    <a:pos x="51" y="165"/>
                  </a:cxn>
                  <a:cxn ang="0">
                    <a:pos x="85" y="136"/>
                  </a:cxn>
                  <a:cxn ang="0">
                    <a:pos x="109" y="136"/>
                  </a:cxn>
                  <a:cxn ang="0">
                    <a:pos x="100" y="174"/>
                  </a:cxn>
                  <a:cxn ang="0">
                    <a:pos x="252" y="159"/>
                  </a:cxn>
                  <a:cxn ang="0">
                    <a:pos x="210" y="109"/>
                  </a:cxn>
                  <a:cxn ang="0">
                    <a:pos x="154" y="109"/>
                  </a:cxn>
                  <a:cxn ang="0">
                    <a:pos x="112" y="159"/>
                  </a:cxn>
                </a:cxnLst>
                <a:rect l="0" t="0" r="r" b="b"/>
                <a:pathLst>
                  <a:path w="364" h="301">
                    <a:moveTo>
                      <a:pt x="332" y="98"/>
                    </a:moveTo>
                    <a:lnTo>
                      <a:pt x="332" y="98"/>
                    </a:lnTo>
                    <a:lnTo>
                      <a:pt x="323" y="100"/>
                    </a:lnTo>
                    <a:lnTo>
                      <a:pt x="317" y="105"/>
                    </a:lnTo>
                    <a:lnTo>
                      <a:pt x="312" y="110"/>
                    </a:lnTo>
                    <a:lnTo>
                      <a:pt x="310" y="120"/>
                    </a:lnTo>
                    <a:lnTo>
                      <a:pt x="310" y="120"/>
                    </a:lnTo>
                    <a:lnTo>
                      <a:pt x="312" y="127"/>
                    </a:lnTo>
                    <a:lnTo>
                      <a:pt x="317" y="134"/>
                    </a:lnTo>
                    <a:lnTo>
                      <a:pt x="323" y="138"/>
                    </a:lnTo>
                    <a:lnTo>
                      <a:pt x="332" y="139"/>
                    </a:lnTo>
                    <a:lnTo>
                      <a:pt x="332" y="139"/>
                    </a:lnTo>
                    <a:lnTo>
                      <a:pt x="339" y="138"/>
                    </a:lnTo>
                    <a:lnTo>
                      <a:pt x="346" y="134"/>
                    </a:lnTo>
                    <a:lnTo>
                      <a:pt x="350" y="127"/>
                    </a:lnTo>
                    <a:lnTo>
                      <a:pt x="352" y="120"/>
                    </a:lnTo>
                    <a:lnTo>
                      <a:pt x="352" y="120"/>
                    </a:lnTo>
                    <a:lnTo>
                      <a:pt x="350" y="110"/>
                    </a:lnTo>
                    <a:lnTo>
                      <a:pt x="346" y="105"/>
                    </a:lnTo>
                    <a:lnTo>
                      <a:pt x="339" y="100"/>
                    </a:lnTo>
                    <a:lnTo>
                      <a:pt x="332" y="98"/>
                    </a:lnTo>
                    <a:lnTo>
                      <a:pt x="332" y="98"/>
                    </a:lnTo>
                    <a:close/>
                    <a:moveTo>
                      <a:pt x="35" y="98"/>
                    </a:moveTo>
                    <a:lnTo>
                      <a:pt x="35" y="98"/>
                    </a:lnTo>
                    <a:lnTo>
                      <a:pt x="25" y="100"/>
                    </a:lnTo>
                    <a:lnTo>
                      <a:pt x="20" y="105"/>
                    </a:lnTo>
                    <a:lnTo>
                      <a:pt x="15" y="11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5" y="127"/>
                    </a:lnTo>
                    <a:lnTo>
                      <a:pt x="20" y="134"/>
                    </a:lnTo>
                    <a:lnTo>
                      <a:pt x="25" y="138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2" y="138"/>
                    </a:lnTo>
                    <a:lnTo>
                      <a:pt x="49" y="134"/>
                    </a:lnTo>
                    <a:lnTo>
                      <a:pt x="53" y="127"/>
                    </a:lnTo>
                    <a:lnTo>
                      <a:pt x="54" y="120"/>
                    </a:lnTo>
                    <a:lnTo>
                      <a:pt x="54" y="120"/>
                    </a:lnTo>
                    <a:lnTo>
                      <a:pt x="53" y="110"/>
                    </a:lnTo>
                    <a:lnTo>
                      <a:pt x="49" y="105"/>
                    </a:lnTo>
                    <a:lnTo>
                      <a:pt x="42" y="100"/>
                    </a:lnTo>
                    <a:lnTo>
                      <a:pt x="35" y="98"/>
                    </a:lnTo>
                    <a:lnTo>
                      <a:pt x="35" y="98"/>
                    </a:lnTo>
                    <a:close/>
                    <a:moveTo>
                      <a:pt x="270" y="60"/>
                    </a:moveTo>
                    <a:lnTo>
                      <a:pt x="270" y="60"/>
                    </a:lnTo>
                    <a:lnTo>
                      <a:pt x="263" y="62"/>
                    </a:lnTo>
                    <a:lnTo>
                      <a:pt x="258" y="63"/>
                    </a:lnTo>
                    <a:lnTo>
                      <a:pt x="252" y="65"/>
                    </a:lnTo>
                    <a:lnTo>
                      <a:pt x="248" y="69"/>
                    </a:lnTo>
                    <a:lnTo>
                      <a:pt x="245" y="74"/>
                    </a:lnTo>
                    <a:lnTo>
                      <a:pt x="241" y="80"/>
                    </a:lnTo>
                    <a:lnTo>
                      <a:pt x="239" y="85"/>
                    </a:lnTo>
                    <a:lnTo>
                      <a:pt x="239" y="91"/>
                    </a:lnTo>
                    <a:lnTo>
                      <a:pt x="239" y="91"/>
                    </a:lnTo>
                    <a:lnTo>
                      <a:pt x="239" y="98"/>
                    </a:lnTo>
                    <a:lnTo>
                      <a:pt x="241" y="103"/>
                    </a:lnTo>
                    <a:lnTo>
                      <a:pt x="245" y="109"/>
                    </a:lnTo>
                    <a:lnTo>
                      <a:pt x="248" y="112"/>
                    </a:lnTo>
                    <a:lnTo>
                      <a:pt x="252" y="116"/>
                    </a:lnTo>
                    <a:lnTo>
                      <a:pt x="258" y="120"/>
                    </a:lnTo>
                    <a:lnTo>
                      <a:pt x="263" y="121"/>
                    </a:lnTo>
                    <a:lnTo>
                      <a:pt x="270" y="121"/>
                    </a:lnTo>
                    <a:lnTo>
                      <a:pt x="270" y="121"/>
                    </a:lnTo>
                    <a:lnTo>
                      <a:pt x="276" y="121"/>
                    </a:lnTo>
                    <a:lnTo>
                      <a:pt x="281" y="120"/>
                    </a:lnTo>
                    <a:lnTo>
                      <a:pt x="287" y="116"/>
                    </a:lnTo>
                    <a:lnTo>
                      <a:pt x="292" y="112"/>
                    </a:lnTo>
                    <a:lnTo>
                      <a:pt x="296" y="109"/>
                    </a:lnTo>
                    <a:lnTo>
                      <a:pt x="297" y="103"/>
                    </a:lnTo>
                    <a:lnTo>
                      <a:pt x="299" y="98"/>
                    </a:lnTo>
                    <a:lnTo>
                      <a:pt x="301" y="91"/>
                    </a:lnTo>
                    <a:lnTo>
                      <a:pt x="301" y="91"/>
                    </a:lnTo>
                    <a:lnTo>
                      <a:pt x="299" y="85"/>
                    </a:lnTo>
                    <a:lnTo>
                      <a:pt x="297" y="80"/>
                    </a:lnTo>
                    <a:lnTo>
                      <a:pt x="296" y="74"/>
                    </a:lnTo>
                    <a:lnTo>
                      <a:pt x="292" y="69"/>
                    </a:lnTo>
                    <a:lnTo>
                      <a:pt x="287" y="65"/>
                    </a:lnTo>
                    <a:lnTo>
                      <a:pt x="281" y="63"/>
                    </a:lnTo>
                    <a:lnTo>
                      <a:pt x="276" y="62"/>
                    </a:lnTo>
                    <a:lnTo>
                      <a:pt x="270" y="60"/>
                    </a:lnTo>
                    <a:lnTo>
                      <a:pt x="270" y="60"/>
                    </a:lnTo>
                    <a:close/>
                    <a:moveTo>
                      <a:pt x="364" y="248"/>
                    </a:moveTo>
                    <a:lnTo>
                      <a:pt x="330" y="248"/>
                    </a:lnTo>
                    <a:lnTo>
                      <a:pt x="330" y="183"/>
                    </a:lnTo>
                    <a:lnTo>
                      <a:pt x="330" y="183"/>
                    </a:lnTo>
                    <a:lnTo>
                      <a:pt x="330" y="176"/>
                    </a:lnTo>
                    <a:lnTo>
                      <a:pt x="328" y="167"/>
                    </a:lnTo>
                    <a:lnTo>
                      <a:pt x="321" y="152"/>
                    </a:lnTo>
                    <a:lnTo>
                      <a:pt x="321" y="152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37" y="152"/>
                    </a:lnTo>
                    <a:lnTo>
                      <a:pt x="345" y="154"/>
                    </a:lnTo>
                    <a:lnTo>
                      <a:pt x="350" y="158"/>
                    </a:lnTo>
                    <a:lnTo>
                      <a:pt x="355" y="161"/>
                    </a:lnTo>
                    <a:lnTo>
                      <a:pt x="359" y="167"/>
                    </a:lnTo>
                    <a:lnTo>
                      <a:pt x="363" y="172"/>
                    </a:lnTo>
                    <a:lnTo>
                      <a:pt x="364" y="178"/>
                    </a:lnTo>
                    <a:lnTo>
                      <a:pt x="364" y="185"/>
                    </a:lnTo>
                    <a:lnTo>
                      <a:pt x="364" y="248"/>
                    </a:lnTo>
                    <a:close/>
                    <a:moveTo>
                      <a:pt x="96" y="60"/>
                    </a:moveTo>
                    <a:lnTo>
                      <a:pt x="96" y="60"/>
                    </a:lnTo>
                    <a:lnTo>
                      <a:pt x="89" y="62"/>
                    </a:lnTo>
                    <a:lnTo>
                      <a:pt x="83" y="63"/>
                    </a:lnTo>
                    <a:lnTo>
                      <a:pt x="78" y="65"/>
                    </a:lnTo>
                    <a:lnTo>
                      <a:pt x="74" y="69"/>
                    </a:lnTo>
                    <a:lnTo>
                      <a:pt x="71" y="74"/>
                    </a:lnTo>
                    <a:lnTo>
                      <a:pt x="67" y="80"/>
                    </a:lnTo>
                    <a:lnTo>
                      <a:pt x="65" y="85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65" y="98"/>
                    </a:lnTo>
                    <a:lnTo>
                      <a:pt x="67" y="103"/>
                    </a:lnTo>
                    <a:lnTo>
                      <a:pt x="71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3" y="120"/>
                    </a:lnTo>
                    <a:lnTo>
                      <a:pt x="89" y="121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102" y="121"/>
                    </a:lnTo>
                    <a:lnTo>
                      <a:pt x="107" y="120"/>
                    </a:lnTo>
                    <a:lnTo>
                      <a:pt x="112" y="116"/>
                    </a:lnTo>
                    <a:lnTo>
                      <a:pt x="118" y="112"/>
                    </a:lnTo>
                    <a:lnTo>
                      <a:pt x="122" y="109"/>
                    </a:lnTo>
                    <a:lnTo>
                      <a:pt x="123" y="103"/>
                    </a:lnTo>
                    <a:lnTo>
                      <a:pt x="125" y="98"/>
                    </a:lnTo>
                    <a:lnTo>
                      <a:pt x="127" y="91"/>
                    </a:lnTo>
                    <a:lnTo>
                      <a:pt x="127" y="91"/>
                    </a:lnTo>
                    <a:lnTo>
                      <a:pt x="125" y="85"/>
                    </a:lnTo>
                    <a:lnTo>
                      <a:pt x="123" y="80"/>
                    </a:lnTo>
                    <a:lnTo>
                      <a:pt x="122" y="74"/>
                    </a:lnTo>
                    <a:lnTo>
                      <a:pt x="118" y="69"/>
                    </a:lnTo>
                    <a:lnTo>
                      <a:pt x="112" y="65"/>
                    </a:lnTo>
                    <a:lnTo>
                      <a:pt x="107" y="63"/>
                    </a:lnTo>
                    <a:lnTo>
                      <a:pt x="102" y="62"/>
                    </a:lnTo>
                    <a:lnTo>
                      <a:pt x="96" y="60"/>
                    </a:lnTo>
                    <a:lnTo>
                      <a:pt x="96" y="60"/>
                    </a:lnTo>
                    <a:close/>
                    <a:moveTo>
                      <a:pt x="35" y="150"/>
                    </a:moveTo>
                    <a:lnTo>
                      <a:pt x="35" y="150"/>
                    </a:lnTo>
                    <a:lnTo>
                      <a:pt x="44" y="152"/>
                    </a:lnTo>
                    <a:lnTo>
                      <a:pt x="44" y="152"/>
                    </a:lnTo>
                    <a:lnTo>
                      <a:pt x="38" y="167"/>
                    </a:lnTo>
                    <a:lnTo>
                      <a:pt x="36" y="176"/>
                    </a:lnTo>
                    <a:lnTo>
                      <a:pt x="35" y="183"/>
                    </a:lnTo>
                    <a:lnTo>
                      <a:pt x="35" y="248"/>
                    </a:lnTo>
                    <a:lnTo>
                      <a:pt x="0" y="24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2" y="172"/>
                    </a:lnTo>
                    <a:lnTo>
                      <a:pt x="6" y="167"/>
                    </a:lnTo>
                    <a:lnTo>
                      <a:pt x="9" y="161"/>
                    </a:lnTo>
                    <a:lnTo>
                      <a:pt x="15" y="158"/>
                    </a:lnTo>
                    <a:lnTo>
                      <a:pt x="20" y="154"/>
                    </a:lnTo>
                    <a:lnTo>
                      <a:pt x="27" y="152"/>
                    </a:lnTo>
                    <a:lnTo>
                      <a:pt x="35" y="150"/>
                    </a:lnTo>
                    <a:lnTo>
                      <a:pt x="35" y="150"/>
                    </a:lnTo>
                    <a:close/>
                    <a:moveTo>
                      <a:pt x="183" y="0"/>
                    </a:moveTo>
                    <a:lnTo>
                      <a:pt x="183" y="0"/>
                    </a:lnTo>
                    <a:lnTo>
                      <a:pt x="174" y="0"/>
                    </a:lnTo>
                    <a:lnTo>
                      <a:pt x="165" y="4"/>
                    </a:lnTo>
                    <a:lnTo>
                      <a:pt x="158" y="7"/>
                    </a:lnTo>
                    <a:lnTo>
                      <a:pt x="151" y="13"/>
                    </a:lnTo>
                    <a:lnTo>
                      <a:pt x="145" y="20"/>
                    </a:lnTo>
                    <a:lnTo>
                      <a:pt x="141" y="27"/>
                    </a:lnTo>
                    <a:lnTo>
                      <a:pt x="138" y="36"/>
                    </a:lnTo>
                    <a:lnTo>
                      <a:pt x="138" y="45"/>
                    </a:lnTo>
                    <a:lnTo>
                      <a:pt x="138" y="45"/>
                    </a:lnTo>
                    <a:lnTo>
                      <a:pt x="138" y="54"/>
                    </a:lnTo>
                    <a:lnTo>
                      <a:pt x="141" y="62"/>
                    </a:lnTo>
                    <a:lnTo>
                      <a:pt x="145" y="71"/>
                    </a:lnTo>
                    <a:lnTo>
                      <a:pt x="151" y="76"/>
                    </a:lnTo>
                    <a:lnTo>
                      <a:pt x="158" y="81"/>
                    </a:lnTo>
                    <a:lnTo>
                      <a:pt x="165" y="87"/>
                    </a:lnTo>
                    <a:lnTo>
                      <a:pt x="174" y="89"/>
                    </a:lnTo>
                    <a:lnTo>
                      <a:pt x="183" y="91"/>
                    </a:lnTo>
                    <a:lnTo>
                      <a:pt x="183" y="91"/>
                    </a:lnTo>
                    <a:lnTo>
                      <a:pt x="192" y="89"/>
                    </a:lnTo>
                    <a:lnTo>
                      <a:pt x="200" y="87"/>
                    </a:lnTo>
                    <a:lnTo>
                      <a:pt x="209" y="81"/>
                    </a:lnTo>
                    <a:lnTo>
                      <a:pt x="214" y="76"/>
                    </a:lnTo>
                    <a:lnTo>
                      <a:pt x="219" y="71"/>
                    </a:lnTo>
                    <a:lnTo>
                      <a:pt x="225" y="62"/>
                    </a:lnTo>
                    <a:lnTo>
                      <a:pt x="227" y="54"/>
                    </a:lnTo>
                    <a:lnTo>
                      <a:pt x="229" y="45"/>
                    </a:lnTo>
                    <a:lnTo>
                      <a:pt x="229" y="45"/>
                    </a:lnTo>
                    <a:lnTo>
                      <a:pt x="227" y="36"/>
                    </a:lnTo>
                    <a:lnTo>
                      <a:pt x="225" y="27"/>
                    </a:lnTo>
                    <a:lnTo>
                      <a:pt x="219" y="20"/>
                    </a:lnTo>
                    <a:lnTo>
                      <a:pt x="214" y="13"/>
                    </a:lnTo>
                    <a:lnTo>
                      <a:pt x="209" y="7"/>
                    </a:lnTo>
                    <a:lnTo>
                      <a:pt x="200" y="4"/>
                    </a:lnTo>
                    <a:lnTo>
                      <a:pt x="192" y="0"/>
                    </a:lnTo>
                    <a:lnTo>
                      <a:pt x="183" y="0"/>
                    </a:lnTo>
                    <a:lnTo>
                      <a:pt x="183" y="0"/>
                    </a:lnTo>
                    <a:close/>
                    <a:moveTo>
                      <a:pt x="319" y="272"/>
                    </a:moveTo>
                    <a:lnTo>
                      <a:pt x="265" y="272"/>
                    </a:lnTo>
                    <a:lnTo>
                      <a:pt x="265" y="174"/>
                    </a:lnTo>
                    <a:lnTo>
                      <a:pt x="265" y="174"/>
                    </a:lnTo>
                    <a:lnTo>
                      <a:pt x="265" y="163"/>
                    </a:lnTo>
                    <a:lnTo>
                      <a:pt x="263" y="154"/>
                    </a:lnTo>
                    <a:lnTo>
                      <a:pt x="259" y="145"/>
                    </a:lnTo>
                    <a:lnTo>
                      <a:pt x="256" y="136"/>
                    </a:lnTo>
                    <a:lnTo>
                      <a:pt x="256" y="136"/>
                    </a:lnTo>
                    <a:lnTo>
                      <a:pt x="263" y="134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9" y="136"/>
                    </a:lnTo>
                    <a:lnTo>
                      <a:pt x="288" y="138"/>
                    </a:lnTo>
                    <a:lnTo>
                      <a:pt x="297" y="143"/>
                    </a:lnTo>
                    <a:lnTo>
                      <a:pt x="305" y="149"/>
                    </a:lnTo>
                    <a:lnTo>
                      <a:pt x="310" y="156"/>
                    </a:lnTo>
                    <a:lnTo>
                      <a:pt x="316" y="165"/>
                    </a:lnTo>
                    <a:lnTo>
                      <a:pt x="317" y="174"/>
                    </a:lnTo>
                    <a:lnTo>
                      <a:pt x="319" y="183"/>
                    </a:lnTo>
                    <a:lnTo>
                      <a:pt x="319" y="272"/>
                    </a:lnTo>
                    <a:close/>
                    <a:moveTo>
                      <a:pt x="100" y="174"/>
                    </a:moveTo>
                    <a:lnTo>
                      <a:pt x="100" y="272"/>
                    </a:lnTo>
                    <a:lnTo>
                      <a:pt x="45" y="272"/>
                    </a:lnTo>
                    <a:lnTo>
                      <a:pt x="45" y="183"/>
                    </a:lnTo>
                    <a:lnTo>
                      <a:pt x="45" y="183"/>
                    </a:lnTo>
                    <a:lnTo>
                      <a:pt x="47" y="174"/>
                    </a:lnTo>
                    <a:lnTo>
                      <a:pt x="51" y="165"/>
                    </a:lnTo>
                    <a:lnTo>
                      <a:pt x="54" y="156"/>
                    </a:lnTo>
                    <a:lnTo>
                      <a:pt x="60" y="149"/>
                    </a:lnTo>
                    <a:lnTo>
                      <a:pt x="67" y="143"/>
                    </a:lnTo>
                    <a:lnTo>
                      <a:pt x="76" y="138"/>
                    </a:lnTo>
                    <a:lnTo>
                      <a:pt x="85" y="136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103" y="134"/>
                    </a:lnTo>
                    <a:lnTo>
                      <a:pt x="109" y="136"/>
                    </a:lnTo>
                    <a:lnTo>
                      <a:pt x="109" y="136"/>
                    </a:lnTo>
                    <a:lnTo>
                      <a:pt x="105" y="145"/>
                    </a:lnTo>
                    <a:lnTo>
                      <a:pt x="102" y="154"/>
                    </a:lnTo>
                    <a:lnTo>
                      <a:pt x="100" y="163"/>
                    </a:lnTo>
                    <a:lnTo>
                      <a:pt x="100" y="174"/>
                    </a:lnTo>
                    <a:lnTo>
                      <a:pt x="100" y="174"/>
                    </a:lnTo>
                    <a:close/>
                    <a:moveTo>
                      <a:pt x="111" y="301"/>
                    </a:moveTo>
                    <a:lnTo>
                      <a:pt x="254" y="301"/>
                    </a:lnTo>
                    <a:lnTo>
                      <a:pt x="254" y="174"/>
                    </a:lnTo>
                    <a:lnTo>
                      <a:pt x="254" y="174"/>
                    </a:lnTo>
                    <a:lnTo>
                      <a:pt x="252" y="159"/>
                    </a:lnTo>
                    <a:lnTo>
                      <a:pt x="248" y="145"/>
                    </a:lnTo>
                    <a:lnTo>
                      <a:pt x="241" y="134"/>
                    </a:lnTo>
                    <a:lnTo>
                      <a:pt x="232" y="123"/>
                    </a:lnTo>
                    <a:lnTo>
                      <a:pt x="223" y="114"/>
                    </a:lnTo>
                    <a:lnTo>
                      <a:pt x="210" y="109"/>
                    </a:lnTo>
                    <a:lnTo>
                      <a:pt x="198" y="103"/>
                    </a:lnTo>
                    <a:lnTo>
                      <a:pt x="183" y="101"/>
                    </a:lnTo>
                    <a:lnTo>
                      <a:pt x="183" y="101"/>
                    </a:lnTo>
                    <a:lnTo>
                      <a:pt x="169" y="103"/>
                    </a:lnTo>
                    <a:lnTo>
                      <a:pt x="154" y="109"/>
                    </a:lnTo>
                    <a:lnTo>
                      <a:pt x="143" y="114"/>
                    </a:lnTo>
                    <a:lnTo>
                      <a:pt x="132" y="123"/>
                    </a:lnTo>
                    <a:lnTo>
                      <a:pt x="123" y="134"/>
                    </a:lnTo>
                    <a:lnTo>
                      <a:pt x="116" y="145"/>
                    </a:lnTo>
                    <a:lnTo>
                      <a:pt x="112" y="159"/>
                    </a:lnTo>
                    <a:lnTo>
                      <a:pt x="111" y="174"/>
                    </a:lnTo>
                    <a:lnTo>
                      <a:pt x="111" y="30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2" name="Group 22"/>
              <p:cNvGrpSpPr/>
              <p:nvPr/>
            </p:nvGrpSpPr>
            <p:grpSpPr>
              <a:xfrm>
                <a:off x="3895557" y="3395681"/>
                <a:ext cx="358982" cy="273341"/>
                <a:chOff x="2070649" y="1631036"/>
                <a:chExt cx="723379" cy="550800"/>
              </a:xfrm>
              <a:solidFill>
                <a:schemeClr val="bg1"/>
              </a:solidFill>
            </p:grpSpPr>
            <p:sp>
              <p:nvSpPr>
                <p:cNvPr id="53" name="Oval 23"/>
                <p:cNvSpPr/>
                <p:nvPr/>
              </p:nvSpPr>
              <p:spPr bwMode="auto">
                <a:xfrm>
                  <a:off x="2344840" y="2015709"/>
                  <a:ext cx="165321" cy="1661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24"/>
                <p:cNvSpPr/>
                <p:nvPr/>
              </p:nvSpPr>
              <p:spPr bwMode="auto">
                <a:xfrm>
                  <a:off x="2228712" y="1861679"/>
                  <a:ext cx="405641" cy="169353"/>
                </a:xfrm>
                <a:custGeom>
                  <a:avLst/>
                  <a:gdLst>
                    <a:gd name="T0" fmla="*/ 105 w 213"/>
                    <a:gd name="T1" fmla="*/ 31 h 89"/>
                    <a:gd name="T2" fmla="*/ 191 w 213"/>
                    <a:gd name="T3" fmla="*/ 89 h 89"/>
                    <a:gd name="T4" fmla="*/ 213 w 213"/>
                    <a:gd name="T5" fmla="*/ 64 h 89"/>
                    <a:gd name="T6" fmla="*/ 105 w 213"/>
                    <a:gd name="T7" fmla="*/ 0 h 89"/>
                    <a:gd name="T8" fmla="*/ 0 w 213"/>
                    <a:gd name="T9" fmla="*/ 58 h 89"/>
                    <a:gd name="T10" fmla="*/ 21 w 213"/>
                    <a:gd name="T11" fmla="*/ 82 h 89"/>
                    <a:gd name="T12" fmla="*/ 105 w 213"/>
                    <a:gd name="T13" fmla="*/ 31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3" h="89">
                      <a:moveTo>
                        <a:pt x="105" y="31"/>
                      </a:moveTo>
                      <a:cubicBezTo>
                        <a:pt x="144" y="31"/>
                        <a:pt x="177" y="54"/>
                        <a:pt x="191" y="89"/>
                      </a:cubicBezTo>
                      <a:cubicBezTo>
                        <a:pt x="213" y="64"/>
                        <a:pt x="213" y="64"/>
                        <a:pt x="213" y="64"/>
                      </a:cubicBezTo>
                      <a:cubicBezTo>
                        <a:pt x="192" y="26"/>
                        <a:pt x="152" y="0"/>
                        <a:pt x="105" y="0"/>
                      </a:cubicBezTo>
                      <a:cubicBezTo>
                        <a:pt x="61" y="0"/>
                        <a:pt x="22" y="23"/>
                        <a:pt x="0" y="58"/>
                      </a:cubicBezTo>
                      <a:cubicBezTo>
                        <a:pt x="21" y="82"/>
                        <a:pt x="21" y="82"/>
                        <a:pt x="21" y="82"/>
                      </a:cubicBezTo>
                      <a:cubicBezTo>
                        <a:pt x="37" y="51"/>
                        <a:pt x="68" y="31"/>
                        <a:pt x="105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25"/>
                <p:cNvSpPr/>
                <p:nvPr/>
              </p:nvSpPr>
              <p:spPr bwMode="auto">
                <a:xfrm>
                  <a:off x="2157745" y="1749583"/>
                  <a:ext cx="549187" cy="195966"/>
                </a:xfrm>
                <a:custGeom>
                  <a:avLst/>
                  <a:gdLst>
                    <a:gd name="T0" fmla="*/ 142 w 288"/>
                    <a:gd name="T1" fmla="*/ 34 h 103"/>
                    <a:gd name="T2" fmla="*/ 264 w 288"/>
                    <a:gd name="T3" fmla="*/ 103 h 103"/>
                    <a:gd name="T4" fmla="*/ 288 w 288"/>
                    <a:gd name="T5" fmla="*/ 76 h 103"/>
                    <a:gd name="T6" fmla="*/ 142 w 288"/>
                    <a:gd name="T7" fmla="*/ 0 h 103"/>
                    <a:gd name="T8" fmla="*/ 0 w 288"/>
                    <a:gd name="T9" fmla="*/ 71 h 103"/>
                    <a:gd name="T10" fmla="*/ 23 w 288"/>
                    <a:gd name="T11" fmla="*/ 97 h 103"/>
                    <a:gd name="T12" fmla="*/ 142 w 288"/>
                    <a:gd name="T13" fmla="*/ 34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103">
                      <a:moveTo>
                        <a:pt x="142" y="34"/>
                      </a:moveTo>
                      <a:cubicBezTo>
                        <a:pt x="194" y="34"/>
                        <a:pt x="239" y="62"/>
                        <a:pt x="264" y="103"/>
                      </a:cubicBezTo>
                      <a:cubicBezTo>
                        <a:pt x="288" y="76"/>
                        <a:pt x="288" y="76"/>
                        <a:pt x="288" y="76"/>
                      </a:cubicBezTo>
                      <a:cubicBezTo>
                        <a:pt x="256" y="30"/>
                        <a:pt x="202" y="0"/>
                        <a:pt x="142" y="0"/>
                      </a:cubicBezTo>
                      <a:cubicBezTo>
                        <a:pt x="84" y="0"/>
                        <a:pt x="32" y="28"/>
                        <a:pt x="0" y="71"/>
                      </a:cubicBezTo>
                      <a:cubicBezTo>
                        <a:pt x="23" y="97"/>
                        <a:pt x="23" y="97"/>
                        <a:pt x="23" y="97"/>
                      </a:cubicBezTo>
                      <a:cubicBezTo>
                        <a:pt x="49" y="59"/>
                        <a:pt x="93" y="34"/>
                        <a:pt x="142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26"/>
                <p:cNvSpPr/>
                <p:nvPr/>
              </p:nvSpPr>
              <p:spPr bwMode="auto">
                <a:xfrm>
                  <a:off x="2070649" y="1631036"/>
                  <a:ext cx="723379" cy="229030"/>
                </a:xfrm>
                <a:custGeom>
                  <a:avLst/>
                  <a:gdLst>
                    <a:gd name="T0" fmla="*/ 188 w 380"/>
                    <a:gd name="T1" fmla="*/ 36 h 120"/>
                    <a:gd name="T2" fmla="*/ 355 w 380"/>
                    <a:gd name="T3" fmla="*/ 120 h 120"/>
                    <a:gd name="T4" fmla="*/ 380 w 380"/>
                    <a:gd name="T5" fmla="*/ 93 h 120"/>
                    <a:gd name="T6" fmla="*/ 188 w 380"/>
                    <a:gd name="T7" fmla="*/ 0 h 120"/>
                    <a:gd name="T8" fmla="*/ 0 w 380"/>
                    <a:gd name="T9" fmla="*/ 88 h 120"/>
                    <a:gd name="T10" fmla="*/ 25 w 380"/>
                    <a:gd name="T11" fmla="*/ 115 h 120"/>
                    <a:gd name="T12" fmla="*/ 188 w 380"/>
                    <a:gd name="T13" fmla="*/ 3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120">
                      <a:moveTo>
                        <a:pt x="188" y="36"/>
                      </a:moveTo>
                      <a:cubicBezTo>
                        <a:pt x="256" y="36"/>
                        <a:pt x="317" y="69"/>
                        <a:pt x="355" y="120"/>
                      </a:cubicBezTo>
                      <a:cubicBezTo>
                        <a:pt x="380" y="93"/>
                        <a:pt x="380" y="93"/>
                        <a:pt x="380" y="93"/>
                      </a:cubicBezTo>
                      <a:cubicBezTo>
                        <a:pt x="335" y="36"/>
                        <a:pt x="266" y="0"/>
                        <a:pt x="188" y="0"/>
                      </a:cubicBezTo>
                      <a:cubicBezTo>
                        <a:pt x="113" y="0"/>
                        <a:pt x="45" y="34"/>
                        <a:pt x="0" y="88"/>
                      </a:cubicBezTo>
                      <a:cubicBezTo>
                        <a:pt x="25" y="115"/>
                        <a:pt x="25" y="115"/>
                        <a:pt x="25" y="115"/>
                      </a:cubicBezTo>
                      <a:cubicBezTo>
                        <a:pt x="63" y="67"/>
                        <a:pt x="122" y="36"/>
                        <a:pt x="188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3" name="Freeform: Shape 27"/>
              <p:cNvSpPr>
                <a:spLocks noChangeAspect="1"/>
              </p:cNvSpPr>
              <p:nvPr/>
            </p:nvSpPr>
            <p:spPr bwMode="auto">
              <a:xfrm>
                <a:off x="5744630" y="2432570"/>
                <a:ext cx="312919" cy="229877"/>
              </a:xfrm>
              <a:custGeom>
                <a:avLst/>
                <a:gdLst>
                  <a:gd name="T0" fmla="*/ 586 w 1347"/>
                  <a:gd name="T1" fmla="*/ 602 h 987"/>
                  <a:gd name="T2" fmla="*/ 502 w 1347"/>
                  <a:gd name="T3" fmla="*/ 535 h 987"/>
                  <a:gd name="T4" fmla="*/ 42 w 1347"/>
                  <a:gd name="T5" fmla="*/ 117 h 987"/>
                  <a:gd name="T6" fmla="*/ 17 w 1347"/>
                  <a:gd name="T7" fmla="*/ 33 h 987"/>
                  <a:gd name="T8" fmla="*/ 92 w 1347"/>
                  <a:gd name="T9" fmla="*/ 0 h 987"/>
                  <a:gd name="T10" fmla="*/ 1255 w 1347"/>
                  <a:gd name="T11" fmla="*/ 0 h 987"/>
                  <a:gd name="T12" fmla="*/ 1330 w 1347"/>
                  <a:gd name="T13" fmla="*/ 41 h 987"/>
                  <a:gd name="T14" fmla="*/ 1305 w 1347"/>
                  <a:gd name="T15" fmla="*/ 125 h 987"/>
                  <a:gd name="T16" fmla="*/ 803 w 1347"/>
                  <a:gd name="T17" fmla="*/ 576 h 987"/>
                  <a:gd name="T18" fmla="*/ 586 w 1347"/>
                  <a:gd name="T19" fmla="*/ 602 h 987"/>
                  <a:gd name="T20" fmla="*/ 92 w 1347"/>
                  <a:gd name="T21" fmla="*/ 986 h 987"/>
                  <a:gd name="T22" fmla="*/ 0 w 1347"/>
                  <a:gd name="T23" fmla="*/ 894 h 987"/>
                  <a:gd name="T24" fmla="*/ 0 w 1347"/>
                  <a:gd name="T25" fmla="*/ 225 h 987"/>
                  <a:gd name="T26" fmla="*/ 42 w 1347"/>
                  <a:gd name="T27" fmla="*/ 217 h 987"/>
                  <a:gd name="T28" fmla="*/ 234 w 1347"/>
                  <a:gd name="T29" fmla="*/ 409 h 987"/>
                  <a:gd name="T30" fmla="*/ 251 w 1347"/>
                  <a:gd name="T31" fmla="*/ 493 h 987"/>
                  <a:gd name="T32" fmla="*/ 109 w 1347"/>
                  <a:gd name="T33" fmla="*/ 827 h 987"/>
                  <a:gd name="T34" fmla="*/ 126 w 1347"/>
                  <a:gd name="T35" fmla="*/ 827 h 987"/>
                  <a:gd name="T36" fmla="*/ 318 w 1347"/>
                  <a:gd name="T37" fmla="*/ 576 h 987"/>
                  <a:gd name="T38" fmla="*/ 393 w 1347"/>
                  <a:gd name="T39" fmla="*/ 568 h 987"/>
                  <a:gd name="T40" fmla="*/ 477 w 1347"/>
                  <a:gd name="T41" fmla="*/ 643 h 987"/>
                  <a:gd name="T42" fmla="*/ 569 w 1347"/>
                  <a:gd name="T43" fmla="*/ 694 h 987"/>
                  <a:gd name="T44" fmla="*/ 820 w 1347"/>
                  <a:gd name="T45" fmla="*/ 677 h 987"/>
                  <a:gd name="T46" fmla="*/ 945 w 1347"/>
                  <a:gd name="T47" fmla="*/ 568 h 987"/>
                  <a:gd name="T48" fmla="*/ 1020 w 1347"/>
                  <a:gd name="T49" fmla="*/ 576 h 987"/>
                  <a:gd name="T50" fmla="*/ 1229 w 1347"/>
                  <a:gd name="T51" fmla="*/ 853 h 987"/>
                  <a:gd name="T52" fmla="*/ 1238 w 1347"/>
                  <a:gd name="T53" fmla="*/ 844 h 987"/>
                  <a:gd name="T54" fmla="*/ 1096 w 1347"/>
                  <a:gd name="T55" fmla="*/ 493 h 987"/>
                  <a:gd name="T56" fmla="*/ 1112 w 1347"/>
                  <a:gd name="T57" fmla="*/ 409 h 987"/>
                  <a:gd name="T58" fmla="*/ 1313 w 1347"/>
                  <a:gd name="T59" fmla="*/ 217 h 987"/>
                  <a:gd name="T60" fmla="*/ 1346 w 1347"/>
                  <a:gd name="T61" fmla="*/ 225 h 987"/>
                  <a:gd name="T62" fmla="*/ 1346 w 1347"/>
                  <a:gd name="T63" fmla="*/ 903 h 987"/>
                  <a:gd name="T64" fmla="*/ 1246 w 1347"/>
                  <a:gd name="T65" fmla="*/ 986 h 987"/>
                  <a:gd name="T66" fmla="*/ 92 w 1347"/>
                  <a:gd name="T67" fmla="*/ 986 h 987"/>
                  <a:gd name="T68" fmla="*/ 92 w 1347"/>
                  <a:gd name="T69" fmla="*/ 986 h 987"/>
                  <a:gd name="T70" fmla="*/ 92 w 1347"/>
                  <a:gd name="T71" fmla="*/ 986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47" h="987">
                    <a:moveTo>
                      <a:pt x="586" y="602"/>
                    </a:moveTo>
                    <a:cubicBezTo>
                      <a:pt x="561" y="585"/>
                      <a:pt x="519" y="560"/>
                      <a:pt x="502" y="535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26" y="100"/>
                      <a:pt x="9" y="58"/>
                      <a:pt x="17" y="33"/>
                    </a:cubicBezTo>
                    <a:cubicBezTo>
                      <a:pt x="34" y="17"/>
                      <a:pt x="51" y="0"/>
                      <a:pt x="92" y="0"/>
                    </a:cubicBezTo>
                    <a:cubicBezTo>
                      <a:pt x="1255" y="0"/>
                      <a:pt x="1255" y="0"/>
                      <a:pt x="1255" y="0"/>
                    </a:cubicBezTo>
                    <a:cubicBezTo>
                      <a:pt x="1255" y="0"/>
                      <a:pt x="1305" y="0"/>
                      <a:pt x="1330" y="41"/>
                    </a:cubicBezTo>
                    <a:cubicBezTo>
                      <a:pt x="1346" y="67"/>
                      <a:pt x="1330" y="108"/>
                      <a:pt x="1305" y="125"/>
                    </a:cubicBezTo>
                    <a:cubicBezTo>
                      <a:pt x="803" y="576"/>
                      <a:pt x="803" y="576"/>
                      <a:pt x="803" y="576"/>
                    </a:cubicBezTo>
                    <a:cubicBezTo>
                      <a:pt x="803" y="576"/>
                      <a:pt x="711" y="652"/>
                      <a:pt x="586" y="602"/>
                    </a:cubicBezTo>
                    <a:close/>
                    <a:moveTo>
                      <a:pt x="92" y="986"/>
                    </a:moveTo>
                    <a:cubicBezTo>
                      <a:pt x="92" y="986"/>
                      <a:pt x="0" y="978"/>
                      <a:pt x="0" y="894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00"/>
                      <a:pt x="17" y="192"/>
                      <a:pt x="42" y="217"/>
                    </a:cubicBezTo>
                    <a:cubicBezTo>
                      <a:pt x="234" y="409"/>
                      <a:pt x="234" y="409"/>
                      <a:pt x="234" y="409"/>
                    </a:cubicBezTo>
                    <a:cubicBezTo>
                      <a:pt x="260" y="426"/>
                      <a:pt x="268" y="468"/>
                      <a:pt x="251" y="493"/>
                    </a:cubicBezTo>
                    <a:cubicBezTo>
                      <a:pt x="109" y="827"/>
                      <a:pt x="109" y="827"/>
                      <a:pt x="109" y="827"/>
                    </a:cubicBezTo>
                    <a:cubicBezTo>
                      <a:pt x="101" y="853"/>
                      <a:pt x="109" y="853"/>
                      <a:pt x="126" y="827"/>
                    </a:cubicBezTo>
                    <a:cubicBezTo>
                      <a:pt x="318" y="576"/>
                      <a:pt x="318" y="576"/>
                      <a:pt x="318" y="576"/>
                    </a:cubicBezTo>
                    <a:cubicBezTo>
                      <a:pt x="343" y="552"/>
                      <a:pt x="368" y="552"/>
                      <a:pt x="393" y="568"/>
                    </a:cubicBezTo>
                    <a:cubicBezTo>
                      <a:pt x="477" y="643"/>
                      <a:pt x="477" y="643"/>
                      <a:pt x="477" y="643"/>
                    </a:cubicBezTo>
                    <a:cubicBezTo>
                      <a:pt x="502" y="660"/>
                      <a:pt x="544" y="685"/>
                      <a:pt x="569" y="694"/>
                    </a:cubicBezTo>
                    <a:cubicBezTo>
                      <a:pt x="636" y="710"/>
                      <a:pt x="744" y="735"/>
                      <a:pt x="820" y="677"/>
                    </a:cubicBezTo>
                    <a:cubicBezTo>
                      <a:pt x="945" y="568"/>
                      <a:pt x="945" y="568"/>
                      <a:pt x="945" y="568"/>
                    </a:cubicBezTo>
                    <a:cubicBezTo>
                      <a:pt x="970" y="552"/>
                      <a:pt x="1004" y="552"/>
                      <a:pt x="1020" y="576"/>
                    </a:cubicBezTo>
                    <a:cubicBezTo>
                      <a:pt x="1229" y="853"/>
                      <a:pt x="1229" y="853"/>
                      <a:pt x="1229" y="853"/>
                    </a:cubicBezTo>
                    <a:cubicBezTo>
                      <a:pt x="1246" y="877"/>
                      <a:pt x="1246" y="869"/>
                      <a:pt x="1238" y="844"/>
                    </a:cubicBezTo>
                    <a:cubicBezTo>
                      <a:pt x="1096" y="493"/>
                      <a:pt x="1096" y="493"/>
                      <a:pt x="1096" y="493"/>
                    </a:cubicBezTo>
                    <a:cubicBezTo>
                      <a:pt x="1079" y="468"/>
                      <a:pt x="1087" y="434"/>
                      <a:pt x="1112" y="409"/>
                    </a:cubicBezTo>
                    <a:cubicBezTo>
                      <a:pt x="1313" y="217"/>
                      <a:pt x="1313" y="217"/>
                      <a:pt x="1313" y="217"/>
                    </a:cubicBezTo>
                    <a:cubicBezTo>
                      <a:pt x="1330" y="192"/>
                      <a:pt x="1346" y="200"/>
                      <a:pt x="1346" y="225"/>
                    </a:cubicBezTo>
                    <a:cubicBezTo>
                      <a:pt x="1346" y="903"/>
                      <a:pt x="1346" y="903"/>
                      <a:pt x="1346" y="903"/>
                    </a:cubicBezTo>
                    <a:cubicBezTo>
                      <a:pt x="1346" y="903"/>
                      <a:pt x="1338" y="986"/>
                      <a:pt x="1246" y="986"/>
                    </a:cubicBezTo>
                    <a:cubicBezTo>
                      <a:pt x="92" y="986"/>
                      <a:pt x="92" y="986"/>
                      <a:pt x="92" y="986"/>
                    </a:cubicBezTo>
                    <a:close/>
                    <a:moveTo>
                      <a:pt x="92" y="986"/>
                    </a:moveTo>
                    <a:lnTo>
                      <a:pt x="92" y="9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28"/>
              <p:cNvSpPr>
                <a:spLocks noChangeAspect="1"/>
              </p:cNvSpPr>
              <p:nvPr/>
            </p:nvSpPr>
            <p:spPr bwMode="auto">
              <a:xfrm>
                <a:off x="5234586" y="3249711"/>
                <a:ext cx="405237" cy="4069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792" y="0"/>
                    </a:moveTo>
                    <a:cubicBezTo>
                      <a:pt x="12101" y="0"/>
                      <a:pt x="13398" y="296"/>
                      <a:pt x="14685" y="897"/>
                    </a:cubicBezTo>
                    <a:cubicBezTo>
                      <a:pt x="15972" y="1496"/>
                      <a:pt x="17128" y="2309"/>
                      <a:pt x="18152" y="3337"/>
                    </a:cubicBezTo>
                    <a:cubicBezTo>
                      <a:pt x="19173" y="4365"/>
                      <a:pt x="20002" y="5565"/>
                      <a:pt x="20642" y="6941"/>
                    </a:cubicBezTo>
                    <a:cubicBezTo>
                      <a:pt x="21277" y="8313"/>
                      <a:pt x="21599" y="9784"/>
                      <a:pt x="21599" y="11354"/>
                    </a:cubicBezTo>
                    <a:cubicBezTo>
                      <a:pt x="21599" y="12995"/>
                      <a:pt x="21305" y="14571"/>
                      <a:pt x="20722" y="16085"/>
                    </a:cubicBezTo>
                    <a:lnTo>
                      <a:pt x="20416" y="16895"/>
                    </a:lnTo>
                    <a:lnTo>
                      <a:pt x="18455" y="17245"/>
                    </a:lnTo>
                    <a:cubicBezTo>
                      <a:pt x="18253" y="18183"/>
                      <a:pt x="17836" y="18965"/>
                      <a:pt x="17210" y="19589"/>
                    </a:cubicBezTo>
                    <a:cubicBezTo>
                      <a:pt x="16584" y="20207"/>
                      <a:pt x="15843" y="20521"/>
                      <a:pt x="14996" y="20521"/>
                    </a:cubicBezTo>
                    <a:lnTo>
                      <a:pt x="14996" y="21074"/>
                    </a:lnTo>
                    <a:cubicBezTo>
                      <a:pt x="14996" y="21218"/>
                      <a:pt x="14953" y="21343"/>
                      <a:pt x="14862" y="21447"/>
                    </a:cubicBezTo>
                    <a:cubicBezTo>
                      <a:pt x="14770" y="21549"/>
                      <a:pt x="14664" y="21599"/>
                      <a:pt x="14534" y="21599"/>
                    </a:cubicBezTo>
                    <a:lnTo>
                      <a:pt x="13633" y="21599"/>
                    </a:lnTo>
                    <a:cubicBezTo>
                      <a:pt x="13513" y="21599"/>
                      <a:pt x="13407" y="21549"/>
                      <a:pt x="13322" y="21447"/>
                    </a:cubicBezTo>
                    <a:cubicBezTo>
                      <a:pt x="13238" y="21343"/>
                      <a:pt x="13193" y="21218"/>
                      <a:pt x="13193" y="21074"/>
                    </a:cubicBezTo>
                    <a:lnTo>
                      <a:pt x="13193" y="11354"/>
                    </a:lnTo>
                    <a:cubicBezTo>
                      <a:pt x="13193" y="11210"/>
                      <a:pt x="13238" y="11081"/>
                      <a:pt x="13322" y="10970"/>
                    </a:cubicBezTo>
                    <a:cubicBezTo>
                      <a:pt x="13407" y="10857"/>
                      <a:pt x="13513" y="10798"/>
                      <a:pt x="13633" y="10798"/>
                    </a:cubicBezTo>
                    <a:lnTo>
                      <a:pt x="14534" y="10798"/>
                    </a:lnTo>
                    <a:cubicBezTo>
                      <a:pt x="14654" y="10798"/>
                      <a:pt x="14763" y="10857"/>
                      <a:pt x="14857" y="10970"/>
                    </a:cubicBezTo>
                    <a:cubicBezTo>
                      <a:pt x="14949" y="11081"/>
                      <a:pt x="14996" y="11210"/>
                      <a:pt x="14996" y="11354"/>
                    </a:cubicBezTo>
                    <a:lnTo>
                      <a:pt x="14996" y="11880"/>
                    </a:lnTo>
                    <a:cubicBezTo>
                      <a:pt x="15655" y="11880"/>
                      <a:pt x="16262" y="12077"/>
                      <a:pt x="16810" y="12476"/>
                    </a:cubicBezTo>
                    <a:cubicBezTo>
                      <a:pt x="17359" y="12874"/>
                      <a:pt x="17787" y="13396"/>
                      <a:pt x="18095" y="14046"/>
                    </a:cubicBezTo>
                    <a:lnTo>
                      <a:pt x="18533" y="13947"/>
                    </a:lnTo>
                    <a:cubicBezTo>
                      <a:pt x="18782" y="13136"/>
                      <a:pt x="18900" y="12272"/>
                      <a:pt x="18893" y="11354"/>
                    </a:cubicBezTo>
                    <a:cubicBezTo>
                      <a:pt x="18893" y="10228"/>
                      <a:pt x="18648" y="9177"/>
                      <a:pt x="18156" y="8194"/>
                    </a:cubicBezTo>
                    <a:cubicBezTo>
                      <a:pt x="17665" y="7220"/>
                      <a:pt x="17024" y="6362"/>
                      <a:pt x="16238" y="5622"/>
                    </a:cubicBezTo>
                    <a:cubicBezTo>
                      <a:pt x="15455" y="4882"/>
                      <a:pt x="14584" y="4300"/>
                      <a:pt x="13621" y="3877"/>
                    </a:cubicBezTo>
                    <a:cubicBezTo>
                      <a:pt x="12659" y="3456"/>
                      <a:pt x="11717" y="3241"/>
                      <a:pt x="10792" y="3241"/>
                    </a:cubicBezTo>
                    <a:cubicBezTo>
                      <a:pt x="9868" y="3241"/>
                      <a:pt x="8929" y="3456"/>
                      <a:pt x="7971" y="3877"/>
                    </a:cubicBezTo>
                    <a:cubicBezTo>
                      <a:pt x="7015" y="4300"/>
                      <a:pt x="6140" y="4879"/>
                      <a:pt x="5358" y="5608"/>
                    </a:cubicBezTo>
                    <a:cubicBezTo>
                      <a:pt x="4572" y="6336"/>
                      <a:pt x="3934" y="7198"/>
                      <a:pt x="3443" y="8183"/>
                    </a:cubicBezTo>
                    <a:cubicBezTo>
                      <a:pt x="2951" y="9171"/>
                      <a:pt x="2704" y="10219"/>
                      <a:pt x="2704" y="11329"/>
                    </a:cubicBezTo>
                    <a:cubicBezTo>
                      <a:pt x="2704" y="12267"/>
                      <a:pt x="2824" y="13136"/>
                      <a:pt x="3066" y="13947"/>
                    </a:cubicBezTo>
                    <a:lnTo>
                      <a:pt x="3504" y="14046"/>
                    </a:lnTo>
                    <a:cubicBezTo>
                      <a:pt x="3812" y="13396"/>
                      <a:pt x="4240" y="12874"/>
                      <a:pt x="4789" y="12476"/>
                    </a:cubicBezTo>
                    <a:cubicBezTo>
                      <a:pt x="5337" y="12077"/>
                      <a:pt x="5942" y="11880"/>
                      <a:pt x="6603" y="11880"/>
                    </a:cubicBezTo>
                    <a:lnTo>
                      <a:pt x="6603" y="11354"/>
                    </a:lnTo>
                    <a:cubicBezTo>
                      <a:pt x="6603" y="11210"/>
                      <a:pt x="6646" y="11081"/>
                      <a:pt x="6737" y="10970"/>
                    </a:cubicBezTo>
                    <a:cubicBezTo>
                      <a:pt x="6827" y="10857"/>
                      <a:pt x="6935" y="10798"/>
                      <a:pt x="7065" y="10798"/>
                    </a:cubicBezTo>
                    <a:lnTo>
                      <a:pt x="7966" y="10798"/>
                    </a:lnTo>
                    <a:cubicBezTo>
                      <a:pt x="8086" y="10798"/>
                      <a:pt x="8187" y="10857"/>
                      <a:pt x="8270" y="10970"/>
                    </a:cubicBezTo>
                    <a:cubicBezTo>
                      <a:pt x="8352" y="11081"/>
                      <a:pt x="8392" y="11210"/>
                      <a:pt x="8392" y="11354"/>
                    </a:cubicBezTo>
                    <a:lnTo>
                      <a:pt x="8392" y="21074"/>
                    </a:lnTo>
                    <a:cubicBezTo>
                      <a:pt x="8392" y="21218"/>
                      <a:pt x="8352" y="21343"/>
                      <a:pt x="8270" y="21447"/>
                    </a:cubicBezTo>
                    <a:cubicBezTo>
                      <a:pt x="8187" y="21549"/>
                      <a:pt x="8086" y="21599"/>
                      <a:pt x="7966" y="21599"/>
                    </a:cubicBezTo>
                    <a:lnTo>
                      <a:pt x="7065" y="21599"/>
                    </a:lnTo>
                    <a:cubicBezTo>
                      <a:pt x="6945" y="21599"/>
                      <a:pt x="6836" y="21549"/>
                      <a:pt x="6742" y="21447"/>
                    </a:cubicBezTo>
                    <a:cubicBezTo>
                      <a:pt x="6650" y="21343"/>
                      <a:pt x="6603" y="21218"/>
                      <a:pt x="6603" y="21074"/>
                    </a:cubicBezTo>
                    <a:lnTo>
                      <a:pt x="6603" y="20521"/>
                    </a:lnTo>
                    <a:cubicBezTo>
                      <a:pt x="6189" y="20521"/>
                      <a:pt x="5789" y="20436"/>
                      <a:pt x="5403" y="20270"/>
                    </a:cubicBezTo>
                    <a:cubicBezTo>
                      <a:pt x="5015" y="20103"/>
                      <a:pt x="4671" y="19877"/>
                      <a:pt x="4370" y="19589"/>
                    </a:cubicBezTo>
                    <a:cubicBezTo>
                      <a:pt x="4073" y="19298"/>
                      <a:pt x="3814" y="18956"/>
                      <a:pt x="3598" y="18558"/>
                    </a:cubicBezTo>
                    <a:cubicBezTo>
                      <a:pt x="3388" y="18163"/>
                      <a:pt x="3233" y="17725"/>
                      <a:pt x="3144" y="17245"/>
                    </a:cubicBezTo>
                    <a:lnTo>
                      <a:pt x="1172" y="16895"/>
                    </a:lnTo>
                    <a:lnTo>
                      <a:pt x="877" y="16085"/>
                    </a:lnTo>
                    <a:cubicBezTo>
                      <a:pt x="294" y="14571"/>
                      <a:pt x="0" y="12987"/>
                      <a:pt x="0" y="11326"/>
                    </a:cubicBezTo>
                    <a:cubicBezTo>
                      <a:pt x="0" y="9776"/>
                      <a:pt x="320" y="8310"/>
                      <a:pt x="957" y="6938"/>
                    </a:cubicBezTo>
                    <a:cubicBezTo>
                      <a:pt x="1595" y="5563"/>
                      <a:pt x="2426" y="4363"/>
                      <a:pt x="3447" y="3335"/>
                    </a:cubicBezTo>
                    <a:cubicBezTo>
                      <a:pt x="4469" y="2307"/>
                      <a:pt x="5622" y="1493"/>
                      <a:pt x="6909" y="895"/>
                    </a:cubicBezTo>
                    <a:cubicBezTo>
                      <a:pt x="8192" y="296"/>
                      <a:pt x="9486" y="0"/>
                      <a:pt x="1079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29"/>
              <p:cNvSpPr>
                <a:spLocks noChangeAspect="1"/>
              </p:cNvSpPr>
              <p:nvPr/>
            </p:nvSpPr>
            <p:spPr bwMode="auto">
              <a:xfrm rot="8074228">
                <a:off x="5087083" y="1370498"/>
                <a:ext cx="370041" cy="370134"/>
              </a:xfrm>
              <a:custGeom>
                <a:avLst/>
                <a:gdLst>
                  <a:gd name="T0" fmla="*/ 177 w 553"/>
                  <a:gd name="T1" fmla="*/ 186 h 552"/>
                  <a:gd name="T2" fmla="*/ 52 w 553"/>
                  <a:gd name="T3" fmla="*/ 61 h 552"/>
                  <a:gd name="T4" fmla="*/ 104 w 553"/>
                  <a:gd name="T5" fmla="*/ 9 h 552"/>
                  <a:gd name="T6" fmla="*/ 125 w 553"/>
                  <a:gd name="T7" fmla="*/ 9 h 552"/>
                  <a:gd name="T8" fmla="*/ 229 w 553"/>
                  <a:gd name="T9" fmla="*/ 103 h 552"/>
                  <a:gd name="T10" fmla="*/ 229 w 553"/>
                  <a:gd name="T11" fmla="*/ 134 h 552"/>
                  <a:gd name="T12" fmla="*/ 187 w 553"/>
                  <a:gd name="T13" fmla="*/ 176 h 552"/>
                  <a:gd name="T14" fmla="*/ 177 w 553"/>
                  <a:gd name="T15" fmla="*/ 186 h 552"/>
                  <a:gd name="T16" fmla="*/ 281 w 553"/>
                  <a:gd name="T17" fmla="*/ 384 h 552"/>
                  <a:gd name="T18" fmla="*/ 219 w 553"/>
                  <a:gd name="T19" fmla="*/ 332 h 552"/>
                  <a:gd name="T20" fmla="*/ 167 w 553"/>
                  <a:gd name="T21" fmla="*/ 269 h 552"/>
                  <a:gd name="T22" fmla="*/ 156 w 553"/>
                  <a:gd name="T23" fmla="*/ 207 h 552"/>
                  <a:gd name="T24" fmla="*/ 31 w 553"/>
                  <a:gd name="T25" fmla="*/ 82 h 552"/>
                  <a:gd name="T26" fmla="*/ 31 w 553"/>
                  <a:gd name="T27" fmla="*/ 259 h 552"/>
                  <a:gd name="T28" fmla="*/ 84 w 553"/>
                  <a:gd name="T29" fmla="*/ 332 h 552"/>
                  <a:gd name="T30" fmla="*/ 146 w 553"/>
                  <a:gd name="T31" fmla="*/ 405 h 552"/>
                  <a:gd name="T32" fmla="*/ 219 w 553"/>
                  <a:gd name="T33" fmla="*/ 467 h 552"/>
                  <a:gd name="T34" fmla="*/ 292 w 553"/>
                  <a:gd name="T35" fmla="*/ 519 h 552"/>
                  <a:gd name="T36" fmla="*/ 469 w 553"/>
                  <a:gd name="T37" fmla="*/ 530 h 552"/>
                  <a:gd name="T38" fmla="*/ 344 w 553"/>
                  <a:gd name="T39" fmla="*/ 394 h 552"/>
                  <a:gd name="T40" fmla="*/ 281 w 553"/>
                  <a:gd name="T41" fmla="*/ 384 h 552"/>
                  <a:gd name="T42" fmla="*/ 542 w 553"/>
                  <a:gd name="T43" fmla="*/ 426 h 552"/>
                  <a:gd name="T44" fmla="*/ 448 w 553"/>
                  <a:gd name="T45" fmla="*/ 321 h 552"/>
                  <a:gd name="T46" fmla="*/ 417 w 553"/>
                  <a:gd name="T47" fmla="*/ 321 h 552"/>
                  <a:gd name="T48" fmla="*/ 396 w 553"/>
                  <a:gd name="T49" fmla="*/ 353 h 552"/>
                  <a:gd name="T50" fmla="*/ 375 w 553"/>
                  <a:gd name="T51" fmla="*/ 363 h 552"/>
                  <a:gd name="T52" fmla="*/ 364 w 553"/>
                  <a:gd name="T53" fmla="*/ 374 h 552"/>
                  <a:gd name="T54" fmla="*/ 500 w 553"/>
                  <a:gd name="T55" fmla="*/ 499 h 552"/>
                  <a:gd name="T56" fmla="*/ 542 w 553"/>
                  <a:gd name="T57" fmla="*/ 446 h 552"/>
                  <a:gd name="T58" fmla="*/ 542 w 553"/>
                  <a:gd name="T59" fmla="*/ 426 h 552"/>
                  <a:gd name="T60" fmla="*/ 542 w 553"/>
                  <a:gd name="T61" fmla="*/ 426 h 552"/>
                  <a:gd name="T62" fmla="*/ 542 w 553"/>
                  <a:gd name="T63" fmla="*/ 426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3" h="552">
                    <a:moveTo>
                      <a:pt x="177" y="186"/>
                    </a:moveTo>
                    <a:cubicBezTo>
                      <a:pt x="52" y="61"/>
                      <a:pt x="52" y="61"/>
                      <a:pt x="52" y="61"/>
                    </a:cubicBezTo>
                    <a:cubicBezTo>
                      <a:pt x="73" y="40"/>
                      <a:pt x="84" y="19"/>
                      <a:pt x="104" y="9"/>
                    </a:cubicBezTo>
                    <a:cubicBezTo>
                      <a:pt x="104" y="0"/>
                      <a:pt x="125" y="0"/>
                      <a:pt x="125" y="9"/>
                    </a:cubicBezTo>
                    <a:cubicBezTo>
                      <a:pt x="229" y="103"/>
                      <a:pt x="229" y="103"/>
                      <a:pt x="229" y="103"/>
                    </a:cubicBezTo>
                    <a:cubicBezTo>
                      <a:pt x="229" y="113"/>
                      <a:pt x="229" y="124"/>
                      <a:pt x="229" y="134"/>
                    </a:cubicBezTo>
                    <a:cubicBezTo>
                      <a:pt x="187" y="176"/>
                      <a:pt x="187" y="176"/>
                      <a:pt x="187" y="176"/>
                    </a:cubicBezTo>
                    <a:cubicBezTo>
                      <a:pt x="177" y="176"/>
                      <a:pt x="177" y="176"/>
                      <a:pt x="177" y="186"/>
                    </a:cubicBezTo>
                    <a:close/>
                    <a:moveTo>
                      <a:pt x="281" y="384"/>
                    </a:moveTo>
                    <a:cubicBezTo>
                      <a:pt x="260" y="374"/>
                      <a:pt x="239" y="353"/>
                      <a:pt x="219" y="332"/>
                    </a:cubicBezTo>
                    <a:cubicBezTo>
                      <a:pt x="198" y="311"/>
                      <a:pt x="187" y="290"/>
                      <a:pt x="167" y="269"/>
                    </a:cubicBezTo>
                    <a:cubicBezTo>
                      <a:pt x="146" y="259"/>
                      <a:pt x="146" y="228"/>
                      <a:pt x="156" y="207"/>
                    </a:cubicBezTo>
                    <a:cubicBezTo>
                      <a:pt x="31" y="82"/>
                      <a:pt x="31" y="82"/>
                      <a:pt x="31" y="82"/>
                    </a:cubicBezTo>
                    <a:cubicBezTo>
                      <a:pt x="0" y="113"/>
                      <a:pt x="0" y="186"/>
                      <a:pt x="31" y="259"/>
                    </a:cubicBezTo>
                    <a:cubicBezTo>
                      <a:pt x="52" y="280"/>
                      <a:pt x="63" y="311"/>
                      <a:pt x="84" y="332"/>
                    </a:cubicBezTo>
                    <a:cubicBezTo>
                      <a:pt x="104" y="363"/>
                      <a:pt x="125" y="384"/>
                      <a:pt x="146" y="405"/>
                    </a:cubicBezTo>
                    <a:cubicBezTo>
                      <a:pt x="167" y="426"/>
                      <a:pt x="187" y="446"/>
                      <a:pt x="219" y="467"/>
                    </a:cubicBezTo>
                    <a:cubicBezTo>
                      <a:pt x="239" y="488"/>
                      <a:pt x="271" y="509"/>
                      <a:pt x="292" y="519"/>
                    </a:cubicBezTo>
                    <a:cubicBezTo>
                      <a:pt x="364" y="551"/>
                      <a:pt x="437" y="551"/>
                      <a:pt x="469" y="530"/>
                    </a:cubicBezTo>
                    <a:cubicBezTo>
                      <a:pt x="344" y="394"/>
                      <a:pt x="344" y="394"/>
                      <a:pt x="344" y="394"/>
                    </a:cubicBezTo>
                    <a:cubicBezTo>
                      <a:pt x="323" y="405"/>
                      <a:pt x="292" y="405"/>
                      <a:pt x="281" y="384"/>
                    </a:cubicBezTo>
                    <a:close/>
                    <a:moveTo>
                      <a:pt x="542" y="426"/>
                    </a:moveTo>
                    <a:cubicBezTo>
                      <a:pt x="448" y="321"/>
                      <a:pt x="448" y="321"/>
                      <a:pt x="448" y="321"/>
                    </a:cubicBezTo>
                    <a:cubicBezTo>
                      <a:pt x="437" y="321"/>
                      <a:pt x="427" y="321"/>
                      <a:pt x="417" y="321"/>
                    </a:cubicBezTo>
                    <a:cubicBezTo>
                      <a:pt x="396" y="353"/>
                      <a:pt x="396" y="353"/>
                      <a:pt x="396" y="353"/>
                    </a:cubicBezTo>
                    <a:cubicBezTo>
                      <a:pt x="375" y="363"/>
                      <a:pt x="375" y="363"/>
                      <a:pt x="375" y="363"/>
                    </a:cubicBezTo>
                    <a:cubicBezTo>
                      <a:pt x="375" y="374"/>
                      <a:pt x="375" y="374"/>
                      <a:pt x="364" y="374"/>
                    </a:cubicBezTo>
                    <a:cubicBezTo>
                      <a:pt x="500" y="499"/>
                      <a:pt x="500" y="499"/>
                      <a:pt x="500" y="499"/>
                    </a:cubicBezTo>
                    <a:cubicBezTo>
                      <a:pt x="510" y="488"/>
                      <a:pt x="531" y="467"/>
                      <a:pt x="542" y="446"/>
                    </a:cubicBezTo>
                    <a:cubicBezTo>
                      <a:pt x="552" y="446"/>
                      <a:pt x="552" y="436"/>
                      <a:pt x="542" y="426"/>
                    </a:cubicBezTo>
                    <a:close/>
                    <a:moveTo>
                      <a:pt x="542" y="426"/>
                    </a:moveTo>
                    <a:lnTo>
                      <a:pt x="542" y="4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30"/>
              <p:cNvSpPr>
                <a:spLocks noChangeAspect="1"/>
              </p:cNvSpPr>
              <p:nvPr/>
            </p:nvSpPr>
            <p:spPr bwMode="auto">
              <a:xfrm>
                <a:off x="3646343" y="1309288"/>
                <a:ext cx="388052" cy="371723"/>
              </a:xfrm>
              <a:custGeom>
                <a:avLst/>
                <a:gdLst>
                  <a:gd name="T0" fmla="*/ 1229 w 1665"/>
                  <a:gd name="T1" fmla="*/ 561 h 1598"/>
                  <a:gd name="T2" fmla="*/ 911 w 1665"/>
                  <a:gd name="T3" fmla="*/ 686 h 1598"/>
                  <a:gd name="T4" fmla="*/ 1246 w 1665"/>
                  <a:gd name="T5" fmla="*/ 419 h 1598"/>
                  <a:gd name="T6" fmla="*/ 1664 w 1665"/>
                  <a:gd name="T7" fmla="*/ 76 h 1598"/>
                  <a:gd name="T8" fmla="*/ 1597 w 1665"/>
                  <a:gd name="T9" fmla="*/ 0 h 1598"/>
                  <a:gd name="T10" fmla="*/ 1530 w 1665"/>
                  <a:gd name="T11" fmla="*/ 76 h 1598"/>
                  <a:gd name="T12" fmla="*/ 1246 w 1665"/>
                  <a:gd name="T13" fmla="*/ 276 h 1598"/>
                  <a:gd name="T14" fmla="*/ 769 w 1665"/>
                  <a:gd name="T15" fmla="*/ 686 h 1598"/>
                  <a:gd name="T16" fmla="*/ 435 w 1665"/>
                  <a:gd name="T17" fmla="*/ 561 h 1598"/>
                  <a:gd name="T18" fmla="*/ 0 w 1665"/>
                  <a:gd name="T19" fmla="*/ 1288 h 1598"/>
                  <a:gd name="T20" fmla="*/ 201 w 1665"/>
                  <a:gd name="T21" fmla="*/ 1597 h 1598"/>
                  <a:gd name="T22" fmla="*/ 836 w 1665"/>
                  <a:gd name="T23" fmla="*/ 1255 h 1598"/>
                  <a:gd name="T24" fmla="*/ 1463 w 1665"/>
                  <a:gd name="T25" fmla="*/ 1597 h 1598"/>
                  <a:gd name="T26" fmla="*/ 1664 w 1665"/>
                  <a:gd name="T27" fmla="*/ 1288 h 1598"/>
                  <a:gd name="T28" fmla="*/ 1229 w 1665"/>
                  <a:gd name="T29" fmla="*/ 561 h 1598"/>
                  <a:gd name="T30" fmla="*/ 1246 w 1665"/>
                  <a:gd name="T31" fmla="*/ 811 h 1598"/>
                  <a:gd name="T32" fmla="*/ 1338 w 1665"/>
                  <a:gd name="T33" fmla="*/ 903 h 1598"/>
                  <a:gd name="T34" fmla="*/ 1246 w 1665"/>
                  <a:gd name="T35" fmla="*/ 995 h 1598"/>
                  <a:gd name="T36" fmla="*/ 1162 w 1665"/>
                  <a:gd name="T37" fmla="*/ 903 h 1598"/>
                  <a:gd name="T38" fmla="*/ 1246 w 1665"/>
                  <a:gd name="T39" fmla="*/ 811 h 1598"/>
                  <a:gd name="T40" fmla="*/ 627 w 1665"/>
                  <a:gd name="T41" fmla="*/ 1112 h 1598"/>
                  <a:gd name="T42" fmla="*/ 485 w 1665"/>
                  <a:gd name="T43" fmla="*/ 1112 h 1598"/>
                  <a:gd name="T44" fmla="*/ 485 w 1665"/>
                  <a:gd name="T45" fmla="*/ 1255 h 1598"/>
                  <a:gd name="T46" fmla="*/ 351 w 1665"/>
                  <a:gd name="T47" fmla="*/ 1255 h 1598"/>
                  <a:gd name="T48" fmla="*/ 351 w 1665"/>
                  <a:gd name="T49" fmla="*/ 1112 h 1598"/>
                  <a:gd name="T50" fmla="*/ 209 w 1665"/>
                  <a:gd name="T51" fmla="*/ 1112 h 1598"/>
                  <a:gd name="T52" fmla="*/ 209 w 1665"/>
                  <a:gd name="T53" fmla="*/ 970 h 1598"/>
                  <a:gd name="T54" fmla="*/ 351 w 1665"/>
                  <a:gd name="T55" fmla="*/ 970 h 1598"/>
                  <a:gd name="T56" fmla="*/ 351 w 1665"/>
                  <a:gd name="T57" fmla="*/ 836 h 1598"/>
                  <a:gd name="T58" fmla="*/ 485 w 1665"/>
                  <a:gd name="T59" fmla="*/ 836 h 1598"/>
                  <a:gd name="T60" fmla="*/ 485 w 1665"/>
                  <a:gd name="T61" fmla="*/ 970 h 1598"/>
                  <a:gd name="T62" fmla="*/ 627 w 1665"/>
                  <a:gd name="T63" fmla="*/ 970 h 1598"/>
                  <a:gd name="T64" fmla="*/ 627 w 1665"/>
                  <a:gd name="T65" fmla="*/ 1112 h 1598"/>
                  <a:gd name="T66" fmla="*/ 1020 w 1665"/>
                  <a:gd name="T67" fmla="*/ 1045 h 1598"/>
                  <a:gd name="T68" fmla="*/ 1112 w 1665"/>
                  <a:gd name="T69" fmla="*/ 954 h 1598"/>
                  <a:gd name="T70" fmla="*/ 1204 w 1665"/>
                  <a:gd name="T71" fmla="*/ 1045 h 1598"/>
                  <a:gd name="T72" fmla="*/ 1112 w 1665"/>
                  <a:gd name="T73" fmla="*/ 1129 h 1598"/>
                  <a:gd name="T74" fmla="*/ 1020 w 1665"/>
                  <a:gd name="T75" fmla="*/ 1045 h 1598"/>
                  <a:gd name="T76" fmla="*/ 1246 w 1665"/>
                  <a:gd name="T77" fmla="*/ 1271 h 1598"/>
                  <a:gd name="T78" fmla="*/ 1162 w 1665"/>
                  <a:gd name="T79" fmla="*/ 1179 h 1598"/>
                  <a:gd name="T80" fmla="*/ 1246 w 1665"/>
                  <a:gd name="T81" fmla="*/ 1087 h 1598"/>
                  <a:gd name="T82" fmla="*/ 1338 w 1665"/>
                  <a:gd name="T83" fmla="*/ 1179 h 1598"/>
                  <a:gd name="T84" fmla="*/ 1246 w 1665"/>
                  <a:gd name="T85" fmla="*/ 1271 h 1598"/>
                  <a:gd name="T86" fmla="*/ 1480 w 1665"/>
                  <a:gd name="T87" fmla="*/ 1045 h 1598"/>
                  <a:gd name="T88" fmla="*/ 1388 w 1665"/>
                  <a:gd name="T89" fmla="*/ 1129 h 1598"/>
                  <a:gd name="T90" fmla="*/ 1296 w 1665"/>
                  <a:gd name="T91" fmla="*/ 1045 h 1598"/>
                  <a:gd name="T92" fmla="*/ 1388 w 1665"/>
                  <a:gd name="T93" fmla="*/ 954 h 1598"/>
                  <a:gd name="T94" fmla="*/ 1480 w 1665"/>
                  <a:gd name="T95" fmla="*/ 1045 h 1598"/>
                  <a:gd name="T96" fmla="*/ 1480 w 1665"/>
                  <a:gd name="T97" fmla="*/ 1045 h 1598"/>
                  <a:gd name="T98" fmla="*/ 1480 w 1665"/>
                  <a:gd name="T99" fmla="*/ 1045 h 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65" h="1598">
                    <a:moveTo>
                      <a:pt x="1229" y="561"/>
                    </a:moveTo>
                    <a:cubicBezTo>
                      <a:pt x="1079" y="561"/>
                      <a:pt x="1028" y="653"/>
                      <a:pt x="911" y="686"/>
                    </a:cubicBezTo>
                    <a:cubicBezTo>
                      <a:pt x="928" y="552"/>
                      <a:pt x="1012" y="419"/>
                      <a:pt x="1246" y="419"/>
                    </a:cubicBezTo>
                    <a:cubicBezTo>
                      <a:pt x="1580" y="419"/>
                      <a:pt x="1664" y="193"/>
                      <a:pt x="1664" y="76"/>
                    </a:cubicBezTo>
                    <a:cubicBezTo>
                      <a:pt x="1664" y="34"/>
                      <a:pt x="1630" y="0"/>
                      <a:pt x="1597" y="0"/>
                    </a:cubicBezTo>
                    <a:cubicBezTo>
                      <a:pt x="1555" y="0"/>
                      <a:pt x="1530" y="34"/>
                      <a:pt x="1530" y="76"/>
                    </a:cubicBezTo>
                    <a:cubicBezTo>
                      <a:pt x="1530" y="84"/>
                      <a:pt x="1522" y="276"/>
                      <a:pt x="1246" y="276"/>
                    </a:cubicBezTo>
                    <a:cubicBezTo>
                      <a:pt x="870" y="276"/>
                      <a:pt x="786" y="535"/>
                      <a:pt x="769" y="686"/>
                    </a:cubicBezTo>
                    <a:cubicBezTo>
                      <a:pt x="644" y="661"/>
                      <a:pt x="594" y="561"/>
                      <a:pt x="435" y="561"/>
                    </a:cubicBezTo>
                    <a:cubicBezTo>
                      <a:pt x="268" y="561"/>
                      <a:pt x="0" y="887"/>
                      <a:pt x="0" y="1288"/>
                    </a:cubicBezTo>
                    <a:cubicBezTo>
                      <a:pt x="0" y="1489"/>
                      <a:pt x="100" y="1597"/>
                      <a:pt x="201" y="1597"/>
                    </a:cubicBezTo>
                    <a:cubicBezTo>
                      <a:pt x="418" y="1597"/>
                      <a:pt x="460" y="1255"/>
                      <a:pt x="836" y="1255"/>
                    </a:cubicBezTo>
                    <a:cubicBezTo>
                      <a:pt x="1204" y="1255"/>
                      <a:pt x="1246" y="1597"/>
                      <a:pt x="1463" y="1597"/>
                    </a:cubicBezTo>
                    <a:cubicBezTo>
                      <a:pt x="1564" y="1597"/>
                      <a:pt x="1664" y="1497"/>
                      <a:pt x="1664" y="1288"/>
                    </a:cubicBezTo>
                    <a:cubicBezTo>
                      <a:pt x="1664" y="887"/>
                      <a:pt x="1405" y="561"/>
                      <a:pt x="1229" y="561"/>
                    </a:cubicBezTo>
                    <a:close/>
                    <a:moveTo>
                      <a:pt x="1246" y="811"/>
                    </a:moveTo>
                    <a:cubicBezTo>
                      <a:pt x="1296" y="811"/>
                      <a:pt x="1338" y="853"/>
                      <a:pt x="1338" y="903"/>
                    </a:cubicBezTo>
                    <a:cubicBezTo>
                      <a:pt x="1338" y="954"/>
                      <a:pt x="1296" y="995"/>
                      <a:pt x="1246" y="995"/>
                    </a:cubicBezTo>
                    <a:cubicBezTo>
                      <a:pt x="1204" y="995"/>
                      <a:pt x="1162" y="954"/>
                      <a:pt x="1162" y="903"/>
                    </a:cubicBezTo>
                    <a:cubicBezTo>
                      <a:pt x="1162" y="853"/>
                      <a:pt x="1204" y="811"/>
                      <a:pt x="1246" y="811"/>
                    </a:cubicBezTo>
                    <a:close/>
                    <a:moveTo>
                      <a:pt x="627" y="1112"/>
                    </a:moveTo>
                    <a:cubicBezTo>
                      <a:pt x="485" y="1112"/>
                      <a:pt x="485" y="1112"/>
                      <a:pt x="485" y="1112"/>
                    </a:cubicBezTo>
                    <a:cubicBezTo>
                      <a:pt x="485" y="1255"/>
                      <a:pt x="485" y="1255"/>
                      <a:pt x="485" y="1255"/>
                    </a:cubicBezTo>
                    <a:cubicBezTo>
                      <a:pt x="351" y="1255"/>
                      <a:pt x="351" y="1255"/>
                      <a:pt x="351" y="1255"/>
                    </a:cubicBezTo>
                    <a:cubicBezTo>
                      <a:pt x="351" y="1112"/>
                      <a:pt x="351" y="1112"/>
                      <a:pt x="351" y="1112"/>
                    </a:cubicBezTo>
                    <a:cubicBezTo>
                      <a:pt x="209" y="1112"/>
                      <a:pt x="209" y="1112"/>
                      <a:pt x="209" y="1112"/>
                    </a:cubicBezTo>
                    <a:cubicBezTo>
                      <a:pt x="209" y="970"/>
                      <a:pt x="209" y="970"/>
                      <a:pt x="209" y="970"/>
                    </a:cubicBezTo>
                    <a:cubicBezTo>
                      <a:pt x="351" y="970"/>
                      <a:pt x="351" y="970"/>
                      <a:pt x="351" y="970"/>
                    </a:cubicBezTo>
                    <a:cubicBezTo>
                      <a:pt x="351" y="836"/>
                      <a:pt x="351" y="836"/>
                      <a:pt x="351" y="836"/>
                    </a:cubicBezTo>
                    <a:cubicBezTo>
                      <a:pt x="485" y="836"/>
                      <a:pt x="485" y="836"/>
                      <a:pt x="485" y="836"/>
                    </a:cubicBezTo>
                    <a:cubicBezTo>
                      <a:pt x="485" y="970"/>
                      <a:pt x="485" y="970"/>
                      <a:pt x="485" y="970"/>
                    </a:cubicBezTo>
                    <a:cubicBezTo>
                      <a:pt x="627" y="970"/>
                      <a:pt x="627" y="970"/>
                      <a:pt x="627" y="970"/>
                    </a:cubicBezTo>
                    <a:lnTo>
                      <a:pt x="627" y="1112"/>
                    </a:lnTo>
                    <a:close/>
                    <a:moveTo>
                      <a:pt x="1020" y="1045"/>
                    </a:moveTo>
                    <a:cubicBezTo>
                      <a:pt x="1020" y="995"/>
                      <a:pt x="1062" y="954"/>
                      <a:pt x="1112" y="954"/>
                    </a:cubicBezTo>
                    <a:cubicBezTo>
                      <a:pt x="1162" y="954"/>
                      <a:pt x="1204" y="995"/>
                      <a:pt x="1204" y="1045"/>
                    </a:cubicBezTo>
                    <a:cubicBezTo>
                      <a:pt x="1204" y="1087"/>
                      <a:pt x="1162" y="1129"/>
                      <a:pt x="1112" y="1129"/>
                    </a:cubicBezTo>
                    <a:cubicBezTo>
                      <a:pt x="1062" y="1129"/>
                      <a:pt x="1020" y="1087"/>
                      <a:pt x="1020" y="1045"/>
                    </a:cubicBezTo>
                    <a:close/>
                    <a:moveTo>
                      <a:pt x="1246" y="1271"/>
                    </a:moveTo>
                    <a:cubicBezTo>
                      <a:pt x="1204" y="1271"/>
                      <a:pt x="1162" y="1229"/>
                      <a:pt x="1162" y="1179"/>
                    </a:cubicBezTo>
                    <a:cubicBezTo>
                      <a:pt x="1162" y="1129"/>
                      <a:pt x="1204" y="1087"/>
                      <a:pt x="1246" y="1087"/>
                    </a:cubicBezTo>
                    <a:cubicBezTo>
                      <a:pt x="1296" y="1087"/>
                      <a:pt x="1338" y="1129"/>
                      <a:pt x="1338" y="1179"/>
                    </a:cubicBezTo>
                    <a:cubicBezTo>
                      <a:pt x="1338" y="1229"/>
                      <a:pt x="1296" y="1271"/>
                      <a:pt x="1246" y="1271"/>
                    </a:cubicBezTo>
                    <a:close/>
                    <a:moveTo>
                      <a:pt x="1480" y="1045"/>
                    </a:moveTo>
                    <a:cubicBezTo>
                      <a:pt x="1480" y="1087"/>
                      <a:pt x="1438" y="1129"/>
                      <a:pt x="1388" y="1129"/>
                    </a:cubicBezTo>
                    <a:cubicBezTo>
                      <a:pt x="1338" y="1129"/>
                      <a:pt x="1296" y="1087"/>
                      <a:pt x="1296" y="1045"/>
                    </a:cubicBezTo>
                    <a:cubicBezTo>
                      <a:pt x="1296" y="995"/>
                      <a:pt x="1338" y="954"/>
                      <a:pt x="1388" y="954"/>
                    </a:cubicBezTo>
                    <a:cubicBezTo>
                      <a:pt x="1438" y="954"/>
                      <a:pt x="1480" y="995"/>
                      <a:pt x="1480" y="1045"/>
                    </a:cubicBezTo>
                    <a:close/>
                    <a:moveTo>
                      <a:pt x="1480" y="1045"/>
                    </a:moveTo>
                    <a:lnTo>
                      <a:pt x="1480" y="10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51"/>
              <p:cNvSpPr/>
              <p:nvPr/>
            </p:nvSpPr>
            <p:spPr bwMode="auto">
              <a:xfrm>
                <a:off x="3956553" y="1995526"/>
                <a:ext cx="1595545" cy="1094634"/>
              </a:xfrm>
              <a:custGeom>
                <a:avLst/>
                <a:gdLst>
                  <a:gd name="T0" fmla="*/ 1263 w 1300"/>
                  <a:gd name="T1" fmla="*/ 334 h 892"/>
                  <a:gd name="T2" fmla="*/ 1095 w 1300"/>
                  <a:gd name="T3" fmla="*/ 267 h 892"/>
                  <a:gd name="T4" fmla="*/ 1070 w 1300"/>
                  <a:gd name="T5" fmla="*/ 268 h 892"/>
                  <a:gd name="T6" fmla="*/ 1000 w 1300"/>
                  <a:gd name="T7" fmla="*/ 123 h 892"/>
                  <a:gd name="T8" fmla="*/ 880 w 1300"/>
                  <a:gd name="T9" fmla="*/ 82 h 892"/>
                  <a:gd name="T10" fmla="*/ 782 w 1300"/>
                  <a:gd name="T11" fmla="*/ 100 h 892"/>
                  <a:gd name="T12" fmla="*/ 573 w 1300"/>
                  <a:gd name="T13" fmla="*/ 0 h 892"/>
                  <a:gd name="T14" fmla="*/ 561 w 1300"/>
                  <a:gd name="T15" fmla="*/ 1 h 892"/>
                  <a:gd name="T16" fmla="*/ 346 w 1300"/>
                  <a:gd name="T17" fmla="*/ 165 h 892"/>
                  <a:gd name="T18" fmla="*/ 307 w 1300"/>
                  <a:gd name="T19" fmla="*/ 161 h 892"/>
                  <a:gd name="T20" fmla="*/ 183 w 1300"/>
                  <a:gd name="T21" fmla="*/ 245 h 892"/>
                  <a:gd name="T22" fmla="*/ 168 w 1300"/>
                  <a:gd name="T23" fmla="*/ 244 h 892"/>
                  <a:gd name="T24" fmla="*/ 38 w 1300"/>
                  <a:gd name="T25" fmla="*/ 320 h 892"/>
                  <a:gd name="T26" fmla="*/ 33 w 1300"/>
                  <a:gd name="T27" fmla="*/ 496 h 892"/>
                  <a:gd name="T28" fmla="*/ 214 w 1300"/>
                  <a:gd name="T29" fmla="*/ 587 h 892"/>
                  <a:gd name="T30" fmla="*/ 283 w 1300"/>
                  <a:gd name="T31" fmla="*/ 580 h 892"/>
                  <a:gd name="T32" fmla="*/ 405 w 1300"/>
                  <a:gd name="T33" fmla="*/ 685 h 892"/>
                  <a:gd name="T34" fmla="*/ 437 w 1300"/>
                  <a:gd name="T35" fmla="*/ 687 h 892"/>
                  <a:gd name="T36" fmla="*/ 576 w 1300"/>
                  <a:gd name="T37" fmla="*/ 627 h 892"/>
                  <a:gd name="T38" fmla="*/ 792 w 1300"/>
                  <a:gd name="T39" fmla="*/ 752 h 892"/>
                  <a:gd name="T40" fmla="*/ 702 w 1300"/>
                  <a:gd name="T41" fmla="*/ 892 h 892"/>
                  <a:gd name="T42" fmla="*/ 983 w 1300"/>
                  <a:gd name="T43" fmla="*/ 619 h 892"/>
                  <a:gd name="T44" fmla="*/ 985 w 1300"/>
                  <a:gd name="T45" fmla="*/ 616 h 892"/>
                  <a:gd name="T46" fmla="*/ 1039 w 1300"/>
                  <a:gd name="T47" fmla="*/ 623 h 892"/>
                  <a:gd name="T48" fmla="*/ 1149 w 1300"/>
                  <a:gd name="T49" fmla="*/ 570 h 892"/>
                  <a:gd name="T50" fmla="*/ 1270 w 1300"/>
                  <a:gd name="T51" fmla="*/ 489 h 892"/>
                  <a:gd name="T52" fmla="*/ 1263 w 1300"/>
                  <a:gd name="T53" fmla="*/ 334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0" h="892">
                    <a:moveTo>
                      <a:pt x="1263" y="334"/>
                    </a:moveTo>
                    <a:cubicBezTo>
                      <a:pt x="1215" y="275"/>
                      <a:pt x="1137" y="267"/>
                      <a:pt x="1095" y="267"/>
                    </a:cubicBezTo>
                    <a:cubicBezTo>
                      <a:pt x="1085" y="267"/>
                      <a:pt x="1077" y="267"/>
                      <a:pt x="1070" y="268"/>
                    </a:cubicBezTo>
                    <a:cubicBezTo>
                      <a:pt x="1074" y="242"/>
                      <a:pt x="1073" y="183"/>
                      <a:pt x="1000" y="123"/>
                    </a:cubicBezTo>
                    <a:cubicBezTo>
                      <a:pt x="968" y="96"/>
                      <a:pt x="927" y="82"/>
                      <a:pt x="880" y="82"/>
                    </a:cubicBezTo>
                    <a:cubicBezTo>
                      <a:pt x="836" y="82"/>
                      <a:pt x="799" y="94"/>
                      <a:pt x="782" y="100"/>
                    </a:cubicBezTo>
                    <a:cubicBezTo>
                      <a:pt x="768" y="75"/>
                      <a:pt x="714" y="0"/>
                      <a:pt x="573" y="0"/>
                    </a:cubicBezTo>
                    <a:cubicBezTo>
                      <a:pt x="569" y="0"/>
                      <a:pt x="565" y="0"/>
                      <a:pt x="561" y="1"/>
                    </a:cubicBezTo>
                    <a:cubicBezTo>
                      <a:pt x="391" y="6"/>
                      <a:pt x="353" y="129"/>
                      <a:pt x="346" y="165"/>
                    </a:cubicBezTo>
                    <a:cubicBezTo>
                      <a:pt x="332" y="162"/>
                      <a:pt x="319" y="161"/>
                      <a:pt x="307" y="161"/>
                    </a:cubicBezTo>
                    <a:cubicBezTo>
                      <a:pt x="220" y="161"/>
                      <a:pt x="191" y="222"/>
                      <a:pt x="183" y="245"/>
                    </a:cubicBezTo>
                    <a:cubicBezTo>
                      <a:pt x="178" y="244"/>
                      <a:pt x="173" y="244"/>
                      <a:pt x="168" y="244"/>
                    </a:cubicBezTo>
                    <a:cubicBezTo>
                      <a:pt x="118" y="244"/>
                      <a:pt x="68" y="273"/>
                      <a:pt x="38" y="320"/>
                    </a:cubicBezTo>
                    <a:cubicBezTo>
                      <a:pt x="2" y="376"/>
                      <a:pt x="0" y="442"/>
                      <a:pt x="33" y="496"/>
                    </a:cubicBezTo>
                    <a:cubicBezTo>
                      <a:pt x="78" y="571"/>
                      <a:pt x="157" y="587"/>
                      <a:pt x="214" y="587"/>
                    </a:cubicBezTo>
                    <a:cubicBezTo>
                      <a:pt x="245" y="587"/>
                      <a:pt x="270" y="582"/>
                      <a:pt x="283" y="580"/>
                    </a:cubicBezTo>
                    <a:cubicBezTo>
                      <a:pt x="288" y="605"/>
                      <a:pt x="310" y="669"/>
                      <a:pt x="405" y="685"/>
                    </a:cubicBezTo>
                    <a:cubicBezTo>
                      <a:pt x="416" y="686"/>
                      <a:pt x="426" y="687"/>
                      <a:pt x="437" y="687"/>
                    </a:cubicBezTo>
                    <a:cubicBezTo>
                      <a:pt x="508" y="687"/>
                      <a:pt x="555" y="649"/>
                      <a:pt x="576" y="627"/>
                    </a:cubicBezTo>
                    <a:cubicBezTo>
                      <a:pt x="586" y="650"/>
                      <a:pt x="654" y="737"/>
                      <a:pt x="792" y="752"/>
                    </a:cubicBezTo>
                    <a:cubicBezTo>
                      <a:pt x="780" y="798"/>
                      <a:pt x="763" y="849"/>
                      <a:pt x="702" y="892"/>
                    </a:cubicBezTo>
                    <a:cubicBezTo>
                      <a:pt x="702" y="892"/>
                      <a:pt x="864" y="847"/>
                      <a:pt x="983" y="619"/>
                    </a:cubicBezTo>
                    <a:cubicBezTo>
                      <a:pt x="984" y="618"/>
                      <a:pt x="984" y="617"/>
                      <a:pt x="985" y="616"/>
                    </a:cubicBezTo>
                    <a:cubicBezTo>
                      <a:pt x="1004" y="621"/>
                      <a:pt x="1022" y="623"/>
                      <a:pt x="1039" y="623"/>
                    </a:cubicBezTo>
                    <a:cubicBezTo>
                      <a:pt x="1107" y="623"/>
                      <a:pt x="1139" y="584"/>
                      <a:pt x="1149" y="570"/>
                    </a:cubicBezTo>
                    <a:cubicBezTo>
                      <a:pt x="1197" y="569"/>
                      <a:pt x="1243" y="538"/>
                      <a:pt x="1270" y="489"/>
                    </a:cubicBezTo>
                    <a:cubicBezTo>
                      <a:pt x="1300" y="435"/>
                      <a:pt x="1297" y="375"/>
                      <a:pt x="1263" y="33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none" lIns="91440" tIns="45720" rIns="91440" bIns="576000" anchor="b" anchorCtr="1" compatLnSpc="1">
                <a:norm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20" name="Group 84"/>
          <p:cNvGrpSpPr/>
          <p:nvPr/>
        </p:nvGrpSpPr>
        <p:grpSpPr>
          <a:xfrm>
            <a:off x="539354" y="2432658"/>
            <a:ext cx="1960104" cy="611484"/>
            <a:chOff x="719138" y="3243544"/>
            <a:chExt cx="2613471" cy="815312"/>
          </a:xfrm>
        </p:grpSpPr>
        <p:sp>
          <p:nvSpPr>
            <p:cNvPr id="46" name="Oval 44"/>
            <p:cNvSpPr/>
            <p:nvPr/>
          </p:nvSpPr>
          <p:spPr>
            <a:xfrm>
              <a:off x="3104009" y="3253738"/>
              <a:ext cx="228600" cy="228600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7" name="Group 58"/>
            <p:cNvGrpSpPr/>
            <p:nvPr/>
          </p:nvGrpSpPr>
          <p:grpSpPr>
            <a:xfrm>
              <a:off x="719138" y="3243544"/>
              <a:ext cx="2384871" cy="815312"/>
              <a:chOff x="4410146" y="3865262"/>
              <a:chExt cx="2475841" cy="983470"/>
            </a:xfrm>
          </p:grpSpPr>
          <p:sp>
            <p:nvSpPr>
              <p:cNvPr id="48" name="TextBox 59"/>
              <p:cNvSpPr txBox="1"/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9" name="TextBox 60"/>
              <p:cNvSpPr txBox="1"/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21" name="Group 88"/>
          <p:cNvGrpSpPr/>
          <p:nvPr/>
        </p:nvGrpSpPr>
        <p:grpSpPr>
          <a:xfrm>
            <a:off x="6045961" y="1409950"/>
            <a:ext cx="2045063" cy="632428"/>
            <a:chOff x="8061282" y="1844824"/>
            <a:chExt cx="2726750" cy="843237"/>
          </a:xfrm>
        </p:grpSpPr>
        <p:sp>
          <p:nvSpPr>
            <p:cNvPr id="42" name="Oval 46"/>
            <p:cNvSpPr/>
            <p:nvPr/>
          </p:nvSpPr>
          <p:spPr>
            <a:xfrm>
              <a:off x="8061282" y="1871220"/>
              <a:ext cx="228600" cy="228600"/>
            </a:xfrm>
            <a:prstGeom prst="ellipse">
              <a:avLst/>
            </a:prstGeom>
            <a:solidFill>
              <a:schemeClr val="accent6">
                <a:lumMod val="100000"/>
              </a:schemeClr>
            </a:solidFill>
            <a:ln w="12700" cap="flat" cmpd="sng" algn="ctr">
              <a:solidFill>
                <a:schemeClr val="accent6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3" name="Group 61"/>
            <p:cNvGrpSpPr/>
            <p:nvPr/>
          </p:nvGrpSpPr>
          <p:grpSpPr>
            <a:xfrm>
              <a:off x="8289882" y="1844824"/>
              <a:ext cx="2498150" cy="843237"/>
              <a:chOff x="4410146" y="3865260"/>
              <a:chExt cx="2475841" cy="983472"/>
            </a:xfrm>
          </p:grpSpPr>
          <p:sp>
            <p:nvSpPr>
              <p:cNvPr id="44" name="TextBox 62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5" name="TextBox 63"/>
              <p:cNvSpPr txBox="1"/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22" name="Group 86"/>
          <p:cNvGrpSpPr/>
          <p:nvPr/>
        </p:nvGrpSpPr>
        <p:grpSpPr>
          <a:xfrm>
            <a:off x="6282631" y="3478494"/>
            <a:ext cx="2045063" cy="632428"/>
            <a:chOff x="8376842" y="4637991"/>
            <a:chExt cx="2726750" cy="843237"/>
          </a:xfrm>
        </p:grpSpPr>
        <p:sp>
          <p:nvSpPr>
            <p:cNvPr id="38" name="Oval 48"/>
            <p:cNvSpPr/>
            <p:nvPr/>
          </p:nvSpPr>
          <p:spPr>
            <a:xfrm>
              <a:off x="8376842" y="4661314"/>
              <a:ext cx="228600" cy="228600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9" name="Group 64"/>
            <p:cNvGrpSpPr/>
            <p:nvPr/>
          </p:nvGrpSpPr>
          <p:grpSpPr>
            <a:xfrm>
              <a:off x="8605442" y="4637991"/>
              <a:ext cx="2498150" cy="843237"/>
              <a:chOff x="4410146" y="3865260"/>
              <a:chExt cx="2475841" cy="983472"/>
            </a:xfrm>
          </p:grpSpPr>
          <p:sp>
            <p:nvSpPr>
              <p:cNvPr id="40" name="TextBox 65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1" name="TextBox 66"/>
              <p:cNvSpPr txBox="1"/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23" name="Group 85"/>
          <p:cNvGrpSpPr/>
          <p:nvPr/>
        </p:nvGrpSpPr>
        <p:grpSpPr>
          <a:xfrm>
            <a:off x="1009680" y="3469544"/>
            <a:ext cx="2084945" cy="611484"/>
            <a:chOff x="1346239" y="4626058"/>
            <a:chExt cx="2779925" cy="815312"/>
          </a:xfrm>
        </p:grpSpPr>
        <p:sp>
          <p:nvSpPr>
            <p:cNvPr id="34" name="Oval 45"/>
            <p:cNvSpPr/>
            <p:nvPr/>
          </p:nvSpPr>
          <p:spPr>
            <a:xfrm>
              <a:off x="3897564" y="4661314"/>
              <a:ext cx="228600" cy="228600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3">
                      <a:lumMod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5" name="Group 67"/>
            <p:cNvGrpSpPr/>
            <p:nvPr/>
          </p:nvGrpSpPr>
          <p:grpSpPr>
            <a:xfrm>
              <a:off x="1346239" y="4626058"/>
              <a:ext cx="2551325" cy="815312"/>
              <a:chOff x="4410146" y="3865262"/>
              <a:chExt cx="2475841" cy="983470"/>
            </a:xfrm>
          </p:grpSpPr>
          <p:sp>
            <p:nvSpPr>
              <p:cNvPr id="36" name="TextBox 68"/>
              <p:cNvSpPr txBox="1"/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7" name="TextBox 69"/>
              <p:cNvSpPr txBox="1"/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24" name="Group 87"/>
          <p:cNvGrpSpPr/>
          <p:nvPr/>
        </p:nvGrpSpPr>
        <p:grpSpPr>
          <a:xfrm>
            <a:off x="6657451" y="2422225"/>
            <a:ext cx="2045063" cy="632428"/>
            <a:chOff x="8876600" y="3229633"/>
            <a:chExt cx="2726750" cy="843237"/>
          </a:xfrm>
        </p:grpSpPr>
        <p:sp>
          <p:nvSpPr>
            <p:cNvPr id="30" name="Oval 47"/>
            <p:cNvSpPr/>
            <p:nvPr/>
          </p:nvSpPr>
          <p:spPr>
            <a:xfrm>
              <a:off x="8876600" y="3253738"/>
              <a:ext cx="228600" cy="228600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lumMod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1" name="Group 77"/>
            <p:cNvGrpSpPr/>
            <p:nvPr/>
          </p:nvGrpSpPr>
          <p:grpSpPr>
            <a:xfrm>
              <a:off x="9105200" y="3229633"/>
              <a:ext cx="2498150" cy="843237"/>
              <a:chOff x="4410146" y="3865260"/>
              <a:chExt cx="2475841" cy="983472"/>
            </a:xfrm>
          </p:grpSpPr>
          <p:sp>
            <p:nvSpPr>
              <p:cNvPr id="32" name="TextBox 78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3" name="TextBox 79"/>
              <p:cNvSpPr txBox="1"/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25" name="Group 83"/>
          <p:cNvGrpSpPr/>
          <p:nvPr/>
        </p:nvGrpSpPr>
        <p:grpSpPr>
          <a:xfrm>
            <a:off x="1182632" y="1403414"/>
            <a:ext cx="1960104" cy="611484"/>
            <a:chOff x="1576841" y="1871220"/>
            <a:chExt cx="2613471" cy="815312"/>
          </a:xfrm>
        </p:grpSpPr>
        <p:sp>
          <p:nvSpPr>
            <p:cNvPr id="26" name="Oval 43"/>
            <p:cNvSpPr/>
            <p:nvPr/>
          </p:nvSpPr>
          <p:spPr>
            <a:xfrm>
              <a:off x="3961712" y="1871220"/>
              <a:ext cx="228600" cy="228600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7" name="Group 80"/>
            <p:cNvGrpSpPr/>
            <p:nvPr/>
          </p:nvGrpSpPr>
          <p:grpSpPr>
            <a:xfrm>
              <a:off x="1576841" y="1871220"/>
              <a:ext cx="2384871" cy="815312"/>
              <a:chOff x="4410146" y="3865262"/>
              <a:chExt cx="2475841" cy="983470"/>
            </a:xfrm>
          </p:grpSpPr>
          <p:sp>
            <p:nvSpPr>
              <p:cNvPr id="28" name="TextBox 81"/>
              <p:cNvSpPr txBox="1"/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9" name="TextBox 82"/>
              <p:cNvSpPr txBox="1"/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67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139952" y="1653760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latin typeface="迷你简启体" panose="03000509000000000000" pitchFamily="65" charset="-122"/>
                <a:ea typeface="迷你简启体" panose="03000509000000000000" pitchFamily="65" charset="-122"/>
                <a:sym typeface="微软雅黑" panose="020B0503020204020204" pitchFamily="34" charset="-122"/>
              </a:rPr>
              <a:t>02</a:t>
            </a:r>
            <a:endParaRPr lang="zh-CN" altLang="en-US" sz="4400" spc="300" dirty="0">
              <a:latin typeface="迷你简启体" panose="03000509000000000000" pitchFamily="65" charset="-122"/>
              <a:ea typeface="迷你简启体" panose="03000509000000000000" pitchFamily="65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71"/>
          <p:cNvSpPr txBox="1"/>
          <p:nvPr/>
        </p:nvSpPr>
        <p:spPr>
          <a:xfrm>
            <a:off x="2987824" y="236640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3878" b="11808"/>
          <a:stretch>
            <a:fillRect/>
          </a:stretch>
        </p:blipFill>
        <p:spPr>
          <a:xfrm>
            <a:off x="0" y="1"/>
            <a:ext cx="9140407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BBAAA"/>
      </a:accent1>
      <a:accent2>
        <a:srgbClr val="FF672E"/>
      </a:accent2>
      <a:accent3>
        <a:srgbClr val="FFDF39"/>
      </a:accent3>
      <a:accent4>
        <a:srgbClr val="5BBAAA"/>
      </a:accent4>
      <a:accent5>
        <a:srgbClr val="FFDF39"/>
      </a:accent5>
      <a:accent6>
        <a:srgbClr val="FF672E"/>
      </a:accent6>
      <a:hlink>
        <a:srgbClr val="528D2B"/>
      </a:hlink>
      <a:folHlink>
        <a:srgbClr val="99A8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1823</Words>
  <Application>Microsoft Office PowerPoint</Application>
  <PresentationFormat>全屏显示(16:9)</PresentationFormat>
  <Paragraphs>248</Paragraphs>
  <Slides>25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DFPOP1W7-B5</vt:lpstr>
      <vt:lpstr>DFPPOP1W7-B5</vt:lpstr>
      <vt:lpstr>方正平和简体</vt:lpstr>
      <vt:lpstr>迷你简启体</vt:lpstr>
      <vt:lpstr>微软雅黑</vt:lpstr>
      <vt:lpstr>Arial</vt:lpstr>
      <vt:lpstr>Calibri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263</cp:revision>
  <dcterms:created xsi:type="dcterms:W3CDTF">2015-12-11T17:46:00Z</dcterms:created>
  <dcterms:modified xsi:type="dcterms:W3CDTF">2021-01-04T22:28:14Z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