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2.xml" ContentType="application/vnd.openxmlformats-officedocument.presentationml.tags+xml"/>
  <Override PartName="/ppt/notesSlides/notesSlide1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74" r:id="rId5"/>
    <p:sldId id="275" r:id="rId6"/>
    <p:sldId id="273" r:id="rId7"/>
    <p:sldId id="272" r:id="rId8"/>
    <p:sldId id="258" r:id="rId9"/>
    <p:sldId id="262" r:id="rId10"/>
    <p:sldId id="276" r:id="rId11"/>
    <p:sldId id="277" r:id="rId12"/>
    <p:sldId id="259" r:id="rId13"/>
    <p:sldId id="278" r:id="rId14"/>
    <p:sldId id="263" r:id="rId15"/>
    <p:sldId id="265" r:id="rId16"/>
    <p:sldId id="279" r:id="rId17"/>
    <p:sldId id="280" r:id="rId18"/>
    <p:sldId id="281" r:id="rId19"/>
    <p:sldId id="282" r:id="rId20"/>
    <p:sldId id="264" r:id="rId21"/>
    <p:sldId id="266" r:id="rId22"/>
    <p:sldId id="283" r:id="rId23"/>
    <p:sldId id="269" r:id="rId24"/>
    <p:sldId id="270" r:id="rId25"/>
    <p:sldId id="271" r:id="rId26"/>
    <p:sldId id="26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FA1"/>
    <a:srgbClr val="948E84"/>
    <a:srgbClr val="E4E0D5"/>
    <a:srgbClr val="DCECEE"/>
    <a:srgbClr val="95886F"/>
    <a:srgbClr val="383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62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技能-1</c:v>
                </c:pt>
                <c:pt idx="1">
                  <c:v>技能-2</c:v>
                </c:pt>
                <c:pt idx="2">
                  <c:v>技能-3</c:v>
                </c:pt>
                <c:pt idx="3">
                  <c:v>技能-4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D-4577-91E5-2E7DC4F9D4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技能-1</c:v>
                </c:pt>
                <c:pt idx="1">
                  <c:v>技能-2</c:v>
                </c:pt>
                <c:pt idx="2">
                  <c:v>技能-3</c:v>
                </c:pt>
                <c:pt idx="3">
                  <c:v>技能-4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0.86</c:v>
                </c:pt>
                <c:pt idx="2">
                  <c:v>0.77</c:v>
                </c:pt>
                <c:pt idx="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D-4577-91E5-2E7DC4F9D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88851584"/>
        <c:axId val="688854944"/>
      </c:barChart>
      <c:catAx>
        <c:axId val="68885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8854944"/>
        <c:crosses val="autoZero"/>
        <c:auto val="1"/>
        <c:lblAlgn val="ctr"/>
        <c:lblOffset val="100"/>
        <c:noMultiLvlLbl val="0"/>
      </c:catAx>
      <c:valAx>
        <c:axId val="68885494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885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DCEC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A6-44F0-8FFB-8159B36C616B}"/>
              </c:ext>
            </c:extLst>
          </c:dPt>
          <c:dPt>
            <c:idx val="1"/>
            <c:bubble3D val="0"/>
            <c:spPr>
              <a:solidFill>
                <a:srgbClr val="E4E0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A6-44F0-8FFB-8159B36C616B}"/>
              </c:ext>
            </c:extLst>
          </c:dPt>
          <c:dPt>
            <c:idx val="2"/>
            <c:bubble3D val="0"/>
            <c:spPr>
              <a:solidFill>
                <a:srgbClr val="9588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A6-44F0-8FFB-8159B36C616B}"/>
              </c:ext>
            </c:extLst>
          </c:dPt>
          <c:dPt>
            <c:idx val="3"/>
            <c:bubble3D val="0"/>
            <c:spPr>
              <a:solidFill>
                <a:srgbClr val="948E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A6-44F0-8FFB-8159B36C616B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A6-44F0-8FFB-8159B36C61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A6-44F0-8FFB-8159B36C61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A6-44F0-8FFB-8159B36C61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A6-44F0-8FFB-8159B36C6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3600" b="0" i="0" u="none" strike="noStrike" kern="1200" baseline="0">
                    <a:solidFill>
                      <a:schemeClr val="tx1"/>
                    </a:solidFill>
                    <a:latin typeface="造字工房形黑（非商用）细体" pitchFamily="2" charset="-122"/>
                    <a:ea typeface="造字工房形黑（非商用）细体" pitchFamily="2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6-44F0-8FFB-8159B36C6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F-4E3A-9E7E-816D995105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CF-4E3A-9E7E-816D995105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CF-4E3A-9E7E-816D995105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CF-4E3A-9E7E-816D99510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accent2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rgbClr val="E4E0D5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688874544"/>
        <c:axId val="688875104"/>
      </c:stockChart>
      <c:dateAx>
        <c:axId val="68887454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688875104"/>
        <c:crosses val="autoZero"/>
        <c:auto val="1"/>
        <c:lblOffset val="100"/>
        <c:baseTimeUnit val="days"/>
      </c:dateAx>
      <c:valAx>
        <c:axId val="6888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68887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 b="0" i="0">
          <a:latin typeface="Agency FB" panose="020B0503020202020204" pitchFamily="34" charset="0"/>
          <a:ea typeface="Poppins Light" charset="0"/>
          <a:cs typeface="Poppins Light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yVal>
          <c:bubbleSize>
            <c:numRef>
              <c:f>{1,1,1,1,1}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DAF8-4C5C-9E86-69FD94E2F4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E4E0D5"/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yVal>
          <c:bubbleSize>
            <c:numRef>
              <c:f>{1,1,1,1,1}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DAF8-4C5C-9E86-69FD94E2F4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yVal>
          <c:bubbleSize>
            <c:numRef>
              <c:f>{1,1,1,1,1}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DAF8-4C5C-9E86-69FD94E2F4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solidFill>
              <a:srgbClr val="DCECEE"/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yVal>
          <c:bubbleSize>
            <c:numRef>
              <c:f>{1,1,1,1,1}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DAF8-4C5C-9E86-69FD94E2F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49"/>
        <c:showNegBubbles val="0"/>
        <c:axId val="688880144"/>
        <c:axId val="688880704"/>
      </c:bubbleChart>
      <c:valAx>
        <c:axId val="688880144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688880704"/>
        <c:crosses val="autoZero"/>
        <c:crossBetween val="midCat"/>
      </c:valAx>
      <c:valAx>
        <c:axId val="688880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688880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 b="0" i="0">
          <a:latin typeface="Agency FB" panose="020B0503020202020204" pitchFamily="34" charset="0"/>
          <a:ea typeface="Poppins Light" charset="0"/>
          <a:cs typeface="Poppins Light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79FA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7-4F75-B10E-1425414746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CECEE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47-4F75-B10E-1425414746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47-4F75-B10E-1425414746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47-4F75-B10E-142541474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618976"/>
        <c:axId val="804619536"/>
      </c:barChart>
      <c:catAx>
        <c:axId val="8046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804619536"/>
        <c:crosses val="autoZero"/>
        <c:auto val="1"/>
        <c:lblAlgn val="ctr"/>
        <c:lblOffset val="100"/>
        <c:noMultiLvlLbl val="0"/>
      </c:catAx>
      <c:valAx>
        <c:axId val="80461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lang="zh-CN"/>
          </a:p>
        </c:txPr>
        <c:crossAx val="80461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800" b="0" i="0">
          <a:latin typeface="Agency FB" panose="020B0503020202020204" pitchFamily="34" charset="0"/>
          <a:ea typeface="Poppins Light" charset="0"/>
          <a:cs typeface="Poppins Light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80FC0-B5E2-4F2E-8DBE-70E8553D509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81612-791D-43BE-8392-708DA5B2D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https://images.unsplash.com/photo-1418065460487-3e41a6c84dc5?ixlib=rb-0.3.5&amp;q=80&amp;fm=jpg&amp;crop=entropy&amp;s=7edd71d8f48ff8f5c5252b57d2d02182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D2F0-E6C5-4A60-8490-1E8EB1BA06F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248882-9570-4FE7-8256-79B3B1546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248882-9570-4FE7-8256-79B3B1546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248882-9570-4FE7-8256-79B3B1546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952500" y="6425264"/>
            <a:ext cx="10287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 userDrawn="1"/>
        </p:nvSpPr>
        <p:spPr>
          <a:xfrm>
            <a:off x="11186545" y="6236036"/>
            <a:ext cx="378456" cy="37845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8100000" scaled="0"/>
          </a:gradFill>
          <a:ln>
            <a:noFill/>
          </a:ln>
          <a:effectLst>
            <a:outerShdw blurRad="38100" dist="127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142376" y="6240598"/>
            <a:ext cx="466794" cy="369332"/>
          </a:xfrm>
          <a:noFill/>
        </p:spPr>
        <p:txBody>
          <a:bodyPr wrap="none" rtlCol="0">
            <a:spAutoFit/>
          </a:bodyPr>
          <a:lstStyle>
            <a:lvl1pPr algn="ctr">
              <a:defRPr lang="zh-CN" altLang="en-US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417E8AB-2599-4B91-9E6A-BEF1990A6538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7771" y="6480211"/>
            <a:ext cx="11316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amet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,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adipiscing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elit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porttitor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massa</a:t>
            </a:r>
            <a:r>
              <a:rPr lang="en-US" altLang="zh-CN" sz="1200" baseline="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 </a:t>
            </a:r>
            <a:r>
              <a:rPr lang="en-US" altLang="zh-CN" sz="1200" baseline="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f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usce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posuere</a:t>
            </a:r>
            <a:endParaRPr lang="zh-CN" altLang="en-US" sz="1100" dirty="0">
              <a:solidFill>
                <a:schemeClr val="tx1">
                  <a:lumMod val="50000"/>
                  <a:lumOff val="50000"/>
                  <a:alpha val="72000"/>
                </a:schemeClr>
              </a:solidFill>
              <a:latin typeface="Poiret One" panose="02000000000000000000" pitchFamily="2" charset="0"/>
              <a:ea typeface="新蒂下午茶基本版" panose="03000600000000000000" pitchFamily="66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58" y="4680386"/>
            <a:ext cx="2341752" cy="37623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106">
            <a:off x="9507321" y="-422329"/>
            <a:ext cx="3557023" cy="3057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0709">
            <a:off x="11140331" y="4461753"/>
            <a:ext cx="1815437" cy="29167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9416">
            <a:off x="-424681" y="-672399"/>
            <a:ext cx="2644859" cy="2273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C9C9-5C9D-48C5-85C9-8F32295AF8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6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16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86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8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10" Type="http://schemas.openxmlformats.org/officeDocument/2006/relationships/tags" Target="../tags/tag94.xml"/><Relationship Id="rId19" Type="http://schemas.openxmlformats.org/officeDocument/2006/relationships/image" Target="../media/image17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17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1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0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1.xml"/><Relationship Id="rId7" Type="http://schemas.openxmlformats.org/officeDocument/2006/relationships/image" Target="../media/image7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7.png"/><Relationship Id="rId2" Type="http://schemas.openxmlformats.org/officeDocument/2006/relationships/tags" Target="../tags/tag11.xml"/><Relationship Id="rId16" Type="http://schemas.openxmlformats.org/officeDocument/2006/relationships/image" Target="../media/image1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9.xml"/><Relationship Id="rId19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5.xml"/><Relationship Id="rId7" Type="http://schemas.openxmlformats.org/officeDocument/2006/relationships/image" Target="../media/image1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6.xm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5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12.png"/><Relationship Id="rId5" Type="http://schemas.openxmlformats.org/officeDocument/2006/relationships/tags" Target="../tags/tag66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3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3" name="PA_库_图片 1094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4251" r="8255" b="25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946" name="PA_库_组合 10945"/>
          <p:cNvGrpSpPr/>
          <p:nvPr>
            <p:custDataLst>
              <p:tags r:id="rId2"/>
            </p:custDataLst>
          </p:nvPr>
        </p:nvGrpSpPr>
        <p:grpSpPr>
          <a:xfrm>
            <a:off x="3942907" y="1275907"/>
            <a:ext cx="4306186" cy="4306186"/>
            <a:chOff x="3942907" y="1275907"/>
            <a:chExt cx="4306186" cy="4306186"/>
          </a:xfrm>
        </p:grpSpPr>
        <p:sp>
          <p:nvSpPr>
            <p:cNvPr id="10945" name="八角星 10944"/>
            <p:cNvSpPr/>
            <p:nvPr/>
          </p:nvSpPr>
          <p:spPr>
            <a:xfrm>
              <a:off x="3942907" y="1275907"/>
              <a:ext cx="4306186" cy="4306186"/>
            </a:xfrm>
            <a:prstGeom prst="star8">
              <a:avLst>
                <a:gd name="adj" fmla="val 41451"/>
              </a:avLst>
            </a:prstGeom>
            <a:gradFill flip="none" rotWithShape="1">
              <a:gsLst>
                <a:gs pos="0">
                  <a:srgbClr val="383226"/>
                </a:gs>
                <a:gs pos="100000">
                  <a:srgbClr val="95886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26" name="八角星 5825"/>
            <p:cNvSpPr/>
            <p:nvPr/>
          </p:nvSpPr>
          <p:spPr>
            <a:xfrm>
              <a:off x="4116571" y="1454888"/>
              <a:ext cx="3948223" cy="3948223"/>
            </a:xfrm>
            <a:prstGeom prst="star8">
              <a:avLst>
                <a:gd name="adj" fmla="val 41451"/>
              </a:avLst>
            </a:prstGeom>
            <a:noFill/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51" name="PA_库_组合 10950"/>
          <p:cNvGrpSpPr/>
          <p:nvPr>
            <p:custDataLst>
              <p:tags r:id="rId3"/>
            </p:custDataLst>
          </p:nvPr>
        </p:nvGrpSpPr>
        <p:grpSpPr>
          <a:xfrm>
            <a:off x="5202863" y="4479852"/>
            <a:ext cx="1775637" cy="120502"/>
            <a:chOff x="5202863" y="4479852"/>
            <a:chExt cx="1775637" cy="120502"/>
          </a:xfrm>
        </p:grpSpPr>
        <p:cxnSp>
          <p:nvCxnSpPr>
            <p:cNvPr id="10948" name="直接连接符 10947"/>
            <p:cNvCxnSpPr/>
            <p:nvPr/>
          </p:nvCxnSpPr>
          <p:spPr>
            <a:xfrm>
              <a:off x="5202863" y="4540103"/>
              <a:ext cx="177563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50" name="椭圆 10949"/>
            <p:cNvSpPr/>
            <p:nvPr/>
          </p:nvSpPr>
          <p:spPr>
            <a:xfrm>
              <a:off x="6035749" y="4479852"/>
              <a:ext cx="120502" cy="12050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52" name="PA_库_文本框 10951"/>
          <p:cNvSpPr txBox="1"/>
          <p:nvPr>
            <p:custDataLst>
              <p:tags r:id="rId4"/>
            </p:custDataLst>
          </p:nvPr>
        </p:nvSpPr>
        <p:spPr>
          <a:xfrm>
            <a:off x="4824318" y="2279902"/>
            <a:ext cx="248666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+mj-ea"/>
                <a:ea typeface="+mj-ea"/>
              </a:rPr>
              <a:t>2020</a:t>
            </a:r>
            <a:endParaRPr lang="zh-CN" altLang="en-US" sz="8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953" name="PA_库_文本框 10952"/>
          <p:cNvSpPr txBox="1"/>
          <p:nvPr>
            <p:custDataLst>
              <p:tags r:id="rId5"/>
            </p:custDataLst>
          </p:nvPr>
        </p:nvSpPr>
        <p:spPr>
          <a:xfrm>
            <a:off x="4382520" y="3579932"/>
            <a:ext cx="341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几何科技感述职工作汇报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954" name="PA_库_文本框 10953"/>
          <p:cNvSpPr txBox="1"/>
          <p:nvPr>
            <p:custDataLst>
              <p:tags r:id="rId6"/>
            </p:custDataLst>
          </p:nvPr>
        </p:nvSpPr>
        <p:spPr>
          <a:xfrm>
            <a:off x="5326140" y="4094479"/>
            <a:ext cx="1529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汇报人：</a:t>
            </a:r>
            <a:r>
              <a:rPr lang="en-US" altLang="zh-CN" sz="1600">
                <a:solidFill>
                  <a:schemeClr val="bg1"/>
                </a:solidFill>
              </a:rPr>
              <a:t>xiazaii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836" name="PA_库_直接连接符 5835"/>
          <p:cNvCxnSpPr/>
          <p:nvPr>
            <p:custDataLst>
              <p:tags r:id="rId7"/>
            </p:custDataLst>
          </p:nvPr>
        </p:nvCxnSpPr>
        <p:spPr>
          <a:xfrm>
            <a:off x="5494376" y="2277348"/>
            <a:ext cx="114654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6" name="PA_库_文本框 10955"/>
          <p:cNvSpPr txBox="1"/>
          <p:nvPr>
            <p:custDataLst>
              <p:tags r:id="rId8"/>
            </p:custDataLst>
          </p:nvPr>
        </p:nvSpPr>
        <p:spPr>
          <a:xfrm>
            <a:off x="5697493" y="186186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LOGO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2" grpId="0" autoUpdateAnimBg="0"/>
      <p:bldP spid="10953" grpId="0" autoUpdateAnimBg="0"/>
      <p:bldP spid="10954" grpId="0" autoUpdateAnimBg="0"/>
      <p:bldP spid="1095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E8AB-2599-4B91-9E6A-BEF1990A6538}" type="slidenum">
              <a:rPr lang="en-US" altLang="zh-CN" smtClean="0"/>
              <a:t>10</a:t>
            </a:fld>
            <a:endParaRPr lang="en-US" altLang="zh-CN"/>
          </a:p>
        </p:txBody>
      </p:sp>
      <p:pic>
        <p:nvPicPr>
          <p:cNvPr id="5" name="图片 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8" b="10953"/>
          <a:stretch>
            <a:fillRect/>
          </a:stretch>
        </p:blipFill>
        <p:spPr>
          <a:xfrm>
            <a:off x="0" y="1650717"/>
            <a:ext cx="12192001" cy="5628195"/>
          </a:xfrm>
          <a:prstGeom prst="rect">
            <a:avLst/>
          </a:prstGeom>
        </p:spPr>
      </p:pic>
      <p:sp>
        <p:nvSpPr>
          <p:cNvPr id="6" name="PA_库_文本框 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"/>
            </p:custDataLst>
          </p:nvPr>
        </p:nvSpPr>
        <p:spPr>
          <a:xfrm>
            <a:off x="3683217" y="1296774"/>
            <a:ext cx="2813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项目总结</a:t>
            </a:r>
          </a:p>
        </p:txBody>
      </p:sp>
      <p:sp>
        <p:nvSpPr>
          <p:cNvPr id="7" name="PA_库_文本框 6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2"/>
            </p:custDataLst>
          </p:nvPr>
        </p:nvSpPr>
        <p:spPr>
          <a:xfrm>
            <a:off x="7987521" y="1294715"/>
            <a:ext cx="2713767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25000"/>
              </a:lnSpc>
              <a:buFont typeface="+mj-lt"/>
              <a:buAutoNum type="romanUcPeriod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该总结的说明性文字该总结的说明性文字说明性文字；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  <a:p>
            <a:pPr marL="400050" indent="-400050">
              <a:lnSpc>
                <a:spcPct val="125000"/>
              </a:lnSpc>
              <a:buFont typeface="+mj-lt"/>
              <a:buAutoNum type="romanUcPeriod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该总结的说明性文字该总结的说明性文字；</a:t>
            </a:r>
          </a:p>
          <a:p>
            <a:pPr marL="400050" indent="-400050">
              <a:lnSpc>
                <a:spcPct val="125000"/>
              </a:lnSpc>
              <a:buFont typeface="+mj-lt"/>
              <a:buAutoNum type="romanUcPeriod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该总结的说明性文字该总结的说明性文字说明性文字；</a:t>
            </a:r>
          </a:p>
          <a:p>
            <a:pPr marL="400050" indent="-400050">
              <a:lnSpc>
                <a:spcPct val="125000"/>
              </a:lnSpc>
              <a:buFont typeface="+mj-lt"/>
              <a:buAutoNum type="romanUcPeriod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该总结的说明性文字该总结的说明性文字；</a:t>
            </a:r>
          </a:p>
        </p:txBody>
      </p:sp>
      <p:cxnSp>
        <p:nvCxnSpPr>
          <p:cNvPr id="8" name="PA_库_直接连接符 7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CxnSpPr/>
          <p:nvPr>
            <p:custDataLst>
              <p:tags r:id="rId3"/>
            </p:custDataLst>
          </p:nvPr>
        </p:nvCxnSpPr>
        <p:spPr>
          <a:xfrm>
            <a:off x="4302344" y="2116304"/>
            <a:ext cx="897900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_库_文本框 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4"/>
            </p:custDataLst>
          </p:nvPr>
        </p:nvSpPr>
        <p:spPr>
          <a:xfrm>
            <a:off x="4207756" y="2201055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i="1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在此输入说明性文字</a:t>
            </a:r>
          </a:p>
        </p:txBody>
      </p:sp>
      <p:sp>
        <p:nvSpPr>
          <p:cNvPr id="10" name="e7d195523061f1c0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hidden="1"/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e7d195523061f1c0789e8b7a826592a64f42eaafa8f719f44178655771082FC721B933721FFCC1B71C8CD17ABA15C67805CF9E7F8161823886594CB764DBE15658D341DE06F40A8E2613069DF6F7DC02CB484A5485C9AA4EB849795969481B6F788F1479AAAB7A0737FE64CF8B065AC9958E643BFCA19BD8A2E05D9B54BBC3F9C279FDC72E09F210</a:t>
            </a:r>
            <a:endParaRPr lang="zh-CN" altLang="en-US" sz="100"/>
          </a:p>
        </p:txBody>
      </p:sp>
      <p:pic>
        <p:nvPicPr>
          <p:cNvPr id="11" name="PA_库_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04" y="1079419"/>
            <a:ext cx="2340237" cy="1532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矩形 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1"/>
            </p:custDataLst>
          </p:nvPr>
        </p:nvSpPr>
        <p:spPr>
          <a:xfrm>
            <a:off x="7170721" y="1390555"/>
            <a:ext cx="3600396" cy="439896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3" name="PA_库_文本框 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2"/>
            </p:custDataLst>
          </p:nvPr>
        </p:nvSpPr>
        <p:spPr>
          <a:xfrm>
            <a:off x="792092" y="1871637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思考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行动</a:t>
            </a:r>
          </a:p>
        </p:txBody>
      </p:sp>
      <p:sp>
        <p:nvSpPr>
          <p:cNvPr id="4" name="PA_库_文本框 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3"/>
            </p:custDataLst>
          </p:nvPr>
        </p:nvSpPr>
        <p:spPr>
          <a:xfrm>
            <a:off x="792092" y="3041059"/>
            <a:ext cx="497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在此输入一句话思考的说明性文字务必言简意赅言简意赅；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5" name="PA_库_文本框 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4"/>
            </p:custDataLst>
          </p:nvPr>
        </p:nvSpPr>
        <p:spPr>
          <a:xfrm>
            <a:off x="792092" y="2502306"/>
            <a:ext cx="1067254" cy="4313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400">
                <a:latin typeface="造字工房悦黑演示版纤细体" pitchFamily="50" charset="-122"/>
                <a:ea typeface="造字工房悦黑演示版纤细体" pitchFamily="50" charset="-122"/>
              </a:rPr>
              <a:t>思考</a:t>
            </a:r>
          </a:p>
        </p:txBody>
      </p:sp>
      <p:sp>
        <p:nvSpPr>
          <p:cNvPr id="6" name="PA_库_文本框 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5"/>
            </p:custDataLst>
          </p:nvPr>
        </p:nvSpPr>
        <p:spPr>
          <a:xfrm>
            <a:off x="792092" y="4441042"/>
            <a:ext cx="497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在此输入一句话行动的说明性文字务必言简意赅言简意赅。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7" name="PA_库_文本框 6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6"/>
            </p:custDataLst>
          </p:nvPr>
        </p:nvSpPr>
        <p:spPr>
          <a:xfrm>
            <a:off x="792092" y="3902289"/>
            <a:ext cx="1067254" cy="4313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400">
                <a:latin typeface="造字工房悦黑演示版纤细体" pitchFamily="50" charset="-122"/>
                <a:ea typeface="造字工房悦黑演示版纤细体" pitchFamily="50" charset="-122"/>
              </a:rPr>
              <a:t>行动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/>
        </p:nvSpPr>
        <p:spPr>
          <a:xfrm>
            <a:off x="4926448" y="629150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latin typeface="造字工房悦黑演示版纤细体" pitchFamily="50" charset="-122"/>
                <a:ea typeface="造字工房悦黑演示版纤细体" pitchFamily="50" charset="-122"/>
              </a:rPr>
              <a:t>发展战略格局</a:t>
            </a:r>
          </a:p>
        </p:txBody>
      </p:sp>
      <p:sp>
        <p:nvSpPr>
          <p:cNvPr id="3" name="PA_库_矩形 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1"/>
            </p:custDataLst>
          </p:nvPr>
        </p:nvSpPr>
        <p:spPr>
          <a:xfrm>
            <a:off x="1298019" y="2037331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4" name="PA_库_矩形 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2"/>
            </p:custDataLst>
          </p:nvPr>
        </p:nvSpPr>
        <p:spPr>
          <a:xfrm>
            <a:off x="1298019" y="2037331"/>
            <a:ext cx="2474258" cy="3136433"/>
          </a:xfrm>
          <a:prstGeom prst="rect">
            <a:avLst/>
          </a:prstGeom>
          <a:blipFill dpi="0" rotWithShape="1">
            <a:blip r:embed="rId1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5" name="PA_库_文本框 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3"/>
            </p:custDataLst>
          </p:nvPr>
        </p:nvSpPr>
        <p:spPr>
          <a:xfrm>
            <a:off x="1472829" y="3113095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市场格局</a:t>
            </a:r>
          </a:p>
        </p:txBody>
      </p:sp>
      <p:sp>
        <p:nvSpPr>
          <p:cNvPr id="6" name="PA_库_文本框 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4"/>
            </p:custDataLst>
          </p:nvPr>
        </p:nvSpPr>
        <p:spPr>
          <a:xfrm>
            <a:off x="1614156" y="3807253"/>
            <a:ext cx="17299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  <a:endParaRPr lang="en-US" altLang="zh-CN" sz="1400">
              <a:solidFill>
                <a:schemeClr val="bg1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</a:p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</a:p>
        </p:txBody>
      </p:sp>
      <p:cxnSp>
        <p:nvCxnSpPr>
          <p:cNvPr id="7" name="PA_库_直接连接符 6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CxnSpPr/>
          <p:nvPr>
            <p:custDataLst>
              <p:tags r:id="rId5"/>
            </p:custDataLst>
          </p:nvPr>
        </p:nvCxnSpPr>
        <p:spPr>
          <a:xfrm>
            <a:off x="1849347" y="3579679"/>
            <a:ext cx="30480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_库_矩形 7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6"/>
            </p:custDataLst>
          </p:nvPr>
        </p:nvSpPr>
        <p:spPr>
          <a:xfrm>
            <a:off x="4858871" y="2037331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9" name="PA_库_矩形 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7"/>
            </p:custDataLst>
          </p:nvPr>
        </p:nvSpPr>
        <p:spPr>
          <a:xfrm>
            <a:off x="4858871" y="2037331"/>
            <a:ext cx="2474258" cy="3136433"/>
          </a:xfrm>
          <a:prstGeom prst="rect">
            <a:avLst/>
          </a:prstGeom>
          <a:blipFill dpi="0" rotWithShape="1">
            <a:blip r:embed="rId19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0" name="PA_库_文本框 9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8"/>
            </p:custDataLst>
          </p:nvPr>
        </p:nvSpPr>
        <p:spPr>
          <a:xfrm>
            <a:off x="5033681" y="3113095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竞争格局</a:t>
            </a:r>
          </a:p>
        </p:txBody>
      </p:sp>
      <p:sp>
        <p:nvSpPr>
          <p:cNvPr id="11" name="PA_库_文本框 10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9"/>
            </p:custDataLst>
          </p:nvPr>
        </p:nvSpPr>
        <p:spPr>
          <a:xfrm>
            <a:off x="5175008" y="3807253"/>
            <a:ext cx="17299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  <a:endParaRPr lang="en-US" altLang="zh-CN" sz="1400">
              <a:solidFill>
                <a:schemeClr val="bg1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</a:p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</a:p>
        </p:txBody>
      </p:sp>
      <p:cxnSp>
        <p:nvCxnSpPr>
          <p:cNvPr id="12" name="PA_库_直接连接符 1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CxnSpPr/>
          <p:nvPr>
            <p:custDataLst>
              <p:tags r:id="rId10"/>
            </p:custDataLst>
          </p:nvPr>
        </p:nvCxnSpPr>
        <p:spPr>
          <a:xfrm>
            <a:off x="5410199" y="3579679"/>
            <a:ext cx="30480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_库_矩形 1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11"/>
            </p:custDataLst>
          </p:nvPr>
        </p:nvSpPr>
        <p:spPr>
          <a:xfrm>
            <a:off x="8419724" y="2037331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4" name="PA_库_矩形 1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12"/>
            </p:custDataLst>
          </p:nvPr>
        </p:nvSpPr>
        <p:spPr>
          <a:xfrm>
            <a:off x="8419724" y="2037331"/>
            <a:ext cx="2474258" cy="3136433"/>
          </a:xfrm>
          <a:prstGeom prst="rect">
            <a:avLst/>
          </a:prstGeom>
          <a:blipFill dpi="0" rotWithShape="1">
            <a:blip r:embed="rId2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5" name="PA_库_文本框 1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3"/>
            </p:custDataLst>
          </p:nvPr>
        </p:nvSpPr>
        <p:spPr>
          <a:xfrm>
            <a:off x="8594534" y="3113095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世界格局</a:t>
            </a:r>
          </a:p>
        </p:txBody>
      </p:sp>
      <p:sp>
        <p:nvSpPr>
          <p:cNvPr id="16" name="PA_库_文本框 1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4"/>
            </p:custDataLst>
          </p:nvPr>
        </p:nvSpPr>
        <p:spPr>
          <a:xfrm>
            <a:off x="8735861" y="3807253"/>
            <a:ext cx="17299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  <a:endParaRPr lang="en-US" altLang="zh-CN" sz="1400">
              <a:solidFill>
                <a:schemeClr val="bg1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</a:p>
          <a:p>
            <a:pPr marL="285750" indent="-285750" algn="l">
              <a:buFont typeface="+mj-lt"/>
              <a:buAutoNum type="romanUcPeriod"/>
            </a:pPr>
            <a:r>
              <a:rPr lang="zh-CN" altLang="en-US" sz="14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输入描述性文字</a:t>
            </a:r>
          </a:p>
        </p:txBody>
      </p:sp>
      <p:cxnSp>
        <p:nvCxnSpPr>
          <p:cNvPr id="17" name="PA_库_直接连接符 16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CxnSpPr/>
          <p:nvPr>
            <p:custDataLst>
              <p:tags r:id="rId15"/>
            </p:custDataLst>
          </p:nvPr>
        </p:nvCxnSpPr>
        <p:spPr>
          <a:xfrm>
            <a:off x="8971052" y="3579679"/>
            <a:ext cx="30480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文本框 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"/>
            </p:custDataLst>
          </p:nvPr>
        </p:nvSpPr>
        <p:spPr>
          <a:xfrm>
            <a:off x="1742109" y="1454060"/>
            <a:ext cx="729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输入发展愿景秉承“以优质和特色打造百年品牌”的企业发展愿景。 </a:t>
            </a:r>
          </a:p>
        </p:txBody>
      </p:sp>
      <p:cxnSp>
        <p:nvCxnSpPr>
          <p:cNvPr id="3" name="PA_库_直接连接符 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CxnSpPr/>
          <p:nvPr>
            <p:custDataLst>
              <p:tags r:id="rId2"/>
            </p:custDataLst>
          </p:nvPr>
        </p:nvCxnSpPr>
        <p:spPr>
          <a:xfrm>
            <a:off x="1862439" y="1948616"/>
            <a:ext cx="523536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PA_库_组合 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3"/>
            </p:custDataLst>
          </p:nvPr>
        </p:nvGrpSpPr>
        <p:grpSpPr>
          <a:xfrm>
            <a:off x="1862439" y="2291461"/>
            <a:ext cx="6965938" cy="692373"/>
            <a:chOff x="3322749" y="2605360"/>
            <a:chExt cx="6965938" cy="692373"/>
          </a:xfrm>
        </p:grpSpPr>
        <p:grpSp>
          <p:nvGrpSpPr>
            <p:cNvPr id="5" name="组合 4"/>
            <p:cNvGrpSpPr/>
            <p:nvPr/>
          </p:nvGrpSpPr>
          <p:grpSpPr>
            <a:xfrm>
              <a:off x="3322749" y="2605360"/>
              <a:ext cx="579660" cy="671469"/>
              <a:chOff x="1712451" y="2860578"/>
              <a:chExt cx="1060647" cy="1228636"/>
            </a:xfrm>
            <a:effectLst>
              <a:outerShdw blurRad="63500" dist="25400" dir="5400000" algn="t" rotWithShape="0">
                <a:prstClr val="black">
                  <a:alpha val="45000"/>
                </a:prstClr>
              </a:outerShdw>
            </a:effectLst>
          </p:grpSpPr>
          <p:sp>
            <p:nvSpPr>
              <p:cNvPr id="7" name="平行四边形 6"/>
              <p:cNvSpPr/>
              <p:nvPr/>
            </p:nvSpPr>
            <p:spPr>
              <a:xfrm rot="16200000">
                <a:off x="1513580" y="3359196"/>
                <a:ext cx="928889" cy="531146"/>
              </a:xfrm>
              <a:prstGeom prst="parallelogram">
                <a:avLst>
                  <a:gd name="adj" fmla="val 562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  <p:sp>
            <p:nvSpPr>
              <p:cNvPr id="8" name="平行四边形 7"/>
              <p:cNvSpPr/>
              <p:nvPr/>
            </p:nvSpPr>
            <p:spPr>
              <a:xfrm rot="5400000" flipH="1">
                <a:off x="2043903" y="3360020"/>
                <a:ext cx="928889" cy="529500"/>
              </a:xfrm>
              <a:prstGeom prst="parallelogram">
                <a:avLst>
                  <a:gd name="adj" fmla="val 5620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1712451" y="2860578"/>
                <a:ext cx="1060646" cy="599496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192687" y="2666791"/>
              <a:ext cx="6096000" cy="6309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努力为客户打造更给力的明天。</a:t>
              </a: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细节决定成败，选择成就未来。</a:t>
              </a:r>
            </a:p>
          </p:txBody>
        </p:sp>
      </p:grpSp>
      <p:grpSp>
        <p:nvGrpSpPr>
          <p:cNvPr id="10" name="PA_库_组合 9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4"/>
            </p:custDataLst>
          </p:nvPr>
        </p:nvGrpSpPr>
        <p:grpSpPr>
          <a:xfrm>
            <a:off x="1862439" y="3267495"/>
            <a:ext cx="6965938" cy="692373"/>
            <a:chOff x="3322749" y="2605360"/>
            <a:chExt cx="6965938" cy="692373"/>
          </a:xfrm>
        </p:grpSpPr>
        <p:grpSp>
          <p:nvGrpSpPr>
            <p:cNvPr id="11" name="组合 10"/>
            <p:cNvGrpSpPr/>
            <p:nvPr/>
          </p:nvGrpSpPr>
          <p:grpSpPr>
            <a:xfrm>
              <a:off x="3322749" y="2605360"/>
              <a:ext cx="579660" cy="671469"/>
              <a:chOff x="1712451" y="2860578"/>
              <a:chExt cx="1060647" cy="1228636"/>
            </a:xfrm>
            <a:effectLst>
              <a:outerShdw blurRad="63500" dist="25400" dir="5400000" algn="t" rotWithShape="0">
                <a:prstClr val="black">
                  <a:alpha val="45000"/>
                </a:prstClr>
              </a:outerShdw>
            </a:effectLst>
          </p:grpSpPr>
          <p:sp>
            <p:nvSpPr>
              <p:cNvPr id="13" name="平行四边形 12"/>
              <p:cNvSpPr/>
              <p:nvPr/>
            </p:nvSpPr>
            <p:spPr>
              <a:xfrm rot="16200000">
                <a:off x="1513580" y="3359196"/>
                <a:ext cx="928889" cy="531146"/>
              </a:xfrm>
              <a:prstGeom prst="parallelogram">
                <a:avLst>
                  <a:gd name="adj" fmla="val 562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  <p:sp>
            <p:nvSpPr>
              <p:cNvPr id="14" name="平行四边形 13"/>
              <p:cNvSpPr/>
              <p:nvPr/>
            </p:nvSpPr>
            <p:spPr>
              <a:xfrm rot="5400000" flipH="1">
                <a:off x="2043903" y="3360020"/>
                <a:ext cx="928889" cy="529500"/>
              </a:xfrm>
              <a:prstGeom prst="parallelogram">
                <a:avLst>
                  <a:gd name="adj" fmla="val 5620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  <p:sp>
            <p:nvSpPr>
              <p:cNvPr id="15" name="菱形 14"/>
              <p:cNvSpPr/>
              <p:nvPr/>
            </p:nvSpPr>
            <p:spPr>
              <a:xfrm>
                <a:off x="1712451" y="2860578"/>
                <a:ext cx="1060646" cy="599496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92687" y="2666791"/>
              <a:ext cx="6096000" cy="6309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劳动创造财富，精诚丰收辉煌。</a:t>
              </a: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如果没有今天，怎么会有未来。</a:t>
              </a:r>
            </a:p>
          </p:txBody>
        </p:sp>
      </p:grpSp>
      <p:grpSp>
        <p:nvGrpSpPr>
          <p:cNvPr id="16" name="PA_库_组合 1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5"/>
            </p:custDataLst>
          </p:nvPr>
        </p:nvGrpSpPr>
        <p:grpSpPr>
          <a:xfrm>
            <a:off x="1862439" y="4243530"/>
            <a:ext cx="6965938" cy="692373"/>
            <a:chOff x="3322749" y="2605360"/>
            <a:chExt cx="6965938" cy="692373"/>
          </a:xfrm>
        </p:grpSpPr>
        <p:grpSp>
          <p:nvGrpSpPr>
            <p:cNvPr id="17" name="组合 16"/>
            <p:cNvGrpSpPr/>
            <p:nvPr/>
          </p:nvGrpSpPr>
          <p:grpSpPr>
            <a:xfrm>
              <a:off x="3322749" y="2605360"/>
              <a:ext cx="579660" cy="671469"/>
              <a:chOff x="1712451" y="2860578"/>
              <a:chExt cx="1060647" cy="1228636"/>
            </a:xfrm>
            <a:effectLst>
              <a:outerShdw blurRad="63500" dist="25400" dir="5400000" algn="t" rotWithShape="0">
                <a:prstClr val="black">
                  <a:alpha val="45000"/>
                </a:prstClr>
              </a:outerShdw>
            </a:effectLst>
          </p:grpSpPr>
          <p:sp>
            <p:nvSpPr>
              <p:cNvPr id="19" name="平行四边形 18"/>
              <p:cNvSpPr/>
              <p:nvPr/>
            </p:nvSpPr>
            <p:spPr>
              <a:xfrm rot="16200000">
                <a:off x="1513580" y="3359196"/>
                <a:ext cx="928889" cy="531146"/>
              </a:xfrm>
              <a:prstGeom prst="parallelogram">
                <a:avLst>
                  <a:gd name="adj" fmla="val 562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  <p:sp>
            <p:nvSpPr>
              <p:cNvPr id="20" name="平行四边形 19"/>
              <p:cNvSpPr/>
              <p:nvPr/>
            </p:nvSpPr>
            <p:spPr>
              <a:xfrm rot="5400000" flipH="1">
                <a:off x="2043903" y="3360020"/>
                <a:ext cx="928889" cy="529500"/>
              </a:xfrm>
              <a:prstGeom prst="parallelogram">
                <a:avLst>
                  <a:gd name="adj" fmla="val 5620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  <p:sp>
            <p:nvSpPr>
              <p:cNvPr id="21" name="菱形 20"/>
              <p:cNvSpPr/>
              <p:nvPr/>
            </p:nvSpPr>
            <p:spPr>
              <a:xfrm>
                <a:off x="1712451" y="2860578"/>
                <a:ext cx="1060646" cy="599496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192687" y="2666791"/>
              <a:ext cx="6096000" cy="6309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凝聚我们的力量，收获明日的辉煌。</a:t>
              </a: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如今拼搏于未来，未来享受于如今。</a:t>
              </a:r>
            </a:p>
          </p:txBody>
        </p:sp>
      </p:grpSp>
      <p:sp>
        <p:nvSpPr>
          <p:cNvPr id="23" name="PA_库_矩形 2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6"/>
            </p:custDataLst>
          </p:nvPr>
        </p:nvSpPr>
        <p:spPr>
          <a:xfrm>
            <a:off x="5823045" y="1948616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24" name="PA_库_矩形 2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7"/>
            </p:custDataLst>
          </p:nvPr>
        </p:nvSpPr>
        <p:spPr>
          <a:xfrm>
            <a:off x="5823045" y="1948616"/>
            <a:ext cx="2474258" cy="3136433"/>
          </a:xfrm>
          <a:prstGeom prst="rect">
            <a:avLst/>
          </a:prstGeom>
          <a:blipFill dpi="0" rotWithShape="1">
            <a:blip r:embed="rId1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28" name="PA_库_矩形 27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8"/>
            </p:custDataLst>
          </p:nvPr>
        </p:nvSpPr>
        <p:spPr>
          <a:xfrm>
            <a:off x="8451977" y="2962931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29" name="PA_库_矩形 2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9"/>
            </p:custDataLst>
          </p:nvPr>
        </p:nvSpPr>
        <p:spPr>
          <a:xfrm>
            <a:off x="8459888" y="2962931"/>
            <a:ext cx="2474258" cy="3136433"/>
          </a:xfrm>
          <a:prstGeom prst="rect">
            <a:avLst/>
          </a:prstGeom>
          <a:blipFill dpi="0" rotWithShape="1">
            <a:blip r:embed="rId1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3" grpId="0" autoUpdateAnimBg="0"/>
      <p:bldP spid="24" grpId="0" autoUpdateAnimBg="0"/>
      <p:bldP spid="28" grpId="0" autoUpdateAnimBg="0"/>
      <p:bldP spid="2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5" y="0"/>
            <a:ext cx="10395010" cy="6808541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2"/>
            </p:custDataLst>
          </p:nvPr>
        </p:nvSpPr>
        <p:spPr>
          <a:xfrm>
            <a:off x="1633361" y="2867787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95886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对岗位和工作的认识</a:t>
            </a:r>
          </a:p>
        </p:txBody>
      </p:sp>
      <p:grpSp>
        <p:nvGrpSpPr>
          <p:cNvPr id="6" name="PA_库_组合 5"/>
          <p:cNvGrpSpPr/>
          <p:nvPr>
            <p:custDataLst>
              <p:tags r:id="rId3"/>
            </p:custDataLst>
          </p:nvPr>
        </p:nvGrpSpPr>
        <p:grpSpPr>
          <a:xfrm>
            <a:off x="326030" y="2381732"/>
            <a:ext cx="1939497" cy="1989930"/>
            <a:chOff x="476157" y="1349038"/>
            <a:chExt cx="1020726" cy="1047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57" y="1349038"/>
              <a:ext cx="1020726" cy="104726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14710" y="1604841"/>
              <a:ext cx="326656" cy="583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i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66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853270" y="3429000"/>
            <a:ext cx="585489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通过的工作，你对岗位和工作的认识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/>
          <p:cNvGrpSpPr/>
          <p:nvPr/>
        </p:nvGrpSpPr>
        <p:grpSpPr>
          <a:xfrm>
            <a:off x="714375" y="1269206"/>
            <a:ext cx="10763250" cy="4319588"/>
            <a:chOff x="704850" y="1014412"/>
            <a:chExt cx="10763250" cy="4319588"/>
          </a:xfrm>
        </p:grpSpPr>
        <p:sp>
          <p:nvSpPr>
            <p:cNvPr id="129" name="新月形 128"/>
            <p:cNvSpPr/>
            <p:nvPr/>
          </p:nvSpPr>
          <p:spPr>
            <a:xfrm rot="5400000">
              <a:off x="5373040" y="-1124149"/>
              <a:ext cx="1426869" cy="10553703"/>
            </a:xfrm>
            <a:prstGeom prst="moon">
              <a:avLst>
                <a:gd name="adj" fmla="val 87500"/>
              </a:avLst>
            </a:prstGeom>
            <a:ln>
              <a:noFill/>
            </a:ln>
            <a:effectLst>
              <a:outerShdw blurRad="228600" dist="660400" dir="5400000" algn="t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704850" y="1014412"/>
              <a:ext cx="10763250" cy="431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1" name="图片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16" y="1936591"/>
            <a:ext cx="2984817" cy="2984817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  <a:gd name="connsiteX4" fmla="*/ 1504950 w 3009900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cubicBezTo>
                  <a:pt x="2336111" y="0"/>
                  <a:pt x="3009900" y="673789"/>
                  <a:pt x="3009900" y="1504950"/>
                </a:cubicBezTo>
                <a:cubicBezTo>
                  <a:pt x="3009900" y="2336111"/>
                  <a:pt x="2336111" y="3009900"/>
                  <a:pt x="1504950" y="3009900"/>
                </a:cubicBezTo>
                <a:cubicBezTo>
                  <a:pt x="673789" y="3009900"/>
                  <a:pt x="0" y="2336111"/>
                  <a:pt x="0" y="1504950"/>
                </a:cubicBezTo>
                <a:cubicBezTo>
                  <a:pt x="0" y="673789"/>
                  <a:pt x="673789" y="0"/>
                  <a:pt x="1504950" y="0"/>
                </a:cubicBezTo>
                <a:close/>
              </a:path>
            </a:pathLst>
          </a:custGeom>
          <a:ln w="57150">
            <a:solidFill>
              <a:schemeClr val="bg1">
                <a:lumMod val="75000"/>
              </a:schemeClr>
            </a:solidFill>
          </a:ln>
          <a:effectLst/>
        </p:spPr>
      </p:pic>
      <p:cxnSp>
        <p:nvCxnSpPr>
          <p:cNvPr id="132" name="直接连接符 131"/>
          <p:cNvCxnSpPr/>
          <p:nvPr/>
        </p:nvCxnSpPr>
        <p:spPr>
          <a:xfrm>
            <a:off x="7292461" y="2255315"/>
            <a:ext cx="0" cy="2469085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>
            <a:off x="1124260" y="2089636"/>
            <a:ext cx="5501451" cy="2926704"/>
            <a:chOff x="1133785" y="2249118"/>
            <a:chExt cx="5501451" cy="2926704"/>
          </a:xfrm>
        </p:grpSpPr>
        <p:sp>
          <p:nvSpPr>
            <p:cNvPr id="134" name="文本框 133"/>
            <p:cNvSpPr txBox="1"/>
            <p:nvPr/>
          </p:nvSpPr>
          <p:spPr>
            <a:xfrm>
              <a:off x="1133785" y="2249118"/>
              <a:ext cx="3917409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5400" dirty="0">
                  <a:latin typeface="造字工房悦黑演示版纤细体" pitchFamily="50" charset="-122"/>
                  <a:ea typeface="造字工房悦黑演示版纤细体" pitchFamily="50" charset="-122"/>
                </a:rPr>
                <a:t>输入标题</a:t>
              </a:r>
            </a:p>
          </p:txBody>
        </p:sp>
        <p:sp>
          <p:nvSpPr>
            <p:cNvPr id="135" name="Content Placeholder 2"/>
            <p:cNvSpPr txBox="1"/>
            <p:nvPr/>
          </p:nvSpPr>
          <p:spPr>
            <a:xfrm>
              <a:off x="1133785" y="3178645"/>
              <a:ext cx="5501451" cy="199717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spc="600" dirty="0">
                  <a:solidFill>
                    <a:schemeClr val="tx1"/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内容打在这里，或者通过复制您的文本内容打在这里，或者通过复制您的文本</a:t>
              </a:r>
              <a:endParaRPr lang="zh-CN" altLang="en-US" sz="1800" spc="600" dirty="0">
                <a:solidFill>
                  <a:schemeClr val="tx1"/>
                </a:solidFill>
              </a:endParaRP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1264865" y="4292341"/>
              <a:ext cx="1632914" cy="609600"/>
              <a:chOff x="1290265" y="4292341"/>
              <a:chExt cx="1632914" cy="609600"/>
            </a:xfrm>
          </p:grpSpPr>
          <p:sp>
            <p:nvSpPr>
              <p:cNvPr id="137" name="矩形 136"/>
              <p:cNvSpPr/>
              <p:nvPr/>
            </p:nvSpPr>
            <p:spPr>
              <a:xfrm>
                <a:off x="1290265" y="4292341"/>
                <a:ext cx="1632914" cy="60960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9410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1316882" y="4370627"/>
                <a:ext cx="1555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造字工房悦黑演示版纤细体" pitchFamily="50" charset="-122"/>
                    <a:ea typeface="造字工房悦黑演示版纤细体" pitchFamily="50" charset="-122"/>
                  </a:rPr>
                  <a:t>READ MORE</a:t>
                </a:r>
                <a:endParaRPr lang="zh-CN" altLang="en-US" sz="2000" dirty="0">
                  <a:solidFill>
                    <a:schemeClr val="bg1"/>
                  </a:solidFill>
                  <a:latin typeface="造字工房悦黑演示版纤细体" pitchFamily="50" charset="-122"/>
                  <a:ea typeface="造字工房悦黑演示版纤细体" pitchFamily="50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3457" y="730044"/>
            <a:ext cx="7521677" cy="5397910"/>
          </a:xfrm>
          <a:prstGeom prst="rect">
            <a:avLst/>
          </a:prstGeom>
          <a:noFill/>
          <a:ln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72460" y="1338202"/>
            <a:ext cx="1015663" cy="4219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400" spc="2000" dirty="0">
                <a:solidFill>
                  <a:schemeClr val="tx2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输入标题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65649" y="2034311"/>
            <a:ext cx="5249369" cy="1019162"/>
            <a:chOff x="1519610" y="2535757"/>
            <a:chExt cx="5249369" cy="1019162"/>
          </a:xfrm>
          <a:solidFill>
            <a:srgbClr val="DCECEE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1519610" y="2550031"/>
              <a:ext cx="1006475" cy="1004888"/>
              <a:chOff x="2128838" y="3851275"/>
              <a:chExt cx="1006475" cy="1004888"/>
            </a:xfrm>
            <a:grpFill/>
          </p:grpSpPr>
          <p:sp>
            <p:nvSpPr>
              <p:cNvPr id="21" name="Oval 7"/>
              <p:cNvSpPr/>
              <p:nvPr/>
            </p:nvSpPr>
            <p:spPr bwMode="auto">
              <a:xfrm>
                <a:off x="2128838" y="3851275"/>
                <a:ext cx="1006475" cy="1004888"/>
              </a:xfrm>
              <a:prstGeom prst="ellipse">
                <a:avLst/>
              </a:prstGeom>
              <a:grpFill/>
              <a:ln w="2222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AutoShape 59"/>
              <p:cNvSpPr/>
              <p:nvPr/>
            </p:nvSpPr>
            <p:spPr bwMode="auto">
              <a:xfrm>
                <a:off x="2355850" y="4116388"/>
                <a:ext cx="465138" cy="463550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grpFill/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2">
                      <a:lumMod val="50000"/>
                      <a:lumOff val="50000"/>
                    </a:schemeClr>
                  </a:solidFill>
                  <a:latin typeface="+mn-lt"/>
                  <a:sym typeface="Gill Sans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762504" y="2535757"/>
              <a:ext cx="1006475" cy="1004888"/>
              <a:chOff x="5592763" y="3851275"/>
              <a:chExt cx="1006475" cy="1004888"/>
            </a:xfrm>
            <a:grpFill/>
          </p:grpSpPr>
          <p:sp>
            <p:nvSpPr>
              <p:cNvPr id="17" name="Oval 8"/>
              <p:cNvSpPr/>
              <p:nvPr/>
            </p:nvSpPr>
            <p:spPr bwMode="auto">
              <a:xfrm>
                <a:off x="5592763" y="3851275"/>
                <a:ext cx="1006475" cy="1004888"/>
              </a:xfrm>
              <a:prstGeom prst="ellipse">
                <a:avLst/>
              </a:prstGeom>
              <a:grpFill/>
              <a:ln w="2222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18" name="Group 25"/>
              <p:cNvGrpSpPr/>
              <p:nvPr/>
            </p:nvGrpSpPr>
            <p:grpSpPr bwMode="auto">
              <a:xfrm>
                <a:off x="5863284" y="4144484"/>
                <a:ext cx="465432" cy="435357"/>
                <a:chOff x="5368132" y="3540125"/>
                <a:chExt cx="465138" cy="435769"/>
              </a:xfrm>
              <a:grpFill/>
            </p:grpSpPr>
            <p:sp>
              <p:nvSpPr>
                <p:cNvPr id="19" name="AutoShape 110"/>
                <p:cNvSpPr/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20" name="AutoShape 111"/>
                <p:cNvSpPr/>
                <p:nvPr/>
              </p:nvSpPr>
              <p:spPr bwMode="auto">
                <a:xfrm>
                  <a:off x="5368132" y="3540125"/>
                  <a:ext cx="465138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3641057" y="2542499"/>
              <a:ext cx="1006475" cy="1004887"/>
              <a:chOff x="2128838" y="1417638"/>
              <a:chExt cx="1006475" cy="1004887"/>
            </a:xfrm>
            <a:grpFill/>
          </p:grpSpPr>
          <p:sp>
            <p:nvSpPr>
              <p:cNvPr id="8" name="Oval 4"/>
              <p:cNvSpPr/>
              <p:nvPr/>
            </p:nvSpPr>
            <p:spPr bwMode="auto">
              <a:xfrm>
                <a:off x="2128838" y="1417638"/>
                <a:ext cx="1006475" cy="1004887"/>
              </a:xfrm>
              <a:prstGeom prst="ellipse">
                <a:avLst/>
              </a:prstGeom>
              <a:grpFill/>
              <a:ln w="2222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9" name="Group 32"/>
              <p:cNvGrpSpPr/>
              <p:nvPr/>
            </p:nvGrpSpPr>
            <p:grpSpPr bwMode="auto">
              <a:xfrm>
                <a:off x="2399757" y="1738881"/>
                <a:ext cx="464637" cy="362400"/>
                <a:chOff x="2581275" y="1710532"/>
                <a:chExt cx="464344" cy="362744"/>
              </a:xfrm>
              <a:grpFill/>
            </p:grpSpPr>
            <p:sp>
              <p:nvSpPr>
                <p:cNvPr id="10" name="AutoShape 140"/>
                <p:cNvSpPr/>
                <p:nvPr/>
              </p:nvSpPr>
              <p:spPr bwMode="auto">
                <a:xfrm>
                  <a:off x="2639219" y="1768475"/>
                  <a:ext cx="290513" cy="235744"/>
                </a:xfrm>
                <a:custGeom>
                  <a:avLst/>
                  <a:gdLst>
                    <a:gd name="T0" fmla="+- 0 10800 376"/>
                    <a:gd name="T1" fmla="*/ T0 w 20848"/>
                    <a:gd name="T2" fmla="*/ 10800 h 21600"/>
                    <a:gd name="T3" fmla="+- 0 10800 376"/>
                    <a:gd name="T4" fmla="*/ T3 w 20848"/>
                    <a:gd name="T5" fmla="*/ 10800 h 21600"/>
                    <a:gd name="T6" fmla="+- 0 10800 376"/>
                    <a:gd name="T7" fmla="*/ T6 w 20848"/>
                    <a:gd name="T8" fmla="*/ 10800 h 21600"/>
                    <a:gd name="T9" fmla="+- 0 10800 376"/>
                    <a:gd name="T10" fmla="*/ T9 w 2084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48" h="21600">
                      <a:moveTo>
                        <a:pt x="18728" y="19178"/>
                      </a:moveTo>
                      <a:cubicBezTo>
                        <a:pt x="13191" y="20631"/>
                        <a:pt x="7654" y="20631"/>
                        <a:pt x="2118" y="19178"/>
                      </a:cubicBezTo>
                      <a:cubicBezTo>
                        <a:pt x="678" y="13592"/>
                        <a:pt x="678" y="8008"/>
                        <a:pt x="2118" y="2421"/>
                      </a:cubicBezTo>
                      <a:cubicBezTo>
                        <a:pt x="7654" y="968"/>
                        <a:pt x="13191" y="968"/>
                        <a:pt x="18728" y="2421"/>
                      </a:cubicBezTo>
                      <a:cubicBezTo>
                        <a:pt x="20168" y="8008"/>
                        <a:pt x="20168" y="13592"/>
                        <a:pt x="18728" y="19178"/>
                      </a:cubicBezTo>
                      <a:moveTo>
                        <a:pt x="18938" y="1116"/>
                      </a:moveTo>
                      <a:cubicBezTo>
                        <a:pt x="16114" y="375"/>
                        <a:pt x="13249" y="0"/>
                        <a:pt x="10423" y="0"/>
                      </a:cubicBezTo>
                      <a:cubicBezTo>
                        <a:pt x="7597" y="0"/>
                        <a:pt x="4732" y="375"/>
                        <a:pt x="1908" y="1116"/>
                      </a:cubicBezTo>
                      <a:cubicBezTo>
                        <a:pt x="1543" y="1213"/>
                        <a:pt x="1244" y="1552"/>
                        <a:pt x="1127" y="2004"/>
                      </a:cubicBezTo>
                      <a:cubicBezTo>
                        <a:pt x="-376" y="7841"/>
                        <a:pt x="-376" y="13759"/>
                        <a:pt x="1127" y="19593"/>
                      </a:cubicBezTo>
                      <a:cubicBezTo>
                        <a:pt x="1244" y="20047"/>
                        <a:pt x="1543" y="20386"/>
                        <a:pt x="1908" y="20482"/>
                      </a:cubicBezTo>
                      <a:cubicBezTo>
                        <a:pt x="4732" y="21224"/>
                        <a:pt x="7597" y="21600"/>
                        <a:pt x="10423" y="21600"/>
                      </a:cubicBezTo>
                      <a:cubicBezTo>
                        <a:pt x="13249" y="21600"/>
                        <a:pt x="16114" y="21224"/>
                        <a:pt x="18938" y="20482"/>
                      </a:cubicBezTo>
                      <a:cubicBezTo>
                        <a:pt x="19303" y="20386"/>
                        <a:pt x="19602" y="20047"/>
                        <a:pt x="19719" y="19593"/>
                      </a:cubicBezTo>
                      <a:cubicBezTo>
                        <a:pt x="21223" y="13759"/>
                        <a:pt x="21223" y="7841"/>
                        <a:pt x="19719" y="2004"/>
                      </a:cubicBezTo>
                      <a:cubicBezTo>
                        <a:pt x="19602" y="1552"/>
                        <a:pt x="19303" y="1213"/>
                        <a:pt x="18938" y="1116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1" name="AutoShape 141"/>
                <p:cNvSpPr/>
                <p:nvPr/>
              </p:nvSpPr>
              <p:spPr bwMode="auto">
                <a:xfrm>
                  <a:off x="2581275" y="1710532"/>
                  <a:ext cx="464344" cy="362744"/>
                </a:xfrm>
                <a:custGeom>
                  <a:avLst/>
                  <a:gdLst>
                    <a:gd name="T0" fmla="+- 0 10800 252"/>
                    <a:gd name="T1" fmla="*/ T0 w 21096"/>
                    <a:gd name="T2" fmla="*/ 10800 h 21600"/>
                    <a:gd name="T3" fmla="+- 0 10800 252"/>
                    <a:gd name="T4" fmla="*/ T3 w 21096"/>
                    <a:gd name="T5" fmla="*/ 10800 h 21600"/>
                    <a:gd name="T6" fmla="+- 0 10800 252"/>
                    <a:gd name="T7" fmla="*/ T6 w 21096"/>
                    <a:gd name="T8" fmla="*/ 10800 h 21600"/>
                    <a:gd name="T9" fmla="+- 0 10800 252"/>
                    <a:gd name="T10" fmla="*/ T9 w 2109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096" h="21600">
                      <a:moveTo>
                        <a:pt x="19056" y="18331"/>
                      </a:moveTo>
                      <a:cubicBezTo>
                        <a:pt x="13383" y="19233"/>
                        <a:pt x="7711" y="19233"/>
                        <a:pt x="2038" y="18331"/>
                      </a:cubicBezTo>
                      <a:cubicBezTo>
                        <a:pt x="1074" y="13022"/>
                        <a:pt x="1074" y="7713"/>
                        <a:pt x="2038" y="2404"/>
                      </a:cubicBezTo>
                      <a:cubicBezTo>
                        <a:pt x="7711" y="1502"/>
                        <a:pt x="13383" y="1502"/>
                        <a:pt x="19056" y="2404"/>
                      </a:cubicBezTo>
                      <a:cubicBezTo>
                        <a:pt x="20021" y="7713"/>
                        <a:pt x="20021" y="13022"/>
                        <a:pt x="19056" y="18331"/>
                      </a:cubicBezTo>
                      <a:moveTo>
                        <a:pt x="20338" y="2005"/>
                      </a:moveTo>
                      <a:cubicBezTo>
                        <a:pt x="20211" y="1301"/>
                        <a:pt x="19762" y="776"/>
                        <a:pt x="19215" y="689"/>
                      </a:cubicBezTo>
                      <a:cubicBezTo>
                        <a:pt x="16339" y="232"/>
                        <a:pt x="13423" y="0"/>
                        <a:pt x="10547" y="0"/>
                      </a:cubicBezTo>
                      <a:cubicBezTo>
                        <a:pt x="7671" y="0"/>
                        <a:pt x="4755" y="232"/>
                        <a:pt x="1879" y="689"/>
                      </a:cubicBezTo>
                      <a:cubicBezTo>
                        <a:pt x="1332" y="776"/>
                        <a:pt x="883" y="1301"/>
                        <a:pt x="756" y="2005"/>
                      </a:cubicBezTo>
                      <a:cubicBezTo>
                        <a:pt x="-252" y="7553"/>
                        <a:pt x="-252" y="13181"/>
                        <a:pt x="756" y="18731"/>
                      </a:cubicBezTo>
                      <a:cubicBezTo>
                        <a:pt x="883" y="19434"/>
                        <a:pt x="1332" y="19959"/>
                        <a:pt x="1879" y="20046"/>
                      </a:cubicBezTo>
                      <a:cubicBezTo>
                        <a:pt x="3265" y="20266"/>
                        <a:pt x="4660" y="20429"/>
                        <a:pt x="6055" y="20544"/>
                      </a:cubicBezTo>
                      <a:cubicBezTo>
                        <a:pt x="5979" y="20606"/>
                        <a:pt x="5931" y="20670"/>
                        <a:pt x="5931" y="20735"/>
                      </a:cubicBezTo>
                      <a:cubicBezTo>
                        <a:pt x="5931" y="21213"/>
                        <a:pt x="7997" y="21599"/>
                        <a:pt x="10547" y="21599"/>
                      </a:cubicBezTo>
                      <a:cubicBezTo>
                        <a:pt x="13097" y="21599"/>
                        <a:pt x="15164" y="21213"/>
                        <a:pt x="15164" y="20735"/>
                      </a:cubicBezTo>
                      <a:cubicBezTo>
                        <a:pt x="15164" y="20670"/>
                        <a:pt x="15115" y="20606"/>
                        <a:pt x="15040" y="20544"/>
                      </a:cubicBezTo>
                      <a:cubicBezTo>
                        <a:pt x="16434" y="20429"/>
                        <a:pt x="17830" y="20266"/>
                        <a:pt x="19215" y="20046"/>
                      </a:cubicBezTo>
                      <a:cubicBezTo>
                        <a:pt x="19762" y="19959"/>
                        <a:pt x="20211" y="19434"/>
                        <a:pt x="20338" y="18731"/>
                      </a:cubicBezTo>
                      <a:cubicBezTo>
                        <a:pt x="21347" y="13181"/>
                        <a:pt x="21347" y="7553"/>
                        <a:pt x="20338" y="2005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2" name="AutoShape 142"/>
                <p:cNvSpPr/>
                <p:nvPr/>
              </p:nvSpPr>
              <p:spPr bwMode="auto">
                <a:xfrm>
                  <a:off x="2944019" y="1783557"/>
                  <a:ext cx="43656" cy="428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7200"/>
                      </a:moveTo>
                      <a:cubicBezTo>
                        <a:pt x="12779" y="7200"/>
                        <a:pt x="14399" y="8820"/>
                        <a:pt x="14399" y="10800"/>
                      </a:cubicBezTo>
                      <a:cubicBezTo>
                        <a:pt x="14399" y="12779"/>
                        <a:pt x="12779" y="14400"/>
                        <a:pt x="10800" y="14400"/>
                      </a:cubicBezTo>
                      <a:cubicBezTo>
                        <a:pt x="8820" y="14400"/>
                        <a:pt x="7199" y="12779"/>
                        <a:pt x="7199" y="10800"/>
                      </a:cubicBezTo>
                      <a:cubicBezTo>
                        <a:pt x="7199" y="8820"/>
                        <a:pt x="8820" y="7200"/>
                        <a:pt x="10800" y="7200"/>
                      </a:cubicBezTo>
                      <a:moveTo>
                        <a:pt x="10800" y="21599"/>
                      </a:moveTo>
                      <a:cubicBezTo>
                        <a:pt x="16762" y="21599"/>
                        <a:pt x="21600" y="16762"/>
                        <a:pt x="21600" y="10800"/>
                      </a:cubicBezTo>
                      <a:cubicBezTo>
                        <a:pt x="21600" y="4837"/>
                        <a:pt x="16762" y="0"/>
                        <a:pt x="10800" y="0"/>
                      </a:cubicBezTo>
                      <a:cubicBezTo>
                        <a:pt x="4837" y="0"/>
                        <a:pt x="0" y="4837"/>
                        <a:pt x="0" y="10800"/>
                      </a:cubicBezTo>
                      <a:cubicBezTo>
                        <a:pt x="0" y="16762"/>
                        <a:pt x="4837" y="21599"/>
                        <a:pt x="10800" y="21599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3" name="AutoShape 143"/>
                <p:cNvSpPr/>
                <p:nvPr/>
              </p:nvSpPr>
              <p:spPr bwMode="auto">
                <a:xfrm>
                  <a:off x="2929732" y="1971675"/>
                  <a:ext cx="57944" cy="150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4" name="AutoShape 144"/>
                <p:cNvSpPr/>
                <p:nvPr/>
              </p:nvSpPr>
              <p:spPr bwMode="auto">
                <a:xfrm>
                  <a:off x="2944019" y="1928019"/>
                  <a:ext cx="58738" cy="150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5" name="AutoShape 145"/>
                <p:cNvSpPr/>
                <p:nvPr/>
              </p:nvSpPr>
              <p:spPr bwMode="auto">
                <a:xfrm>
                  <a:off x="2944019" y="1885157"/>
                  <a:ext cx="58738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6" name="AutoShape 146"/>
                <p:cNvSpPr/>
                <p:nvPr/>
              </p:nvSpPr>
              <p:spPr bwMode="auto">
                <a:xfrm>
                  <a:off x="2697957" y="1826419"/>
                  <a:ext cx="86519" cy="61119"/>
                </a:xfrm>
                <a:custGeom>
                  <a:avLst/>
                  <a:gdLst>
                    <a:gd name="T0" fmla="+- 0 10822 44"/>
                    <a:gd name="T1" fmla="*/ T0 w 21556"/>
                    <a:gd name="T2" fmla="+- 0 10826 53"/>
                    <a:gd name="T3" fmla="*/ 10826 h 21547"/>
                    <a:gd name="T4" fmla="+- 0 10822 44"/>
                    <a:gd name="T5" fmla="*/ T4 w 21556"/>
                    <a:gd name="T6" fmla="+- 0 10826 53"/>
                    <a:gd name="T7" fmla="*/ 10826 h 21547"/>
                    <a:gd name="T8" fmla="+- 0 10822 44"/>
                    <a:gd name="T9" fmla="*/ T8 w 21556"/>
                    <a:gd name="T10" fmla="+- 0 10826 53"/>
                    <a:gd name="T11" fmla="*/ 10826 h 21547"/>
                    <a:gd name="T12" fmla="+- 0 10822 44"/>
                    <a:gd name="T13" fmla="*/ T12 w 21556"/>
                    <a:gd name="T14" fmla="+- 0 10826 53"/>
                    <a:gd name="T15" fmla="*/ 10826 h 2154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56" h="21547">
                      <a:moveTo>
                        <a:pt x="19751" y="2"/>
                      </a:moveTo>
                      <a:lnTo>
                        <a:pt x="3200" y="1845"/>
                      </a:lnTo>
                      <a:cubicBezTo>
                        <a:pt x="2215" y="2010"/>
                        <a:pt x="1272" y="3284"/>
                        <a:pt x="1106" y="4676"/>
                      </a:cubicBezTo>
                      <a:lnTo>
                        <a:pt x="1" y="18986"/>
                      </a:lnTo>
                      <a:cubicBezTo>
                        <a:pt x="-44" y="20398"/>
                        <a:pt x="724" y="21547"/>
                        <a:pt x="1712" y="21547"/>
                      </a:cubicBezTo>
                      <a:cubicBezTo>
                        <a:pt x="2698" y="21547"/>
                        <a:pt x="3542" y="20398"/>
                        <a:pt x="3582" y="18978"/>
                      </a:cubicBezTo>
                      <a:lnTo>
                        <a:pt x="4185" y="9251"/>
                      </a:lnTo>
                      <a:cubicBezTo>
                        <a:pt x="4319" y="7849"/>
                        <a:pt x="5235" y="6592"/>
                        <a:pt x="6220" y="6447"/>
                      </a:cubicBezTo>
                      <a:lnTo>
                        <a:pt x="19751" y="5128"/>
                      </a:lnTo>
                      <a:cubicBezTo>
                        <a:pt x="20743" y="5078"/>
                        <a:pt x="21556" y="3884"/>
                        <a:pt x="21556" y="2467"/>
                      </a:cubicBezTo>
                      <a:cubicBezTo>
                        <a:pt x="21556" y="1055"/>
                        <a:pt x="20743" y="-53"/>
                        <a:pt x="19751" y="2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23" name="组合 22"/>
          <p:cNvGrpSpPr/>
          <p:nvPr/>
        </p:nvGrpSpPr>
        <p:grpSpPr>
          <a:xfrm>
            <a:off x="1097673" y="3539885"/>
            <a:ext cx="5931777" cy="1193401"/>
            <a:chOff x="1614214" y="4399594"/>
            <a:chExt cx="5931777" cy="1193401"/>
          </a:xfrm>
        </p:grpSpPr>
        <p:sp>
          <p:nvSpPr>
            <p:cNvPr id="24" name="文本框 23"/>
            <p:cNvSpPr txBox="1"/>
            <p:nvPr/>
          </p:nvSpPr>
          <p:spPr>
            <a:xfrm>
              <a:off x="1614215" y="4399594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2"/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输入你的标题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614214" y="4854331"/>
              <a:ext cx="59317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tx2"/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内容打在这里，或者通过复制您的文本内容打在这里，或者通过复制您的文本</a:t>
              </a:r>
              <a:endParaRPr lang="zh-CN" altLang="en-US" sz="1400" spc="6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 bwMode="auto">
          <a:xfrm>
            <a:off x="1293576" y="1644650"/>
            <a:ext cx="9401388" cy="3568700"/>
            <a:chOff x="-187515" y="0"/>
            <a:chExt cx="9400217" cy="35687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" name="图片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87515" y="0"/>
              <a:ext cx="5346857" cy="356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16"/>
            <p:cNvSpPr>
              <a:spLocks noChangeArrowheads="1"/>
            </p:cNvSpPr>
            <p:nvPr/>
          </p:nvSpPr>
          <p:spPr bwMode="auto">
            <a:xfrm>
              <a:off x="5158612" y="0"/>
              <a:ext cx="4022445" cy="3568700"/>
            </a:xfrm>
            <a:prstGeom prst="rect">
              <a:avLst/>
            </a:prstGeom>
            <a:solidFill>
              <a:srgbClr val="97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  <a:sym typeface="等线" panose="02010600030101010101" charset="-122"/>
              </a:endParaRPr>
            </a:p>
          </p:txBody>
        </p:sp>
        <p:sp>
          <p:nvSpPr>
            <p:cNvPr id="5" name="文本框 17"/>
            <p:cNvSpPr>
              <a:spLocks noChangeArrowheads="1"/>
            </p:cNvSpPr>
            <p:nvPr/>
          </p:nvSpPr>
          <p:spPr bwMode="auto">
            <a:xfrm>
              <a:off x="5382730" y="311150"/>
              <a:ext cx="268627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造字工房悦黑演示版纤细体" pitchFamily="50" charset="-122"/>
                  <a:ea typeface="造字工房悦黑演示版纤细体" pitchFamily="50" charset="-122"/>
                  <a:sym typeface="方正兰亭粗黑_GBK" pitchFamily="2" charset="-122"/>
                </a:rPr>
                <a:t>89%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  <a:sym typeface="方正兰亭粗黑_GBK" pitchFamily="2" charset="-122"/>
              </a:endParaRPr>
            </a:p>
          </p:txBody>
        </p:sp>
        <p:sp>
          <p:nvSpPr>
            <p:cNvPr id="6" name="文本框 18"/>
            <p:cNvSpPr>
              <a:spLocks noChangeArrowheads="1"/>
            </p:cNvSpPr>
            <p:nvPr/>
          </p:nvSpPr>
          <p:spPr bwMode="auto">
            <a:xfrm>
              <a:off x="5382730" y="1492250"/>
              <a:ext cx="38299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kern="0" dirty="0">
                  <a:solidFill>
                    <a:schemeClr val="bg1"/>
                  </a:solidFill>
                  <a:latin typeface="造字工房悦黑演示版纤细体" pitchFamily="50" charset="-122"/>
                  <a:ea typeface="造字工房悦黑演示版纤细体" pitchFamily="50" charset="-122"/>
                  <a:sym typeface="方正兰亭粗黑_GBK" pitchFamily="2" charset="-122"/>
                </a:rPr>
                <a:t>输入标题</a:t>
              </a:r>
            </a:p>
          </p:txBody>
        </p:sp>
        <p:sp>
          <p:nvSpPr>
            <p:cNvPr id="7" name="矩形 19"/>
            <p:cNvSpPr>
              <a:spLocks noChangeArrowheads="1"/>
            </p:cNvSpPr>
            <p:nvPr/>
          </p:nvSpPr>
          <p:spPr bwMode="auto">
            <a:xfrm>
              <a:off x="5382730" y="2181226"/>
              <a:ext cx="364052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zh-CN" altLang="en-US" spc="150" dirty="0">
                  <a:solidFill>
                    <a:schemeClr val="bg1"/>
                  </a:solidFill>
                  <a:latin typeface="造字工房悦黑演示版纤细体" pitchFamily="50" charset="-122"/>
                  <a:ea typeface="造字工房悦黑演示版纤细体" pitchFamily="50" charset="-122"/>
                  <a:cs typeface="Lato Light" charset="0"/>
                </a:rPr>
                <a:t>内容打在这里，或者通过复制您的文本内容打在这里，或者通过复制您的文本</a:t>
              </a:r>
            </a:p>
          </p:txBody>
        </p:sp>
      </p:grpSp>
      <p:sp>
        <p:nvSpPr>
          <p:cNvPr id="8" name="Rectangle 9"/>
          <p:cNvSpPr/>
          <p:nvPr/>
        </p:nvSpPr>
        <p:spPr>
          <a:xfrm>
            <a:off x="1293576" y="1644650"/>
            <a:ext cx="5356088" cy="3568700"/>
          </a:xfrm>
          <a:prstGeom prst="rect">
            <a:avLst/>
          </a:prstGeom>
          <a:solidFill>
            <a:srgbClr val="DCECEE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1" y="1321225"/>
            <a:ext cx="4572000" cy="4572000"/>
          </a:xfrm>
          <a:prstGeom prst="rect">
            <a:avLst/>
          </a:prstGeom>
        </p:spPr>
      </p:pic>
      <p:sp>
        <p:nvSpPr>
          <p:cNvPr id="3" name="Rectangle 10"/>
          <p:cNvSpPr/>
          <p:nvPr/>
        </p:nvSpPr>
        <p:spPr>
          <a:xfrm>
            <a:off x="757693" y="497498"/>
            <a:ext cx="5629345" cy="5863003"/>
          </a:xfrm>
          <a:prstGeom prst="rect">
            <a:avLst/>
          </a:prstGeom>
          <a:solidFill>
            <a:srgbClr val="000000">
              <a:alpha val="5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2019175" y="2923935"/>
            <a:ext cx="320414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850"/>
              </a:lnSpc>
            </a:pPr>
            <a:r>
              <a:rPr lang="zh-CN" altLang="en-US" sz="1600" dirty="0">
                <a:solidFill>
                  <a:prstClr val="white"/>
                </a:solidFill>
                <a:latin typeface="造字工房悦黑演示版纤细体" pitchFamily="50" charset="-122"/>
                <a:ea typeface="造字工房悦黑演示版纤细体" pitchFamily="50" charset="-122"/>
                <a:cs typeface="Lato Light" charset="0"/>
              </a:rPr>
              <a:t>内容打在这里，或者通过复制您的文本内容打在这里，或者通过复制您的文本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836421" y="2459068"/>
            <a:ext cx="156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zh-CN" altLang="en-US" sz="2400" spc="300" dirty="0">
                <a:solidFill>
                  <a:prstClr val="white"/>
                </a:solidFill>
                <a:latin typeface="造字工房悦黑演示版纤细体" pitchFamily="50" charset="-122"/>
                <a:ea typeface="造字工房悦黑演示版纤细体" pitchFamily="50" charset="-122"/>
                <a:cs typeface="Oswald" charset="0"/>
              </a:rPr>
              <a:t>输入标题</a:t>
            </a:r>
          </a:p>
        </p:txBody>
      </p:sp>
      <p:sp>
        <p:nvSpPr>
          <p:cNvPr id="6" name="Rectangle 13"/>
          <p:cNvSpPr/>
          <p:nvPr/>
        </p:nvSpPr>
        <p:spPr>
          <a:xfrm>
            <a:off x="2676490" y="3932755"/>
            <a:ext cx="1924040" cy="40659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2815024" y="3995435"/>
            <a:ext cx="160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spc="600" dirty="0">
                <a:solidFill>
                  <a:srgbClr val="44546A"/>
                </a:solidFill>
                <a:latin typeface="造字工房悦黑演示版纤细体" pitchFamily="50" charset="-122"/>
                <a:ea typeface="造字工房悦黑演示版纤细体" pitchFamily="50" charset="-122"/>
                <a:cs typeface="Oswald" charset="0"/>
              </a:rPr>
              <a:t>LEARN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6519327" y="2923935"/>
            <a:ext cx="320414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850"/>
              </a:lnSpc>
            </a:pPr>
            <a:r>
              <a:rPr lang="zh-CN" altLang="en-US" sz="1600" dirty="0">
                <a:solidFill>
                  <a:schemeClr val="tx2"/>
                </a:solidFill>
                <a:latin typeface="造字工房悦黑演示版纤细体" pitchFamily="50" charset="-122"/>
                <a:ea typeface="造字工房悦黑演示版纤细体" pitchFamily="50" charset="-122"/>
                <a:cs typeface="Lato Light" charset="0"/>
              </a:rPr>
              <a:t>内容打在这里，或者通过复制您的文本内容打在这里，或者通过复制您的文本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7320244" y="2459068"/>
            <a:ext cx="156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zh-CN" altLang="en-US" sz="2400" spc="300" dirty="0">
                <a:solidFill>
                  <a:schemeClr val="tx2"/>
                </a:solidFill>
                <a:latin typeface="造字工房悦黑演示版纤细体" pitchFamily="50" charset="-122"/>
                <a:ea typeface="造字工房悦黑演示版纤细体" pitchFamily="50" charset="-122"/>
                <a:cs typeface="Oswald" charset="0"/>
              </a:rPr>
              <a:t>输入标题</a:t>
            </a:r>
          </a:p>
        </p:txBody>
      </p:sp>
      <p:sp>
        <p:nvSpPr>
          <p:cNvPr id="10" name="Rectangle 18"/>
          <p:cNvSpPr/>
          <p:nvPr/>
        </p:nvSpPr>
        <p:spPr>
          <a:xfrm>
            <a:off x="7156516" y="3932755"/>
            <a:ext cx="1924526" cy="40659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7319437" y="3995435"/>
            <a:ext cx="160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1400" spc="600" dirty="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  <a:cs typeface="Oswald" charset="0"/>
              </a:rPr>
              <a:t>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6615945" y="1017170"/>
            <a:ext cx="4137011" cy="5054493"/>
            <a:chOff x="6939484" y="971030"/>
            <a:chExt cx="4137011" cy="5054493"/>
          </a:xfrm>
        </p:grpSpPr>
        <p:grpSp>
          <p:nvGrpSpPr>
            <p:cNvPr id="3" name="Group 6"/>
            <p:cNvGrpSpPr/>
            <p:nvPr/>
          </p:nvGrpSpPr>
          <p:grpSpPr>
            <a:xfrm>
              <a:off x="6939484" y="3616966"/>
              <a:ext cx="4137011" cy="1085588"/>
              <a:chOff x="6939484" y="3647727"/>
              <a:chExt cx="4137011" cy="1085588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6939484" y="3804846"/>
                <a:ext cx="366177" cy="290193"/>
                <a:chOff x="6193148" y="4166870"/>
                <a:chExt cx="264802" cy="209854"/>
              </a:xfrm>
            </p:grpSpPr>
            <p:grpSp>
              <p:nvGrpSpPr>
                <p:cNvPr id="31" name="Group 10"/>
                <p:cNvGrpSpPr/>
                <p:nvPr/>
              </p:nvGrpSpPr>
              <p:grpSpPr>
                <a:xfrm>
                  <a:off x="6193148" y="4166870"/>
                  <a:ext cx="264802" cy="209854"/>
                  <a:chOff x="10598150" y="656069"/>
                  <a:chExt cx="438150" cy="347231"/>
                </a:xfrm>
              </p:grpSpPr>
              <p:sp>
                <p:nvSpPr>
                  <p:cNvPr id="33" name="Rectangle 12"/>
                  <p:cNvSpPr/>
                  <p:nvPr/>
                </p:nvSpPr>
                <p:spPr>
                  <a:xfrm>
                    <a:off x="10598150" y="656069"/>
                    <a:ext cx="347231" cy="34723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造字工房悦黑演示版纤细体" pitchFamily="50" charset="-122"/>
                      <a:ea typeface="造字工房悦黑演示版纤细体" pitchFamily="50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" name="Rectangle 13"/>
                  <p:cNvSpPr/>
                  <p:nvPr/>
                </p:nvSpPr>
                <p:spPr>
                  <a:xfrm>
                    <a:off x="10909300" y="685799"/>
                    <a:ext cx="127000" cy="1737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造字工房悦黑演示版纤细体" pitchFamily="50" charset="-122"/>
                      <a:ea typeface="造字工房悦黑演示版纤细体" pitchFamily="50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2" name="Freeform: Shape 11"/>
                <p:cNvSpPr/>
                <p:nvPr/>
              </p:nvSpPr>
              <p:spPr>
                <a:xfrm>
                  <a:off x="6238875" y="4186237"/>
                  <a:ext cx="211932" cy="138113"/>
                </a:xfrm>
                <a:custGeom>
                  <a:avLst/>
                  <a:gdLst>
                    <a:gd name="connsiteX0" fmla="*/ 0 w 211932"/>
                    <a:gd name="connsiteY0" fmla="*/ 64294 h 138113"/>
                    <a:gd name="connsiteX1" fmla="*/ 73819 w 211932"/>
                    <a:gd name="connsiteY1" fmla="*/ 138113 h 138113"/>
                    <a:gd name="connsiteX2" fmla="*/ 211932 w 211932"/>
                    <a:gd name="connsiteY2" fmla="*/ 0 h 13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932" h="138113">
                      <a:moveTo>
                        <a:pt x="0" y="64294"/>
                      </a:moveTo>
                      <a:lnTo>
                        <a:pt x="73819" y="138113"/>
                      </a:lnTo>
                      <a:lnTo>
                        <a:pt x="21193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" name="Rectangle 8"/>
              <p:cNvSpPr/>
              <p:nvPr/>
            </p:nvSpPr>
            <p:spPr>
              <a:xfrm>
                <a:off x="7411378" y="3948485"/>
                <a:ext cx="366511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rPr>
                  <a:t>用户可以在投影仪或计算机上进行演示，也可以将演示文稿打印出来，制作成胶片，以便应用到更广泛的领域中，</a:t>
                </a:r>
              </a:p>
            </p:txBody>
          </p:sp>
          <p:sp>
            <p:nvSpPr>
              <p:cNvPr id="30" name="TextBox 9"/>
              <p:cNvSpPr txBox="1"/>
              <p:nvPr/>
            </p:nvSpPr>
            <p:spPr>
              <a:xfrm>
                <a:off x="7411378" y="3647727"/>
                <a:ext cx="1453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rPr>
                  <a:t>此处添加标题</a:t>
                </a:r>
                <a:endParaRPr lang="en-US" altLang="zh-CN" sz="1600" b="1" dirty="0">
                  <a:latin typeface="造字工房悦黑演示版纤细体" pitchFamily="50" charset="-122"/>
                  <a:ea typeface="造字工房悦黑演示版纤细体" pitchFamily="50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6939484" y="4939935"/>
              <a:ext cx="4071023" cy="1085588"/>
              <a:chOff x="6939484" y="4939935"/>
              <a:chExt cx="4071023" cy="1085588"/>
            </a:xfrm>
          </p:grpSpPr>
          <p:grpSp>
            <p:nvGrpSpPr>
              <p:cNvPr id="21" name="Group 15"/>
              <p:cNvGrpSpPr/>
              <p:nvPr/>
            </p:nvGrpSpPr>
            <p:grpSpPr>
              <a:xfrm>
                <a:off x="6939484" y="5097054"/>
                <a:ext cx="366177" cy="290193"/>
                <a:chOff x="6193148" y="4166870"/>
                <a:chExt cx="264802" cy="209854"/>
              </a:xfrm>
            </p:grpSpPr>
            <p:grpSp>
              <p:nvGrpSpPr>
                <p:cNvPr id="24" name="Group 18"/>
                <p:cNvGrpSpPr/>
                <p:nvPr/>
              </p:nvGrpSpPr>
              <p:grpSpPr>
                <a:xfrm>
                  <a:off x="6193148" y="4166870"/>
                  <a:ext cx="264802" cy="209854"/>
                  <a:chOff x="10598150" y="656069"/>
                  <a:chExt cx="438150" cy="347231"/>
                </a:xfrm>
              </p:grpSpPr>
              <p:sp>
                <p:nvSpPr>
                  <p:cNvPr id="26" name="Rectangle 20"/>
                  <p:cNvSpPr/>
                  <p:nvPr/>
                </p:nvSpPr>
                <p:spPr>
                  <a:xfrm>
                    <a:off x="10598150" y="656069"/>
                    <a:ext cx="347231" cy="34723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造字工房悦黑演示版纤细体" pitchFamily="50" charset="-122"/>
                      <a:ea typeface="造字工房悦黑演示版纤细体" pitchFamily="50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7" name="Rectangle 21"/>
                  <p:cNvSpPr/>
                  <p:nvPr/>
                </p:nvSpPr>
                <p:spPr>
                  <a:xfrm>
                    <a:off x="10909300" y="685799"/>
                    <a:ext cx="127000" cy="1737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造字工房悦黑演示版纤细体" pitchFamily="50" charset="-122"/>
                      <a:ea typeface="造字工房悦黑演示版纤细体" pitchFamily="50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5" name="Freeform: Shape 19"/>
                <p:cNvSpPr/>
                <p:nvPr/>
              </p:nvSpPr>
              <p:spPr>
                <a:xfrm>
                  <a:off x="6238875" y="4186237"/>
                  <a:ext cx="211932" cy="138113"/>
                </a:xfrm>
                <a:custGeom>
                  <a:avLst/>
                  <a:gdLst>
                    <a:gd name="connsiteX0" fmla="*/ 0 w 211932"/>
                    <a:gd name="connsiteY0" fmla="*/ 64294 h 138113"/>
                    <a:gd name="connsiteX1" fmla="*/ 73819 w 211932"/>
                    <a:gd name="connsiteY1" fmla="*/ 138113 h 138113"/>
                    <a:gd name="connsiteX2" fmla="*/ 211932 w 211932"/>
                    <a:gd name="connsiteY2" fmla="*/ 0 h 13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932" h="138113">
                      <a:moveTo>
                        <a:pt x="0" y="64294"/>
                      </a:moveTo>
                      <a:lnTo>
                        <a:pt x="73819" y="138113"/>
                      </a:lnTo>
                      <a:lnTo>
                        <a:pt x="21193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Rectangle 16"/>
              <p:cNvSpPr/>
              <p:nvPr/>
            </p:nvSpPr>
            <p:spPr>
              <a:xfrm>
                <a:off x="7411378" y="5240693"/>
                <a:ext cx="3599129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rPr>
                  <a:t>用户可以在投影仪或计算机上进行演示，也可以将演示文稿打印出来，制作成胶片，以便应用到更广泛的领域中，</a:t>
                </a:r>
              </a:p>
            </p:txBody>
          </p:sp>
          <p:sp>
            <p:nvSpPr>
              <p:cNvPr id="23" name="TextBox 17"/>
              <p:cNvSpPr txBox="1"/>
              <p:nvPr/>
            </p:nvSpPr>
            <p:spPr>
              <a:xfrm>
                <a:off x="7411378" y="4939935"/>
                <a:ext cx="14534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rPr>
                  <a:t>此处添加标题</a:t>
                </a:r>
                <a:endParaRPr lang="en-US" altLang="zh-CN" sz="1600" b="1" dirty="0">
                  <a:latin typeface="造字工房悦黑演示版纤细体" pitchFamily="50" charset="-122"/>
                  <a:ea typeface="造字工房悦黑演示版纤细体" pitchFamily="50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6939484" y="971030"/>
              <a:ext cx="4137011" cy="1085588"/>
              <a:chOff x="6939484" y="1063309"/>
              <a:chExt cx="4137011" cy="1085588"/>
            </a:xfrm>
          </p:grpSpPr>
          <p:grpSp>
            <p:nvGrpSpPr>
              <p:cNvPr id="14" name="Group 23"/>
              <p:cNvGrpSpPr/>
              <p:nvPr/>
            </p:nvGrpSpPr>
            <p:grpSpPr>
              <a:xfrm>
                <a:off x="6939484" y="1220428"/>
                <a:ext cx="366177" cy="290193"/>
                <a:chOff x="6193148" y="4166870"/>
                <a:chExt cx="264802" cy="209854"/>
              </a:xfrm>
            </p:grpSpPr>
            <p:grpSp>
              <p:nvGrpSpPr>
                <p:cNvPr id="17" name="Group 26"/>
                <p:cNvGrpSpPr/>
                <p:nvPr/>
              </p:nvGrpSpPr>
              <p:grpSpPr>
                <a:xfrm>
                  <a:off x="6193148" y="4166870"/>
                  <a:ext cx="264802" cy="209854"/>
                  <a:chOff x="10598150" y="656069"/>
                  <a:chExt cx="438150" cy="347231"/>
                </a:xfrm>
              </p:grpSpPr>
              <p:sp>
                <p:nvSpPr>
                  <p:cNvPr id="19" name="Rectangle 28"/>
                  <p:cNvSpPr/>
                  <p:nvPr/>
                </p:nvSpPr>
                <p:spPr>
                  <a:xfrm>
                    <a:off x="10598150" y="656069"/>
                    <a:ext cx="347231" cy="34723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造字工房悦黑演示版纤细体" pitchFamily="50" charset="-122"/>
                      <a:ea typeface="造字工房悦黑演示版纤细体" pitchFamily="50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Rectangle 29"/>
                  <p:cNvSpPr/>
                  <p:nvPr/>
                </p:nvSpPr>
                <p:spPr>
                  <a:xfrm>
                    <a:off x="10909300" y="685799"/>
                    <a:ext cx="127000" cy="1737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造字工房悦黑演示版纤细体" pitchFamily="50" charset="-122"/>
                      <a:ea typeface="造字工房悦黑演示版纤细体" pitchFamily="50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8" name="Freeform: Shape 27"/>
                <p:cNvSpPr/>
                <p:nvPr/>
              </p:nvSpPr>
              <p:spPr>
                <a:xfrm>
                  <a:off x="6238875" y="4186237"/>
                  <a:ext cx="211932" cy="138113"/>
                </a:xfrm>
                <a:custGeom>
                  <a:avLst/>
                  <a:gdLst>
                    <a:gd name="connsiteX0" fmla="*/ 0 w 211932"/>
                    <a:gd name="connsiteY0" fmla="*/ 64294 h 138113"/>
                    <a:gd name="connsiteX1" fmla="*/ 73819 w 211932"/>
                    <a:gd name="connsiteY1" fmla="*/ 138113 h 138113"/>
                    <a:gd name="connsiteX2" fmla="*/ 211932 w 211932"/>
                    <a:gd name="connsiteY2" fmla="*/ 0 h 13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932" h="138113">
                      <a:moveTo>
                        <a:pt x="0" y="64294"/>
                      </a:moveTo>
                      <a:lnTo>
                        <a:pt x="73819" y="138113"/>
                      </a:lnTo>
                      <a:lnTo>
                        <a:pt x="21193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" name="Rectangle 24"/>
              <p:cNvSpPr/>
              <p:nvPr/>
            </p:nvSpPr>
            <p:spPr>
              <a:xfrm>
                <a:off x="7411379" y="1364067"/>
                <a:ext cx="366511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rPr>
                  <a:t>用户可以在投影仪或计算机上进行演示，也可以将演示文稿打印出来，制作成胶片，以便应用到更广泛的领域中，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造字工房悦黑演示版纤细体" pitchFamily="50" charset="-122"/>
                  <a:ea typeface="造字工房悦黑演示版纤细体" pitchFamily="50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TextBox 25"/>
              <p:cNvSpPr txBox="1"/>
              <p:nvPr/>
            </p:nvSpPr>
            <p:spPr>
              <a:xfrm>
                <a:off x="7411379" y="1063309"/>
                <a:ext cx="1453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rPr>
                  <a:t>此处添加标题</a:t>
                </a:r>
                <a:endParaRPr lang="en-US" altLang="zh-CN" sz="1600" b="1" dirty="0">
                  <a:latin typeface="造字工房悦黑演示版纤细体" pitchFamily="50" charset="-122"/>
                  <a:ea typeface="造字工房悦黑演示版纤细体" pitchFamily="50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30"/>
            <p:cNvGrpSpPr/>
            <p:nvPr/>
          </p:nvGrpSpPr>
          <p:grpSpPr>
            <a:xfrm>
              <a:off x="6939484" y="2293998"/>
              <a:ext cx="4137011" cy="1085588"/>
              <a:chOff x="6939484" y="2355518"/>
              <a:chExt cx="4137011" cy="1085588"/>
            </a:xfrm>
          </p:grpSpPr>
          <p:grpSp>
            <p:nvGrpSpPr>
              <p:cNvPr id="7" name="Group 31"/>
              <p:cNvGrpSpPr/>
              <p:nvPr/>
            </p:nvGrpSpPr>
            <p:grpSpPr>
              <a:xfrm>
                <a:off x="6939484" y="2512637"/>
                <a:ext cx="366177" cy="290193"/>
                <a:chOff x="6193148" y="4166870"/>
                <a:chExt cx="264802" cy="209854"/>
              </a:xfrm>
            </p:grpSpPr>
            <p:grpSp>
              <p:nvGrpSpPr>
                <p:cNvPr id="10" name="Group 34"/>
                <p:cNvGrpSpPr/>
                <p:nvPr/>
              </p:nvGrpSpPr>
              <p:grpSpPr>
                <a:xfrm>
                  <a:off x="6193148" y="4166870"/>
                  <a:ext cx="264802" cy="209854"/>
                  <a:chOff x="10598150" y="656069"/>
                  <a:chExt cx="438150" cy="347231"/>
                </a:xfrm>
              </p:grpSpPr>
              <p:sp>
                <p:nvSpPr>
                  <p:cNvPr id="12" name="Rectangle 36"/>
                  <p:cNvSpPr/>
                  <p:nvPr/>
                </p:nvSpPr>
                <p:spPr>
                  <a:xfrm>
                    <a:off x="10598150" y="656069"/>
                    <a:ext cx="347231" cy="34723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造字工房悦黑演示版纤细体" pitchFamily="50" charset="-122"/>
                      <a:ea typeface="造字工房悦黑演示版纤细体" pitchFamily="50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" name="Rectangle 37"/>
                  <p:cNvSpPr/>
                  <p:nvPr/>
                </p:nvSpPr>
                <p:spPr>
                  <a:xfrm>
                    <a:off x="10909300" y="685799"/>
                    <a:ext cx="127000" cy="1737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造字工房悦黑演示版纤细体" pitchFamily="50" charset="-122"/>
                      <a:ea typeface="造字工房悦黑演示版纤细体" pitchFamily="50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1" name="Freeform: Shape 35"/>
                <p:cNvSpPr/>
                <p:nvPr/>
              </p:nvSpPr>
              <p:spPr>
                <a:xfrm>
                  <a:off x="6238875" y="4186237"/>
                  <a:ext cx="211932" cy="138113"/>
                </a:xfrm>
                <a:custGeom>
                  <a:avLst/>
                  <a:gdLst>
                    <a:gd name="connsiteX0" fmla="*/ 0 w 211932"/>
                    <a:gd name="connsiteY0" fmla="*/ 64294 h 138113"/>
                    <a:gd name="connsiteX1" fmla="*/ 73819 w 211932"/>
                    <a:gd name="connsiteY1" fmla="*/ 138113 h 138113"/>
                    <a:gd name="connsiteX2" fmla="*/ 211932 w 211932"/>
                    <a:gd name="connsiteY2" fmla="*/ 0 h 13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932" h="138113">
                      <a:moveTo>
                        <a:pt x="0" y="64294"/>
                      </a:moveTo>
                      <a:lnTo>
                        <a:pt x="73819" y="138113"/>
                      </a:lnTo>
                      <a:lnTo>
                        <a:pt x="21193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Rectangle 32"/>
              <p:cNvSpPr/>
              <p:nvPr/>
            </p:nvSpPr>
            <p:spPr>
              <a:xfrm>
                <a:off x="7411378" y="2656276"/>
                <a:ext cx="366511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rPr>
                  <a:t>用户可以在投影仪或计算机上进行演示，也可以将演示文稿打印出来，制作成胶片，以便应用到更广泛的领域中，</a:t>
                </a:r>
              </a:p>
            </p:txBody>
          </p:sp>
          <p:sp>
            <p:nvSpPr>
              <p:cNvPr id="9" name="TextBox 33"/>
              <p:cNvSpPr txBox="1"/>
              <p:nvPr/>
            </p:nvSpPr>
            <p:spPr>
              <a:xfrm>
                <a:off x="7411378" y="2355518"/>
                <a:ext cx="1453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latin typeface="造字工房悦黑演示版纤细体" pitchFamily="50" charset="-122"/>
                    <a:ea typeface="造字工房悦黑演示版纤细体" pitchFamily="50" charset="-122"/>
                    <a:sym typeface="微软雅黑" panose="020B0503020204020204" pitchFamily="34" charset="-122"/>
                  </a:rPr>
                  <a:t>此处添加标题</a:t>
                </a:r>
                <a:endParaRPr lang="en-US" altLang="zh-CN" sz="1600" b="1" dirty="0">
                  <a:latin typeface="造字工房悦黑演示版纤细体" pitchFamily="50" charset="-122"/>
                  <a:ea typeface="造字工房悦黑演示版纤细体" pitchFamily="50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35" name="PA_库_PicturePlaceholder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74289"/>
            <a:ext cx="4572000" cy="4572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44" y="1425823"/>
            <a:ext cx="6116743" cy="4006354"/>
          </a:xfrm>
          <a:prstGeom prst="rect">
            <a:avLst/>
          </a:prstGeom>
        </p:spPr>
      </p:pic>
      <p:sp>
        <p:nvSpPr>
          <p:cNvPr id="4" name="PA_库_文本框 3"/>
          <p:cNvSpPr txBox="1"/>
          <p:nvPr>
            <p:custDataLst>
              <p:tags r:id="rId2"/>
            </p:custDataLst>
          </p:nvPr>
        </p:nvSpPr>
        <p:spPr>
          <a:xfrm>
            <a:off x="6791017" y="2833315"/>
            <a:ext cx="3890809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zh-CN" altLang="en-US" sz="6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" name="PA_库_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" y="2557528"/>
            <a:ext cx="829801" cy="871472"/>
          </a:xfrm>
          <a:prstGeom prst="rect">
            <a:avLst/>
          </a:prstGeom>
        </p:spPr>
      </p:pic>
      <p:grpSp>
        <p:nvGrpSpPr>
          <p:cNvPr id="17" name="PA_库_组合 16"/>
          <p:cNvGrpSpPr/>
          <p:nvPr>
            <p:custDataLst>
              <p:tags r:id="rId4"/>
            </p:custDataLst>
          </p:nvPr>
        </p:nvGrpSpPr>
        <p:grpSpPr>
          <a:xfrm>
            <a:off x="476157" y="1349038"/>
            <a:ext cx="1020726" cy="1047268"/>
            <a:chOff x="476157" y="1349038"/>
            <a:chExt cx="1020726" cy="104726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57" y="1349038"/>
              <a:ext cx="1020726" cy="104726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67082" y="1604841"/>
              <a:ext cx="421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i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6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PA_库_文本框 7"/>
          <p:cNvSpPr txBox="1"/>
          <p:nvPr>
            <p:custDataLst>
              <p:tags r:id="rId5"/>
            </p:custDataLst>
          </p:nvPr>
        </p:nvSpPr>
        <p:spPr>
          <a:xfrm>
            <a:off x="667082" y="2694815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i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PA_库_文本框 8"/>
          <p:cNvSpPr txBox="1"/>
          <p:nvPr>
            <p:custDataLst>
              <p:tags r:id="rId6"/>
            </p:custDataLst>
          </p:nvPr>
        </p:nvSpPr>
        <p:spPr>
          <a:xfrm>
            <a:off x="1496883" y="169717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5886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你都做了哪些事？</a:t>
            </a:r>
          </a:p>
        </p:txBody>
      </p:sp>
      <p:sp>
        <p:nvSpPr>
          <p:cNvPr id="10" name="PA_库_文本框 9"/>
          <p:cNvSpPr txBox="1"/>
          <p:nvPr>
            <p:custDataLst>
              <p:tags r:id="rId7"/>
            </p:custDataLst>
          </p:nvPr>
        </p:nvSpPr>
        <p:spPr>
          <a:xfrm>
            <a:off x="1496882" y="278714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5886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工作中的问题及解决方案</a:t>
            </a:r>
          </a:p>
        </p:txBody>
      </p:sp>
      <p:pic>
        <p:nvPicPr>
          <p:cNvPr id="11" name="PA_库_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" y="3627970"/>
            <a:ext cx="1020726" cy="1047268"/>
          </a:xfrm>
          <a:prstGeom prst="rect">
            <a:avLst/>
          </a:prstGeom>
        </p:spPr>
      </p:pic>
      <p:pic>
        <p:nvPicPr>
          <p:cNvPr id="12" name="PA_库_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" y="4796945"/>
            <a:ext cx="829801" cy="871472"/>
          </a:xfrm>
          <a:prstGeom prst="rect">
            <a:avLst/>
          </a:prstGeom>
        </p:spPr>
      </p:pic>
      <p:sp>
        <p:nvSpPr>
          <p:cNvPr id="13" name="PA_库_文本框 12"/>
          <p:cNvSpPr txBox="1"/>
          <p:nvPr>
            <p:custDataLst>
              <p:tags r:id="rId10"/>
            </p:custDataLst>
          </p:nvPr>
        </p:nvSpPr>
        <p:spPr>
          <a:xfrm>
            <a:off x="667082" y="3883773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i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PA_库_文本框 13"/>
          <p:cNvSpPr txBox="1"/>
          <p:nvPr>
            <p:custDataLst>
              <p:tags r:id="rId11"/>
            </p:custDataLst>
          </p:nvPr>
        </p:nvSpPr>
        <p:spPr>
          <a:xfrm>
            <a:off x="667082" y="4934232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i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PA_库_文本框 14"/>
          <p:cNvSpPr txBox="1"/>
          <p:nvPr>
            <p:custDataLst>
              <p:tags r:id="rId12"/>
            </p:custDataLst>
          </p:nvPr>
        </p:nvSpPr>
        <p:spPr>
          <a:xfrm>
            <a:off x="1496883" y="397610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5886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对岗位和工作的认识</a:t>
            </a:r>
          </a:p>
        </p:txBody>
      </p:sp>
      <p:sp>
        <p:nvSpPr>
          <p:cNvPr id="16" name="PA_库_文本框 15"/>
          <p:cNvSpPr txBox="1"/>
          <p:nvPr>
            <p:custDataLst>
              <p:tags r:id="rId13"/>
            </p:custDataLst>
          </p:nvPr>
        </p:nvSpPr>
        <p:spPr>
          <a:xfrm>
            <a:off x="1496882" y="502656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5886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今后工作能力如何提高？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 autoUpdateAnimBg="0"/>
      <p:bldP spid="9" grpId="0" autoUpdateAnimBg="0"/>
      <p:bldP spid="10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库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606" y="-1"/>
            <a:ext cx="10395010" cy="6808541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2"/>
            </p:custDataLst>
          </p:nvPr>
        </p:nvSpPr>
        <p:spPr>
          <a:xfrm>
            <a:off x="4327508" y="286778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rgbClr val="95886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今后工作能力如何提高？</a:t>
            </a:r>
          </a:p>
        </p:txBody>
      </p:sp>
      <p:sp>
        <p:nvSpPr>
          <p:cNvPr id="6" name="PA_库_矩形 5"/>
          <p:cNvSpPr/>
          <p:nvPr>
            <p:custDataLst>
              <p:tags r:id="rId3"/>
            </p:custDataLst>
          </p:nvPr>
        </p:nvSpPr>
        <p:spPr>
          <a:xfrm>
            <a:off x="4327508" y="3429000"/>
            <a:ext cx="528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今后的工作你还要提高哪些能力或者需要再补充哪方面的知识，并已开始着手去做，去学了。</a:t>
            </a:r>
          </a:p>
        </p:txBody>
      </p:sp>
      <p:grpSp>
        <p:nvGrpSpPr>
          <p:cNvPr id="2" name="PA_库_组合 1"/>
          <p:cNvGrpSpPr/>
          <p:nvPr>
            <p:custDataLst>
              <p:tags r:id="rId4"/>
            </p:custDataLst>
          </p:nvPr>
        </p:nvGrpSpPr>
        <p:grpSpPr>
          <a:xfrm>
            <a:off x="9590487" y="2084452"/>
            <a:ext cx="1939640" cy="2037045"/>
            <a:chOff x="667082" y="2557528"/>
            <a:chExt cx="829801" cy="87147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82" y="2557528"/>
              <a:ext cx="829801" cy="8714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01883" y="2828574"/>
              <a:ext cx="305311" cy="566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i="1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80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1165" y="2969245"/>
            <a:ext cx="2071155" cy="2074841"/>
            <a:chOff x="6933063" y="1392072"/>
            <a:chExt cx="1980000" cy="1980000"/>
          </a:xfrm>
        </p:grpSpPr>
        <p:sp>
          <p:nvSpPr>
            <p:cNvPr id="3" name="椭圆 2"/>
            <p:cNvSpPr/>
            <p:nvPr/>
          </p:nvSpPr>
          <p:spPr>
            <a:xfrm>
              <a:off x="6933063" y="1392072"/>
              <a:ext cx="1980000" cy="19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329384" y="2156917"/>
              <a:ext cx="1187356" cy="558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</a:rPr>
                <a:t>TEXT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3192388" y="1983593"/>
            <a:ext cx="2880000" cy="2880000"/>
          </a:xfrm>
          <a:prstGeom prst="ellipse">
            <a:avLst/>
          </a:prstGeom>
          <a:blipFill dpi="0" rotWithShape="1">
            <a:blip r:embed="rId3"/>
            <a:srcRect/>
            <a:stretch>
              <a:fillRect l="-21000" t="1000" r="-19000" b="-2000"/>
            </a:stretch>
          </a:blipFill>
          <a:ln w="152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84388" y="4506760"/>
            <a:ext cx="1548000" cy="1548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5000">
                <a:schemeClr val="bg2">
                  <a:lumMod val="50000"/>
                  <a:alpha val="85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Castellar" panose="020A0402060406010301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38073" y="5044084"/>
            <a:ext cx="946099" cy="790093"/>
            <a:chOff x="5278205" y="4581140"/>
            <a:chExt cx="1657101" cy="1485789"/>
          </a:xfrm>
          <a:gradFill>
            <a:gsLst>
              <a:gs pos="0">
                <a:srgbClr val="1371BF"/>
              </a:gs>
              <a:gs pos="100000">
                <a:srgbClr val="6649A1"/>
              </a:gs>
            </a:gsLst>
            <a:lin ang="5400000" scaled="1"/>
          </a:gradFill>
        </p:grpSpPr>
        <p:sp>
          <p:nvSpPr>
            <p:cNvPr id="8" name="任意多边形 7"/>
            <p:cNvSpPr/>
            <p:nvPr/>
          </p:nvSpPr>
          <p:spPr>
            <a:xfrm>
              <a:off x="5278205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4" y="984833"/>
                    <a:pt x="540804" y="1292238"/>
                    <a:pt x="187858" y="1485789"/>
                  </a:cubicBezTo>
                  <a:lnTo>
                    <a:pt x="17078" y="1315008"/>
                  </a:lnTo>
                  <a:cubicBezTo>
                    <a:pt x="244785" y="1155613"/>
                    <a:pt x="358638" y="956370"/>
                    <a:pt x="358638" y="717277"/>
                  </a:cubicBezTo>
                  <a:cubicBezTo>
                    <a:pt x="210629" y="717277"/>
                    <a:pt x="91082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85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Castellar" panose="020A0402060406010301" pitchFamily="18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6234574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5" y="984833"/>
                    <a:pt x="540804" y="1292238"/>
                    <a:pt x="187859" y="1485789"/>
                  </a:cubicBezTo>
                  <a:lnTo>
                    <a:pt x="0" y="1315008"/>
                  </a:lnTo>
                  <a:cubicBezTo>
                    <a:pt x="216322" y="1166999"/>
                    <a:pt x="335868" y="967755"/>
                    <a:pt x="358639" y="717277"/>
                  </a:cubicBezTo>
                  <a:cubicBezTo>
                    <a:pt x="210629" y="717277"/>
                    <a:pt x="91083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85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Castellar" panose="020A0402060406010301" pitchFamily="18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072388" y="2827349"/>
            <a:ext cx="427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悦黑演示版纤细体" pitchFamily="50" charset="-122"/>
                <a:ea typeface="造字工房悦黑演示版纤细体" pitchFamily="50" charset="-122"/>
              </a:rPr>
              <a:t>点击添加标题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7032457" y="3680322"/>
            <a:ext cx="33325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请在此处输入您的文本，或者将文本粘贴到此处请在此处输入您的文本，或者将文本粘贴到此处请在此处请在此处输入您的文本，或者将文本粘贴到此处请在此处输入您的文本，或者将文本粘贴到此处请在此处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defRPr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73420" y="4972777"/>
            <a:ext cx="986475" cy="765512"/>
            <a:chOff x="1326496" y="4283251"/>
            <a:chExt cx="1129493" cy="79657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537989" y="4295029"/>
              <a:ext cx="698725" cy="0"/>
            </a:xfrm>
            <a:prstGeom prst="line">
              <a:avLst/>
            </a:prstGeom>
            <a:ln w="15875" cap="rnd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236914" y="4298775"/>
              <a:ext cx="219075" cy="219075"/>
            </a:xfrm>
            <a:prstGeom prst="line">
              <a:avLst/>
            </a:prstGeom>
            <a:ln w="15875" cap="rnd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899269" y="4524375"/>
              <a:ext cx="555448" cy="555449"/>
            </a:xfrm>
            <a:prstGeom prst="line">
              <a:avLst/>
            </a:prstGeom>
            <a:ln w="15875" cap="rnd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1328513" y="4514850"/>
              <a:ext cx="545924" cy="545925"/>
            </a:xfrm>
            <a:prstGeom prst="line">
              <a:avLst/>
            </a:prstGeom>
            <a:ln w="15875" cap="rnd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326496" y="4308299"/>
              <a:ext cx="206551" cy="206551"/>
            </a:xfrm>
            <a:prstGeom prst="line">
              <a:avLst/>
            </a:prstGeom>
            <a:ln w="15875" cap="rnd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356343" y="4527374"/>
              <a:ext cx="1076325" cy="0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1572178" y="4536899"/>
              <a:ext cx="314326" cy="523875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1769466" y="4527374"/>
              <a:ext cx="123826" cy="533402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1889743" y="4527374"/>
              <a:ext cx="124669" cy="533400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1889743" y="4527374"/>
              <a:ext cx="333375" cy="533400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558860" y="4311585"/>
              <a:ext cx="218255" cy="218255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08780" y="4314826"/>
              <a:ext cx="219414" cy="219414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001110" y="4304522"/>
              <a:ext cx="227122" cy="227122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582714" y="4305300"/>
              <a:ext cx="217593" cy="217594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770014" y="4295775"/>
              <a:ext cx="227538" cy="227539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2014412" y="4283251"/>
              <a:ext cx="227538" cy="227539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96786" y="0"/>
            <a:ext cx="4336026" cy="6858000"/>
          </a:xfrm>
          <a:prstGeom prst="rect">
            <a:avLst/>
          </a:prstGeom>
          <a:solidFill>
            <a:srgbClr val="95886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形黑（非商用）细体" pitchFamily="2" charset="-122"/>
              <a:ea typeface="造字工房形黑（非商用）细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0747" y="730044"/>
            <a:ext cx="3628103" cy="5397910"/>
          </a:xfrm>
          <a:prstGeom prst="rect">
            <a:avLst/>
          </a:prstGeom>
          <a:noFill/>
          <a:ln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形黑（非商用）细体" pitchFamily="2" charset="-122"/>
              <a:ea typeface="造字工房形黑（非商用）细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7446" y="1958663"/>
            <a:ext cx="3361404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造字工房形黑（非商用）细体" pitchFamily="2" charset="-122"/>
                <a:ea typeface="造字工房形黑（非商用）细体" pitchFamily="2" charset="-122"/>
              </a:rPr>
              <a:t>内容打在这里，或者通过复制您的文本内容打在内容打在这里，或者通过复制您的文本内容打在</a:t>
            </a:r>
            <a:endParaRPr lang="zh-CN" altLang="en-US" b="0" i="0" spc="300" dirty="0">
              <a:solidFill>
                <a:schemeClr val="bg1"/>
              </a:solidFill>
              <a:effectLst/>
              <a:latin typeface="造字工房形黑（非商用）细体" pitchFamily="2" charset="-122"/>
              <a:ea typeface="造字工房形黑（非商用）细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7446" y="3834417"/>
            <a:ext cx="3079856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造字工房形黑（非商用）细体" pitchFamily="2" charset="-122"/>
                <a:ea typeface="造字工房形黑（非商用）细体" pitchFamily="2" charset="-122"/>
              </a:rPr>
              <a:t>输入您的内容输入您的内容，输入您的内容输入您的内容输入您的内容。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5612225" y="1074705"/>
          <a:ext cx="7062880" cy="47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/>
          <p:nvPr/>
        </p:nvSpPr>
        <p:spPr>
          <a:xfrm>
            <a:off x="800100" y="3808142"/>
            <a:ext cx="4375654" cy="111777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755" rtl="0" eaLnBrk="1" fontAlgn="auto" latinLnBrk="0" hangingPunct="1">
              <a:lnSpc>
                <a:spcPts val="2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悦黑演示版纤细体" pitchFamily="50" charset="-122"/>
                <a:ea typeface="Poppins Light" charset="0"/>
                <a:cs typeface="Poppins Light" charset="0"/>
              </a:rPr>
              <a:t>Frequently, your initial font choice is taken out of your awesome hands also we are companies often specify a typeface, or even a set of fonts when selecting a typeface for body text, your primary concern should be readability don’t concern yourself.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89309" y="1943413"/>
            <a:ext cx="3177152" cy="110286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2286000" rtl="0" eaLnBrk="1" fontAlgn="auto" latinLnBrk="0" hangingPunct="1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25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typeface="造字工房悦黑演示版纤细体" pitchFamily="50" charset="-122"/>
                <a:ea typeface="Poppins" charset="0"/>
                <a:cs typeface="Poppins" charset="0"/>
                <a:sym typeface="Bebas Neue" charset="0"/>
              </a:rPr>
              <a:t>CREATIVE</a:t>
            </a:r>
          </a:p>
          <a:p>
            <a:pPr marL="0" marR="0" lvl="0" indent="0" algn="l" defTabSz="2286000" rtl="0" eaLnBrk="1" fontAlgn="auto" latinLnBrk="0" hangingPunct="1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25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typeface="造字工房悦黑演示版纤细体" pitchFamily="50" charset="-122"/>
                <a:ea typeface="Poppins" charset="0"/>
                <a:cs typeface="Poppins" charset="0"/>
                <a:sym typeface="Bebas Neue" charset="0"/>
              </a:rPr>
              <a:t>STOCK CHARTS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89309" y="3393402"/>
            <a:ext cx="596462" cy="0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/>
          <p:cNvGraphicFramePr/>
          <p:nvPr/>
        </p:nvGraphicFramePr>
        <p:xfrm>
          <a:off x="5777532" y="1949825"/>
          <a:ext cx="5614368" cy="33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-15686242" y="-2443205"/>
            <a:ext cx="10780211" cy="8948753"/>
            <a:chOff x="-2284862" y="-280658"/>
            <a:chExt cx="14236762" cy="11818069"/>
          </a:xfrm>
          <a:gradFill flip="none" rotWithShape="1">
            <a:gsLst>
              <a:gs pos="0">
                <a:schemeClr val="tx1">
                  <a:alpha val="21000"/>
                </a:schemeClr>
              </a:gs>
              <a:gs pos="40000">
                <a:srgbClr val="373937">
                  <a:alpha val="0"/>
                </a:srgbClr>
              </a:gs>
              <a:gs pos="100000">
                <a:srgbClr val="464746">
                  <a:alpha val="22000"/>
                </a:srgbClr>
              </a:gs>
              <a:gs pos="68000">
                <a:schemeClr val="tx2">
                  <a:alpha val="35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20" name="Freeform 75"/>
            <p:cNvSpPr/>
            <p:nvPr/>
          </p:nvSpPr>
          <p:spPr bwMode="auto">
            <a:xfrm rot="20039755">
              <a:off x="-1875225" y="-280658"/>
              <a:ext cx="13827125" cy="11242676"/>
            </a:xfrm>
            <a:custGeom>
              <a:avLst/>
              <a:gdLst>
                <a:gd name="T0" fmla="*/ 3683 w 3685"/>
                <a:gd name="T1" fmla="*/ 2996 h 2996"/>
                <a:gd name="T2" fmla="*/ 3232 w 3685"/>
                <a:gd name="T3" fmla="*/ 2254 h 2996"/>
                <a:gd name="T4" fmla="*/ 2360 w 3685"/>
                <a:gd name="T5" fmla="*/ 2373 h 2996"/>
                <a:gd name="T6" fmla="*/ 1585 w 3685"/>
                <a:gd name="T7" fmla="*/ 2580 h 2996"/>
                <a:gd name="T8" fmla="*/ 918 w 3685"/>
                <a:gd name="T9" fmla="*/ 2278 h 2996"/>
                <a:gd name="T10" fmla="*/ 537 w 3685"/>
                <a:gd name="T11" fmla="*/ 1797 h 2996"/>
                <a:gd name="T12" fmla="*/ 159 w 3685"/>
                <a:gd name="T13" fmla="*/ 943 h 2996"/>
                <a:gd name="T14" fmla="*/ 42 w 3685"/>
                <a:gd name="T15" fmla="*/ 429 h 2996"/>
                <a:gd name="T16" fmla="*/ 57 w 3685"/>
                <a:gd name="T17" fmla="*/ 0 h 2996"/>
                <a:gd name="T18" fmla="*/ 59 w 3685"/>
                <a:gd name="T19" fmla="*/ 0 h 2996"/>
                <a:gd name="T20" fmla="*/ 161 w 3685"/>
                <a:gd name="T21" fmla="*/ 943 h 2996"/>
                <a:gd name="T22" fmla="*/ 539 w 3685"/>
                <a:gd name="T23" fmla="*/ 1796 h 2996"/>
                <a:gd name="T24" fmla="*/ 919 w 3685"/>
                <a:gd name="T25" fmla="*/ 2277 h 2996"/>
                <a:gd name="T26" fmla="*/ 1585 w 3685"/>
                <a:gd name="T27" fmla="*/ 2579 h 2996"/>
                <a:gd name="T28" fmla="*/ 2359 w 3685"/>
                <a:gd name="T29" fmla="*/ 2372 h 2996"/>
                <a:gd name="T30" fmla="*/ 2825 w 3685"/>
                <a:gd name="T31" fmla="*/ 2217 h 2996"/>
                <a:gd name="T32" fmla="*/ 3233 w 3685"/>
                <a:gd name="T33" fmla="*/ 2252 h 2996"/>
                <a:gd name="T34" fmla="*/ 3482 w 3685"/>
                <a:gd name="T35" fmla="*/ 2495 h 2996"/>
                <a:gd name="T36" fmla="*/ 3685 w 3685"/>
                <a:gd name="T37" fmla="*/ 2996 h 2996"/>
                <a:gd name="T38" fmla="*/ 3683 w 3685"/>
                <a:gd name="T39" fmla="*/ 2996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5" h="2996">
                  <a:moveTo>
                    <a:pt x="3683" y="2996"/>
                  </a:moveTo>
                  <a:cubicBezTo>
                    <a:pt x="3574" y="2594"/>
                    <a:pt x="3426" y="2352"/>
                    <a:pt x="3232" y="2254"/>
                  </a:cubicBezTo>
                  <a:cubicBezTo>
                    <a:pt x="2984" y="2129"/>
                    <a:pt x="2681" y="2248"/>
                    <a:pt x="2360" y="2373"/>
                  </a:cubicBezTo>
                  <a:cubicBezTo>
                    <a:pt x="2110" y="2471"/>
                    <a:pt x="1852" y="2572"/>
                    <a:pt x="1585" y="2580"/>
                  </a:cubicBezTo>
                  <a:cubicBezTo>
                    <a:pt x="1351" y="2588"/>
                    <a:pt x="1139" y="2491"/>
                    <a:pt x="918" y="2278"/>
                  </a:cubicBezTo>
                  <a:cubicBezTo>
                    <a:pt x="771" y="2136"/>
                    <a:pt x="648" y="1963"/>
                    <a:pt x="537" y="1797"/>
                  </a:cubicBezTo>
                  <a:cubicBezTo>
                    <a:pt x="411" y="1608"/>
                    <a:pt x="259" y="1265"/>
                    <a:pt x="159" y="943"/>
                  </a:cubicBezTo>
                  <a:cubicBezTo>
                    <a:pt x="101" y="756"/>
                    <a:pt x="61" y="583"/>
                    <a:pt x="42" y="429"/>
                  </a:cubicBezTo>
                  <a:cubicBezTo>
                    <a:pt x="20" y="254"/>
                    <a:pt x="25" y="110"/>
                    <a:pt x="5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205"/>
                    <a:pt x="36" y="540"/>
                    <a:pt x="161" y="943"/>
                  </a:cubicBezTo>
                  <a:cubicBezTo>
                    <a:pt x="260" y="1264"/>
                    <a:pt x="412" y="1607"/>
                    <a:pt x="539" y="1796"/>
                  </a:cubicBezTo>
                  <a:cubicBezTo>
                    <a:pt x="650" y="1962"/>
                    <a:pt x="773" y="2135"/>
                    <a:pt x="919" y="2277"/>
                  </a:cubicBezTo>
                  <a:cubicBezTo>
                    <a:pt x="1140" y="2490"/>
                    <a:pt x="1352" y="2586"/>
                    <a:pt x="1585" y="2579"/>
                  </a:cubicBezTo>
                  <a:cubicBezTo>
                    <a:pt x="1851" y="2570"/>
                    <a:pt x="2109" y="2469"/>
                    <a:pt x="2359" y="2372"/>
                  </a:cubicBezTo>
                  <a:cubicBezTo>
                    <a:pt x="2523" y="2307"/>
                    <a:pt x="2678" y="2247"/>
                    <a:pt x="2825" y="2217"/>
                  </a:cubicBezTo>
                  <a:cubicBezTo>
                    <a:pt x="2989" y="2184"/>
                    <a:pt x="3119" y="2195"/>
                    <a:pt x="3233" y="2252"/>
                  </a:cubicBezTo>
                  <a:cubicBezTo>
                    <a:pt x="3328" y="2300"/>
                    <a:pt x="3409" y="2379"/>
                    <a:pt x="3482" y="2495"/>
                  </a:cubicBezTo>
                  <a:cubicBezTo>
                    <a:pt x="3561" y="2620"/>
                    <a:pt x="3627" y="2784"/>
                    <a:pt x="3685" y="2996"/>
                  </a:cubicBezTo>
                  <a:lnTo>
                    <a:pt x="3683" y="29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6"/>
            <p:cNvSpPr/>
            <p:nvPr/>
          </p:nvSpPr>
          <p:spPr bwMode="auto">
            <a:xfrm rot="20039755">
              <a:off x="-1965258" y="-214178"/>
              <a:ext cx="13792200" cy="11241088"/>
            </a:xfrm>
            <a:custGeom>
              <a:avLst/>
              <a:gdLst>
                <a:gd name="T0" fmla="*/ 3675 w 3676"/>
                <a:gd name="T1" fmla="*/ 2996 h 2996"/>
                <a:gd name="T2" fmla="*/ 3235 w 3676"/>
                <a:gd name="T3" fmla="*/ 2259 h 2996"/>
                <a:gd name="T4" fmla="*/ 2372 w 3676"/>
                <a:gd name="T5" fmla="*/ 2389 h 2996"/>
                <a:gd name="T6" fmla="*/ 1568 w 3676"/>
                <a:gd name="T7" fmla="*/ 2607 h 2996"/>
                <a:gd name="T8" fmla="*/ 1201 w 3676"/>
                <a:gd name="T9" fmla="*/ 2527 h 2996"/>
                <a:gd name="T10" fmla="*/ 899 w 3676"/>
                <a:gd name="T11" fmla="*/ 2308 h 2996"/>
                <a:gd name="T12" fmla="*/ 521 w 3676"/>
                <a:gd name="T13" fmla="*/ 1819 h 2996"/>
                <a:gd name="T14" fmla="*/ 151 w 3676"/>
                <a:gd name="T15" fmla="*/ 950 h 2996"/>
                <a:gd name="T16" fmla="*/ 40 w 3676"/>
                <a:gd name="T17" fmla="*/ 429 h 2996"/>
                <a:gd name="T18" fmla="*/ 61 w 3676"/>
                <a:gd name="T19" fmla="*/ 0 h 2996"/>
                <a:gd name="T20" fmla="*/ 63 w 3676"/>
                <a:gd name="T21" fmla="*/ 1 h 2996"/>
                <a:gd name="T22" fmla="*/ 153 w 3676"/>
                <a:gd name="T23" fmla="*/ 949 h 2996"/>
                <a:gd name="T24" fmla="*/ 523 w 3676"/>
                <a:gd name="T25" fmla="*/ 1818 h 2996"/>
                <a:gd name="T26" fmla="*/ 900 w 3676"/>
                <a:gd name="T27" fmla="*/ 2307 h 2996"/>
                <a:gd name="T28" fmla="*/ 1568 w 3676"/>
                <a:gd name="T29" fmla="*/ 2605 h 2996"/>
                <a:gd name="T30" fmla="*/ 2371 w 3676"/>
                <a:gd name="T31" fmla="*/ 2387 h 2996"/>
                <a:gd name="T32" fmla="*/ 2833 w 3676"/>
                <a:gd name="T33" fmla="*/ 2227 h 2996"/>
                <a:gd name="T34" fmla="*/ 3236 w 3676"/>
                <a:gd name="T35" fmla="*/ 2258 h 2996"/>
                <a:gd name="T36" fmla="*/ 3481 w 3676"/>
                <a:gd name="T37" fmla="*/ 2498 h 2996"/>
                <a:gd name="T38" fmla="*/ 3676 w 3676"/>
                <a:gd name="T39" fmla="*/ 2995 h 2996"/>
                <a:gd name="T40" fmla="*/ 3675 w 3676"/>
                <a:gd name="T41" fmla="*/ 2996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76" h="2996">
                  <a:moveTo>
                    <a:pt x="3675" y="2996"/>
                  </a:moveTo>
                  <a:cubicBezTo>
                    <a:pt x="3570" y="2596"/>
                    <a:pt x="3426" y="2355"/>
                    <a:pt x="3235" y="2259"/>
                  </a:cubicBezTo>
                  <a:cubicBezTo>
                    <a:pt x="2992" y="2137"/>
                    <a:pt x="2691" y="2259"/>
                    <a:pt x="2372" y="2389"/>
                  </a:cubicBezTo>
                  <a:cubicBezTo>
                    <a:pt x="2113" y="2494"/>
                    <a:pt x="1845" y="2603"/>
                    <a:pt x="1568" y="2607"/>
                  </a:cubicBezTo>
                  <a:cubicBezTo>
                    <a:pt x="1438" y="2609"/>
                    <a:pt x="1318" y="2583"/>
                    <a:pt x="1201" y="2527"/>
                  </a:cubicBezTo>
                  <a:cubicBezTo>
                    <a:pt x="1098" y="2478"/>
                    <a:pt x="999" y="2406"/>
                    <a:pt x="899" y="2308"/>
                  </a:cubicBezTo>
                  <a:cubicBezTo>
                    <a:pt x="749" y="2162"/>
                    <a:pt x="624" y="1979"/>
                    <a:pt x="521" y="1819"/>
                  </a:cubicBezTo>
                  <a:cubicBezTo>
                    <a:pt x="418" y="1658"/>
                    <a:pt x="263" y="1326"/>
                    <a:pt x="151" y="950"/>
                  </a:cubicBezTo>
                  <a:cubicBezTo>
                    <a:pt x="95" y="759"/>
                    <a:pt x="57" y="584"/>
                    <a:pt x="40" y="429"/>
                  </a:cubicBezTo>
                  <a:cubicBezTo>
                    <a:pt x="20" y="253"/>
                    <a:pt x="27" y="109"/>
                    <a:pt x="61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0" y="203"/>
                    <a:pt x="32" y="540"/>
                    <a:pt x="153" y="949"/>
                  </a:cubicBezTo>
                  <a:cubicBezTo>
                    <a:pt x="265" y="1325"/>
                    <a:pt x="419" y="1657"/>
                    <a:pt x="523" y="1818"/>
                  </a:cubicBezTo>
                  <a:cubicBezTo>
                    <a:pt x="626" y="1978"/>
                    <a:pt x="751" y="2161"/>
                    <a:pt x="900" y="2307"/>
                  </a:cubicBezTo>
                  <a:cubicBezTo>
                    <a:pt x="1112" y="2514"/>
                    <a:pt x="1324" y="2609"/>
                    <a:pt x="1568" y="2605"/>
                  </a:cubicBezTo>
                  <a:cubicBezTo>
                    <a:pt x="1845" y="2601"/>
                    <a:pt x="2113" y="2492"/>
                    <a:pt x="2371" y="2387"/>
                  </a:cubicBezTo>
                  <a:cubicBezTo>
                    <a:pt x="2534" y="2321"/>
                    <a:pt x="2688" y="2258"/>
                    <a:pt x="2833" y="2227"/>
                  </a:cubicBezTo>
                  <a:cubicBezTo>
                    <a:pt x="2997" y="2192"/>
                    <a:pt x="3125" y="2202"/>
                    <a:pt x="3236" y="2258"/>
                  </a:cubicBezTo>
                  <a:cubicBezTo>
                    <a:pt x="3330" y="2304"/>
                    <a:pt x="3410" y="2383"/>
                    <a:pt x="3481" y="2498"/>
                  </a:cubicBezTo>
                  <a:cubicBezTo>
                    <a:pt x="3557" y="2622"/>
                    <a:pt x="3621" y="2785"/>
                    <a:pt x="3676" y="2995"/>
                  </a:cubicBezTo>
                  <a:lnTo>
                    <a:pt x="3675" y="29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7"/>
            <p:cNvSpPr/>
            <p:nvPr/>
          </p:nvSpPr>
          <p:spPr bwMode="auto">
            <a:xfrm rot="20039755">
              <a:off x="-2058422" y="-145388"/>
              <a:ext cx="13762038" cy="11242676"/>
            </a:xfrm>
            <a:custGeom>
              <a:avLst/>
              <a:gdLst>
                <a:gd name="T0" fmla="*/ 3666 w 3668"/>
                <a:gd name="T1" fmla="*/ 2996 h 2996"/>
                <a:gd name="T2" fmla="*/ 3234 w 3668"/>
                <a:gd name="T3" fmla="*/ 2258 h 2996"/>
                <a:gd name="T4" fmla="*/ 2366 w 3668"/>
                <a:gd name="T5" fmla="*/ 2400 h 2996"/>
                <a:gd name="T6" fmla="*/ 1551 w 3668"/>
                <a:gd name="T7" fmla="*/ 2634 h 2996"/>
                <a:gd name="T8" fmla="*/ 1181 w 3668"/>
                <a:gd name="T9" fmla="*/ 2557 h 2996"/>
                <a:gd name="T10" fmla="*/ 879 w 3668"/>
                <a:gd name="T11" fmla="*/ 2339 h 2996"/>
                <a:gd name="T12" fmla="*/ 506 w 3668"/>
                <a:gd name="T13" fmla="*/ 1842 h 2996"/>
                <a:gd name="T14" fmla="*/ 144 w 3668"/>
                <a:gd name="T15" fmla="*/ 956 h 2996"/>
                <a:gd name="T16" fmla="*/ 38 w 3668"/>
                <a:gd name="T17" fmla="*/ 430 h 2996"/>
                <a:gd name="T18" fmla="*/ 65 w 3668"/>
                <a:gd name="T19" fmla="*/ 0 h 2996"/>
                <a:gd name="T20" fmla="*/ 67 w 3668"/>
                <a:gd name="T21" fmla="*/ 1 h 2996"/>
                <a:gd name="T22" fmla="*/ 146 w 3668"/>
                <a:gd name="T23" fmla="*/ 955 h 2996"/>
                <a:gd name="T24" fmla="*/ 507 w 3668"/>
                <a:gd name="T25" fmla="*/ 1841 h 2996"/>
                <a:gd name="T26" fmla="*/ 880 w 3668"/>
                <a:gd name="T27" fmla="*/ 2337 h 2996"/>
                <a:gd name="T28" fmla="*/ 1526 w 3668"/>
                <a:gd name="T29" fmla="*/ 2632 h 2996"/>
                <a:gd name="T30" fmla="*/ 1551 w 3668"/>
                <a:gd name="T31" fmla="*/ 2632 h 2996"/>
                <a:gd name="T32" fmla="*/ 2366 w 3668"/>
                <a:gd name="T33" fmla="*/ 2399 h 2996"/>
                <a:gd name="T34" fmla="*/ 2831 w 3668"/>
                <a:gd name="T35" fmla="*/ 2230 h 2996"/>
                <a:gd name="T36" fmla="*/ 3235 w 3668"/>
                <a:gd name="T37" fmla="*/ 2256 h 2996"/>
                <a:gd name="T38" fmla="*/ 3477 w 3668"/>
                <a:gd name="T39" fmla="*/ 2496 h 2996"/>
                <a:gd name="T40" fmla="*/ 3668 w 3668"/>
                <a:gd name="T41" fmla="*/ 2995 h 2996"/>
                <a:gd name="T42" fmla="*/ 3666 w 3668"/>
                <a:gd name="T43" fmla="*/ 2996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68" h="2996">
                  <a:moveTo>
                    <a:pt x="3666" y="2996"/>
                  </a:moveTo>
                  <a:cubicBezTo>
                    <a:pt x="3565" y="2594"/>
                    <a:pt x="3424" y="2353"/>
                    <a:pt x="3234" y="2258"/>
                  </a:cubicBezTo>
                  <a:cubicBezTo>
                    <a:pt x="2991" y="2137"/>
                    <a:pt x="2688" y="2265"/>
                    <a:pt x="2366" y="2400"/>
                  </a:cubicBezTo>
                  <a:cubicBezTo>
                    <a:pt x="2104" y="2511"/>
                    <a:pt x="1832" y="2626"/>
                    <a:pt x="1551" y="2634"/>
                  </a:cubicBezTo>
                  <a:cubicBezTo>
                    <a:pt x="1420" y="2637"/>
                    <a:pt x="1299" y="2612"/>
                    <a:pt x="1181" y="2557"/>
                  </a:cubicBezTo>
                  <a:cubicBezTo>
                    <a:pt x="1078" y="2508"/>
                    <a:pt x="979" y="2437"/>
                    <a:pt x="879" y="2339"/>
                  </a:cubicBezTo>
                  <a:cubicBezTo>
                    <a:pt x="728" y="2189"/>
                    <a:pt x="605" y="2003"/>
                    <a:pt x="506" y="1842"/>
                  </a:cubicBezTo>
                  <a:cubicBezTo>
                    <a:pt x="404" y="1676"/>
                    <a:pt x="252" y="1337"/>
                    <a:pt x="144" y="956"/>
                  </a:cubicBezTo>
                  <a:cubicBezTo>
                    <a:pt x="89" y="762"/>
                    <a:pt x="53" y="585"/>
                    <a:pt x="38" y="430"/>
                  </a:cubicBezTo>
                  <a:cubicBezTo>
                    <a:pt x="20" y="252"/>
                    <a:pt x="29" y="107"/>
                    <a:pt x="65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0" y="200"/>
                    <a:pt x="28" y="539"/>
                    <a:pt x="146" y="955"/>
                  </a:cubicBezTo>
                  <a:cubicBezTo>
                    <a:pt x="254" y="1336"/>
                    <a:pt x="405" y="1675"/>
                    <a:pt x="507" y="1841"/>
                  </a:cubicBezTo>
                  <a:cubicBezTo>
                    <a:pt x="607" y="2002"/>
                    <a:pt x="729" y="2188"/>
                    <a:pt x="880" y="2337"/>
                  </a:cubicBezTo>
                  <a:cubicBezTo>
                    <a:pt x="1084" y="2538"/>
                    <a:pt x="1290" y="2632"/>
                    <a:pt x="1526" y="2632"/>
                  </a:cubicBezTo>
                  <a:cubicBezTo>
                    <a:pt x="1534" y="2632"/>
                    <a:pt x="1542" y="2632"/>
                    <a:pt x="1551" y="2632"/>
                  </a:cubicBezTo>
                  <a:cubicBezTo>
                    <a:pt x="1832" y="2624"/>
                    <a:pt x="2103" y="2509"/>
                    <a:pt x="2366" y="2399"/>
                  </a:cubicBezTo>
                  <a:cubicBezTo>
                    <a:pt x="2530" y="2329"/>
                    <a:pt x="2685" y="2264"/>
                    <a:pt x="2831" y="2230"/>
                  </a:cubicBezTo>
                  <a:cubicBezTo>
                    <a:pt x="2995" y="2192"/>
                    <a:pt x="3124" y="2201"/>
                    <a:pt x="3235" y="2256"/>
                  </a:cubicBezTo>
                  <a:cubicBezTo>
                    <a:pt x="3328" y="2303"/>
                    <a:pt x="3407" y="2381"/>
                    <a:pt x="3477" y="2496"/>
                  </a:cubicBezTo>
                  <a:cubicBezTo>
                    <a:pt x="3552" y="2620"/>
                    <a:pt x="3615" y="2784"/>
                    <a:pt x="3668" y="2995"/>
                  </a:cubicBezTo>
                  <a:lnTo>
                    <a:pt x="3666" y="29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8"/>
            <p:cNvSpPr/>
            <p:nvPr/>
          </p:nvSpPr>
          <p:spPr bwMode="auto">
            <a:xfrm rot="20039755">
              <a:off x="-2079250" y="-89638"/>
              <a:ext cx="13662025" cy="11242676"/>
            </a:xfrm>
            <a:custGeom>
              <a:avLst/>
              <a:gdLst>
                <a:gd name="T0" fmla="*/ 3639 w 3641"/>
                <a:gd name="T1" fmla="*/ 2996 h 2996"/>
                <a:gd name="T2" fmla="*/ 3214 w 3641"/>
                <a:gd name="T3" fmla="*/ 2257 h 2996"/>
                <a:gd name="T4" fmla="*/ 2810 w 3641"/>
                <a:gd name="T5" fmla="*/ 2235 h 2996"/>
                <a:gd name="T6" fmla="*/ 2341 w 3641"/>
                <a:gd name="T7" fmla="*/ 2412 h 2996"/>
                <a:gd name="T8" fmla="*/ 1514 w 3641"/>
                <a:gd name="T9" fmla="*/ 2660 h 2996"/>
                <a:gd name="T10" fmla="*/ 1142 w 3641"/>
                <a:gd name="T11" fmla="*/ 2587 h 2996"/>
                <a:gd name="T12" fmla="*/ 840 w 3641"/>
                <a:gd name="T13" fmla="*/ 2369 h 2996"/>
                <a:gd name="T14" fmla="*/ 471 w 3641"/>
                <a:gd name="T15" fmla="*/ 1864 h 2996"/>
                <a:gd name="T16" fmla="*/ 117 w 3641"/>
                <a:gd name="T17" fmla="*/ 962 h 2996"/>
                <a:gd name="T18" fmla="*/ 16 w 3641"/>
                <a:gd name="T19" fmla="*/ 430 h 2996"/>
                <a:gd name="T20" fmla="*/ 49 w 3641"/>
                <a:gd name="T21" fmla="*/ 0 h 2996"/>
                <a:gd name="T22" fmla="*/ 51 w 3641"/>
                <a:gd name="T23" fmla="*/ 1 h 2996"/>
                <a:gd name="T24" fmla="*/ 18 w 3641"/>
                <a:gd name="T25" fmla="*/ 430 h 2996"/>
                <a:gd name="T26" fmla="*/ 119 w 3641"/>
                <a:gd name="T27" fmla="*/ 962 h 2996"/>
                <a:gd name="T28" fmla="*/ 472 w 3641"/>
                <a:gd name="T29" fmla="*/ 1863 h 2996"/>
                <a:gd name="T30" fmla="*/ 842 w 3641"/>
                <a:gd name="T31" fmla="*/ 2368 h 2996"/>
                <a:gd name="T32" fmla="*/ 1480 w 3641"/>
                <a:gd name="T33" fmla="*/ 2659 h 2996"/>
                <a:gd name="T34" fmla="*/ 1514 w 3641"/>
                <a:gd name="T35" fmla="*/ 2658 h 2996"/>
                <a:gd name="T36" fmla="*/ 2341 w 3641"/>
                <a:gd name="T37" fmla="*/ 2410 h 2996"/>
                <a:gd name="T38" fmla="*/ 2810 w 3641"/>
                <a:gd name="T39" fmla="*/ 2233 h 2996"/>
                <a:gd name="T40" fmla="*/ 3215 w 3641"/>
                <a:gd name="T41" fmla="*/ 2255 h 2996"/>
                <a:gd name="T42" fmla="*/ 3454 w 3641"/>
                <a:gd name="T43" fmla="*/ 2494 h 2996"/>
                <a:gd name="T44" fmla="*/ 3641 w 3641"/>
                <a:gd name="T45" fmla="*/ 2995 h 2996"/>
                <a:gd name="T46" fmla="*/ 3639 w 3641"/>
                <a:gd name="T47" fmla="*/ 2996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41" h="2996">
                  <a:moveTo>
                    <a:pt x="3639" y="2996"/>
                  </a:moveTo>
                  <a:cubicBezTo>
                    <a:pt x="3541" y="2592"/>
                    <a:pt x="3402" y="2350"/>
                    <a:pt x="3214" y="2257"/>
                  </a:cubicBezTo>
                  <a:cubicBezTo>
                    <a:pt x="3103" y="2202"/>
                    <a:pt x="2975" y="2195"/>
                    <a:pt x="2810" y="2235"/>
                  </a:cubicBezTo>
                  <a:cubicBezTo>
                    <a:pt x="2664" y="2271"/>
                    <a:pt x="2507" y="2339"/>
                    <a:pt x="2341" y="2412"/>
                  </a:cubicBezTo>
                  <a:cubicBezTo>
                    <a:pt x="2075" y="2528"/>
                    <a:pt x="1799" y="2649"/>
                    <a:pt x="1514" y="2660"/>
                  </a:cubicBezTo>
                  <a:cubicBezTo>
                    <a:pt x="1382" y="2665"/>
                    <a:pt x="1260" y="2641"/>
                    <a:pt x="1142" y="2587"/>
                  </a:cubicBezTo>
                  <a:cubicBezTo>
                    <a:pt x="1038" y="2539"/>
                    <a:pt x="939" y="2467"/>
                    <a:pt x="840" y="2369"/>
                  </a:cubicBezTo>
                  <a:cubicBezTo>
                    <a:pt x="686" y="2215"/>
                    <a:pt x="562" y="2018"/>
                    <a:pt x="471" y="1864"/>
                  </a:cubicBezTo>
                  <a:cubicBezTo>
                    <a:pt x="370" y="1693"/>
                    <a:pt x="222" y="1348"/>
                    <a:pt x="117" y="962"/>
                  </a:cubicBezTo>
                  <a:cubicBezTo>
                    <a:pt x="64" y="766"/>
                    <a:pt x="30" y="586"/>
                    <a:pt x="16" y="430"/>
                  </a:cubicBezTo>
                  <a:cubicBezTo>
                    <a:pt x="0" y="251"/>
                    <a:pt x="11" y="106"/>
                    <a:pt x="49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3" y="106"/>
                    <a:pt x="2" y="251"/>
                    <a:pt x="18" y="430"/>
                  </a:cubicBezTo>
                  <a:cubicBezTo>
                    <a:pt x="32" y="586"/>
                    <a:pt x="66" y="765"/>
                    <a:pt x="119" y="962"/>
                  </a:cubicBezTo>
                  <a:cubicBezTo>
                    <a:pt x="223" y="1347"/>
                    <a:pt x="372" y="1692"/>
                    <a:pt x="472" y="1863"/>
                  </a:cubicBezTo>
                  <a:cubicBezTo>
                    <a:pt x="563" y="2017"/>
                    <a:pt x="688" y="2214"/>
                    <a:pt x="842" y="2368"/>
                  </a:cubicBezTo>
                  <a:cubicBezTo>
                    <a:pt x="1038" y="2563"/>
                    <a:pt x="1247" y="2659"/>
                    <a:pt x="1480" y="2659"/>
                  </a:cubicBezTo>
                  <a:cubicBezTo>
                    <a:pt x="1492" y="2659"/>
                    <a:pt x="1503" y="2659"/>
                    <a:pt x="1514" y="2658"/>
                  </a:cubicBezTo>
                  <a:cubicBezTo>
                    <a:pt x="1799" y="2647"/>
                    <a:pt x="2074" y="2527"/>
                    <a:pt x="2341" y="2410"/>
                  </a:cubicBezTo>
                  <a:cubicBezTo>
                    <a:pt x="2506" y="2338"/>
                    <a:pt x="2663" y="2269"/>
                    <a:pt x="2810" y="2233"/>
                  </a:cubicBezTo>
                  <a:cubicBezTo>
                    <a:pt x="2975" y="2193"/>
                    <a:pt x="3103" y="2200"/>
                    <a:pt x="3215" y="2255"/>
                  </a:cubicBezTo>
                  <a:cubicBezTo>
                    <a:pt x="3307" y="2301"/>
                    <a:pt x="3385" y="2379"/>
                    <a:pt x="3454" y="2494"/>
                  </a:cubicBezTo>
                  <a:cubicBezTo>
                    <a:pt x="3528" y="2619"/>
                    <a:pt x="3589" y="2783"/>
                    <a:pt x="3641" y="2995"/>
                  </a:cubicBezTo>
                  <a:lnTo>
                    <a:pt x="3639" y="29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9"/>
            <p:cNvSpPr/>
            <p:nvPr/>
          </p:nvSpPr>
          <p:spPr bwMode="auto">
            <a:xfrm rot="20039755">
              <a:off x="-2158670" y="-17917"/>
              <a:ext cx="13627100" cy="11237913"/>
            </a:xfrm>
            <a:custGeom>
              <a:avLst/>
              <a:gdLst>
                <a:gd name="T0" fmla="*/ 3630 w 3632"/>
                <a:gd name="T1" fmla="*/ 2995 h 2995"/>
                <a:gd name="T2" fmla="*/ 3448 w 3632"/>
                <a:gd name="T3" fmla="*/ 2493 h 2995"/>
                <a:gd name="T4" fmla="*/ 3213 w 3632"/>
                <a:gd name="T5" fmla="*/ 2256 h 2995"/>
                <a:gd name="T6" fmla="*/ 2808 w 3632"/>
                <a:gd name="T7" fmla="*/ 2238 h 2995"/>
                <a:gd name="T8" fmla="*/ 2336 w 3632"/>
                <a:gd name="T9" fmla="*/ 2423 h 2995"/>
                <a:gd name="T10" fmla="*/ 1497 w 3632"/>
                <a:gd name="T11" fmla="*/ 2687 h 2995"/>
                <a:gd name="T12" fmla="*/ 1123 w 3632"/>
                <a:gd name="T13" fmla="*/ 2617 h 2995"/>
                <a:gd name="T14" fmla="*/ 821 w 3632"/>
                <a:gd name="T15" fmla="*/ 2399 h 2995"/>
                <a:gd name="T16" fmla="*/ 455 w 3632"/>
                <a:gd name="T17" fmla="*/ 1886 h 2995"/>
                <a:gd name="T18" fmla="*/ 110 w 3632"/>
                <a:gd name="T19" fmla="*/ 968 h 2995"/>
                <a:gd name="T20" fmla="*/ 14 w 3632"/>
                <a:gd name="T21" fmla="*/ 430 h 2995"/>
                <a:gd name="T22" fmla="*/ 53 w 3632"/>
                <a:gd name="T23" fmla="*/ 0 h 2995"/>
                <a:gd name="T24" fmla="*/ 55 w 3632"/>
                <a:gd name="T25" fmla="*/ 1 h 2995"/>
                <a:gd name="T26" fmla="*/ 16 w 3632"/>
                <a:gd name="T27" fmla="*/ 430 h 2995"/>
                <a:gd name="T28" fmla="*/ 112 w 3632"/>
                <a:gd name="T29" fmla="*/ 968 h 2995"/>
                <a:gd name="T30" fmla="*/ 457 w 3632"/>
                <a:gd name="T31" fmla="*/ 1885 h 2995"/>
                <a:gd name="T32" fmla="*/ 822 w 3632"/>
                <a:gd name="T33" fmla="*/ 2398 h 2995"/>
                <a:gd name="T34" fmla="*/ 1453 w 3632"/>
                <a:gd name="T35" fmla="*/ 2686 h 2995"/>
                <a:gd name="T36" fmla="*/ 1497 w 3632"/>
                <a:gd name="T37" fmla="*/ 2685 h 2995"/>
                <a:gd name="T38" fmla="*/ 2335 w 3632"/>
                <a:gd name="T39" fmla="*/ 2422 h 2995"/>
                <a:gd name="T40" fmla="*/ 2808 w 3632"/>
                <a:gd name="T41" fmla="*/ 2236 h 2995"/>
                <a:gd name="T42" fmla="*/ 3214 w 3632"/>
                <a:gd name="T43" fmla="*/ 2254 h 2995"/>
                <a:gd name="T44" fmla="*/ 3450 w 3632"/>
                <a:gd name="T45" fmla="*/ 2492 h 2995"/>
                <a:gd name="T46" fmla="*/ 3632 w 3632"/>
                <a:gd name="T47" fmla="*/ 2995 h 2995"/>
                <a:gd name="T48" fmla="*/ 3630 w 3632"/>
                <a:gd name="T49" fmla="*/ 2995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32" h="2995">
                  <a:moveTo>
                    <a:pt x="3630" y="2995"/>
                  </a:moveTo>
                  <a:cubicBezTo>
                    <a:pt x="3581" y="2782"/>
                    <a:pt x="3521" y="2618"/>
                    <a:pt x="3448" y="2493"/>
                  </a:cubicBezTo>
                  <a:cubicBezTo>
                    <a:pt x="3381" y="2378"/>
                    <a:pt x="3304" y="2301"/>
                    <a:pt x="3213" y="2256"/>
                  </a:cubicBezTo>
                  <a:cubicBezTo>
                    <a:pt x="3102" y="2201"/>
                    <a:pt x="2974" y="2195"/>
                    <a:pt x="2808" y="2238"/>
                  </a:cubicBezTo>
                  <a:cubicBezTo>
                    <a:pt x="2661" y="2276"/>
                    <a:pt x="2503" y="2348"/>
                    <a:pt x="2336" y="2423"/>
                  </a:cubicBezTo>
                  <a:cubicBezTo>
                    <a:pt x="2066" y="2546"/>
                    <a:pt x="1786" y="2672"/>
                    <a:pt x="1497" y="2687"/>
                  </a:cubicBezTo>
                  <a:cubicBezTo>
                    <a:pt x="1363" y="2694"/>
                    <a:pt x="1241" y="2671"/>
                    <a:pt x="1123" y="2617"/>
                  </a:cubicBezTo>
                  <a:cubicBezTo>
                    <a:pt x="1018" y="2569"/>
                    <a:pt x="919" y="2498"/>
                    <a:pt x="821" y="2399"/>
                  </a:cubicBezTo>
                  <a:cubicBezTo>
                    <a:pt x="699" y="2277"/>
                    <a:pt x="586" y="2119"/>
                    <a:pt x="455" y="1886"/>
                  </a:cubicBezTo>
                  <a:cubicBezTo>
                    <a:pt x="356" y="1711"/>
                    <a:pt x="210" y="1359"/>
                    <a:pt x="110" y="968"/>
                  </a:cubicBezTo>
                  <a:cubicBezTo>
                    <a:pt x="58" y="769"/>
                    <a:pt x="26" y="588"/>
                    <a:pt x="14" y="430"/>
                  </a:cubicBezTo>
                  <a:cubicBezTo>
                    <a:pt x="0" y="249"/>
                    <a:pt x="13" y="105"/>
                    <a:pt x="53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15" y="105"/>
                    <a:pt x="2" y="250"/>
                    <a:pt x="16" y="430"/>
                  </a:cubicBezTo>
                  <a:cubicBezTo>
                    <a:pt x="28" y="587"/>
                    <a:pt x="60" y="768"/>
                    <a:pt x="112" y="968"/>
                  </a:cubicBezTo>
                  <a:cubicBezTo>
                    <a:pt x="212" y="1358"/>
                    <a:pt x="357" y="1710"/>
                    <a:pt x="457" y="1885"/>
                  </a:cubicBezTo>
                  <a:cubicBezTo>
                    <a:pt x="588" y="2118"/>
                    <a:pt x="701" y="2276"/>
                    <a:pt x="822" y="2398"/>
                  </a:cubicBezTo>
                  <a:cubicBezTo>
                    <a:pt x="1014" y="2591"/>
                    <a:pt x="1221" y="2686"/>
                    <a:pt x="1453" y="2686"/>
                  </a:cubicBezTo>
                  <a:cubicBezTo>
                    <a:pt x="1468" y="2686"/>
                    <a:pt x="1482" y="2686"/>
                    <a:pt x="1497" y="2685"/>
                  </a:cubicBezTo>
                  <a:cubicBezTo>
                    <a:pt x="1786" y="2670"/>
                    <a:pt x="2065" y="2544"/>
                    <a:pt x="2335" y="2422"/>
                  </a:cubicBezTo>
                  <a:cubicBezTo>
                    <a:pt x="2502" y="2346"/>
                    <a:pt x="2660" y="2274"/>
                    <a:pt x="2808" y="2236"/>
                  </a:cubicBezTo>
                  <a:cubicBezTo>
                    <a:pt x="2974" y="2193"/>
                    <a:pt x="3103" y="2199"/>
                    <a:pt x="3214" y="2254"/>
                  </a:cubicBezTo>
                  <a:cubicBezTo>
                    <a:pt x="3305" y="2299"/>
                    <a:pt x="3382" y="2377"/>
                    <a:pt x="3450" y="2492"/>
                  </a:cubicBezTo>
                  <a:cubicBezTo>
                    <a:pt x="3523" y="2617"/>
                    <a:pt x="3583" y="2782"/>
                    <a:pt x="3632" y="2995"/>
                  </a:cubicBezTo>
                  <a:lnTo>
                    <a:pt x="3630" y="29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0"/>
            <p:cNvSpPr/>
            <p:nvPr/>
          </p:nvSpPr>
          <p:spPr bwMode="auto">
            <a:xfrm rot="20039755">
              <a:off x="-2223087" y="54246"/>
              <a:ext cx="13596938" cy="11234738"/>
            </a:xfrm>
            <a:custGeom>
              <a:avLst/>
              <a:gdLst>
                <a:gd name="T0" fmla="*/ 3622 w 3624"/>
                <a:gd name="T1" fmla="*/ 2994 h 2994"/>
                <a:gd name="T2" fmla="*/ 3445 w 3624"/>
                <a:gd name="T3" fmla="*/ 2491 h 2994"/>
                <a:gd name="T4" fmla="*/ 3212 w 3624"/>
                <a:gd name="T5" fmla="*/ 2253 h 2994"/>
                <a:gd name="T6" fmla="*/ 2806 w 3624"/>
                <a:gd name="T7" fmla="*/ 2240 h 2994"/>
                <a:gd name="T8" fmla="*/ 2330 w 3624"/>
                <a:gd name="T9" fmla="*/ 2434 h 2994"/>
                <a:gd name="T10" fmla="*/ 1480 w 3624"/>
                <a:gd name="T11" fmla="*/ 2713 h 2994"/>
                <a:gd name="T12" fmla="*/ 801 w 3624"/>
                <a:gd name="T13" fmla="*/ 2429 h 2994"/>
                <a:gd name="T14" fmla="*/ 439 w 3624"/>
                <a:gd name="T15" fmla="*/ 1908 h 2994"/>
                <a:gd name="T16" fmla="*/ 102 w 3624"/>
                <a:gd name="T17" fmla="*/ 974 h 2994"/>
                <a:gd name="T18" fmla="*/ 12 w 3624"/>
                <a:gd name="T19" fmla="*/ 429 h 2994"/>
                <a:gd name="T20" fmla="*/ 57 w 3624"/>
                <a:gd name="T21" fmla="*/ 0 h 2994"/>
                <a:gd name="T22" fmla="*/ 59 w 3624"/>
                <a:gd name="T23" fmla="*/ 1 h 2994"/>
                <a:gd name="T24" fmla="*/ 14 w 3624"/>
                <a:gd name="T25" fmla="*/ 429 h 2994"/>
                <a:gd name="T26" fmla="*/ 104 w 3624"/>
                <a:gd name="T27" fmla="*/ 974 h 2994"/>
                <a:gd name="T28" fmla="*/ 441 w 3624"/>
                <a:gd name="T29" fmla="*/ 1907 h 2994"/>
                <a:gd name="T30" fmla="*/ 803 w 3624"/>
                <a:gd name="T31" fmla="*/ 2427 h 2994"/>
                <a:gd name="T32" fmla="*/ 1480 w 3624"/>
                <a:gd name="T33" fmla="*/ 2711 h 2994"/>
                <a:gd name="T34" fmla="*/ 2329 w 3624"/>
                <a:gd name="T35" fmla="*/ 2432 h 2994"/>
                <a:gd name="T36" fmla="*/ 2806 w 3624"/>
                <a:gd name="T37" fmla="*/ 2238 h 2994"/>
                <a:gd name="T38" fmla="*/ 3212 w 3624"/>
                <a:gd name="T39" fmla="*/ 2252 h 2994"/>
                <a:gd name="T40" fmla="*/ 3446 w 3624"/>
                <a:gd name="T41" fmla="*/ 2490 h 2994"/>
                <a:gd name="T42" fmla="*/ 3624 w 3624"/>
                <a:gd name="T43" fmla="*/ 2994 h 2994"/>
                <a:gd name="T44" fmla="*/ 3622 w 3624"/>
                <a:gd name="T45" fmla="*/ 2994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4" h="2994">
                  <a:moveTo>
                    <a:pt x="3622" y="2994"/>
                  </a:moveTo>
                  <a:cubicBezTo>
                    <a:pt x="3574" y="2780"/>
                    <a:pt x="3516" y="2616"/>
                    <a:pt x="3445" y="2491"/>
                  </a:cubicBezTo>
                  <a:cubicBezTo>
                    <a:pt x="3378" y="2376"/>
                    <a:pt x="3302" y="2298"/>
                    <a:pt x="3212" y="2253"/>
                  </a:cubicBezTo>
                  <a:cubicBezTo>
                    <a:pt x="3101" y="2199"/>
                    <a:pt x="2972" y="2195"/>
                    <a:pt x="2806" y="2240"/>
                  </a:cubicBezTo>
                  <a:cubicBezTo>
                    <a:pt x="2658" y="2280"/>
                    <a:pt x="2499" y="2355"/>
                    <a:pt x="2330" y="2434"/>
                  </a:cubicBezTo>
                  <a:cubicBezTo>
                    <a:pt x="2056" y="2562"/>
                    <a:pt x="1773" y="2694"/>
                    <a:pt x="1480" y="2713"/>
                  </a:cubicBezTo>
                  <a:cubicBezTo>
                    <a:pt x="1226" y="2728"/>
                    <a:pt x="1004" y="2635"/>
                    <a:pt x="801" y="2429"/>
                  </a:cubicBezTo>
                  <a:cubicBezTo>
                    <a:pt x="679" y="2304"/>
                    <a:pt x="567" y="2143"/>
                    <a:pt x="439" y="1908"/>
                  </a:cubicBezTo>
                  <a:cubicBezTo>
                    <a:pt x="341" y="1727"/>
                    <a:pt x="199" y="1369"/>
                    <a:pt x="102" y="974"/>
                  </a:cubicBezTo>
                  <a:cubicBezTo>
                    <a:pt x="53" y="771"/>
                    <a:pt x="22" y="588"/>
                    <a:pt x="12" y="429"/>
                  </a:cubicBezTo>
                  <a:cubicBezTo>
                    <a:pt x="0" y="248"/>
                    <a:pt x="15" y="103"/>
                    <a:pt x="57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17" y="103"/>
                    <a:pt x="2" y="248"/>
                    <a:pt x="14" y="429"/>
                  </a:cubicBezTo>
                  <a:cubicBezTo>
                    <a:pt x="24" y="588"/>
                    <a:pt x="54" y="771"/>
                    <a:pt x="104" y="974"/>
                  </a:cubicBezTo>
                  <a:cubicBezTo>
                    <a:pt x="201" y="1368"/>
                    <a:pt x="343" y="1727"/>
                    <a:pt x="441" y="1907"/>
                  </a:cubicBezTo>
                  <a:cubicBezTo>
                    <a:pt x="569" y="2142"/>
                    <a:pt x="680" y="2303"/>
                    <a:pt x="803" y="2427"/>
                  </a:cubicBezTo>
                  <a:cubicBezTo>
                    <a:pt x="1005" y="2634"/>
                    <a:pt x="1227" y="2726"/>
                    <a:pt x="1480" y="2711"/>
                  </a:cubicBezTo>
                  <a:cubicBezTo>
                    <a:pt x="1773" y="2693"/>
                    <a:pt x="2056" y="2560"/>
                    <a:pt x="2329" y="2432"/>
                  </a:cubicBezTo>
                  <a:cubicBezTo>
                    <a:pt x="2498" y="2353"/>
                    <a:pt x="2657" y="2279"/>
                    <a:pt x="2806" y="2238"/>
                  </a:cubicBezTo>
                  <a:cubicBezTo>
                    <a:pt x="2972" y="2193"/>
                    <a:pt x="3102" y="2197"/>
                    <a:pt x="3212" y="2252"/>
                  </a:cubicBezTo>
                  <a:cubicBezTo>
                    <a:pt x="3303" y="2296"/>
                    <a:pt x="3380" y="2374"/>
                    <a:pt x="3446" y="2490"/>
                  </a:cubicBezTo>
                  <a:cubicBezTo>
                    <a:pt x="3518" y="2615"/>
                    <a:pt x="3576" y="2780"/>
                    <a:pt x="3624" y="2994"/>
                  </a:cubicBezTo>
                  <a:lnTo>
                    <a:pt x="3622" y="29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1"/>
            <p:cNvSpPr/>
            <p:nvPr/>
          </p:nvSpPr>
          <p:spPr bwMode="auto">
            <a:xfrm rot="20039755">
              <a:off x="-2267726" y="116343"/>
              <a:ext cx="13569950" cy="11237913"/>
            </a:xfrm>
            <a:custGeom>
              <a:avLst/>
              <a:gdLst>
                <a:gd name="T0" fmla="*/ 3615 w 3617"/>
                <a:gd name="T1" fmla="*/ 2995 h 2995"/>
                <a:gd name="T2" fmla="*/ 3442 w 3617"/>
                <a:gd name="T3" fmla="*/ 2490 h 2995"/>
                <a:gd name="T4" fmla="*/ 3211 w 3617"/>
                <a:gd name="T5" fmla="*/ 2252 h 2995"/>
                <a:gd name="T6" fmla="*/ 2805 w 3617"/>
                <a:gd name="T7" fmla="*/ 2243 h 2995"/>
                <a:gd name="T8" fmla="*/ 2325 w 3617"/>
                <a:gd name="T9" fmla="*/ 2445 h 2995"/>
                <a:gd name="T10" fmla="*/ 1464 w 3617"/>
                <a:gd name="T11" fmla="*/ 2740 h 2995"/>
                <a:gd name="T12" fmla="*/ 783 w 3617"/>
                <a:gd name="T13" fmla="*/ 2459 h 2995"/>
                <a:gd name="T14" fmla="*/ 424 w 3617"/>
                <a:gd name="T15" fmla="*/ 1930 h 2995"/>
                <a:gd name="T16" fmla="*/ 96 w 3617"/>
                <a:gd name="T17" fmla="*/ 981 h 2995"/>
                <a:gd name="T18" fmla="*/ 10 w 3617"/>
                <a:gd name="T19" fmla="*/ 430 h 2995"/>
                <a:gd name="T20" fmla="*/ 61 w 3617"/>
                <a:gd name="T21" fmla="*/ 0 h 2995"/>
                <a:gd name="T22" fmla="*/ 63 w 3617"/>
                <a:gd name="T23" fmla="*/ 1 h 2995"/>
                <a:gd name="T24" fmla="*/ 12 w 3617"/>
                <a:gd name="T25" fmla="*/ 430 h 2995"/>
                <a:gd name="T26" fmla="*/ 98 w 3617"/>
                <a:gd name="T27" fmla="*/ 980 h 2995"/>
                <a:gd name="T28" fmla="*/ 426 w 3617"/>
                <a:gd name="T29" fmla="*/ 1930 h 2995"/>
                <a:gd name="T30" fmla="*/ 784 w 3617"/>
                <a:gd name="T31" fmla="*/ 2458 h 2995"/>
                <a:gd name="T32" fmla="*/ 1464 w 3617"/>
                <a:gd name="T33" fmla="*/ 2738 h 2995"/>
                <a:gd name="T34" fmla="*/ 2325 w 3617"/>
                <a:gd name="T35" fmla="*/ 2444 h 2995"/>
                <a:gd name="T36" fmla="*/ 2804 w 3617"/>
                <a:gd name="T37" fmla="*/ 2242 h 2995"/>
                <a:gd name="T38" fmla="*/ 3212 w 3617"/>
                <a:gd name="T39" fmla="*/ 2251 h 2995"/>
                <a:gd name="T40" fmla="*/ 3443 w 3617"/>
                <a:gd name="T41" fmla="*/ 2489 h 2995"/>
                <a:gd name="T42" fmla="*/ 3617 w 3617"/>
                <a:gd name="T43" fmla="*/ 2994 h 2995"/>
                <a:gd name="T44" fmla="*/ 3615 w 3617"/>
                <a:gd name="T45" fmla="*/ 2995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17" h="2995">
                  <a:moveTo>
                    <a:pt x="3615" y="2995"/>
                  </a:moveTo>
                  <a:cubicBezTo>
                    <a:pt x="3569" y="2780"/>
                    <a:pt x="3512" y="2614"/>
                    <a:pt x="3442" y="2490"/>
                  </a:cubicBezTo>
                  <a:cubicBezTo>
                    <a:pt x="3376" y="2374"/>
                    <a:pt x="3301" y="2296"/>
                    <a:pt x="3211" y="2252"/>
                  </a:cubicBezTo>
                  <a:cubicBezTo>
                    <a:pt x="3101" y="2199"/>
                    <a:pt x="2972" y="2196"/>
                    <a:pt x="2805" y="2243"/>
                  </a:cubicBezTo>
                  <a:cubicBezTo>
                    <a:pt x="2656" y="2286"/>
                    <a:pt x="2495" y="2363"/>
                    <a:pt x="2325" y="2445"/>
                  </a:cubicBezTo>
                  <a:cubicBezTo>
                    <a:pt x="2048" y="2579"/>
                    <a:pt x="1761" y="2718"/>
                    <a:pt x="1464" y="2740"/>
                  </a:cubicBezTo>
                  <a:cubicBezTo>
                    <a:pt x="1207" y="2758"/>
                    <a:pt x="984" y="2667"/>
                    <a:pt x="783" y="2459"/>
                  </a:cubicBezTo>
                  <a:cubicBezTo>
                    <a:pt x="661" y="2334"/>
                    <a:pt x="547" y="2166"/>
                    <a:pt x="424" y="1930"/>
                  </a:cubicBezTo>
                  <a:cubicBezTo>
                    <a:pt x="328" y="1745"/>
                    <a:pt x="189" y="1380"/>
                    <a:pt x="96" y="981"/>
                  </a:cubicBezTo>
                  <a:cubicBezTo>
                    <a:pt x="48" y="775"/>
                    <a:pt x="19" y="590"/>
                    <a:pt x="10" y="430"/>
                  </a:cubicBezTo>
                  <a:cubicBezTo>
                    <a:pt x="0" y="247"/>
                    <a:pt x="18" y="102"/>
                    <a:pt x="61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9" y="103"/>
                    <a:pt x="2" y="247"/>
                    <a:pt x="12" y="430"/>
                  </a:cubicBezTo>
                  <a:cubicBezTo>
                    <a:pt x="21" y="589"/>
                    <a:pt x="50" y="775"/>
                    <a:pt x="98" y="980"/>
                  </a:cubicBezTo>
                  <a:cubicBezTo>
                    <a:pt x="191" y="1379"/>
                    <a:pt x="330" y="1744"/>
                    <a:pt x="426" y="1930"/>
                  </a:cubicBezTo>
                  <a:cubicBezTo>
                    <a:pt x="549" y="2165"/>
                    <a:pt x="662" y="2333"/>
                    <a:pt x="784" y="2458"/>
                  </a:cubicBezTo>
                  <a:cubicBezTo>
                    <a:pt x="985" y="2665"/>
                    <a:pt x="1207" y="2756"/>
                    <a:pt x="1464" y="2738"/>
                  </a:cubicBezTo>
                  <a:cubicBezTo>
                    <a:pt x="1760" y="2716"/>
                    <a:pt x="2047" y="2578"/>
                    <a:pt x="2325" y="2444"/>
                  </a:cubicBezTo>
                  <a:cubicBezTo>
                    <a:pt x="2495" y="2362"/>
                    <a:pt x="2655" y="2284"/>
                    <a:pt x="2804" y="2242"/>
                  </a:cubicBezTo>
                  <a:cubicBezTo>
                    <a:pt x="2972" y="2194"/>
                    <a:pt x="3101" y="2197"/>
                    <a:pt x="3212" y="2251"/>
                  </a:cubicBezTo>
                  <a:cubicBezTo>
                    <a:pt x="3302" y="2295"/>
                    <a:pt x="3378" y="2373"/>
                    <a:pt x="3443" y="2489"/>
                  </a:cubicBezTo>
                  <a:cubicBezTo>
                    <a:pt x="3514" y="2614"/>
                    <a:pt x="3571" y="2779"/>
                    <a:pt x="3617" y="2994"/>
                  </a:cubicBezTo>
                  <a:lnTo>
                    <a:pt x="3615" y="29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2"/>
            <p:cNvSpPr/>
            <p:nvPr/>
          </p:nvSpPr>
          <p:spPr bwMode="auto">
            <a:xfrm rot="20039755">
              <a:off x="-2284862" y="172208"/>
              <a:ext cx="13541375" cy="11236326"/>
            </a:xfrm>
            <a:custGeom>
              <a:avLst/>
              <a:gdLst>
                <a:gd name="T0" fmla="*/ 3607 w 3609"/>
                <a:gd name="T1" fmla="*/ 2994 h 2994"/>
                <a:gd name="T2" fmla="*/ 3438 w 3609"/>
                <a:gd name="T3" fmla="*/ 2487 h 2994"/>
                <a:gd name="T4" fmla="*/ 3210 w 3609"/>
                <a:gd name="T5" fmla="*/ 2251 h 2994"/>
                <a:gd name="T6" fmla="*/ 2803 w 3609"/>
                <a:gd name="T7" fmla="*/ 2246 h 2994"/>
                <a:gd name="T8" fmla="*/ 2320 w 3609"/>
                <a:gd name="T9" fmla="*/ 2456 h 2994"/>
                <a:gd name="T10" fmla="*/ 1893 w 3609"/>
                <a:gd name="T11" fmla="*/ 2653 h 2994"/>
                <a:gd name="T12" fmla="*/ 1448 w 3609"/>
                <a:gd name="T13" fmla="*/ 2766 h 2994"/>
                <a:gd name="T14" fmla="*/ 763 w 3609"/>
                <a:gd name="T15" fmla="*/ 2490 h 2994"/>
                <a:gd name="T16" fmla="*/ 409 w 3609"/>
                <a:gd name="T17" fmla="*/ 1952 h 2994"/>
                <a:gd name="T18" fmla="*/ 89 w 3609"/>
                <a:gd name="T19" fmla="*/ 987 h 2994"/>
                <a:gd name="T20" fmla="*/ 8 w 3609"/>
                <a:gd name="T21" fmla="*/ 430 h 2994"/>
                <a:gd name="T22" fmla="*/ 65 w 3609"/>
                <a:gd name="T23" fmla="*/ 0 h 2994"/>
                <a:gd name="T24" fmla="*/ 67 w 3609"/>
                <a:gd name="T25" fmla="*/ 1 h 2994"/>
                <a:gd name="T26" fmla="*/ 10 w 3609"/>
                <a:gd name="T27" fmla="*/ 430 h 2994"/>
                <a:gd name="T28" fmla="*/ 90 w 3609"/>
                <a:gd name="T29" fmla="*/ 986 h 2994"/>
                <a:gd name="T30" fmla="*/ 411 w 3609"/>
                <a:gd name="T31" fmla="*/ 1952 h 2994"/>
                <a:gd name="T32" fmla="*/ 765 w 3609"/>
                <a:gd name="T33" fmla="*/ 2488 h 2994"/>
                <a:gd name="T34" fmla="*/ 1447 w 3609"/>
                <a:gd name="T35" fmla="*/ 2764 h 2994"/>
                <a:gd name="T36" fmla="*/ 2319 w 3609"/>
                <a:gd name="T37" fmla="*/ 2455 h 2994"/>
                <a:gd name="T38" fmla="*/ 2803 w 3609"/>
                <a:gd name="T39" fmla="*/ 2244 h 2994"/>
                <a:gd name="T40" fmla="*/ 3211 w 3609"/>
                <a:gd name="T41" fmla="*/ 2249 h 2994"/>
                <a:gd name="T42" fmla="*/ 3440 w 3609"/>
                <a:gd name="T43" fmla="*/ 2487 h 2994"/>
                <a:gd name="T44" fmla="*/ 3609 w 3609"/>
                <a:gd name="T45" fmla="*/ 2994 h 2994"/>
                <a:gd name="T46" fmla="*/ 3607 w 3609"/>
                <a:gd name="T47" fmla="*/ 2994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9" h="2994">
                  <a:moveTo>
                    <a:pt x="3607" y="2994"/>
                  </a:moveTo>
                  <a:cubicBezTo>
                    <a:pt x="3563" y="2778"/>
                    <a:pt x="3507" y="2612"/>
                    <a:pt x="3438" y="2487"/>
                  </a:cubicBezTo>
                  <a:cubicBezTo>
                    <a:pt x="3374" y="2372"/>
                    <a:pt x="3299" y="2294"/>
                    <a:pt x="3210" y="2251"/>
                  </a:cubicBezTo>
                  <a:cubicBezTo>
                    <a:pt x="3100" y="2197"/>
                    <a:pt x="2971" y="2196"/>
                    <a:pt x="2803" y="2246"/>
                  </a:cubicBezTo>
                  <a:cubicBezTo>
                    <a:pt x="2653" y="2291"/>
                    <a:pt x="2492" y="2371"/>
                    <a:pt x="2320" y="2456"/>
                  </a:cubicBezTo>
                  <a:cubicBezTo>
                    <a:pt x="2182" y="2525"/>
                    <a:pt x="2040" y="2596"/>
                    <a:pt x="1893" y="2653"/>
                  </a:cubicBezTo>
                  <a:cubicBezTo>
                    <a:pt x="1728" y="2718"/>
                    <a:pt x="1582" y="2755"/>
                    <a:pt x="1448" y="2766"/>
                  </a:cubicBezTo>
                  <a:cubicBezTo>
                    <a:pt x="1188" y="2788"/>
                    <a:pt x="964" y="2697"/>
                    <a:pt x="763" y="2490"/>
                  </a:cubicBezTo>
                  <a:cubicBezTo>
                    <a:pt x="640" y="2361"/>
                    <a:pt x="528" y="2191"/>
                    <a:pt x="409" y="1952"/>
                  </a:cubicBezTo>
                  <a:cubicBezTo>
                    <a:pt x="314" y="1762"/>
                    <a:pt x="178" y="1389"/>
                    <a:pt x="89" y="987"/>
                  </a:cubicBezTo>
                  <a:cubicBezTo>
                    <a:pt x="42" y="778"/>
                    <a:pt x="15" y="591"/>
                    <a:pt x="8" y="430"/>
                  </a:cubicBezTo>
                  <a:cubicBezTo>
                    <a:pt x="0" y="245"/>
                    <a:pt x="20" y="101"/>
                    <a:pt x="65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21" y="101"/>
                    <a:pt x="2" y="246"/>
                    <a:pt x="10" y="430"/>
                  </a:cubicBezTo>
                  <a:cubicBezTo>
                    <a:pt x="17" y="590"/>
                    <a:pt x="44" y="778"/>
                    <a:pt x="90" y="986"/>
                  </a:cubicBezTo>
                  <a:cubicBezTo>
                    <a:pt x="180" y="1389"/>
                    <a:pt x="316" y="1761"/>
                    <a:pt x="411" y="1952"/>
                  </a:cubicBezTo>
                  <a:cubicBezTo>
                    <a:pt x="529" y="2190"/>
                    <a:pt x="642" y="2360"/>
                    <a:pt x="765" y="2488"/>
                  </a:cubicBezTo>
                  <a:cubicBezTo>
                    <a:pt x="965" y="2696"/>
                    <a:pt x="1188" y="2786"/>
                    <a:pt x="1447" y="2764"/>
                  </a:cubicBezTo>
                  <a:cubicBezTo>
                    <a:pt x="1748" y="2739"/>
                    <a:pt x="2038" y="2594"/>
                    <a:pt x="2319" y="2455"/>
                  </a:cubicBezTo>
                  <a:cubicBezTo>
                    <a:pt x="2491" y="2369"/>
                    <a:pt x="2653" y="2289"/>
                    <a:pt x="2803" y="2244"/>
                  </a:cubicBezTo>
                  <a:cubicBezTo>
                    <a:pt x="2971" y="2194"/>
                    <a:pt x="3101" y="2195"/>
                    <a:pt x="3211" y="2249"/>
                  </a:cubicBezTo>
                  <a:cubicBezTo>
                    <a:pt x="3301" y="2293"/>
                    <a:pt x="3375" y="2370"/>
                    <a:pt x="3440" y="2487"/>
                  </a:cubicBezTo>
                  <a:cubicBezTo>
                    <a:pt x="3509" y="2612"/>
                    <a:pt x="3564" y="2778"/>
                    <a:pt x="3609" y="2994"/>
                  </a:cubicBezTo>
                  <a:lnTo>
                    <a:pt x="3607" y="29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3"/>
            <p:cNvSpPr/>
            <p:nvPr/>
          </p:nvSpPr>
          <p:spPr bwMode="auto">
            <a:xfrm rot="20039755">
              <a:off x="-2264034" y="221134"/>
              <a:ext cx="13508038" cy="11231563"/>
            </a:xfrm>
            <a:custGeom>
              <a:avLst/>
              <a:gdLst>
                <a:gd name="T0" fmla="*/ 3598 w 3600"/>
                <a:gd name="T1" fmla="*/ 2993 h 2993"/>
                <a:gd name="T2" fmla="*/ 3434 w 3600"/>
                <a:gd name="T3" fmla="*/ 2485 h 2993"/>
                <a:gd name="T4" fmla="*/ 3208 w 3600"/>
                <a:gd name="T5" fmla="*/ 2248 h 2993"/>
                <a:gd name="T6" fmla="*/ 2801 w 3600"/>
                <a:gd name="T7" fmla="*/ 2248 h 2993"/>
                <a:gd name="T8" fmla="*/ 2314 w 3600"/>
                <a:gd name="T9" fmla="*/ 2466 h 2993"/>
                <a:gd name="T10" fmla="*/ 1882 w 3600"/>
                <a:gd name="T11" fmla="*/ 2672 h 2993"/>
                <a:gd name="T12" fmla="*/ 1430 w 3600"/>
                <a:gd name="T13" fmla="*/ 2792 h 2993"/>
                <a:gd name="T14" fmla="*/ 743 w 3600"/>
                <a:gd name="T15" fmla="*/ 2519 h 2993"/>
                <a:gd name="T16" fmla="*/ 393 w 3600"/>
                <a:gd name="T17" fmla="*/ 1974 h 2993"/>
                <a:gd name="T18" fmla="*/ 231 w 3600"/>
                <a:gd name="T19" fmla="*/ 1552 h 2993"/>
                <a:gd name="T20" fmla="*/ 81 w 3600"/>
                <a:gd name="T21" fmla="*/ 992 h 2993"/>
                <a:gd name="T22" fmla="*/ 6 w 3600"/>
                <a:gd name="T23" fmla="*/ 429 h 2993"/>
                <a:gd name="T24" fmla="*/ 69 w 3600"/>
                <a:gd name="T25" fmla="*/ 0 h 2993"/>
                <a:gd name="T26" fmla="*/ 70 w 3600"/>
                <a:gd name="T27" fmla="*/ 0 h 2993"/>
                <a:gd name="T28" fmla="*/ 7 w 3600"/>
                <a:gd name="T29" fmla="*/ 429 h 2993"/>
                <a:gd name="T30" fmla="*/ 83 w 3600"/>
                <a:gd name="T31" fmla="*/ 992 h 2993"/>
                <a:gd name="T32" fmla="*/ 394 w 3600"/>
                <a:gd name="T33" fmla="*/ 1973 h 2993"/>
                <a:gd name="T34" fmla="*/ 745 w 3600"/>
                <a:gd name="T35" fmla="*/ 2518 h 2993"/>
                <a:gd name="T36" fmla="*/ 1430 w 3600"/>
                <a:gd name="T37" fmla="*/ 2790 h 2993"/>
                <a:gd name="T38" fmla="*/ 2313 w 3600"/>
                <a:gd name="T39" fmla="*/ 2465 h 2993"/>
                <a:gd name="T40" fmla="*/ 2800 w 3600"/>
                <a:gd name="T41" fmla="*/ 2246 h 2993"/>
                <a:gd name="T42" fmla="*/ 3209 w 3600"/>
                <a:gd name="T43" fmla="*/ 2247 h 2993"/>
                <a:gd name="T44" fmla="*/ 3435 w 3600"/>
                <a:gd name="T45" fmla="*/ 2484 h 2993"/>
                <a:gd name="T46" fmla="*/ 3600 w 3600"/>
                <a:gd name="T47" fmla="*/ 2993 h 2993"/>
                <a:gd name="T48" fmla="*/ 3598 w 3600"/>
                <a:gd name="T49" fmla="*/ 2993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0" h="2993">
                  <a:moveTo>
                    <a:pt x="3598" y="2993"/>
                  </a:moveTo>
                  <a:cubicBezTo>
                    <a:pt x="3556" y="2776"/>
                    <a:pt x="3502" y="2610"/>
                    <a:pt x="3434" y="2485"/>
                  </a:cubicBezTo>
                  <a:cubicBezTo>
                    <a:pt x="3371" y="2369"/>
                    <a:pt x="3297" y="2292"/>
                    <a:pt x="3208" y="2248"/>
                  </a:cubicBezTo>
                  <a:cubicBezTo>
                    <a:pt x="3099" y="2195"/>
                    <a:pt x="2969" y="2195"/>
                    <a:pt x="2801" y="2248"/>
                  </a:cubicBezTo>
                  <a:cubicBezTo>
                    <a:pt x="2650" y="2295"/>
                    <a:pt x="2487" y="2378"/>
                    <a:pt x="2314" y="2466"/>
                  </a:cubicBezTo>
                  <a:cubicBezTo>
                    <a:pt x="2174" y="2538"/>
                    <a:pt x="2030" y="2612"/>
                    <a:pt x="1882" y="2672"/>
                  </a:cubicBezTo>
                  <a:cubicBezTo>
                    <a:pt x="1714" y="2739"/>
                    <a:pt x="1566" y="2779"/>
                    <a:pt x="1430" y="2792"/>
                  </a:cubicBezTo>
                  <a:cubicBezTo>
                    <a:pt x="1167" y="2817"/>
                    <a:pt x="942" y="2727"/>
                    <a:pt x="743" y="2519"/>
                  </a:cubicBezTo>
                  <a:cubicBezTo>
                    <a:pt x="620" y="2389"/>
                    <a:pt x="508" y="2216"/>
                    <a:pt x="393" y="1974"/>
                  </a:cubicBezTo>
                  <a:cubicBezTo>
                    <a:pt x="342" y="1868"/>
                    <a:pt x="285" y="1718"/>
                    <a:pt x="231" y="1552"/>
                  </a:cubicBezTo>
                  <a:cubicBezTo>
                    <a:pt x="171" y="1368"/>
                    <a:pt x="119" y="1174"/>
                    <a:pt x="81" y="992"/>
                  </a:cubicBezTo>
                  <a:cubicBezTo>
                    <a:pt x="36" y="780"/>
                    <a:pt x="11" y="591"/>
                    <a:pt x="6" y="429"/>
                  </a:cubicBezTo>
                  <a:cubicBezTo>
                    <a:pt x="0" y="243"/>
                    <a:pt x="21" y="99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99"/>
                    <a:pt x="1" y="244"/>
                    <a:pt x="7" y="429"/>
                  </a:cubicBezTo>
                  <a:cubicBezTo>
                    <a:pt x="13" y="591"/>
                    <a:pt x="38" y="780"/>
                    <a:pt x="83" y="992"/>
                  </a:cubicBezTo>
                  <a:cubicBezTo>
                    <a:pt x="168" y="1396"/>
                    <a:pt x="304" y="1784"/>
                    <a:pt x="394" y="1973"/>
                  </a:cubicBezTo>
                  <a:cubicBezTo>
                    <a:pt x="510" y="2215"/>
                    <a:pt x="621" y="2388"/>
                    <a:pt x="745" y="2518"/>
                  </a:cubicBezTo>
                  <a:cubicBezTo>
                    <a:pt x="943" y="2726"/>
                    <a:pt x="1167" y="2815"/>
                    <a:pt x="1430" y="2790"/>
                  </a:cubicBezTo>
                  <a:cubicBezTo>
                    <a:pt x="1734" y="2761"/>
                    <a:pt x="2028" y="2610"/>
                    <a:pt x="2313" y="2465"/>
                  </a:cubicBezTo>
                  <a:cubicBezTo>
                    <a:pt x="2486" y="2376"/>
                    <a:pt x="2649" y="2293"/>
                    <a:pt x="2800" y="2246"/>
                  </a:cubicBezTo>
                  <a:cubicBezTo>
                    <a:pt x="2969" y="2193"/>
                    <a:pt x="3099" y="2193"/>
                    <a:pt x="3209" y="2247"/>
                  </a:cubicBezTo>
                  <a:cubicBezTo>
                    <a:pt x="3298" y="2290"/>
                    <a:pt x="3372" y="2368"/>
                    <a:pt x="3435" y="2484"/>
                  </a:cubicBezTo>
                  <a:cubicBezTo>
                    <a:pt x="3504" y="2609"/>
                    <a:pt x="3557" y="2776"/>
                    <a:pt x="3600" y="2993"/>
                  </a:cubicBezTo>
                  <a:lnTo>
                    <a:pt x="3598" y="29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4"/>
            <p:cNvSpPr/>
            <p:nvPr/>
          </p:nvSpPr>
          <p:spPr bwMode="auto">
            <a:xfrm rot="20039755">
              <a:off x="-2208000" y="251179"/>
              <a:ext cx="13476288" cy="11234738"/>
            </a:xfrm>
            <a:custGeom>
              <a:avLst/>
              <a:gdLst>
                <a:gd name="T0" fmla="*/ 3590 w 3592"/>
                <a:gd name="T1" fmla="*/ 2994 h 2994"/>
                <a:gd name="T2" fmla="*/ 3430 w 3592"/>
                <a:gd name="T3" fmla="*/ 2484 h 2994"/>
                <a:gd name="T4" fmla="*/ 3207 w 3592"/>
                <a:gd name="T5" fmla="*/ 2248 h 2994"/>
                <a:gd name="T6" fmla="*/ 2799 w 3592"/>
                <a:gd name="T7" fmla="*/ 2251 h 2994"/>
                <a:gd name="T8" fmla="*/ 2309 w 3592"/>
                <a:gd name="T9" fmla="*/ 2478 h 2994"/>
                <a:gd name="T10" fmla="*/ 1871 w 3592"/>
                <a:gd name="T11" fmla="*/ 2692 h 2994"/>
                <a:gd name="T12" fmla="*/ 1413 w 3592"/>
                <a:gd name="T13" fmla="*/ 2819 h 2994"/>
                <a:gd name="T14" fmla="*/ 1319 w 3592"/>
                <a:gd name="T15" fmla="*/ 2824 h 2994"/>
                <a:gd name="T16" fmla="*/ 724 w 3592"/>
                <a:gd name="T17" fmla="*/ 2550 h 2994"/>
                <a:gd name="T18" fmla="*/ 377 w 3592"/>
                <a:gd name="T19" fmla="*/ 1997 h 2994"/>
                <a:gd name="T20" fmla="*/ 74 w 3592"/>
                <a:gd name="T21" fmla="*/ 999 h 2994"/>
                <a:gd name="T22" fmla="*/ 4 w 3592"/>
                <a:gd name="T23" fmla="*/ 430 h 2994"/>
                <a:gd name="T24" fmla="*/ 73 w 3592"/>
                <a:gd name="T25" fmla="*/ 0 h 2994"/>
                <a:gd name="T26" fmla="*/ 75 w 3592"/>
                <a:gd name="T27" fmla="*/ 1 h 2994"/>
                <a:gd name="T28" fmla="*/ 6 w 3592"/>
                <a:gd name="T29" fmla="*/ 430 h 2994"/>
                <a:gd name="T30" fmla="*/ 75 w 3592"/>
                <a:gd name="T31" fmla="*/ 999 h 2994"/>
                <a:gd name="T32" fmla="*/ 379 w 3592"/>
                <a:gd name="T33" fmla="*/ 1996 h 2994"/>
                <a:gd name="T34" fmla="*/ 726 w 3592"/>
                <a:gd name="T35" fmla="*/ 2549 h 2994"/>
                <a:gd name="T36" fmla="*/ 1319 w 3592"/>
                <a:gd name="T37" fmla="*/ 2822 h 2994"/>
                <a:gd name="T38" fmla="*/ 1413 w 3592"/>
                <a:gd name="T39" fmla="*/ 2817 h 2994"/>
                <a:gd name="T40" fmla="*/ 2308 w 3592"/>
                <a:gd name="T41" fmla="*/ 2476 h 2994"/>
                <a:gd name="T42" fmla="*/ 2798 w 3592"/>
                <a:gd name="T43" fmla="*/ 2249 h 2994"/>
                <a:gd name="T44" fmla="*/ 3208 w 3592"/>
                <a:gd name="T45" fmla="*/ 2246 h 2994"/>
                <a:gd name="T46" fmla="*/ 3432 w 3592"/>
                <a:gd name="T47" fmla="*/ 2483 h 2994"/>
                <a:gd name="T48" fmla="*/ 3592 w 3592"/>
                <a:gd name="T49" fmla="*/ 2993 h 2994"/>
                <a:gd name="T50" fmla="*/ 3590 w 3592"/>
                <a:gd name="T51" fmla="*/ 2994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2" h="2994">
                  <a:moveTo>
                    <a:pt x="3590" y="2994"/>
                  </a:moveTo>
                  <a:cubicBezTo>
                    <a:pt x="3549" y="2776"/>
                    <a:pt x="3497" y="2609"/>
                    <a:pt x="3430" y="2484"/>
                  </a:cubicBezTo>
                  <a:cubicBezTo>
                    <a:pt x="3368" y="2367"/>
                    <a:pt x="3295" y="2290"/>
                    <a:pt x="3207" y="2248"/>
                  </a:cubicBezTo>
                  <a:cubicBezTo>
                    <a:pt x="3098" y="2195"/>
                    <a:pt x="2968" y="2196"/>
                    <a:pt x="2799" y="2251"/>
                  </a:cubicBezTo>
                  <a:cubicBezTo>
                    <a:pt x="2648" y="2300"/>
                    <a:pt x="2483" y="2386"/>
                    <a:pt x="2309" y="2478"/>
                  </a:cubicBezTo>
                  <a:cubicBezTo>
                    <a:pt x="2168" y="2552"/>
                    <a:pt x="2021" y="2629"/>
                    <a:pt x="1871" y="2692"/>
                  </a:cubicBezTo>
                  <a:cubicBezTo>
                    <a:pt x="1701" y="2763"/>
                    <a:pt x="1551" y="2804"/>
                    <a:pt x="1413" y="2819"/>
                  </a:cubicBezTo>
                  <a:cubicBezTo>
                    <a:pt x="1381" y="2822"/>
                    <a:pt x="1350" y="2824"/>
                    <a:pt x="1319" y="2824"/>
                  </a:cubicBezTo>
                  <a:cubicBezTo>
                    <a:pt x="1093" y="2824"/>
                    <a:pt x="898" y="2734"/>
                    <a:pt x="724" y="2550"/>
                  </a:cubicBezTo>
                  <a:cubicBezTo>
                    <a:pt x="600" y="2418"/>
                    <a:pt x="490" y="2242"/>
                    <a:pt x="377" y="1997"/>
                  </a:cubicBezTo>
                  <a:cubicBezTo>
                    <a:pt x="288" y="1802"/>
                    <a:pt x="155" y="1407"/>
                    <a:pt x="74" y="999"/>
                  </a:cubicBezTo>
                  <a:cubicBezTo>
                    <a:pt x="31" y="784"/>
                    <a:pt x="7" y="593"/>
                    <a:pt x="4" y="430"/>
                  </a:cubicBezTo>
                  <a:cubicBezTo>
                    <a:pt x="0" y="243"/>
                    <a:pt x="23" y="98"/>
                    <a:pt x="73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25" y="99"/>
                    <a:pt x="2" y="243"/>
                    <a:pt x="6" y="430"/>
                  </a:cubicBezTo>
                  <a:cubicBezTo>
                    <a:pt x="9" y="592"/>
                    <a:pt x="32" y="784"/>
                    <a:pt x="75" y="999"/>
                  </a:cubicBezTo>
                  <a:cubicBezTo>
                    <a:pt x="157" y="1406"/>
                    <a:pt x="290" y="1801"/>
                    <a:pt x="379" y="1996"/>
                  </a:cubicBezTo>
                  <a:cubicBezTo>
                    <a:pt x="491" y="2241"/>
                    <a:pt x="602" y="2417"/>
                    <a:pt x="726" y="2549"/>
                  </a:cubicBezTo>
                  <a:cubicBezTo>
                    <a:pt x="899" y="2732"/>
                    <a:pt x="1093" y="2822"/>
                    <a:pt x="1319" y="2822"/>
                  </a:cubicBezTo>
                  <a:cubicBezTo>
                    <a:pt x="1350" y="2822"/>
                    <a:pt x="1381" y="2820"/>
                    <a:pt x="1413" y="2817"/>
                  </a:cubicBezTo>
                  <a:cubicBezTo>
                    <a:pt x="1721" y="2784"/>
                    <a:pt x="2020" y="2628"/>
                    <a:pt x="2308" y="2476"/>
                  </a:cubicBezTo>
                  <a:cubicBezTo>
                    <a:pt x="2482" y="2385"/>
                    <a:pt x="2647" y="2298"/>
                    <a:pt x="2798" y="2249"/>
                  </a:cubicBezTo>
                  <a:cubicBezTo>
                    <a:pt x="2968" y="2194"/>
                    <a:pt x="3098" y="2193"/>
                    <a:pt x="3208" y="2246"/>
                  </a:cubicBezTo>
                  <a:cubicBezTo>
                    <a:pt x="3296" y="2289"/>
                    <a:pt x="3370" y="2366"/>
                    <a:pt x="3432" y="2483"/>
                  </a:cubicBezTo>
                  <a:cubicBezTo>
                    <a:pt x="3499" y="2608"/>
                    <a:pt x="3551" y="2775"/>
                    <a:pt x="3592" y="2993"/>
                  </a:cubicBezTo>
                  <a:lnTo>
                    <a:pt x="3590" y="29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5"/>
            <p:cNvSpPr/>
            <p:nvPr/>
          </p:nvSpPr>
          <p:spPr bwMode="auto">
            <a:xfrm rot="20039755">
              <a:off x="-2108509" y="272160"/>
              <a:ext cx="13450888" cy="11229976"/>
            </a:xfrm>
            <a:custGeom>
              <a:avLst/>
              <a:gdLst>
                <a:gd name="T0" fmla="*/ 3583 w 3585"/>
                <a:gd name="T1" fmla="*/ 2993 h 2993"/>
                <a:gd name="T2" fmla="*/ 3427 w 3585"/>
                <a:gd name="T3" fmla="*/ 2481 h 2993"/>
                <a:gd name="T4" fmla="*/ 3207 w 3585"/>
                <a:gd name="T5" fmla="*/ 2245 h 2993"/>
                <a:gd name="T6" fmla="*/ 2797 w 3585"/>
                <a:gd name="T7" fmla="*/ 2252 h 2993"/>
                <a:gd name="T8" fmla="*/ 2304 w 3585"/>
                <a:gd name="T9" fmla="*/ 2488 h 2993"/>
                <a:gd name="T10" fmla="*/ 1861 w 3585"/>
                <a:gd name="T11" fmla="*/ 2710 h 2993"/>
                <a:gd name="T12" fmla="*/ 1397 w 3585"/>
                <a:gd name="T13" fmla="*/ 2844 h 2993"/>
                <a:gd name="T14" fmla="*/ 1008 w 3585"/>
                <a:gd name="T15" fmla="*/ 2796 h 2993"/>
                <a:gd name="T16" fmla="*/ 706 w 3585"/>
                <a:gd name="T17" fmla="*/ 2579 h 2993"/>
                <a:gd name="T18" fmla="*/ 363 w 3585"/>
                <a:gd name="T19" fmla="*/ 2018 h 2993"/>
                <a:gd name="T20" fmla="*/ 67 w 3585"/>
                <a:gd name="T21" fmla="*/ 1005 h 2993"/>
                <a:gd name="T22" fmla="*/ 2 w 3585"/>
                <a:gd name="T23" fmla="*/ 430 h 2993"/>
                <a:gd name="T24" fmla="*/ 78 w 3585"/>
                <a:gd name="T25" fmla="*/ 0 h 2993"/>
                <a:gd name="T26" fmla="*/ 79 w 3585"/>
                <a:gd name="T27" fmla="*/ 1 h 2993"/>
                <a:gd name="T28" fmla="*/ 4 w 3585"/>
                <a:gd name="T29" fmla="*/ 430 h 2993"/>
                <a:gd name="T30" fmla="*/ 69 w 3585"/>
                <a:gd name="T31" fmla="*/ 1004 h 2993"/>
                <a:gd name="T32" fmla="*/ 364 w 3585"/>
                <a:gd name="T33" fmla="*/ 2017 h 2993"/>
                <a:gd name="T34" fmla="*/ 707 w 3585"/>
                <a:gd name="T35" fmla="*/ 2578 h 2993"/>
                <a:gd name="T36" fmla="*/ 1293 w 3585"/>
                <a:gd name="T37" fmla="*/ 2849 h 2993"/>
                <a:gd name="T38" fmla="*/ 1397 w 3585"/>
                <a:gd name="T39" fmla="*/ 2843 h 2993"/>
                <a:gd name="T40" fmla="*/ 2303 w 3585"/>
                <a:gd name="T41" fmla="*/ 2486 h 2993"/>
                <a:gd name="T42" fmla="*/ 2797 w 3585"/>
                <a:gd name="T43" fmla="*/ 2250 h 2993"/>
                <a:gd name="T44" fmla="*/ 3208 w 3585"/>
                <a:gd name="T45" fmla="*/ 2243 h 2993"/>
                <a:gd name="T46" fmla="*/ 3429 w 3585"/>
                <a:gd name="T47" fmla="*/ 2480 h 2993"/>
                <a:gd name="T48" fmla="*/ 3585 w 3585"/>
                <a:gd name="T49" fmla="*/ 2992 h 2993"/>
                <a:gd name="T50" fmla="*/ 3583 w 3585"/>
                <a:gd name="T51" fmla="*/ 2993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85" h="2993">
                  <a:moveTo>
                    <a:pt x="3583" y="2993"/>
                  </a:moveTo>
                  <a:cubicBezTo>
                    <a:pt x="3544" y="2774"/>
                    <a:pt x="3493" y="2606"/>
                    <a:pt x="3427" y="2481"/>
                  </a:cubicBezTo>
                  <a:cubicBezTo>
                    <a:pt x="3366" y="2364"/>
                    <a:pt x="3294" y="2287"/>
                    <a:pt x="3207" y="2245"/>
                  </a:cubicBezTo>
                  <a:cubicBezTo>
                    <a:pt x="3098" y="2192"/>
                    <a:pt x="2968" y="2195"/>
                    <a:pt x="2797" y="2252"/>
                  </a:cubicBezTo>
                  <a:cubicBezTo>
                    <a:pt x="2645" y="2304"/>
                    <a:pt x="2479" y="2393"/>
                    <a:pt x="2304" y="2488"/>
                  </a:cubicBezTo>
                  <a:cubicBezTo>
                    <a:pt x="2161" y="2565"/>
                    <a:pt x="2013" y="2645"/>
                    <a:pt x="1861" y="2710"/>
                  </a:cubicBezTo>
                  <a:cubicBezTo>
                    <a:pt x="1688" y="2784"/>
                    <a:pt x="1537" y="2828"/>
                    <a:pt x="1397" y="2844"/>
                  </a:cubicBezTo>
                  <a:cubicBezTo>
                    <a:pt x="1257" y="2861"/>
                    <a:pt x="1126" y="2844"/>
                    <a:pt x="1008" y="2796"/>
                  </a:cubicBezTo>
                  <a:cubicBezTo>
                    <a:pt x="900" y="2751"/>
                    <a:pt x="798" y="2679"/>
                    <a:pt x="706" y="2579"/>
                  </a:cubicBezTo>
                  <a:cubicBezTo>
                    <a:pt x="582" y="2446"/>
                    <a:pt x="470" y="2263"/>
                    <a:pt x="363" y="2018"/>
                  </a:cubicBezTo>
                  <a:cubicBezTo>
                    <a:pt x="275" y="1819"/>
                    <a:pt x="145" y="1417"/>
                    <a:pt x="67" y="1005"/>
                  </a:cubicBezTo>
                  <a:cubicBezTo>
                    <a:pt x="26" y="786"/>
                    <a:pt x="4" y="593"/>
                    <a:pt x="2" y="430"/>
                  </a:cubicBezTo>
                  <a:cubicBezTo>
                    <a:pt x="0" y="241"/>
                    <a:pt x="26" y="96"/>
                    <a:pt x="78" y="0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28" y="97"/>
                    <a:pt x="2" y="241"/>
                    <a:pt x="4" y="430"/>
                  </a:cubicBezTo>
                  <a:cubicBezTo>
                    <a:pt x="6" y="593"/>
                    <a:pt x="28" y="786"/>
                    <a:pt x="69" y="1004"/>
                  </a:cubicBezTo>
                  <a:cubicBezTo>
                    <a:pt x="147" y="1416"/>
                    <a:pt x="277" y="1818"/>
                    <a:pt x="364" y="2017"/>
                  </a:cubicBezTo>
                  <a:cubicBezTo>
                    <a:pt x="471" y="2262"/>
                    <a:pt x="583" y="2445"/>
                    <a:pt x="707" y="2578"/>
                  </a:cubicBezTo>
                  <a:cubicBezTo>
                    <a:pt x="876" y="2760"/>
                    <a:pt x="1069" y="2849"/>
                    <a:pt x="1293" y="2849"/>
                  </a:cubicBezTo>
                  <a:cubicBezTo>
                    <a:pt x="1327" y="2849"/>
                    <a:pt x="1362" y="2847"/>
                    <a:pt x="1397" y="2843"/>
                  </a:cubicBezTo>
                  <a:cubicBezTo>
                    <a:pt x="1709" y="2806"/>
                    <a:pt x="2024" y="2636"/>
                    <a:pt x="2303" y="2486"/>
                  </a:cubicBezTo>
                  <a:cubicBezTo>
                    <a:pt x="2479" y="2391"/>
                    <a:pt x="2644" y="2302"/>
                    <a:pt x="2797" y="2250"/>
                  </a:cubicBezTo>
                  <a:cubicBezTo>
                    <a:pt x="2968" y="2193"/>
                    <a:pt x="3098" y="2190"/>
                    <a:pt x="3208" y="2243"/>
                  </a:cubicBezTo>
                  <a:cubicBezTo>
                    <a:pt x="3295" y="2286"/>
                    <a:pt x="3368" y="2363"/>
                    <a:pt x="3429" y="2480"/>
                  </a:cubicBezTo>
                  <a:cubicBezTo>
                    <a:pt x="3495" y="2606"/>
                    <a:pt x="3546" y="2773"/>
                    <a:pt x="3585" y="2992"/>
                  </a:cubicBezTo>
                  <a:lnTo>
                    <a:pt x="3583" y="29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6"/>
            <p:cNvSpPr/>
            <p:nvPr/>
          </p:nvSpPr>
          <p:spPr bwMode="auto">
            <a:xfrm rot="20039755">
              <a:off x="-2121725" y="309023"/>
              <a:ext cx="13593763" cy="11228388"/>
            </a:xfrm>
            <a:custGeom>
              <a:avLst/>
              <a:gdLst>
                <a:gd name="T0" fmla="*/ 3621 w 3623"/>
                <a:gd name="T1" fmla="*/ 2992 h 2992"/>
                <a:gd name="T2" fmla="*/ 3469 w 3623"/>
                <a:gd name="T3" fmla="*/ 2479 h 2992"/>
                <a:gd name="T4" fmla="*/ 3252 w 3623"/>
                <a:gd name="T5" fmla="*/ 2243 h 2992"/>
                <a:gd name="T6" fmla="*/ 2842 w 3623"/>
                <a:gd name="T7" fmla="*/ 2255 h 2992"/>
                <a:gd name="T8" fmla="*/ 2346 w 3623"/>
                <a:gd name="T9" fmla="*/ 2498 h 2992"/>
                <a:gd name="T10" fmla="*/ 1896 w 3623"/>
                <a:gd name="T11" fmla="*/ 2729 h 2992"/>
                <a:gd name="T12" fmla="*/ 1427 w 3623"/>
                <a:gd name="T13" fmla="*/ 2871 h 2992"/>
                <a:gd name="T14" fmla="*/ 1073 w 3623"/>
                <a:gd name="T15" fmla="*/ 2840 h 2992"/>
                <a:gd name="T16" fmla="*/ 791 w 3623"/>
                <a:gd name="T17" fmla="*/ 2669 h 2992"/>
                <a:gd name="T18" fmla="*/ 393 w 3623"/>
                <a:gd name="T19" fmla="*/ 2040 h 2992"/>
                <a:gd name="T20" fmla="*/ 106 w 3623"/>
                <a:gd name="T21" fmla="*/ 1011 h 2992"/>
                <a:gd name="T22" fmla="*/ 128 w 3623"/>
                <a:gd name="T23" fmla="*/ 0 h 2992"/>
                <a:gd name="T24" fmla="*/ 129 w 3623"/>
                <a:gd name="T25" fmla="*/ 1 h 2992"/>
                <a:gd name="T26" fmla="*/ 108 w 3623"/>
                <a:gd name="T27" fmla="*/ 1010 h 2992"/>
                <a:gd name="T28" fmla="*/ 395 w 3623"/>
                <a:gd name="T29" fmla="*/ 2039 h 2992"/>
                <a:gd name="T30" fmla="*/ 1317 w 3623"/>
                <a:gd name="T31" fmla="*/ 2876 h 2992"/>
                <a:gd name="T32" fmla="*/ 1426 w 3623"/>
                <a:gd name="T33" fmla="*/ 2869 h 2992"/>
                <a:gd name="T34" fmla="*/ 2345 w 3623"/>
                <a:gd name="T35" fmla="*/ 2496 h 2992"/>
                <a:gd name="T36" fmla="*/ 2841 w 3623"/>
                <a:gd name="T37" fmla="*/ 2253 h 2992"/>
                <a:gd name="T38" fmla="*/ 3252 w 3623"/>
                <a:gd name="T39" fmla="*/ 2242 h 2992"/>
                <a:gd name="T40" fmla="*/ 3471 w 3623"/>
                <a:gd name="T41" fmla="*/ 2478 h 2992"/>
                <a:gd name="T42" fmla="*/ 3623 w 3623"/>
                <a:gd name="T43" fmla="*/ 2992 h 2992"/>
                <a:gd name="T44" fmla="*/ 3621 w 3623"/>
                <a:gd name="T45" fmla="*/ 2992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23" h="2992">
                  <a:moveTo>
                    <a:pt x="3621" y="2992"/>
                  </a:moveTo>
                  <a:cubicBezTo>
                    <a:pt x="3583" y="2773"/>
                    <a:pt x="3534" y="2605"/>
                    <a:pt x="3469" y="2479"/>
                  </a:cubicBezTo>
                  <a:cubicBezTo>
                    <a:pt x="3410" y="2362"/>
                    <a:pt x="3338" y="2285"/>
                    <a:pt x="3252" y="2243"/>
                  </a:cubicBezTo>
                  <a:cubicBezTo>
                    <a:pt x="3143" y="2191"/>
                    <a:pt x="3013" y="2195"/>
                    <a:pt x="2842" y="2255"/>
                  </a:cubicBezTo>
                  <a:cubicBezTo>
                    <a:pt x="2689" y="2308"/>
                    <a:pt x="2522" y="2401"/>
                    <a:pt x="2346" y="2498"/>
                  </a:cubicBezTo>
                  <a:cubicBezTo>
                    <a:pt x="2200" y="2578"/>
                    <a:pt x="2050" y="2661"/>
                    <a:pt x="1896" y="2729"/>
                  </a:cubicBezTo>
                  <a:cubicBezTo>
                    <a:pt x="1722" y="2807"/>
                    <a:pt x="1568" y="2853"/>
                    <a:pt x="1427" y="2871"/>
                  </a:cubicBezTo>
                  <a:cubicBezTo>
                    <a:pt x="1300" y="2887"/>
                    <a:pt x="1181" y="2876"/>
                    <a:pt x="1073" y="2840"/>
                  </a:cubicBezTo>
                  <a:cubicBezTo>
                    <a:pt x="972" y="2806"/>
                    <a:pt x="878" y="2748"/>
                    <a:pt x="791" y="2669"/>
                  </a:cubicBezTo>
                  <a:cubicBezTo>
                    <a:pt x="644" y="2533"/>
                    <a:pt x="514" y="2327"/>
                    <a:pt x="393" y="2040"/>
                  </a:cubicBezTo>
                  <a:cubicBezTo>
                    <a:pt x="307" y="1835"/>
                    <a:pt x="180" y="1425"/>
                    <a:pt x="106" y="1011"/>
                  </a:cubicBezTo>
                  <a:cubicBezTo>
                    <a:pt x="46" y="673"/>
                    <a:pt x="0" y="224"/>
                    <a:pt x="128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2" y="225"/>
                    <a:pt x="48" y="673"/>
                    <a:pt x="108" y="1010"/>
                  </a:cubicBezTo>
                  <a:cubicBezTo>
                    <a:pt x="182" y="1424"/>
                    <a:pt x="309" y="1834"/>
                    <a:pt x="395" y="2039"/>
                  </a:cubicBezTo>
                  <a:cubicBezTo>
                    <a:pt x="549" y="2405"/>
                    <a:pt x="809" y="2876"/>
                    <a:pt x="1317" y="2876"/>
                  </a:cubicBezTo>
                  <a:cubicBezTo>
                    <a:pt x="1352" y="2876"/>
                    <a:pt x="1388" y="2874"/>
                    <a:pt x="1426" y="2869"/>
                  </a:cubicBezTo>
                  <a:cubicBezTo>
                    <a:pt x="1742" y="2829"/>
                    <a:pt x="2062" y="2652"/>
                    <a:pt x="2345" y="2496"/>
                  </a:cubicBezTo>
                  <a:cubicBezTo>
                    <a:pt x="2521" y="2399"/>
                    <a:pt x="2688" y="2307"/>
                    <a:pt x="2841" y="2253"/>
                  </a:cubicBezTo>
                  <a:cubicBezTo>
                    <a:pt x="3013" y="2193"/>
                    <a:pt x="3143" y="2189"/>
                    <a:pt x="3252" y="2242"/>
                  </a:cubicBezTo>
                  <a:cubicBezTo>
                    <a:pt x="3340" y="2284"/>
                    <a:pt x="3411" y="2361"/>
                    <a:pt x="3471" y="2478"/>
                  </a:cubicBezTo>
                  <a:cubicBezTo>
                    <a:pt x="3536" y="2604"/>
                    <a:pt x="3585" y="2772"/>
                    <a:pt x="3623" y="2992"/>
                  </a:cubicBezTo>
                  <a:lnTo>
                    <a:pt x="3621" y="29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0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2435 -0.12407 L 1.04167E-6 -4.81481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24" y="6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  <p:from x="146726" y="119179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Graphic spid="2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2435 -0.12407 L 1.04167E-6 -4.81481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24" y="6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de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  <p:from x="146726" y="119179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Graphic spid="2" grpId="0">
            <p:bldAsOne/>
          </p:bldGraphic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00100" y="1949825"/>
          <a:ext cx="5390415" cy="33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btitle 2"/>
          <p:cNvSpPr txBox="1"/>
          <p:nvPr/>
        </p:nvSpPr>
        <p:spPr>
          <a:xfrm>
            <a:off x="6621036" y="3808142"/>
            <a:ext cx="4375654" cy="113573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755" rtl="0" eaLnBrk="1" fontAlgn="auto" latinLnBrk="0" hangingPunct="1">
              <a:lnSpc>
                <a:spcPts val="2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悦黑演示版纤细体" pitchFamily="50" charset="-122"/>
                <a:ea typeface="Poppins Light" charset="0"/>
                <a:cs typeface="Poppins Light" charset="0"/>
              </a:rPr>
              <a:t>Frequently, your initial font choice is taken out of your awesome hands also we are companies often specify a typeface, or even a set of fonts when selecting a typeface for body text, your primary concern should be readability don’t concern yourself.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710245" y="1943413"/>
            <a:ext cx="3172343" cy="110286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2286000" rtl="0" eaLnBrk="1" fontAlgn="auto" latinLnBrk="0" hangingPunct="1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250" normalizeH="0" baseline="0" noProof="0" dirty="0">
                <a:ln>
                  <a:noFill/>
                </a:ln>
                <a:solidFill>
                  <a:srgbClr val="04465F"/>
                </a:solidFill>
                <a:effectLst/>
                <a:uLnTx/>
                <a:uFillTx/>
                <a:latin typeface="造字工房悦黑演示版纤细体" pitchFamily="50" charset="-122"/>
                <a:ea typeface="Poppins" charset="0"/>
                <a:cs typeface="Poppins" charset="0"/>
                <a:sym typeface="Bebas Neue" charset="0"/>
              </a:rPr>
              <a:t>CREATIVE</a:t>
            </a:r>
          </a:p>
          <a:p>
            <a:pPr marL="0" marR="0" lvl="0" indent="0" algn="l" defTabSz="2286000" rtl="0" eaLnBrk="1" fontAlgn="auto" latinLnBrk="0" hangingPunct="1">
              <a:lnSpc>
                <a:spcPts val="4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250" normalizeH="0" baseline="0" noProof="0" dirty="0">
                <a:ln>
                  <a:noFill/>
                </a:ln>
                <a:solidFill>
                  <a:srgbClr val="04465F"/>
                </a:solidFill>
                <a:effectLst/>
                <a:uLnTx/>
                <a:uFillTx/>
                <a:latin typeface="造字工房悦黑演示版纤细体" pitchFamily="50" charset="-122"/>
                <a:ea typeface="Poppins" charset="0"/>
                <a:cs typeface="Poppins" charset="0"/>
                <a:sym typeface="Bebas Neue" charset="0"/>
              </a:rPr>
              <a:t>BUBLES CHART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710245" y="3393402"/>
            <a:ext cx="596462" cy="0"/>
          </a:xfrm>
          <a:prstGeom prst="line">
            <a:avLst/>
          </a:prstGeom>
          <a:ln w="57150">
            <a:solidFill>
              <a:srgbClr val="04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50000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50000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" grpId="0">
            <p:bldSub>
              <a:bldChart bld="category"/>
            </p:bldSub>
          </p:bldGraphic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2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" grpId="0">
            <p:bldSub>
              <a:bldChart bld="category"/>
            </p:bldSub>
          </p:bldGraphic>
          <p:bldP spid="6" grpId="0"/>
          <p:bldP spid="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9205391" y="4275755"/>
            <a:ext cx="614045" cy="61404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205391" y="2404592"/>
            <a:ext cx="614045" cy="614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237401" y="1957805"/>
          <a:ext cx="4440292" cy="448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Shape 2782"/>
          <p:cNvSpPr/>
          <p:nvPr/>
        </p:nvSpPr>
        <p:spPr>
          <a:xfrm>
            <a:off x="9350782" y="2566762"/>
            <a:ext cx="313817" cy="270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Shape 2783"/>
          <p:cNvSpPr/>
          <p:nvPr/>
        </p:nvSpPr>
        <p:spPr>
          <a:xfrm>
            <a:off x="9340150" y="4423934"/>
            <a:ext cx="345715" cy="298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513540" y="4275755"/>
            <a:ext cx="614045" cy="6140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3" name="Shape 2779"/>
          <p:cNvSpPr/>
          <p:nvPr/>
        </p:nvSpPr>
        <p:spPr>
          <a:xfrm>
            <a:off x="6686798" y="4392375"/>
            <a:ext cx="267527" cy="367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13540" y="2404592"/>
            <a:ext cx="614045" cy="614045"/>
          </a:xfrm>
          <a:prstGeom prst="ellipse">
            <a:avLst/>
          </a:prstGeom>
          <a:solidFill>
            <a:srgbClr val="DC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31" name="Shape 2778"/>
          <p:cNvSpPr/>
          <p:nvPr/>
        </p:nvSpPr>
        <p:spPr>
          <a:xfrm>
            <a:off x="6636638" y="2535487"/>
            <a:ext cx="367849" cy="367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5093" y="3088161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造字工房悦黑演示版纤细体" pitchFamily="50" charset="-122"/>
                <a:ea typeface="Poppins" charset="0"/>
                <a:cs typeface="Poppins" charset="0"/>
              </a:rPr>
              <a:t>FEATURE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65328" y="3088161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造字工房悦黑演示版纤细体" pitchFamily="50" charset="-122"/>
                <a:ea typeface="Poppins" charset="0"/>
                <a:cs typeface="Poppins" charset="0"/>
              </a:rPr>
              <a:t>NAME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25093" y="4985493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造字工房悦黑演示版纤细体" pitchFamily="50" charset="-122"/>
                <a:ea typeface="Poppins" charset="0"/>
                <a:cs typeface="Poppins" charset="0"/>
              </a:rPr>
              <a:t>FUNCTION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65328" y="4985493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造字工房悦黑演示版纤细体" pitchFamily="50" charset="-122"/>
                <a:ea typeface="Poppins" charset="0"/>
                <a:cs typeface="Poppins" charset="0"/>
              </a:rPr>
              <a:t>ELEMENT</a:t>
            </a:r>
          </a:p>
        </p:txBody>
      </p:sp>
      <p:sp>
        <p:nvSpPr>
          <p:cNvPr id="24" name="Subtitle 2"/>
          <p:cNvSpPr txBox="1"/>
          <p:nvPr/>
        </p:nvSpPr>
        <p:spPr>
          <a:xfrm>
            <a:off x="9114528" y="5189883"/>
            <a:ext cx="2138900" cy="6227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ts val="2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悦黑演示版纤细体" pitchFamily="50" charset="-122"/>
                <a:ea typeface="Poppins Light" charset="0"/>
                <a:cs typeface="Poppins Light" charset="0"/>
              </a:rPr>
              <a:t>Frequently, your initial font choice is taken out</a:t>
            </a:r>
          </a:p>
        </p:txBody>
      </p:sp>
      <p:sp>
        <p:nvSpPr>
          <p:cNvPr id="25" name="Subtitle 2"/>
          <p:cNvSpPr txBox="1"/>
          <p:nvPr/>
        </p:nvSpPr>
        <p:spPr>
          <a:xfrm>
            <a:off x="6460588" y="5189883"/>
            <a:ext cx="2138900" cy="6227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ts val="2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悦黑演示版纤细体" pitchFamily="50" charset="-122"/>
                <a:ea typeface="Poppins Light" charset="0"/>
                <a:cs typeface="Poppins Light" charset="0"/>
              </a:rPr>
              <a:t>Frequently, your initial font choice is taken out</a:t>
            </a:r>
          </a:p>
        </p:txBody>
      </p:sp>
      <p:sp>
        <p:nvSpPr>
          <p:cNvPr id="26" name="Subtitle 2"/>
          <p:cNvSpPr txBox="1"/>
          <p:nvPr/>
        </p:nvSpPr>
        <p:spPr>
          <a:xfrm>
            <a:off x="9114528" y="3310424"/>
            <a:ext cx="2138900" cy="6227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ts val="2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悦黑演示版纤细体" pitchFamily="50" charset="-122"/>
                <a:ea typeface="Poppins Light" charset="0"/>
                <a:cs typeface="Poppins Light" charset="0"/>
              </a:rPr>
              <a:t>Frequently, your initial font choice is taken out</a:t>
            </a:r>
          </a:p>
        </p:txBody>
      </p:sp>
      <p:sp>
        <p:nvSpPr>
          <p:cNvPr id="27" name="Subtitle 2"/>
          <p:cNvSpPr txBox="1"/>
          <p:nvPr/>
        </p:nvSpPr>
        <p:spPr>
          <a:xfrm>
            <a:off x="6460588" y="3310424"/>
            <a:ext cx="2138900" cy="6227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ts val="20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悦黑演示版纤细体" pitchFamily="50" charset="-122"/>
                <a:ea typeface="Poppins Light" charset="0"/>
                <a:cs typeface="Poppins Light" charset="0"/>
              </a:rPr>
              <a:t>Frequently, your initial font choice is taken out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05926" y="1397333"/>
            <a:ext cx="596462" cy="0"/>
          </a:xfrm>
          <a:prstGeom prst="line">
            <a:avLst/>
          </a:prstGeom>
          <a:ln w="57150">
            <a:solidFill>
              <a:srgbClr val="04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87585" y="492095"/>
            <a:ext cx="5416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1" i="0" u="none" strike="noStrike" kern="1200" cap="none" spc="400" normalizeH="0" baseline="0" noProof="0" dirty="0">
                <a:ln>
                  <a:noFill/>
                </a:ln>
                <a:solidFill>
                  <a:srgbClr val="04465F"/>
                </a:solidFill>
                <a:effectLst/>
                <a:uLnTx/>
                <a:uFillTx/>
                <a:latin typeface="造字工房悦黑演示版纤细体" pitchFamily="50" charset="-122"/>
                <a:ea typeface="Lato Black" charset="0"/>
                <a:cs typeface="Lato Black" charset="0"/>
              </a:rPr>
              <a:t>CLUSTERED CHART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Graphic spid="3" grpId="0">
        <p:bldSub>
          <a:bldChart bld="categoryEl"/>
        </p:bldSub>
      </p:bldGraphic>
      <p:bldP spid="28" grpId="0" animBg="1"/>
      <p:bldP spid="29" grpId="0" animBg="1"/>
      <p:bldP spid="42" grpId="0" animBg="1"/>
      <p:bldP spid="23" grpId="0" animBg="1"/>
      <p:bldP spid="4" grpId="0" animBg="1"/>
      <p:bldP spid="31" grpId="0" animBg="1"/>
      <p:bldP spid="32" grpId="0"/>
      <p:bldP spid="34" grpId="0"/>
      <p:bldP spid="36" grpId="0"/>
      <p:bldP spid="38" grpId="0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3" name="图片 109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4251" r="8255" b="25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946" name="PA_库_组合 10945"/>
          <p:cNvGrpSpPr/>
          <p:nvPr>
            <p:custDataLst>
              <p:tags r:id="rId1"/>
            </p:custDataLst>
          </p:nvPr>
        </p:nvGrpSpPr>
        <p:grpSpPr>
          <a:xfrm>
            <a:off x="3942907" y="1275907"/>
            <a:ext cx="4306186" cy="4306186"/>
            <a:chOff x="3942907" y="1275907"/>
            <a:chExt cx="4306186" cy="4306186"/>
          </a:xfrm>
        </p:grpSpPr>
        <p:sp>
          <p:nvSpPr>
            <p:cNvPr id="10945" name="八角星 10944"/>
            <p:cNvSpPr/>
            <p:nvPr/>
          </p:nvSpPr>
          <p:spPr>
            <a:xfrm>
              <a:off x="3942907" y="1275907"/>
              <a:ext cx="4306186" cy="4306186"/>
            </a:xfrm>
            <a:prstGeom prst="star8">
              <a:avLst>
                <a:gd name="adj" fmla="val 41451"/>
              </a:avLst>
            </a:prstGeom>
            <a:gradFill flip="none" rotWithShape="1">
              <a:gsLst>
                <a:gs pos="0">
                  <a:srgbClr val="383226"/>
                </a:gs>
                <a:gs pos="100000">
                  <a:srgbClr val="95886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26" name="八角星 5825"/>
            <p:cNvSpPr/>
            <p:nvPr/>
          </p:nvSpPr>
          <p:spPr>
            <a:xfrm>
              <a:off x="4116571" y="1454888"/>
              <a:ext cx="3948223" cy="3948223"/>
            </a:xfrm>
            <a:prstGeom prst="star8">
              <a:avLst>
                <a:gd name="adj" fmla="val 41451"/>
              </a:avLst>
            </a:prstGeom>
            <a:noFill/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51" name="PA_库_组合 10950"/>
          <p:cNvGrpSpPr/>
          <p:nvPr>
            <p:custDataLst>
              <p:tags r:id="rId2"/>
            </p:custDataLst>
          </p:nvPr>
        </p:nvGrpSpPr>
        <p:grpSpPr>
          <a:xfrm>
            <a:off x="5202863" y="4479852"/>
            <a:ext cx="1775637" cy="120502"/>
            <a:chOff x="5202863" y="4479852"/>
            <a:chExt cx="1775637" cy="120502"/>
          </a:xfrm>
        </p:grpSpPr>
        <p:cxnSp>
          <p:nvCxnSpPr>
            <p:cNvPr id="10948" name="直接连接符 10947"/>
            <p:cNvCxnSpPr/>
            <p:nvPr/>
          </p:nvCxnSpPr>
          <p:spPr>
            <a:xfrm>
              <a:off x="5202863" y="4540103"/>
              <a:ext cx="177563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50" name="椭圆 10949"/>
            <p:cNvSpPr/>
            <p:nvPr/>
          </p:nvSpPr>
          <p:spPr>
            <a:xfrm>
              <a:off x="6035749" y="4479852"/>
              <a:ext cx="120502" cy="12050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52" name="PA_库_文本框 10951"/>
          <p:cNvSpPr txBox="1"/>
          <p:nvPr>
            <p:custDataLst>
              <p:tags r:id="rId3"/>
            </p:custDataLst>
          </p:nvPr>
        </p:nvSpPr>
        <p:spPr>
          <a:xfrm>
            <a:off x="4545829" y="2197374"/>
            <a:ext cx="316625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+mj-ea"/>
                <a:ea typeface="+mj-ea"/>
              </a:rPr>
              <a:t>THS</a:t>
            </a:r>
            <a:endParaRPr lang="zh-CN" altLang="en-US" sz="13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954" name="PA_库_文本框 10953"/>
          <p:cNvSpPr txBox="1"/>
          <p:nvPr>
            <p:custDataLst>
              <p:tags r:id="rId4"/>
            </p:custDataLst>
          </p:nvPr>
        </p:nvSpPr>
        <p:spPr>
          <a:xfrm>
            <a:off x="5326140" y="4094479"/>
            <a:ext cx="1529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汇报人：</a:t>
            </a:r>
            <a:r>
              <a:rPr lang="en-US" altLang="zh-CN" sz="1600">
                <a:solidFill>
                  <a:schemeClr val="bg1"/>
                </a:solidFill>
              </a:rPr>
              <a:t>xiazaii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836" name="PA_库_直接连接符 5835"/>
          <p:cNvCxnSpPr/>
          <p:nvPr>
            <p:custDataLst>
              <p:tags r:id="rId5"/>
            </p:custDataLst>
          </p:nvPr>
        </p:nvCxnSpPr>
        <p:spPr>
          <a:xfrm>
            <a:off x="5494376" y="2277348"/>
            <a:ext cx="114654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6" name="PA_库_文本框 10955"/>
          <p:cNvSpPr txBox="1"/>
          <p:nvPr>
            <p:custDataLst>
              <p:tags r:id="rId6"/>
            </p:custDataLst>
          </p:nvPr>
        </p:nvSpPr>
        <p:spPr>
          <a:xfrm>
            <a:off x="5697493" y="186186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LOGO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7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2" grpId="0" autoUpdateAnimBg="0"/>
      <p:bldP spid="10954" grpId="0" autoUpdateAnimBg="0"/>
      <p:bldP spid="1095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5" y="0"/>
            <a:ext cx="10395010" cy="6808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33361" y="286778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95886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你都做了哪些事？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6030" y="2381732"/>
            <a:ext cx="1939497" cy="1989930"/>
            <a:chOff x="476157" y="1349038"/>
            <a:chExt cx="1020726" cy="1047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57" y="1349038"/>
              <a:ext cx="1020726" cy="104726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14710" y="1604841"/>
              <a:ext cx="326656" cy="583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i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66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853270" y="3429000"/>
            <a:ext cx="5854891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总结，就是把一个时间段的情况进行一次全面系统的总检查、总评价、总分析、总研究，分析成绩、不足、经验等。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1"/>
            </p:custDataLst>
          </p:nvPr>
        </p:nvGrpSpPr>
        <p:grpSpPr>
          <a:xfrm>
            <a:off x="3729593" y="2102319"/>
            <a:ext cx="579660" cy="671469"/>
            <a:chOff x="1712451" y="2860578"/>
            <a:chExt cx="1060647" cy="1228636"/>
          </a:xfrm>
          <a:effectLst>
            <a:outerShdw blurRad="63500" dist="25400" dir="5400000" algn="t" rotWithShape="0">
              <a:prstClr val="black">
                <a:alpha val="45000"/>
              </a:prstClr>
            </a:outerShdw>
          </a:effectLst>
        </p:grpSpPr>
        <p:sp>
          <p:nvSpPr>
            <p:cNvPr id="3" name="平行四边形 2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name="adj" fmla="val 5621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 flipH="1">
              <a:off x="2043903" y="3360020"/>
              <a:ext cx="928889" cy="529500"/>
            </a:xfrm>
            <a:prstGeom prst="parallelogram">
              <a:avLst>
                <a:gd name="adj" fmla="val 56208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</p:grpSp>
      <p:sp>
        <p:nvSpPr>
          <p:cNvPr id="6" name="PA_库_文本框 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2"/>
            </p:custDataLst>
          </p:nvPr>
        </p:nvSpPr>
        <p:spPr>
          <a:xfrm>
            <a:off x="2249623" y="2262257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latin typeface="造字工房悦黑演示版纤细体" pitchFamily="50" charset="-122"/>
                <a:ea typeface="造字工房悦黑演示版纤细体" pitchFamily="50" charset="-122"/>
              </a:rPr>
              <a:t>项目情况</a:t>
            </a:r>
            <a:r>
              <a:rPr lang="en-US" altLang="zh-CN" sz="2000" dirty="0">
                <a:latin typeface="造字工房悦黑演示版纤细体" pitchFamily="50" charset="-122"/>
                <a:ea typeface="造字工房悦黑演示版纤细体" pitchFamily="50" charset="-122"/>
              </a:rPr>
              <a:t>-1</a:t>
            </a:r>
            <a:endParaRPr lang="zh-CN" altLang="en-US" sz="2000" dirty="0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7" name="PA_库_文本框 6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3"/>
            </p:custDataLst>
          </p:nvPr>
        </p:nvSpPr>
        <p:spPr>
          <a:xfrm>
            <a:off x="834657" y="2685455"/>
            <a:ext cx="285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在此输入一句话项目情况的说明性文字务必言简意赅言简意赅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8" name="PA_库_组合 7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4"/>
            </p:custDataLst>
          </p:nvPr>
        </p:nvGrpSpPr>
        <p:grpSpPr>
          <a:xfrm>
            <a:off x="3729593" y="3984217"/>
            <a:ext cx="579660" cy="671469"/>
            <a:chOff x="1712451" y="2860578"/>
            <a:chExt cx="1060647" cy="1228636"/>
          </a:xfrm>
          <a:effectLst>
            <a:outerShdw blurRad="63500" dist="25400" dir="5400000" algn="t" rotWithShape="0">
              <a:prstClr val="black">
                <a:alpha val="45000"/>
              </a:prstClr>
            </a:outerShdw>
          </a:effectLst>
        </p:grpSpPr>
        <p:sp>
          <p:nvSpPr>
            <p:cNvPr id="9" name="平行四边形 8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name="adj" fmla="val 5621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5400000" flipH="1">
              <a:off x="2043903" y="3360020"/>
              <a:ext cx="928889" cy="529500"/>
            </a:xfrm>
            <a:prstGeom prst="parallelogram">
              <a:avLst>
                <a:gd name="adj" fmla="val 56208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</p:grpSp>
      <p:sp>
        <p:nvSpPr>
          <p:cNvPr id="12" name="PA_库_文本框 1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5"/>
            </p:custDataLst>
          </p:nvPr>
        </p:nvSpPr>
        <p:spPr>
          <a:xfrm>
            <a:off x="2249623" y="4144155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latin typeface="造字工房悦黑演示版纤细体" pitchFamily="50" charset="-122"/>
                <a:ea typeface="造字工房悦黑演示版纤细体" pitchFamily="50" charset="-122"/>
              </a:rPr>
              <a:t>项目情况</a:t>
            </a:r>
            <a:r>
              <a:rPr lang="en-US" altLang="zh-CN" sz="2000" dirty="0">
                <a:latin typeface="造字工房悦黑演示版纤细体" pitchFamily="50" charset="-122"/>
                <a:ea typeface="造字工房悦黑演示版纤细体" pitchFamily="50" charset="-122"/>
              </a:rPr>
              <a:t>-2</a:t>
            </a:r>
            <a:endParaRPr lang="zh-CN" altLang="en-US" sz="2000" dirty="0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3" name="PA_库_文本框 1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6"/>
            </p:custDataLst>
          </p:nvPr>
        </p:nvSpPr>
        <p:spPr>
          <a:xfrm>
            <a:off x="834657" y="4567353"/>
            <a:ext cx="285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在此输入一句话项目情况的说明性文字务必言简意赅言简意赅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14" name="PA_库_组合 1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7"/>
            </p:custDataLst>
          </p:nvPr>
        </p:nvGrpSpPr>
        <p:grpSpPr>
          <a:xfrm flipH="1">
            <a:off x="7882747" y="2102319"/>
            <a:ext cx="579660" cy="671469"/>
            <a:chOff x="1712451" y="2860578"/>
            <a:chExt cx="1060647" cy="1228636"/>
          </a:xfrm>
          <a:effectLst>
            <a:outerShdw blurRad="63500" dist="25400" dir="5400000" algn="t" rotWithShape="0">
              <a:prstClr val="black">
                <a:alpha val="45000"/>
              </a:prstClr>
            </a:outerShdw>
          </a:effectLst>
        </p:grpSpPr>
        <p:sp>
          <p:nvSpPr>
            <p:cNvPr id="15" name="平行四边形 14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name="adj" fmla="val 5621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rot="5400000" flipH="1">
              <a:off x="2043903" y="3360020"/>
              <a:ext cx="928889" cy="529500"/>
            </a:xfrm>
            <a:prstGeom prst="parallelogram">
              <a:avLst>
                <a:gd name="adj" fmla="val 56208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</p:grpSp>
      <p:sp>
        <p:nvSpPr>
          <p:cNvPr id="18" name="PA_库_文本框 17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8"/>
            </p:custDataLst>
          </p:nvPr>
        </p:nvSpPr>
        <p:spPr>
          <a:xfrm flipH="1">
            <a:off x="8505765" y="2262257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造字工房悦黑演示版纤细体" pitchFamily="50" charset="-122"/>
                <a:ea typeface="造字工房悦黑演示版纤细体" pitchFamily="50" charset="-122"/>
              </a:rPr>
              <a:t>项目情况</a:t>
            </a:r>
            <a:r>
              <a:rPr lang="en-US" altLang="zh-CN" sz="2000" dirty="0">
                <a:latin typeface="造字工房悦黑演示版纤细体" pitchFamily="50" charset="-122"/>
                <a:ea typeface="造字工房悦黑演示版纤细体" pitchFamily="50" charset="-122"/>
              </a:rPr>
              <a:t>-3</a:t>
            </a:r>
            <a:endParaRPr lang="zh-CN" altLang="en-US" sz="2000" dirty="0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9" name="PA_库_文本框 1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9"/>
            </p:custDataLst>
          </p:nvPr>
        </p:nvSpPr>
        <p:spPr>
          <a:xfrm flipH="1">
            <a:off x="8505765" y="2685455"/>
            <a:ext cx="285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在此输入一句话项目情况的说明性文字务必言简意赅言简意赅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20" name="PA_库_组合 19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10"/>
            </p:custDataLst>
          </p:nvPr>
        </p:nvGrpSpPr>
        <p:grpSpPr>
          <a:xfrm flipH="1">
            <a:off x="7882747" y="3984217"/>
            <a:ext cx="579660" cy="671469"/>
            <a:chOff x="1712451" y="2860578"/>
            <a:chExt cx="1060647" cy="1228636"/>
          </a:xfrm>
          <a:effectLst>
            <a:outerShdw blurRad="63500" dist="25400" dir="5400000" algn="t" rotWithShape="0">
              <a:prstClr val="black">
                <a:alpha val="45000"/>
              </a:prstClr>
            </a:outerShdw>
          </a:effectLst>
        </p:grpSpPr>
        <p:sp>
          <p:nvSpPr>
            <p:cNvPr id="21" name="平行四边形 20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name="adj" fmla="val 5621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 rot="5400000" flipH="1">
              <a:off x="2043903" y="3360020"/>
              <a:ext cx="928889" cy="529500"/>
            </a:xfrm>
            <a:prstGeom prst="parallelogram">
              <a:avLst>
                <a:gd name="adj" fmla="val 56208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</p:grpSp>
      <p:sp>
        <p:nvSpPr>
          <p:cNvPr id="24" name="PA_库_文本框 2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1"/>
            </p:custDataLst>
          </p:nvPr>
        </p:nvSpPr>
        <p:spPr>
          <a:xfrm flipH="1">
            <a:off x="8505765" y="4144155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造字工房悦黑演示版纤细体" pitchFamily="50" charset="-122"/>
                <a:ea typeface="造字工房悦黑演示版纤细体" pitchFamily="50" charset="-122"/>
              </a:rPr>
              <a:t>项目情况</a:t>
            </a:r>
            <a:r>
              <a:rPr lang="en-US" altLang="zh-CN" sz="2000" dirty="0">
                <a:latin typeface="造字工房悦黑演示版纤细体" pitchFamily="50" charset="-122"/>
                <a:ea typeface="造字工房悦黑演示版纤细体" pitchFamily="50" charset="-122"/>
              </a:rPr>
              <a:t>-4</a:t>
            </a:r>
            <a:endParaRPr lang="zh-CN" altLang="en-US" sz="2000" dirty="0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25" name="PA_库_文本框 2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2"/>
            </p:custDataLst>
          </p:nvPr>
        </p:nvSpPr>
        <p:spPr>
          <a:xfrm flipH="1">
            <a:off x="8505765" y="4567353"/>
            <a:ext cx="285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在此输入一句话项目情况的说明性文字务必言简意赅言简意赅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171" name="Group 21"/>
          <p:cNvGrpSpPr/>
          <p:nvPr/>
        </p:nvGrpSpPr>
        <p:grpSpPr>
          <a:xfrm>
            <a:off x="3686235" y="1760561"/>
            <a:ext cx="4948934" cy="3851001"/>
            <a:chOff x="4355413" y="4161179"/>
            <a:chExt cx="3512538" cy="2733273"/>
          </a:xfrm>
        </p:grpSpPr>
        <p:sp>
          <p:nvSpPr>
            <p:cNvPr id="172" name="Freeform 9"/>
            <p:cNvSpPr/>
            <p:nvPr/>
          </p:nvSpPr>
          <p:spPr bwMode="auto">
            <a:xfrm>
              <a:off x="5316701" y="6028197"/>
              <a:ext cx="1589963" cy="610400"/>
            </a:xfrm>
            <a:custGeom>
              <a:avLst/>
              <a:gdLst>
                <a:gd name="T0" fmla="*/ 2028 w 2175"/>
                <a:gd name="T1" fmla="*/ 835 h 835"/>
                <a:gd name="T2" fmla="*/ 141 w 2175"/>
                <a:gd name="T3" fmla="*/ 835 h 835"/>
                <a:gd name="T4" fmla="*/ 0 w 2175"/>
                <a:gd name="T5" fmla="*/ 0 h 835"/>
                <a:gd name="T6" fmla="*/ 2175 w 2175"/>
                <a:gd name="T7" fmla="*/ 0 h 835"/>
                <a:gd name="T8" fmla="*/ 2028 w 2175"/>
                <a:gd name="T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5" h="835">
                  <a:moveTo>
                    <a:pt x="2028" y="835"/>
                  </a:moveTo>
                  <a:lnTo>
                    <a:pt x="141" y="835"/>
                  </a:lnTo>
                  <a:lnTo>
                    <a:pt x="0" y="0"/>
                  </a:lnTo>
                  <a:lnTo>
                    <a:pt x="2175" y="0"/>
                  </a:lnTo>
                  <a:lnTo>
                    <a:pt x="2028" y="83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3" name="Freeform 10"/>
            <p:cNvSpPr/>
            <p:nvPr/>
          </p:nvSpPr>
          <p:spPr bwMode="auto">
            <a:xfrm>
              <a:off x="5316701" y="6028197"/>
              <a:ext cx="1589963" cy="610400"/>
            </a:xfrm>
            <a:custGeom>
              <a:avLst/>
              <a:gdLst>
                <a:gd name="T0" fmla="*/ 2028 w 2175"/>
                <a:gd name="T1" fmla="*/ 835 h 835"/>
                <a:gd name="T2" fmla="*/ 141 w 2175"/>
                <a:gd name="T3" fmla="*/ 835 h 835"/>
                <a:gd name="T4" fmla="*/ 0 w 2175"/>
                <a:gd name="T5" fmla="*/ 0 h 835"/>
                <a:gd name="T6" fmla="*/ 2175 w 2175"/>
                <a:gd name="T7" fmla="*/ 0 h 835"/>
                <a:gd name="T8" fmla="*/ 2028 w 2175"/>
                <a:gd name="T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5" h="835">
                  <a:moveTo>
                    <a:pt x="2028" y="835"/>
                  </a:moveTo>
                  <a:lnTo>
                    <a:pt x="141" y="835"/>
                  </a:lnTo>
                  <a:lnTo>
                    <a:pt x="0" y="0"/>
                  </a:lnTo>
                  <a:lnTo>
                    <a:pt x="2175" y="0"/>
                  </a:lnTo>
                  <a:lnTo>
                    <a:pt x="2028" y="8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4" name="Freeform 11"/>
            <p:cNvSpPr/>
            <p:nvPr/>
          </p:nvSpPr>
          <p:spPr bwMode="auto">
            <a:xfrm>
              <a:off x="5316701" y="5264284"/>
              <a:ext cx="1589963" cy="763913"/>
            </a:xfrm>
            <a:custGeom>
              <a:avLst/>
              <a:gdLst>
                <a:gd name="T0" fmla="*/ 874 w 920"/>
                <a:gd name="T1" fmla="*/ 115 h 442"/>
                <a:gd name="T2" fmla="*/ 591 w 920"/>
                <a:gd name="T3" fmla="*/ 0 h 442"/>
                <a:gd name="T4" fmla="*/ 459 w 920"/>
                <a:gd name="T5" fmla="*/ 0 h 442"/>
                <a:gd name="T6" fmla="*/ 328 w 920"/>
                <a:gd name="T7" fmla="*/ 0 h 442"/>
                <a:gd name="T8" fmla="*/ 45 w 920"/>
                <a:gd name="T9" fmla="*/ 115 h 442"/>
                <a:gd name="T10" fmla="*/ 0 w 920"/>
                <a:gd name="T11" fmla="*/ 319 h 442"/>
                <a:gd name="T12" fmla="*/ 0 w 920"/>
                <a:gd name="T13" fmla="*/ 442 h 442"/>
                <a:gd name="T14" fmla="*/ 920 w 920"/>
                <a:gd name="T15" fmla="*/ 442 h 442"/>
                <a:gd name="T16" fmla="*/ 920 w 920"/>
                <a:gd name="T17" fmla="*/ 319 h 442"/>
                <a:gd name="T18" fmla="*/ 920 w 920"/>
                <a:gd name="T19" fmla="*/ 319 h 442"/>
                <a:gd name="T20" fmla="*/ 874 w 920"/>
                <a:gd name="T21" fmla="*/ 11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0" h="442">
                  <a:moveTo>
                    <a:pt x="874" y="115"/>
                  </a:moveTo>
                  <a:cubicBezTo>
                    <a:pt x="849" y="99"/>
                    <a:pt x="787" y="68"/>
                    <a:pt x="591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131" y="68"/>
                    <a:pt x="70" y="99"/>
                    <a:pt x="45" y="115"/>
                  </a:cubicBezTo>
                  <a:cubicBezTo>
                    <a:pt x="5" y="141"/>
                    <a:pt x="0" y="176"/>
                    <a:pt x="0" y="31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920" y="442"/>
                    <a:pt x="920" y="442"/>
                    <a:pt x="920" y="442"/>
                  </a:cubicBezTo>
                  <a:cubicBezTo>
                    <a:pt x="920" y="319"/>
                    <a:pt x="920" y="319"/>
                    <a:pt x="920" y="319"/>
                  </a:cubicBezTo>
                  <a:cubicBezTo>
                    <a:pt x="920" y="319"/>
                    <a:pt x="920" y="319"/>
                    <a:pt x="920" y="319"/>
                  </a:cubicBezTo>
                  <a:cubicBezTo>
                    <a:pt x="920" y="175"/>
                    <a:pt x="915" y="141"/>
                    <a:pt x="874" y="11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5" name="Freeform 12"/>
            <p:cNvSpPr/>
            <p:nvPr/>
          </p:nvSpPr>
          <p:spPr bwMode="auto">
            <a:xfrm>
              <a:off x="5918328" y="4681663"/>
              <a:ext cx="376474" cy="784382"/>
            </a:xfrm>
            <a:custGeom>
              <a:avLst/>
              <a:gdLst>
                <a:gd name="T0" fmla="*/ 0 w 218"/>
                <a:gd name="T1" fmla="*/ 135 h 454"/>
                <a:gd name="T2" fmla="*/ 0 w 218"/>
                <a:gd name="T3" fmla="*/ 299 h 454"/>
                <a:gd name="T4" fmla="*/ 0 w 218"/>
                <a:gd name="T5" fmla="*/ 381 h 454"/>
                <a:gd name="T6" fmla="*/ 218 w 218"/>
                <a:gd name="T7" fmla="*/ 381 h 454"/>
                <a:gd name="T8" fmla="*/ 218 w 218"/>
                <a:gd name="T9" fmla="*/ 299 h 454"/>
                <a:gd name="T10" fmla="*/ 218 w 218"/>
                <a:gd name="T11" fmla="*/ 135 h 454"/>
                <a:gd name="T12" fmla="*/ 0 w 218"/>
                <a:gd name="T13" fmla="*/ 13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454">
                  <a:moveTo>
                    <a:pt x="0" y="135"/>
                  </a:moveTo>
                  <a:cubicBezTo>
                    <a:pt x="0" y="299"/>
                    <a:pt x="0" y="299"/>
                    <a:pt x="0" y="299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63" y="451"/>
                    <a:pt x="161" y="454"/>
                    <a:pt x="218" y="381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0"/>
                    <a:pt x="0" y="0"/>
                    <a:pt x="0" y="135"/>
                  </a:cubicBezTo>
                </a:path>
              </a:pathLst>
            </a:custGeom>
            <a:solidFill>
              <a:srgbClr val="EA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6" name="Freeform 13"/>
            <p:cNvSpPr/>
            <p:nvPr/>
          </p:nvSpPr>
          <p:spPr bwMode="auto">
            <a:xfrm>
              <a:off x="5918328" y="5165597"/>
              <a:ext cx="376474" cy="126466"/>
            </a:xfrm>
            <a:custGeom>
              <a:avLst/>
              <a:gdLst>
                <a:gd name="T0" fmla="*/ 218 w 218"/>
                <a:gd name="T1" fmla="*/ 0 h 73"/>
                <a:gd name="T2" fmla="*/ 0 w 218"/>
                <a:gd name="T3" fmla="*/ 0 h 73"/>
                <a:gd name="T4" fmla="*/ 0 w 218"/>
                <a:gd name="T5" fmla="*/ 6 h 73"/>
                <a:gd name="T6" fmla="*/ 98 w 218"/>
                <a:gd name="T7" fmla="*/ 73 h 73"/>
                <a:gd name="T8" fmla="*/ 126 w 218"/>
                <a:gd name="T9" fmla="*/ 73 h 73"/>
                <a:gd name="T10" fmla="*/ 213 w 218"/>
                <a:gd name="T11" fmla="*/ 17 h 73"/>
                <a:gd name="T12" fmla="*/ 218 w 218"/>
                <a:gd name="T13" fmla="*/ 11 h 73"/>
                <a:gd name="T14" fmla="*/ 218 w 218"/>
                <a:gd name="T15" fmla="*/ 11 h 73"/>
                <a:gd name="T16" fmla="*/ 218 w 218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73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9" y="63"/>
                    <a:pt x="98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64" y="65"/>
                    <a:pt x="200" y="30"/>
                    <a:pt x="213" y="1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18" y="0"/>
                    <a:pt x="218" y="0"/>
                    <a:pt x="218" y="0"/>
                  </a:cubicBezTo>
                </a:path>
              </a:pathLst>
            </a:custGeom>
            <a:solidFill>
              <a:srgbClr val="D7A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7" name="Freeform 14"/>
            <p:cNvSpPr/>
            <p:nvPr/>
          </p:nvSpPr>
          <p:spPr bwMode="auto">
            <a:xfrm>
              <a:off x="5566709" y="4247439"/>
              <a:ext cx="1087754" cy="1004417"/>
            </a:xfrm>
            <a:custGeom>
              <a:avLst/>
              <a:gdLst>
                <a:gd name="T0" fmla="*/ 314 w 629"/>
                <a:gd name="T1" fmla="*/ 0 h 581"/>
                <a:gd name="T2" fmla="*/ 141 w 629"/>
                <a:gd name="T3" fmla="*/ 464 h 581"/>
                <a:gd name="T4" fmla="*/ 314 w 629"/>
                <a:gd name="T5" fmla="*/ 581 h 581"/>
                <a:gd name="T6" fmla="*/ 488 w 629"/>
                <a:gd name="T7" fmla="*/ 464 h 581"/>
                <a:gd name="T8" fmla="*/ 314 w 629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581">
                  <a:moveTo>
                    <a:pt x="314" y="0"/>
                  </a:moveTo>
                  <a:cubicBezTo>
                    <a:pt x="0" y="0"/>
                    <a:pt x="120" y="431"/>
                    <a:pt x="141" y="464"/>
                  </a:cubicBezTo>
                  <a:cubicBezTo>
                    <a:pt x="163" y="501"/>
                    <a:pt x="263" y="581"/>
                    <a:pt x="314" y="581"/>
                  </a:cubicBezTo>
                  <a:cubicBezTo>
                    <a:pt x="365" y="581"/>
                    <a:pt x="465" y="501"/>
                    <a:pt x="488" y="464"/>
                  </a:cubicBezTo>
                  <a:cubicBezTo>
                    <a:pt x="508" y="431"/>
                    <a:pt x="629" y="0"/>
                    <a:pt x="314" y="0"/>
                  </a:cubicBezTo>
                </a:path>
              </a:pathLst>
            </a:custGeom>
            <a:solidFill>
              <a:srgbClr val="EA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8" name="Freeform 15"/>
            <p:cNvSpPr/>
            <p:nvPr/>
          </p:nvSpPr>
          <p:spPr bwMode="auto">
            <a:xfrm>
              <a:off x="5847419" y="5422914"/>
              <a:ext cx="494167" cy="605283"/>
            </a:xfrm>
            <a:custGeom>
              <a:avLst/>
              <a:gdLst>
                <a:gd name="T0" fmla="*/ 152 w 286"/>
                <a:gd name="T1" fmla="*/ 0 h 350"/>
                <a:gd name="T2" fmla="*/ 0 w 286"/>
                <a:gd name="T3" fmla="*/ 44 h 350"/>
                <a:gd name="T4" fmla="*/ 58 w 286"/>
                <a:gd name="T5" fmla="*/ 350 h 350"/>
                <a:gd name="T6" fmla="*/ 263 w 286"/>
                <a:gd name="T7" fmla="*/ 350 h 350"/>
                <a:gd name="T8" fmla="*/ 286 w 286"/>
                <a:gd name="T9" fmla="*/ 45 h 350"/>
                <a:gd name="T10" fmla="*/ 152 w 286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350">
                  <a:moveTo>
                    <a:pt x="152" y="0"/>
                  </a:moveTo>
                  <a:cubicBezTo>
                    <a:pt x="152" y="0"/>
                    <a:pt x="0" y="35"/>
                    <a:pt x="0" y="44"/>
                  </a:cubicBezTo>
                  <a:cubicBezTo>
                    <a:pt x="0" y="53"/>
                    <a:pt x="58" y="350"/>
                    <a:pt x="58" y="350"/>
                  </a:cubicBezTo>
                  <a:cubicBezTo>
                    <a:pt x="263" y="350"/>
                    <a:pt x="263" y="350"/>
                    <a:pt x="263" y="350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9" name="Freeform 16"/>
            <p:cNvSpPr/>
            <p:nvPr/>
          </p:nvSpPr>
          <p:spPr bwMode="auto">
            <a:xfrm>
              <a:off x="6026519" y="5421453"/>
              <a:ext cx="160824" cy="157168"/>
            </a:xfrm>
            <a:custGeom>
              <a:avLst/>
              <a:gdLst>
                <a:gd name="T0" fmla="*/ 0 w 220"/>
                <a:gd name="T1" fmla="*/ 121 h 215"/>
                <a:gd name="T2" fmla="*/ 64 w 220"/>
                <a:gd name="T3" fmla="*/ 215 h 215"/>
                <a:gd name="T4" fmla="*/ 159 w 220"/>
                <a:gd name="T5" fmla="*/ 215 h 215"/>
                <a:gd name="T6" fmla="*/ 220 w 220"/>
                <a:gd name="T7" fmla="*/ 121 h 215"/>
                <a:gd name="T8" fmla="*/ 114 w 220"/>
                <a:gd name="T9" fmla="*/ 0 h 215"/>
                <a:gd name="T10" fmla="*/ 0 w 220"/>
                <a:gd name="T11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15">
                  <a:moveTo>
                    <a:pt x="0" y="121"/>
                  </a:moveTo>
                  <a:lnTo>
                    <a:pt x="64" y="215"/>
                  </a:lnTo>
                  <a:lnTo>
                    <a:pt x="159" y="215"/>
                  </a:lnTo>
                  <a:lnTo>
                    <a:pt x="220" y="121"/>
                  </a:lnTo>
                  <a:lnTo>
                    <a:pt x="114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0" name="Freeform 17"/>
            <p:cNvSpPr/>
            <p:nvPr/>
          </p:nvSpPr>
          <p:spPr bwMode="auto">
            <a:xfrm>
              <a:off x="6026519" y="5421453"/>
              <a:ext cx="160824" cy="157168"/>
            </a:xfrm>
            <a:custGeom>
              <a:avLst/>
              <a:gdLst>
                <a:gd name="T0" fmla="*/ 0 w 220"/>
                <a:gd name="T1" fmla="*/ 121 h 215"/>
                <a:gd name="T2" fmla="*/ 64 w 220"/>
                <a:gd name="T3" fmla="*/ 215 h 215"/>
                <a:gd name="T4" fmla="*/ 159 w 220"/>
                <a:gd name="T5" fmla="*/ 215 h 215"/>
                <a:gd name="T6" fmla="*/ 220 w 220"/>
                <a:gd name="T7" fmla="*/ 121 h 215"/>
                <a:gd name="T8" fmla="*/ 114 w 220"/>
                <a:gd name="T9" fmla="*/ 0 h 215"/>
                <a:gd name="T10" fmla="*/ 0 w 220"/>
                <a:gd name="T11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15">
                  <a:moveTo>
                    <a:pt x="0" y="121"/>
                  </a:moveTo>
                  <a:lnTo>
                    <a:pt x="64" y="215"/>
                  </a:lnTo>
                  <a:lnTo>
                    <a:pt x="159" y="215"/>
                  </a:lnTo>
                  <a:lnTo>
                    <a:pt x="220" y="121"/>
                  </a:lnTo>
                  <a:lnTo>
                    <a:pt x="114" y="0"/>
                  </a:lnTo>
                  <a:lnTo>
                    <a:pt x="0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1" name="Freeform 18"/>
            <p:cNvSpPr/>
            <p:nvPr/>
          </p:nvSpPr>
          <p:spPr bwMode="auto">
            <a:xfrm>
              <a:off x="6007512" y="5578621"/>
              <a:ext cx="201030" cy="449576"/>
            </a:xfrm>
            <a:custGeom>
              <a:avLst/>
              <a:gdLst>
                <a:gd name="T0" fmla="*/ 90 w 275"/>
                <a:gd name="T1" fmla="*/ 0 h 615"/>
                <a:gd name="T2" fmla="*/ 0 w 275"/>
                <a:gd name="T3" fmla="*/ 615 h 615"/>
                <a:gd name="T4" fmla="*/ 275 w 275"/>
                <a:gd name="T5" fmla="*/ 615 h 615"/>
                <a:gd name="T6" fmla="*/ 185 w 275"/>
                <a:gd name="T7" fmla="*/ 0 h 615"/>
                <a:gd name="T8" fmla="*/ 90 w 275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615">
                  <a:moveTo>
                    <a:pt x="90" y="0"/>
                  </a:moveTo>
                  <a:lnTo>
                    <a:pt x="0" y="615"/>
                  </a:lnTo>
                  <a:lnTo>
                    <a:pt x="275" y="615"/>
                  </a:lnTo>
                  <a:lnTo>
                    <a:pt x="18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2" name="Freeform 19"/>
            <p:cNvSpPr/>
            <p:nvPr/>
          </p:nvSpPr>
          <p:spPr bwMode="auto">
            <a:xfrm>
              <a:off x="6007512" y="5578621"/>
              <a:ext cx="201030" cy="449576"/>
            </a:xfrm>
            <a:custGeom>
              <a:avLst/>
              <a:gdLst>
                <a:gd name="T0" fmla="*/ 90 w 275"/>
                <a:gd name="T1" fmla="*/ 0 h 615"/>
                <a:gd name="T2" fmla="*/ 0 w 275"/>
                <a:gd name="T3" fmla="*/ 615 h 615"/>
                <a:gd name="T4" fmla="*/ 275 w 275"/>
                <a:gd name="T5" fmla="*/ 615 h 615"/>
                <a:gd name="T6" fmla="*/ 185 w 275"/>
                <a:gd name="T7" fmla="*/ 0 h 615"/>
                <a:gd name="T8" fmla="*/ 90 w 275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615">
                  <a:moveTo>
                    <a:pt x="90" y="0"/>
                  </a:moveTo>
                  <a:lnTo>
                    <a:pt x="0" y="615"/>
                  </a:lnTo>
                  <a:lnTo>
                    <a:pt x="275" y="615"/>
                  </a:lnTo>
                  <a:lnTo>
                    <a:pt x="185" y="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3" name="Freeform 20"/>
            <p:cNvSpPr/>
            <p:nvPr/>
          </p:nvSpPr>
          <p:spPr bwMode="auto">
            <a:xfrm>
              <a:off x="5904439" y="5188258"/>
              <a:ext cx="205416" cy="395480"/>
            </a:xfrm>
            <a:custGeom>
              <a:avLst/>
              <a:gdLst>
                <a:gd name="T0" fmla="*/ 23 w 281"/>
                <a:gd name="T1" fmla="*/ 0 h 541"/>
                <a:gd name="T2" fmla="*/ 0 w 281"/>
                <a:gd name="T3" fmla="*/ 87 h 541"/>
                <a:gd name="T4" fmla="*/ 63 w 281"/>
                <a:gd name="T5" fmla="*/ 541 h 541"/>
                <a:gd name="T6" fmla="*/ 281 w 281"/>
                <a:gd name="T7" fmla="*/ 321 h 541"/>
                <a:gd name="T8" fmla="*/ 23 w 281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541">
                  <a:moveTo>
                    <a:pt x="23" y="0"/>
                  </a:moveTo>
                  <a:lnTo>
                    <a:pt x="0" y="87"/>
                  </a:lnTo>
                  <a:lnTo>
                    <a:pt x="63" y="541"/>
                  </a:lnTo>
                  <a:lnTo>
                    <a:pt x="281" y="3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4" name="Freeform 21"/>
            <p:cNvSpPr/>
            <p:nvPr/>
          </p:nvSpPr>
          <p:spPr bwMode="auto">
            <a:xfrm>
              <a:off x="5904439" y="5188258"/>
              <a:ext cx="205416" cy="395480"/>
            </a:xfrm>
            <a:custGeom>
              <a:avLst/>
              <a:gdLst>
                <a:gd name="T0" fmla="*/ 23 w 281"/>
                <a:gd name="T1" fmla="*/ 0 h 541"/>
                <a:gd name="T2" fmla="*/ 0 w 281"/>
                <a:gd name="T3" fmla="*/ 87 h 541"/>
                <a:gd name="T4" fmla="*/ 63 w 281"/>
                <a:gd name="T5" fmla="*/ 541 h 541"/>
                <a:gd name="T6" fmla="*/ 281 w 281"/>
                <a:gd name="T7" fmla="*/ 321 h 541"/>
                <a:gd name="T8" fmla="*/ 23 w 281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541">
                  <a:moveTo>
                    <a:pt x="23" y="0"/>
                  </a:moveTo>
                  <a:lnTo>
                    <a:pt x="0" y="87"/>
                  </a:lnTo>
                  <a:lnTo>
                    <a:pt x="63" y="541"/>
                  </a:lnTo>
                  <a:lnTo>
                    <a:pt x="281" y="32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5" name="Freeform 22"/>
            <p:cNvSpPr/>
            <p:nvPr/>
          </p:nvSpPr>
          <p:spPr bwMode="auto">
            <a:xfrm>
              <a:off x="6109854" y="5188258"/>
              <a:ext cx="198837" cy="399136"/>
            </a:xfrm>
            <a:custGeom>
              <a:avLst/>
              <a:gdLst>
                <a:gd name="T0" fmla="*/ 253 w 272"/>
                <a:gd name="T1" fmla="*/ 0 h 546"/>
                <a:gd name="T2" fmla="*/ 272 w 272"/>
                <a:gd name="T3" fmla="*/ 85 h 546"/>
                <a:gd name="T4" fmla="*/ 213 w 272"/>
                <a:gd name="T5" fmla="*/ 546 h 546"/>
                <a:gd name="T6" fmla="*/ 0 w 272"/>
                <a:gd name="T7" fmla="*/ 321 h 546"/>
                <a:gd name="T8" fmla="*/ 253 w 272"/>
                <a:gd name="T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546">
                  <a:moveTo>
                    <a:pt x="253" y="0"/>
                  </a:moveTo>
                  <a:lnTo>
                    <a:pt x="272" y="85"/>
                  </a:lnTo>
                  <a:lnTo>
                    <a:pt x="213" y="546"/>
                  </a:lnTo>
                  <a:lnTo>
                    <a:pt x="0" y="32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6" name="Freeform 23"/>
            <p:cNvSpPr/>
            <p:nvPr/>
          </p:nvSpPr>
          <p:spPr bwMode="auto">
            <a:xfrm>
              <a:off x="5918328" y="5184603"/>
              <a:ext cx="187871" cy="235387"/>
            </a:xfrm>
            <a:custGeom>
              <a:avLst/>
              <a:gdLst>
                <a:gd name="T0" fmla="*/ 2 w 257"/>
                <a:gd name="T1" fmla="*/ 0 h 322"/>
                <a:gd name="T2" fmla="*/ 0 w 257"/>
                <a:gd name="T3" fmla="*/ 0 h 322"/>
                <a:gd name="T4" fmla="*/ 0 w 257"/>
                <a:gd name="T5" fmla="*/ 5 h 322"/>
                <a:gd name="T6" fmla="*/ 2 w 257"/>
                <a:gd name="T7" fmla="*/ 7 h 322"/>
                <a:gd name="T8" fmla="*/ 4 w 257"/>
                <a:gd name="T9" fmla="*/ 5 h 322"/>
                <a:gd name="T10" fmla="*/ 257 w 257"/>
                <a:gd name="T11" fmla="*/ 322 h 322"/>
                <a:gd name="T12" fmla="*/ 257 w 257"/>
                <a:gd name="T13" fmla="*/ 315 h 322"/>
                <a:gd name="T14" fmla="*/ 2 w 257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322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257" y="322"/>
                  </a:lnTo>
                  <a:lnTo>
                    <a:pt x="257" y="3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EB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7" name="Freeform 24"/>
            <p:cNvSpPr/>
            <p:nvPr/>
          </p:nvSpPr>
          <p:spPr bwMode="auto">
            <a:xfrm>
              <a:off x="5918328" y="5184603"/>
              <a:ext cx="187871" cy="235387"/>
            </a:xfrm>
            <a:custGeom>
              <a:avLst/>
              <a:gdLst>
                <a:gd name="T0" fmla="*/ 2 w 257"/>
                <a:gd name="T1" fmla="*/ 0 h 322"/>
                <a:gd name="T2" fmla="*/ 0 w 257"/>
                <a:gd name="T3" fmla="*/ 0 h 322"/>
                <a:gd name="T4" fmla="*/ 0 w 257"/>
                <a:gd name="T5" fmla="*/ 5 h 322"/>
                <a:gd name="T6" fmla="*/ 2 w 257"/>
                <a:gd name="T7" fmla="*/ 7 h 322"/>
                <a:gd name="T8" fmla="*/ 4 w 257"/>
                <a:gd name="T9" fmla="*/ 5 h 322"/>
                <a:gd name="T10" fmla="*/ 257 w 257"/>
                <a:gd name="T11" fmla="*/ 322 h 322"/>
                <a:gd name="T12" fmla="*/ 257 w 257"/>
                <a:gd name="T13" fmla="*/ 315 h 322"/>
                <a:gd name="T14" fmla="*/ 2 w 257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322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257" y="322"/>
                  </a:lnTo>
                  <a:lnTo>
                    <a:pt x="257" y="31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8" name="Freeform 25"/>
            <p:cNvSpPr/>
            <p:nvPr/>
          </p:nvSpPr>
          <p:spPr bwMode="auto">
            <a:xfrm>
              <a:off x="5919790" y="5188258"/>
              <a:ext cx="186410" cy="233194"/>
            </a:xfrm>
            <a:custGeom>
              <a:avLst/>
              <a:gdLst>
                <a:gd name="T0" fmla="*/ 2 w 255"/>
                <a:gd name="T1" fmla="*/ 0 h 319"/>
                <a:gd name="T2" fmla="*/ 0 w 255"/>
                <a:gd name="T3" fmla="*/ 2 h 319"/>
                <a:gd name="T4" fmla="*/ 255 w 255"/>
                <a:gd name="T5" fmla="*/ 319 h 319"/>
                <a:gd name="T6" fmla="*/ 255 w 255"/>
                <a:gd name="T7" fmla="*/ 317 h 319"/>
                <a:gd name="T8" fmla="*/ 2 w 255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19">
                  <a:moveTo>
                    <a:pt x="2" y="0"/>
                  </a:moveTo>
                  <a:lnTo>
                    <a:pt x="0" y="2"/>
                  </a:lnTo>
                  <a:lnTo>
                    <a:pt x="255" y="319"/>
                  </a:lnTo>
                  <a:lnTo>
                    <a:pt x="255" y="3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9" name="Freeform 26"/>
            <p:cNvSpPr/>
            <p:nvPr/>
          </p:nvSpPr>
          <p:spPr bwMode="auto">
            <a:xfrm>
              <a:off x="5919790" y="5188258"/>
              <a:ext cx="186410" cy="233194"/>
            </a:xfrm>
            <a:custGeom>
              <a:avLst/>
              <a:gdLst>
                <a:gd name="T0" fmla="*/ 2 w 255"/>
                <a:gd name="T1" fmla="*/ 0 h 319"/>
                <a:gd name="T2" fmla="*/ 0 w 255"/>
                <a:gd name="T3" fmla="*/ 2 h 319"/>
                <a:gd name="T4" fmla="*/ 255 w 255"/>
                <a:gd name="T5" fmla="*/ 319 h 319"/>
                <a:gd name="T6" fmla="*/ 255 w 255"/>
                <a:gd name="T7" fmla="*/ 317 h 319"/>
                <a:gd name="T8" fmla="*/ 2 w 255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19">
                  <a:moveTo>
                    <a:pt x="2" y="0"/>
                  </a:moveTo>
                  <a:lnTo>
                    <a:pt x="0" y="2"/>
                  </a:lnTo>
                  <a:lnTo>
                    <a:pt x="255" y="319"/>
                  </a:lnTo>
                  <a:lnTo>
                    <a:pt x="255" y="31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0" name="Freeform 27"/>
            <p:cNvSpPr>
              <a:spLocks noEditPoints="1"/>
            </p:cNvSpPr>
            <p:nvPr/>
          </p:nvSpPr>
          <p:spPr bwMode="auto">
            <a:xfrm>
              <a:off x="5952686" y="5426570"/>
              <a:ext cx="152052" cy="207609"/>
            </a:xfrm>
            <a:custGeom>
              <a:avLst/>
              <a:gdLst>
                <a:gd name="T0" fmla="*/ 111 w 208"/>
                <a:gd name="T1" fmla="*/ 123 h 284"/>
                <a:gd name="T2" fmla="*/ 2 w 208"/>
                <a:gd name="T3" fmla="*/ 255 h 284"/>
                <a:gd name="T4" fmla="*/ 0 w 208"/>
                <a:gd name="T5" fmla="*/ 232 h 284"/>
                <a:gd name="T6" fmla="*/ 7 w 208"/>
                <a:gd name="T7" fmla="*/ 284 h 284"/>
                <a:gd name="T8" fmla="*/ 116 w 208"/>
                <a:gd name="T9" fmla="*/ 132 h 284"/>
                <a:gd name="T10" fmla="*/ 111 w 208"/>
                <a:gd name="T11" fmla="*/ 123 h 284"/>
                <a:gd name="T12" fmla="*/ 104 w 208"/>
                <a:gd name="T13" fmla="*/ 114 h 284"/>
                <a:gd name="T14" fmla="*/ 0 w 208"/>
                <a:gd name="T15" fmla="*/ 225 h 284"/>
                <a:gd name="T16" fmla="*/ 0 w 208"/>
                <a:gd name="T17" fmla="*/ 227 h 284"/>
                <a:gd name="T18" fmla="*/ 104 w 208"/>
                <a:gd name="T19" fmla="*/ 114 h 284"/>
                <a:gd name="T20" fmla="*/ 104 w 208"/>
                <a:gd name="T21" fmla="*/ 114 h 284"/>
                <a:gd name="T22" fmla="*/ 208 w 208"/>
                <a:gd name="T23" fmla="*/ 0 h 284"/>
                <a:gd name="T24" fmla="*/ 196 w 208"/>
                <a:gd name="T25" fmla="*/ 12 h 284"/>
                <a:gd name="T26" fmla="*/ 165 w 208"/>
                <a:gd name="T27" fmla="*/ 45 h 284"/>
                <a:gd name="T28" fmla="*/ 208 w 208"/>
                <a:gd name="T2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4">
                  <a:moveTo>
                    <a:pt x="111" y="123"/>
                  </a:moveTo>
                  <a:lnTo>
                    <a:pt x="2" y="255"/>
                  </a:lnTo>
                  <a:lnTo>
                    <a:pt x="0" y="232"/>
                  </a:lnTo>
                  <a:lnTo>
                    <a:pt x="7" y="284"/>
                  </a:lnTo>
                  <a:lnTo>
                    <a:pt x="116" y="132"/>
                  </a:lnTo>
                  <a:lnTo>
                    <a:pt x="111" y="123"/>
                  </a:lnTo>
                  <a:close/>
                  <a:moveTo>
                    <a:pt x="104" y="114"/>
                  </a:moveTo>
                  <a:lnTo>
                    <a:pt x="0" y="225"/>
                  </a:lnTo>
                  <a:lnTo>
                    <a:pt x="0" y="227"/>
                  </a:lnTo>
                  <a:lnTo>
                    <a:pt x="104" y="114"/>
                  </a:lnTo>
                  <a:lnTo>
                    <a:pt x="104" y="114"/>
                  </a:lnTo>
                  <a:close/>
                  <a:moveTo>
                    <a:pt x="208" y="0"/>
                  </a:moveTo>
                  <a:lnTo>
                    <a:pt x="196" y="12"/>
                  </a:lnTo>
                  <a:lnTo>
                    <a:pt x="165" y="4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1" name="Freeform 28"/>
            <p:cNvSpPr>
              <a:spLocks noEditPoints="1"/>
            </p:cNvSpPr>
            <p:nvPr/>
          </p:nvSpPr>
          <p:spPr bwMode="auto">
            <a:xfrm>
              <a:off x="5952686" y="5426570"/>
              <a:ext cx="152052" cy="207609"/>
            </a:xfrm>
            <a:custGeom>
              <a:avLst/>
              <a:gdLst>
                <a:gd name="T0" fmla="*/ 111 w 208"/>
                <a:gd name="T1" fmla="*/ 123 h 284"/>
                <a:gd name="T2" fmla="*/ 2 w 208"/>
                <a:gd name="T3" fmla="*/ 255 h 284"/>
                <a:gd name="T4" fmla="*/ 0 w 208"/>
                <a:gd name="T5" fmla="*/ 232 h 284"/>
                <a:gd name="T6" fmla="*/ 7 w 208"/>
                <a:gd name="T7" fmla="*/ 284 h 284"/>
                <a:gd name="T8" fmla="*/ 116 w 208"/>
                <a:gd name="T9" fmla="*/ 132 h 284"/>
                <a:gd name="T10" fmla="*/ 111 w 208"/>
                <a:gd name="T11" fmla="*/ 123 h 284"/>
                <a:gd name="T12" fmla="*/ 104 w 208"/>
                <a:gd name="T13" fmla="*/ 114 h 284"/>
                <a:gd name="T14" fmla="*/ 0 w 208"/>
                <a:gd name="T15" fmla="*/ 225 h 284"/>
                <a:gd name="T16" fmla="*/ 0 w 208"/>
                <a:gd name="T17" fmla="*/ 227 h 284"/>
                <a:gd name="T18" fmla="*/ 104 w 208"/>
                <a:gd name="T19" fmla="*/ 114 h 284"/>
                <a:gd name="T20" fmla="*/ 104 w 208"/>
                <a:gd name="T21" fmla="*/ 114 h 284"/>
                <a:gd name="T22" fmla="*/ 208 w 208"/>
                <a:gd name="T23" fmla="*/ 0 h 284"/>
                <a:gd name="T24" fmla="*/ 196 w 208"/>
                <a:gd name="T25" fmla="*/ 12 h 284"/>
                <a:gd name="T26" fmla="*/ 165 w 208"/>
                <a:gd name="T27" fmla="*/ 45 h 284"/>
                <a:gd name="T28" fmla="*/ 208 w 208"/>
                <a:gd name="T2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4">
                  <a:moveTo>
                    <a:pt x="111" y="123"/>
                  </a:moveTo>
                  <a:lnTo>
                    <a:pt x="2" y="255"/>
                  </a:lnTo>
                  <a:lnTo>
                    <a:pt x="0" y="232"/>
                  </a:lnTo>
                  <a:lnTo>
                    <a:pt x="7" y="284"/>
                  </a:lnTo>
                  <a:lnTo>
                    <a:pt x="116" y="132"/>
                  </a:lnTo>
                  <a:lnTo>
                    <a:pt x="111" y="123"/>
                  </a:lnTo>
                  <a:moveTo>
                    <a:pt x="104" y="114"/>
                  </a:moveTo>
                  <a:lnTo>
                    <a:pt x="0" y="225"/>
                  </a:lnTo>
                  <a:lnTo>
                    <a:pt x="0" y="227"/>
                  </a:lnTo>
                  <a:lnTo>
                    <a:pt x="104" y="114"/>
                  </a:lnTo>
                  <a:lnTo>
                    <a:pt x="104" y="114"/>
                  </a:lnTo>
                  <a:moveTo>
                    <a:pt x="208" y="0"/>
                  </a:moveTo>
                  <a:lnTo>
                    <a:pt x="196" y="12"/>
                  </a:lnTo>
                  <a:lnTo>
                    <a:pt x="165" y="45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2" name="Freeform 29"/>
            <p:cNvSpPr>
              <a:spLocks noEditPoints="1"/>
            </p:cNvSpPr>
            <p:nvPr/>
          </p:nvSpPr>
          <p:spPr bwMode="auto">
            <a:xfrm>
              <a:off x="6028712" y="5425107"/>
              <a:ext cx="77488" cy="97956"/>
            </a:xfrm>
            <a:custGeom>
              <a:avLst/>
              <a:gdLst>
                <a:gd name="T0" fmla="*/ 92 w 106"/>
                <a:gd name="T1" fmla="*/ 21 h 134"/>
                <a:gd name="T2" fmla="*/ 7 w 106"/>
                <a:gd name="T3" fmla="*/ 125 h 134"/>
                <a:gd name="T4" fmla="*/ 12 w 106"/>
                <a:gd name="T5" fmla="*/ 134 h 134"/>
                <a:gd name="T6" fmla="*/ 92 w 106"/>
                <a:gd name="T7" fmla="*/ 21 h 134"/>
                <a:gd name="T8" fmla="*/ 106 w 106"/>
                <a:gd name="T9" fmla="*/ 0 h 134"/>
                <a:gd name="T10" fmla="*/ 104 w 106"/>
                <a:gd name="T11" fmla="*/ 2 h 134"/>
                <a:gd name="T12" fmla="*/ 61 w 106"/>
                <a:gd name="T13" fmla="*/ 47 h 134"/>
                <a:gd name="T14" fmla="*/ 0 w 106"/>
                <a:gd name="T15" fmla="*/ 116 h 134"/>
                <a:gd name="T16" fmla="*/ 0 w 106"/>
                <a:gd name="T17" fmla="*/ 116 h 134"/>
                <a:gd name="T18" fmla="*/ 102 w 106"/>
                <a:gd name="T19" fmla="*/ 7 h 134"/>
                <a:gd name="T20" fmla="*/ 106 w 106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4">
                  <a:moveTo>
                    <a:pt x="92" y="21"/>
                  </a:moveTo>
                  <a:lnTo>
                    <a:pt x="7" y="125"/>
                  </a:lnTo>
                  <a:lnTo>
                    <a:pt x="12" y="134"/>
                  </a:lnTo>
                  <a:lnTo>
                    <a:pt x="92" y="21"/>
                  </a:lnTo>
                  <a:close/>
                  <a:moveTo>
                    <a:pt x="106" y="0"/>
                  </a:moveTo>
                  <a:lnTo>
                    <a:pt x="104" y="2"/>
                  </a:lnTo>
                  <a:lnTo>
                    <a:pt x="61" y="4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02" y="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0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3" name="Freeform 30"/>
            <p:cNvSpPr>
              <a:spLocks noEditPoints="1"/>
            </p:cNvSpPr>
            <p:nvPr/>
          </p:nvSpPr>
          <p:spPr bwMode="auto">
            <a:xfrm>
              <a:off x="6028712" y="5425107"/>
              <a:ext cx="77488" cy="97956"/>
            </a:xfrm>
            <a:custGeom>
              <a:avLst/>
              <a:gdLst>
                <a:gd name="T0" fmla="*/ 92 w 106"/>
                <a:gd name="T1" fmla="*/ 21 h 134"/>
                <a:gd name="T2" fmla="*/ 7 w 106"/>
                <a:gd name="T3" fmla="*/ 125 h 134"/>
                <a:gd name="T4" fmla="*/ 12 w 106"/>
                <a:gd name="T5" fmla="*/ 134 h 134"/>
                <a:gd name="T6" fmla="*/ 92 w 106"/>
                <a:gd name="T7" fmla="*/ 21 h 134"/>
                <a:gd name="T8" fmla="*/ 106 w 106"/>
                <a:gd name="T9" fmla="*/ 0 h 134"/>
                <a:gd name="T10" fmla="*/ 104 w 106"/>
                <a:gd name="T11" fmla="*/ 2 h 134"/>
                <a:gd name="T12" fmla="*/ 61 w 106"/>
                <a:gd name="T13" fmla="*/ 47 h 134"/>
                <a:gd name="T14" fmla="*/ 0 w 106"/>
                <a:gd name="T15" fmla="*/ 116 h 134"/>
                <a:gd name="T16" fmla="*/ 0 w 106"/>
                <a:gd name="T17" fmla="*/ 116 h 134"/>
                <a:gd name="T18" fmla="*/ 102 w 106"/>
                <a:gd name="T19" fmla="*/ 7 h 134"/>
                <a:gd name="T20" fmla="*/ 106 w 106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4">
                  <a:moveTo>
                    <a:pt x="92" y="21"/>
                  </a:moveTo>
                  <a:lnTo>
                    <a:pt x="7" y="125"/>
                  </a:lnTo>
                  <a:lnTo>
                    <a:pt x="12" y="134"/>
                  </a:lnTo>
                  <a:lnTo>
                    <a:pt x="92" y="21"/>
                  </a:lnTo>
                  <a:moveTo>
                    <a:pt x="106" y="0"/>
                  </a:moveTo>
                  <a:lnTo>
                    <a:pt x="104" y="2"/>
                  </a:lnTo>
                  <a:lnTo>
                    <a:pt x="61" y="4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02" y="7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6095965" y="5422914"/>
              <a:ext cx="10235" cy="12428"/>
            </a:xfrm>
            <a:custGeom>
              <a:avLst/>
              <a:gdLst>
                <a:gd name="T0" fmla="*/ 14 w 14"/>
                <a:gd name="T1" fmla="*/ 0 h 17"/>
                <a:gd name="T2" fmla="*/ 0 w 14"/>
                <a:gd name="T3" fmla="*/ 17 h 17"/>
                <a:gd name="T4" fmla="*/ 12 w 14"/>
                <a:gd name="T5" fmla="*/ 5 h 17"/>
                <a:gd name="T6" fmla="*/ 14 w 14"/>
                <a:gd name="T7" fmla="*/ 3 h 17"/>
                <a:gd name="T8" fmla="*/ 14 w 14"/>
                <a:gd name="T9" fmla="*/ 0 h 17"/>
                <a:gd name="T10" fmla="*/ 14 w 1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0" y="1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6095965" y="5422914"/>
              <a:ext cx="10235" cy="12428"/>
            </a:xfrm>
            <a:custGeom>
              <a:avLst/>
              <a:gdLst>
                <a:gd name="T0" fmla="*/ 14 w 14"/>
                <a:gd name="T1" fmla="*/ 0 h 17"/>
                <a:gd name="T2" fmla="*/ 0 w 14"/>
                <a:gd name="T3" fmla="*/ 17 h 17"/>
                <a:gd name="T4" fmla="*/ 12 w 14"/>
                <a:gd name="T5" fmla="*/ 5 h 17"/>
                <a:gd name="T6" fmla="*/ 14 w 14"/>
                <a:gd name="T7" fmla="*/ 3 h 17"/>
                <a:gd name="T8" fmla="*/ 14 w 14"/>
                <a:gd name="T9" fmla="*/ 0 h 17"/>
                <a:gd name="T10" fmla="*/ 14 w 1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0" y="1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675630" y="5251857"/>
              <a:ext cx="326764" cy="776340"/>
            </a:xfrm>
            <a:custGeom>
              <a:avLst/>
              <a:gdLst>
                <a:gd name="T0" fmla="*/ 313 w 447"/>
                <a:gd name="T1" fmla="*/ 0 h 1062"/>
                <a:gd name="T2" fmla="*/ 336 w 447"/>
                <a:gd name="T3" fmla="*/ 102 h 1062"/>
                <a:gd name="T4" fmla="*/ 447 w 447"/>
                <a:gd name="T5" fmla="*/ 1062 h 1062"/>
                <a:gd name="T6" fmla="*/ 256 w 447"/>
                <a:gd name="T7" fmla="*/ 1062 h 1062"/>
                <a:gd name="T8" fmla="*/ 45 w 447"/>
                <a:gd name="T9" fmla="*/ 634 h 1062"/>
                <a:gd name="T10" fmla="*/ 246 w 447"/>
                <a:gd name="T11" fmla="*/ 499 h 1062"/>
                <a:gd name="T12" fmla="*/ 0 w 447"/>
                <a:gd name="T13" fmla="*/ 383 h 1062"/>
                <a:gd name="T14" fmla="*/ 213 w 447"/>
                <a:gd name="T15" fmla="*/ 45 h 1062"/>
                <a:gd name="T16" fmla="*/ 313 w 447"/>
                <a:gd name="T17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7" h="1062">
                  <a:moveTo>
                    <a:pt x="313" y="0"/>
                  </a:moveTo>
                  <a:lnTo>
                    <a:pt x="336" y="102"/>
                  </a:lnTo>
                  <a:lnTo>
                    <a:pt x="447" y="1062"/>
                  </a:lnTo>
                  <a:lnTo>
                    <a:pt x="256" y="1062"/>
                  </a:lnTo>
                  <a:lnTo>
                    <a:pt x="45" y="634"/>
                  </a:lnTo>
                  <a:lnTo>
                    <a:pt x="246" y="499"/>
                  </a:lnTo>
                  <a:lnTo>
                    <a:pt x="0" y="383"/>
                  </a:lnTo>
                  <a:lnTo>
                    <a:pt x="213" y="4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7" name="Freeform 34"/>
            <p:cNvSpPr/>
            <p:nvPr/>
          </p:nvSpPr>
          <p:spPr bwMode="auto">
            <a:xfrm>
              <a:off x="5675630" y="5251857"/>
              <a:ext cx="326764" cy="776340"/>
            </a:xfrm>
            <a:custGeom>
              <a:avLst/>
              <a:gdLst>
                <a:gd name="T0" fmla="*/ 313 w 447"/>
                <a:gd name="T1" fmla="*/ 0 h 1062"/>
                <a:gd name="T2" fmla="*/ 336 w 447"/>
                <a:gd name="T3" fmla="*/ 102 h 1062"/>
                <a:gd name="T4" fmla="*/ 447 w 447"/>
                <a:gd name="T5" fmla="*/ 1062 h 1062"/>
                <a:gd name="T6" fmla="*/ 256 w 447"/>
                <a:gd name="T7" fmla="*/ 1062 h 1062"/>
                <a:gd name="T8" fmla="*/ 45 w 447"/>
                <a:gd name="T9" fmla="*/ 634 h 1062"/>
                <a:gd name="T10" fmla="*/ 246 w 447"/>
                <a:gd name="T11" fmla="*/ 499 h 1062"/>
                <a:gd name="T12" fmla="*/ 0 w 447"/>
                <a:gd name="T13" fmla="*/ 383 h 1062"/>
                <a:gd name="T14" fmla="*/ 213 w 447"/>
                <a:gd name="T15" fmla="*/ 45 h 1062"/>
                <a:gd name="T16" fmla="*/ 313 w 447"/>
                <a:gd name="T17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7" h="1062">
                  <a:moveTo>
                    <a:pt x="313" y="0"/>
                  </a:moveTo>
                  <a:lnTo>
                    <a:pt x="336" y="102"/>
                  </a:lnTo>
                  <a:lnTo>
                    <a:pt x="447" y="1062"/>
                  </a:lnTo>
                  <a:lnTo>
                    <a:pt x="256" y="1062"/>
                  </a:lnTo>
                  <a:lnTo>
                    <a:pt x="45" y="634"/>
                  </a:lnTo>
                  <a:lnTo>
                    <a:pt x="246" y="499"/>
                  </a:lnTo>
                  <a:lnTo>
                    <a:pt x="0" y="383"/>
                  </a:lnTo>
                  <a:lnTo>
                    <a:pt x="213" y="45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6213659" y="5240160"/>
              <a:ext cx="326764" cy="788037"/>
            </a:xfrm>
            <a:custGeom>
              <a:avLst/>
              <a:gdLst>
                <a:gd name="T0" fmla="*/ 111 w 447"/>
                <a:gd name="T1" fmla="*/ 0 h 1078"/>
                <a:gd name="T2" fmla="*/ 111 w 447"/>
                <a:gd name="T3" fmla="*/ 116 h 1078"/>
                <a:gd name="T4" fmla="*/ 0 w 447"/>
                <a:gd name="T5" fmla="*/ 1078 h 1078"/>
                <a:gd name="T6" fmla="*/ 191 w 447"/>
                <a:gd name="T7" fmla="*/ 1078 h 1078"/>
                <a:gd name="T8" fmla="*/ 402 w 447"/>
                <a:gd name="T9" fmla="*/ 650 h 1078"/>
                <a:gd name="T10" fmla="*/ 201 w 447"/>
                <a:gd name="T11" fmla="*/ 515 h 1078"/>
                <a:gd name="T12" fmla="*/ 447 w 447"/>
                <a:gd name="T13" fmla="*/ 399 h 1078"/>
                <a:gd name="T14" fmla="*/ 246 w 447"/>
                <a:gd name="T15" fmla="*/ 61 h 1078"/>
                <a:gd name="T16" fmla="*/ 111 w 447"/>
                <a:gd name="T17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7" h="1078">
                  <a:moveTo>
                    <a:pt x="111" y="0"/>
                  </a:moveTo>
                  <a:lnTo>
                    <a:pt x="111" y="116"/>
                  </a:lnTo>
                  <a:lnTo>
                    <a:pt x="0" y="1078"/>
                  </a:lnTo>
                  <a:lnTo>
                    <a:pt x="191" y="1078"/>
                  </a:lnTo>
                  <a:lnTo>
                    <a:pt x="402" y="650"/>
                  </a:lnTo>
                  <a:lnTo>
                    <a:pt x="201" y="515"/>
                  </a:lnTo>
                  <a:lnTo>
                    <a:pt x="447" y="399"/>
                  </a:lnTo>
                  <a:lnTo>
                    <a:pt x="246" y="6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878122" y="5422914"/>
              <a:ext cx="494167" cy="605283"/>
            </a:xfrm>
            <a:custGeom>
              <a:avLst/>
              <a:gdLst>
                <a:gd name="T0" fmla="*/ 135 w 286"/>
                <a:gd name="T1" fmla="*/ 0 h 350"/>
                <a:gd name="T2" fmla="*/ 286 w 286"/>
                <a:gd name="T3" fmla="*/ 44 h 350"/>
                <a:gd name="T4" fmla="*/ 228 w 286"/>
                <a:gd name="T5" fmla="*/ 350 h 350"/>
                <a:gd name="T6" fmla="*/ 23 w 286"/>
                <a:gd name="T7" fmla="*/ 350 h 350"/>
                <a:gd name="T8" fmla="*/ 0 w 286"/>
                <a:gd name="T9" fmla="*/ 45 h 350"/>
                <a:gd name="T10" fmla="*/ 135 w 286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350">
                  <a:moveTo>
                    <a:pt x="135" y="0"/>
                  </a:moveTo>
                  <a:cubicBezTo>
                    <a:pt x="135" y="0"/>
                    <a:pt x="286" y="35"/>
                    <a:pt x="286" y="44"/>
                  </a:cubicBezTo>
                  <a:cubicBezTo>
                    <a:pt x="286" y="53"/>
                    <a:pt x="228" y="350"/>
                    <a:pt x="228" y="350"/>
                  </a:cubicBezTo>
                  <a:cubicBezTo>
                    <a:pt x="23" y="350"/>
                    <a:pt x="23" y="350"/>
                    <a:pt x="23" y="35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6032366" y="5421453"/>
              <a:ext cx="160093" cy="157168"/>
            </a:xfrm>
            <a:custGeom>
              <a:avLst/>
              <a:gdLst>
                <a:gd name="T0" fmla="*/ 219 w 219"/>
                <a:gd name="T1" fmla="*/ 121 h 215"/>
                <a:gd name="T2" fmla="*/ 158 w 219"/>
                <a:gd name="T3" fmla="*/ 215 h 215"/>
                <a:gd name="T4" fmla="*/ 61 w 219"/>
                <a:gd name="T5" fmla="*/ 215 h 215"/>
                <a:gd name="T6" fmla="*/ 0 w 219"/>
                <a:gd name="T7" fmla="*/ 121 h 215"/>
                <a:gd name="T8" fmla="*/ 108 w 219"/>
                <a:gd name="T9" fmla="*/ 0 h 215"/>
                <a:gd name="T10" fmla="*/ 219 w 219"/>
                <a:gd name="T11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5">
                  <a:moveTo>
                    <a:pt x="219" y="121"/>
                  </a:moveTo>
                  <a:lnTo>
                    <a:pt x="158" y="215"/>
                  </a:lnTo>
                  <a:lnTo>
                    <a:pt x="61" y="215"/>
                  </a:lnTo>
                  <a:lnTo>
                    <a:pt x="0" y="121"/>
                  </a:lnTo>
                  <a:lnTo>
                    <a:pt x="108" y="0"/>
                  </a:lnTo>
                  <a:lnTo>
                    <a:pt x="219" y="12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1" name="Freeform 38"/>
            <p:cNvSpPr/>
            <p:nvPr/>
          </p:nvSpPr>
          <p:spPr bwMode="auto">
            <a:xfrm>
              <a:off x="6032366" y="5421453"/>
              <a:ext cx="160093" cy="157168"/>
            </a:xfrm>
            <a:custGeom>
              <a:avLst/>
              <a:gdLst>
                <a:gd name="T0" fmla="*/ 219 w 219"/>
                <a:gd name="T1" fmla="*/ 121 h 215"/>
                <a:gd name="T2" fmla="*/ 158 w 219"/>
                <a:gd name="T3" fmla="*/ 215 h 215"/>
                <a:gd name="T4" fmla="*/ 61 w 219"/>
                <a:gd name="T5" fmla="*/ 215 h 215"/>
                <a:gd name="T6" fmla="*/ 0 w 219"/>
                <a:gd name="T7" fmla="*/ 121 h 215"/>
                <a:gd name="T8" fmla="*/ 108 w 219"/>
                <a:gd name="T9" fmla="*/ 0 h 215"/>
                <a:gd name="T10" fmla="*/ 219 w 219"/>
                <a:gd name="T11" fmla="*/ 12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5">
                  <a:moveTo>
                    <a:pt x="219" y="121"/>
                  </a:moveTo>
                  <a:lnTo>
                    <a:pt x="158" y="215"/>
                  </a:lnTo>
                  <a:lnTo>
                    <a:pt x="61" y="215"/>
                  </a:lnTo>
                  <a:lnTo>
                    <a:pt x="0" y="121"/>
                  </a:lnTo>
                  <a:lnTo>
                    <a:pt x="108" y="0"/>
                  </a:lnTo>
                  <a:lnTo>
                    <a:pt x="219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2" name="Freeform 39"/>
            <p:cNvSpPr/>
            <p:nvPr/>
          </p:nvSpPr>
          <p:spPr bwMode="auto">
            <a:xfrm>
              <a:off x="6013360" y="5578621"/>
              <a:ext cx="198106" cy="449576"/>
            </a:xfrm>
            <a:custGeom>
              <a:avLst/>
              <a:gdLst>
                <a:gd name="T0" fmla="*/ 184 w 271"/>
                <a:gd name="T1" fmla="*/ 0 h 615"/>
                <a:gd name="T2" fmla="*/ 271 w 271"/>
                <a:gd name="T3" fmla="*/ 615 h 615"/>
                <a:gd name="T4" fmla="*/ 0 w 271"/>
                <a:gd name="T5" fmla="*/ 615 h 615"/>
                <a:gd name="T6" fmla="*/ 87 w 271"/>
                <a:gd name="T7" fmla="*/ 0 h 615"/>
                <a:gd name="T8" fmla="*/ 184 w 271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15">
                  <a:moveTo>
                    <a:pt x="184" y="0"/>
                  </a:moveTo>
                  <a:lnTo>
                    <a:pt x="271" y="615"/>
                  </a:lnTo>
                  <a:lnTo>
                    <a:pt x="0" y="615"/>
                  </a:lnTo>
                  <a:lnTo>
                    <a:pt x="87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3" name="Freeform 40"/>
            <p:cNvSpPr/>
            <p:nvPr/>
          </p:nvSpPr>
          <p:spPr bwMode="auto">
            <a:xfrm>
              <a:off x="6013360" y="5578621"/>
              <a:ext cx="198106" cy="449576"/>
            </a:xfrm>
            <a:custGeom>
              <a:avLst/>
              <a:gdLst>
                <a:gd name="T0" fmla="*/ 184 w 271"/>
                <a:gd name="T1" fmla="*/ 0 h 615"/>
                <a:gd name="T2" fmla="*/ 271 w 271"/>
                <a:gd name="T3" fmla="*/ 615 h 615"/>
                <a:gd name="T4" fmla="*/ 0 w 271"/>
                <a:gd name="T5" fmla="*/ 615 h 615"/>
                <a:gd name="T6" fmla="*/ 87 w 271"/>
                <a:gd name="T7" fmla="*/ 0 h 615"/>
                <a:gd name="T8" fmla="*/ 184 w 271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15">
                  <a:moveTo>
                    <a:pt x="184" y="0"/>
                  </a:moveTo>
                  <a:lnTo>
                    <a:pt x="271" y="615"/>
                  </a:lnTo>
                  <a:lnTo>
                    <a:pt x="0" y="615"/>
                  </a:lnTo>
                  <a:lnTo>
                    <a:pt x="87" y="0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4" name="Freeform 41"/>
            <p:cNvSpPr/>
            <p:nvPr/>
          </p:nvSpPr>
          <p:spPr bwMode="auto">
            <a:xfrm>
              <a:off x="6111317" y="5188258"/>
              <a:ext cx="203954" cy="395480"/>
            </a:xfrm>
            <a:custGeom>
              <a:avLst/>
              <a:gdLst>
                <a:gd name="T0" fmla="*/ 256 w 279"/>
                <a:gd name="T1" fmla="*/ 0 h 541"/>
                <a:gd name="T2" fmla="*/ 279 w 279"/>
                <a:gd name="T3" fmla="*/ 87 h 541"/>
                <a:gd name="T4" fmla="*/ 216 w 279"/>
                <a:gd name="T5" fmla="*/ 541 h 541"/>
                <a:gd name="T6" fmla="*/ 0 w 279"/>
                <a:gd name="T7" fmla="*/ 321 h 541"/>
                <a:gd name="T8" fmla="*/ 256 w 279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541">
                  <a:moveTo>
                    <a:pt x="256" y="0"/>
                  </a:moveTo>
                  <a:lnTo>
                    <a:pt x="279" y="87"/>
                  </a:lnTo>
                  <a:lnTo>
                    <a:pt x="216" y="541"/>
                  </a:lnTo>
                  <a:lnTo>
                    <a:pt x="0" y="32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5" name="Freeform 42"/>
            <p:cNvSpPr/>
            <p:nvPr/>
          </p:nvSpPr>
          <p:spPr bwMode="auto">
            <a:xfrm>
              <a:off x="6111317" y="5188258"/>
              <a:ext cx="203954" cy="395480"/>
            </a:xfrm>
            <a:custGeom>
              <a:avLst/>
              <a:gdLst>
                <a:gd name="T0" fmla="*/ 256 w 279"/>
                <a:gd name="T1" fmla="*/ 0 h 541"/>
                <a:gd name="T2" fmla="*/ 279 w 279"/>
                <a:gd name="T3" fmla="*/ 87 h 541"/>
                <a:gd name="T4" fmla="*/ 216 w 279"/>
                <a:gd name="T5" fmla="*/ 541 h 541"/>
                <a:gd name="T6" fmla="*/ 0 w 279"/>
                <a:gd name="T7" fmla="*/ 321 h 541"/>
                <a:gd name="T8" fmla="*/ 256 w 279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541">
                  <a:moveTo>
                    <a:pt x="256" y="0"/>
                  </a:moveTo>
                  <a:lnTo>
                    <a:pt x="279" y="87"/>
                  </a:lnTo>
                  <a:lnTo>
                    <a:pt x="216" y="541"/>
                  </a:lnTo>
                  <a:lnTo>
                    <a:pt x="0" y="321"/>
                  </a:lnTo>
                  <a:lnTo>
                    <a:pt x="2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6" name="Freeform 43"/>
            <p:cNvSpPr/>
            <p:nvPr/>
          </p:nvSpPr>
          <p:spPr bwMode="auto">
            <a:xfrm>
              <a:off x="5912480" y="5188258"/>
              <a:ext cx="198837" cy="399136"/>
            </a:xfrm>
            <a:custGeom>
              <a:avLst/>
              <a:gdLst>
                <a:gd name="T0" fmla="*/ 17 w 272"/>
                <a:gd name="T1" fmla="*/ 0 h 546"/>
                <a:gd name="T2" fmla="*/ 0 w 272"/>
                <a:gd name="T3" fmla="*/ 85 h 546"/>
                <a:gd name="T4" fmla="*/ 57 w 272"/>
                <a:gd name="T5" fmla="*/ 546 h 546"/>
                <a:gd name="T6" fmla="*/ 272 w 272"/>
                <a:gd name="T7" fmla="*/ 321 h 546"/>
                <a:gd name="T8" fmla="*/ 17 w 272"/>
                <a:gd name="T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546">
                  <a:moveTo>
                    <a:pt x="17" y="0"/>
                  </a:moveTo>
                  <a:lnTo>
                    <a:pt x="0" y="85"/>
                  </a:lnTo>
                  <a:lnTo>
                    <a:pt x="57" y="546"/>
                  </a:lnTo>
                  <a:lnTo>
                    <a:pt x="272" y="3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7" name="Freeform 44"/>
            <p:cNvSpPr/>
            <p:nvPr/>
          </p:nvSpPr>
          <p:spPr bwMode="auto">
            <a:xfrm>
              <a:off x="5912480" y="5188258"/>
              <a:ext cx="198837" cy="399136"/>
            </a:xfrm>
            <a:custGeom>
              <a:avLst/>
              <a:gdLst>
                <a:gd name="T0" fmla="*/ 17 w 272"/>
                <a:gd name="T1" fmla="*/ 0 h 546"/>
                <a:gd name="T2" fmla="*/ 0 w 272"/>
                <a:gd name="T3" fmla="*/ 85 h 546"/>
                <a:gd name="T4" fmla="*/ 57 w 272"/>
                <a:gd name="T5" fmla="*/ 546 h 546"/>
                <a:gd name="T6" fmla="*/ 272 w 272"/>
                <a:gd name="T7" fmla="*/ 321 h 546"/>
                <a:gd name="T8" fmla="*/ 17 w 272"/>
                <a:gd name="T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546">
                  <a:moveTo>
                    <a:pt x="17" y="0"/>
                  </a:moveTo>
                  <a:lnTo>
                    <a:pt x="0" y="85"/>
                  </a:lnTo>
                  <a:lnTo>
                    <a:pt x="57" y="546"/>
                  </a:lnTo>
                  <a:lnTo>
                    <a:pt x="272" y="321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8" name="Freeform 45"/>
            <p:cNvSpPr/>
            <p:nvPr/>
          </p:nvSpPr>
          <p:spPr bwMode="auto">
            <a:xfrm>
              <a:off x="6106199" y="5184603"/>
              <a:ext cx="188603" cy="236850"/>
            </a:xfrm>
            <a:custGeom>
              <a:avLst/>
              <a:gdLst>
                <a:gd name="T0" fmla="*/ 109 w 109"/>
                <a:gd name="T1" fmla="*/ 0 h 137"/>
                <a:gd name="T2" fmla="*/ 104 w 109"/>
                <a:gd name="T3" fmla="*/ 6 h 137"/>
                <a:gd name="T4" fmla="*/ 2 w 109"/>
                <a:gd name="T5" fmla="*/ 134 h 137"/>
                <a:gd name="T6" fmla="*/ 0 w 109"/>
                <a:gd name="T7" fmla="*/ 131 h 137"/>
                <a:gd name="T8" fmla="*/ 0 w 109"/>
                <a:gd name="T9" fmla="*/ 135 h 137"/>
                <a:gd name="T10" fmla="*/ 3 w 109"/>
                <a:gd name="T11" fmla="*/ 137 h 137"/>
                <a:gd name="T12" fmla="*/ 109 w 109"/>
                <a:gd name="T13" fmla="*/ 2 h 137"/>
                <a:gd name="T14" fmla="*/ 109 w 109"/>
                <a:gd name="T1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37">
                  <a:moveTo>
                    <a:pt x="109" y="0"/>
                  </a:moveTo>
                  <a:cubicBezTo>
                    <a:pt x="109" y="0"/>
                    <a:pt x="108" y="2"/>
                    <a:pt x="104" y="6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DEB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9" name="Freeform 46"/>
            <p:cNvSpPr/>
            <p:nvPr/>
          </p:nvSpPr>
          <p:spPr bwMode="auto">
            <a:xfrm>
              <a:off x="6286029" y="5184603"/>
              <a:ext cx="8772" cy="10235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C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0" name="Freeform 47"/>
            <p:cNvSpPr/>
            <p:nvPr/>
          </p:nvSpPr>
          <p:spPr bwMode="auto">
            <a:xfrm>
              <a:off x="6106199" y="5417798"/>
              <a:ext cx="5117" cy="511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5 w 7"/>
                <a:gd name="T5" fmla="*/ 7 h 7"/>
                <a:gd name="T6" fmla="*/ 7 w 7"/>
                <a:gd name="T7" fmla="*/ 5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1" name="Freeform 48"/>
            <p:cNvSpPr/>
            <p:nvPr/>
          </p:nvSpPr>
          <p:spPr bwMode="auto">
            <a:xfrm>
              <a:off x="6106199" y="5417798"/>
              <a:ext cx="5117" cy="511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5 w 7"/>
                <a:gd name="T5" fmla="*/ 7 h 7"/>
                <a:gd name="T6" fmla="*/ 7 w 7"/>
                <a:gd name="T7" fmla="*/ 5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2" name="Freeform 50"/>
            <p:cNvSpPr>
              <a:spLocks noEditPoints="1"/>
            </p:cNvSpPr>
            <p:nvPr/>
          </p:nvSpPr>
          <p:spPr bwMode="auto">
            <a:xfrm>
              <a:off x="6114971" y="5426570"/>
              <a:ext cx="154245" cy="207609"/>
            </a:xfrm>
            <a:custGeom>
              <a:avLst/>
              <a:gdLst>
                <a:gd name="T0" fmla="*/ 99 w 211"/>
                <a:gd name="T1" fmla="*/ 123 h 284"/>
                <a:gd name="T2" fmla="*/ 92 w 211"/>
                <a:gd name="T3" fmla="*/ 132 h 284"/>
                <a:gd name="T4" fmla="*/ 201 w 211"/>
                <a:gd name="T5" fmla="*/ 284 h 284"/>
                <a:gd name="T6" fmla="*/ 211 w 211"/>
                <a:gd name="T7" fmla="*/ 222 h 284"/>
                <a:gd name="T8" fmla="*/ 206 w 211"/>
                <a:gd name="T9" fmla="*/ 255 h 284"/>
                <a:gd name="T10" fmla="*/ 99 w 211"/>
                <a:gd name="T11" fmla="*/ 123 h 284"/>
                <a:gd name="T12" fmla="*/ 0 w 211"/>
                <a:gd name="T13" fmla="*/ 0 h 284"/>
                <a:gd name="T14" fmla="*/ 106 w 211"/>
                <a:gd name="T15" fmla="*/ 114 h 284"/>
                <a:gd name="T16" fmla="*/ 106 w 211"/>
                <a:gd name="T17" fmla="*/ 114 h 284"/>
                <a:gd name="T18" fmla="*/ 211 w 211"/>
                <a:gd name="T19" fmla="*/ 222 h 284"/>
                <a:gd name="T20" fmla="*/ 17 w 211"/>
                <a:gd name="T21" fmla="*/ 17 h 284"/>
                <a:gd name="T22" fmla="*/ 0 w 211"/>
                <a:gd name="T2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84">
                  <a:moveTo>
                    <a:pt x="99" y="123"/>
                  </a:moveTo>
                  <a:lnTo>
                    <a:pt x="92" y="132"/>
                  </a:lnTo>
                  <a:lnTo>
                    <a:pt x="201" y="284"/>
                  </a:lnTo>
                  <a:lnTo>
                    <a:pt x="211" y="222"/>
                  </a:lnTo>
                  <a:lnTo>
                    <a:pt x="206" y="255"/>
                  </a:lnTo>
                  <a:lnTo>
                    <a:pt x="99" y="123"/>
                  </a:lnTo>
                  <a:moveTo>
                    <a:pt x="0" y="0"/>
                  </a:moveTo>
                  <a:lnTo>
                    <a:pt x="106" y="114"/>
                  </a:lnTo>
                  <a:lnTo>
                    <a:pt x="106" y="114"/>
                  </a:lnTo>
                  <a:lnTo>
                    <a:pt x="211" y="222"/>
                  </a:lnTo>
                  <a:lnTo>
                    <a:pt x="17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3" name="Freeform 52"/>
            <p:cNvSpPr>
              <a:spLocks noEditPoints="1"/>
            </p:cNvSpPr>
            <p:nvPr/>
          </p:nvSpPr>
          <p:spPr bwMode="auto">
            <a:xfrm>
              <a:off x="6113510" y="5425107"/>
              <a:ext cx="78950" cy="97956"/>
            </a:xfrm>
            <a:custGeom>
              <a:avLst/>
              <a:gdLst>
                <a:gd name="T0" fmla="*/ 16 w 108"/>
                <a:gd name="T1" fmla="*/ 21 h 134"/>
                <a:gd name="T2" fmla="*/ 94 w 108"/>
                <a:gd name="T3" fmla="*/ 134 h 134"/>
                <a:gd name="T4" fmla="*/ 101 w 108"/>
                <a:gd name="T5" fmla="*/ 125 h 134"/>
                <a:gd name="T6" fmla="*/ 16 w 108"/>
                <a:gd name="T7" fmla="*/ 21 h 134"/>
                <a:gd name="T8" fmla="*/ 0 w 108"/>
                <a:gd name="T9" fmla="*/ 0 h 134"/>
                <a:gd name="T10" fmla="*/ 4 w 108"/>
                <a:gd name="T11" fmla="*/ 7 h 134"/>
                <a:gd name="T12" fmla="*/ 108 w 108"/>
                <a:gd name="T13" fmla="*/ 116 h 134"/>
                <a:gd name="T14" fmla="*/ 108 w 108"/>
                <a:gd name="T15" fmla="*/ 116 h 134"/>
                <a:gd name="T16" fmla="*/ 2 w 108"/>
                <a:gd name="T17" fmla="*/ 2 h 134"/>
                <a:gd name="T18" fmla="*/ 0 w 108"/>
                <a:gd name="T1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34">
                  <a:moveTo>
                    <a:pt x="16" y="21"/>
                  </a:moveTo>
                  <a:lnTo>
                    <a:pt x="94" y="134"/>
                  </a:lnTo>
                  <a:lnTo>
                    <a:pt x="101" y="125"/>
                  </a:lnTo>
                  <a:lnTo>
                    <a:pt x="16" y="21"/>
                  </a:lnTo>
                  <a:moveTo>
                    <a:pt x="0" y="0"/>
                  </a:moveTo>
                  <a:lnTo>
                    <a:pt x="4" y="7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4" name="Freeform 53"/>
            <p:cNvSpPr/>
            <p:nvPr/>
          </p:nvSpPr>
          <p:spPr bwMode="auto">
            <a:xfrm>
              <a:off x="6111317" y="5422914"/>
              <a:ext cx="16082" cy="16082"/>
            </a:xfrm>
            <a:custGeom>
              <a:avLst/>
              <a:gdLst>
                <a:gd name="T0" fmla="*/ 0 w 22"/>
                <a:gd name="T1" fmla="*/ 0 h 22"/>
                <a:gd name="T2" fmla="*/ 3 w 22"/>
                <a:gd name="T3" fmla="*/ 3 h 22"/>
                <a:gd name="T4" fmla="*/ 5 w 22"/>
                <a:gd name="T5" fmla="*/ 5 h 22"/>
                <a:gd name="T6" fmla="*/ 22 w 22"/>
                <a:gd name="T7" fmla="*/ 22 h 22"/>
                <a:gd name="T8" fmla="*/ 0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2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5" name="Freeform 54"/>
            <p:cNvSpPr/>
            <p:nvPr/>
          </p:nvSpPr>
          <p:spPr bwMode="auto">
            <a:xfrm>
              <a:off x="6111317" y="5422914"/>
              <a:ext cx="16082" cy="16082"/>
            </a:xfrm>
            <a:custGeom>
              <a:avLst/>
              <a:gdLst>
                <a:gd name="T0" fmla="*/ 0 w 22"/>
                <a:gd name="T1" fmla="*/ 0 h 22"/>
                <a:gd name="T2" fmla="*/ 3 w 22"/>
                <a:gd name="T3" fmla="*/ 3 h 22"/>
                <a:gd name="T4" fmla="*/ 5 w 22"/>
                <a:gd name="T5" fmla="*/ 5 h 22"/>
                <a:gd name="T6" fmla="*/ 22 w 22"/>
                <a:gd name="T7" fmla="*/ 22 h 22"/>
                <a:gd name="T8" fmla="*/ 0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22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6" name="Freeform 55"/>
            <p:cNvSpPr>
              <a:spLocks noEditPoints="1"/>
            </p:cNvSpPr>
            <p:nvPr/>
          </p:nvSpPr>
          <p:spPr bwMode="auto">
            <a:xfrm>
              <a:off x="6106199" y="5422914"/>
              <a:ext cx="5117" cy="3655"/>
            </a:xfrm>
            <a:custGeom>
              <a:avLst/>
              <a:gdLst>
                <a:gd name="T0" fmla="*/ 5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0 w 7"/>
                <a:gd name="T7" fmla="*/ 5 h 5"/>
                <a:gd name="T8" fmla="*/ 5 w 7"/>
                <a:gd name="T9" fmla="*/ 0 h 5"/>
                <a:gd name="T10" fmla="*/ 5 w 7"/>
                <a:gd name="T11" fmla="*/ 0 h 5"/>
                <a:gd name="T12" fmla="*/ 7 w 7"/>
                <a:gd name="T13" fmla="*/ 0 h 5"/>
                <a:gd name="T14" fmla="*/ 5 w 7"/>
                <a:gd name="T15" fmla="*/ 0 h 5"/>
                <a:gd name="T16" fmla="*/ 5 w 7"/>
                <a:gd name="T17" fmla="*/ 0 h 5"/>
                <a:gd name="T18" fmla="*/ 7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0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7" name="Freeform 56"/>
            <p:cNvSpPr>
              <a:spLocks noEditPoints="1"/>
            </p:cNvSpPr>
            <p:nvPr/>
          </p:nvSpPr>
          <p:spPr bwMode="auto">
            <a:xfrm>
              <a:off x="6106199" y="5422914"/>
              <a:ext cx="5117" cy="3655"/>
            </a:xfrm>
            <a:custGeom>
              <a:avLst/>
              <a:gdLst>
                <a:gd name="T0" fmla="*/ 5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0 w 7"/>
                <a:gd name="T7" fmla="*/ 5 h 5"/>
                <a:gd name="T8" fmla="*/ 5 w 7"/>
                <a:gd name="T9" fmla="*/ 0 h 5"/>
                <a:gd name="T10" fmla="*/ 5 w 7"/>
                <a:gd name="T11" fmla="*/ 0 h 5"/>
                <a:gd name="T12" fmla="*/ 7 w 7"/>
                <a:gd name="T13" fmla="*/ 0 h 5"/>
                <a:gd name="T14" fmla="*/ 5 w 7"/>
                <a:gd name="T15" fmla="*/ 0 h 5"/>
                <a:gd name="T16" fmla="*/ 5 w 7"/>
                <a:gd name="T17" fmla="*/ 0 h 5"/>
                <a:gd name="T18" fmla="*/ 7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8" name="Freeform 57"/>
            <p:cNvSpPr>
              <a:spLocks noEditPoints="1"/>
            </p:cNvSpPr>
            <p:nvPr/>
          </p:nvSpPr>
          <p:spPr bwMode="auto">
            <a:xfrm>
              <a:off x="6106199" y="5422914"/>
              <a:ext cx="5117" cy="3655"/>
            </a:xfrm>
            <a:custGeom>
              <a:avLst/>
              <a:gdLst>
                <a:gd name="T0" fmla="*/ 5 w 7"/>
                <a:gd name="T1" fmla="*/ 0 h 5"/>
                <a:gd name="T2" fmla="*/ 3 w 7"/>
                <a:gd name="T3" fmla="*/ 3 h 5"/>
                <a:gd name="T4" fmla="*/ 0 w 7"/>
                <a:gd name="T5" fmla="*/ 5 h 5"/>
                <a:gd name="T6" fmla="*/ 5 w 7"/>
                <a:gd name="T7" fmla="*/ 0 h 5"/>
                <a:gd name="T8" fmla="*/ 5 w 7"/>
                <a:gd name="T9" fmla="*/ 0 h 5"/>
                <a:gd name="T10" fmla="*/ 7 w 7"/>
                <a:gd name="T11" fmla="*/ 0 h 5"/>
                <a:gd name="T12" fmla="*/ 5 w 7"/>
                <a:gd name="T13" fmla="*/ 0 h 5"/>
                <a:gd name="T14" fmla="*/ 5 w 7"/>
                <a:gd name="T15" fmla="*/ 0 h 5"/>
                <a:gd name="T16" fmla="*/ 7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9" name="Freeform 58"/>
            <p:cNvSpPr>
              <a:spLocks noEditPoints="1"/>
            </p:cNvSpPr>
            <p:nvPr/>
          </p:nvSpPr>
          <p:spPr bwMode="auto">
            <a:xfrm>
              <a:off x="6106199" y="5422914"/>
              <a:ext cx="5117" cy="3655"/>
            </a:xfrm>
            <a:custGeom>
              <a:avLst/>
              <a:gdLst>
                <a:gd name="T0" fmla="*/ 5 w 7"/>
                <a:gd name="T1" fmla="*/ 0 h 5"/>
                <a:gd name="T2" fmla="*/ 3 w 7"/>
                <a:gd name="T3" fmla="*/ 3 h 5"/>
                <a:gd name="T4" fmla="*/ 0 w 7"/>
                <a:gd name="T5" fmla="*/ 5 h 5"/>
                <a:gd name="T6" fmla="*/ 5 w 7"/>
                <a:gd name="T7" fmla="*/ 0 h 5"/>
                <a:gd name="T8" fmla="*/ 5 w 7"/>
                <a:gd name="T9" fmla="*/ 0 h 5"/>
                <a:gd name="T10" fmla="*/ 7 w 7"/>
                <a:gd name="T11" fmla="*/ 0 h 5"/>
                <a:gd name="T12" fmla="*/ 5 w 7"/>
                <a:gd name="T13" fmla="*/ 0 h 5"/>
                <a:gd name="T14" fmla="*/ 5 w 7"/>
                <a:gd name="T15" fmla="*/ 0 h 5"/>
                <a:gd name="T16" fmla="*/ 7 w 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0" name="Freeform 59"/>
            <p:cNvSpPr>
              <a:spLocks noEditPoints="1"/>
            </p:cNvSpPr>
            <p:nvPr/>
          </p:nvSpPr>
          <p:spPr bwMode="auto">
            <a:xfrm>
              <a:off x="6106199" y="5422914"/>
              <a:ext cx="3655" cy="2193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5 w 5"/>
                <a:gd name="T11" fmla="*/ 0 h 3"/>
                <a:gd name="T12" fmla="*/ 3 w 5"/>
                <a:gd name="T13" fmla="*/ 3 h 3"/>
                <a:gd name="T14" fmla="*/ 3 w 5"/>
                <a:gd name="T15" fmla="*/ 3 h 3"/>
                <a:gd name="T16" fmla="*/ 5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1" name="Freeform 60"/>
            <p:cNvSpPr>
              <a:spLocks noEditPoints="1"/>
            </p:cNvSpPr>
            <p:nvPr/>
          </p:nvSpPr>
          <p:spPr bwMode="auto">
            <a:xfrm>
              <a:off x="6106199" y="5422914"/>
              <a:ext cx="3655" cy="2193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5 w 5"/>
                <a:gd name="T11" fmla="*/ 0 h 3"/>
                <a:gd name="T12" fmla="*/ 3 w 5"/>
                <a:gd name="T13" fmla="*/ 3 h 3"/>
                <a:gd name="T14" fmla="*/ 3 w 5"/>
                <a:gd name="T15" fmla="*/ 3 h 3"/>
                <a:gd name="T16" fmla="*/ 5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2" name="Rectangle 61"/>
            <p:cNvSpPr>
              <a:spLocks noChangeArrowheads="1"/>
            </p:cNvSpPr>
            <p:nvPr/>
          </p:nvSpPr>
          <p:spPr bwMode="auto">
            <a:xfrm>
              <a:off x="6106199" y="5426570"/>
              <a:ext cx="731" cy="731"/>
            </a:xfrm>
            <a:prstGeom prst="rect">
              <a:avLst/>
            </a:prstGeom>
            <a:solidFill>
              <a:srgbClr val="BC3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3" name="Freeform 62"/>
            <p:cNvSpPr/>
            <p:nvPr/>
          </p:nvSpPr>
          <p:spPr bwMode="auto">
            <a:xfrm>
              <a:off x="6106199" y="54265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4" name="Freeform 63"/>
            <p:cNvSpPr/>
            <p:nvPr/>
          </p:nvSpPr>
          <p:spPr bwMode="auto">
            <a:xfrm>
              <a:off x="6106199" y="5425107"/>
              <a:ext cx="2193" cy="146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2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5" name="Freeform 64"/>
            <p:cNvSpPr/>
            <p:nvPr/>
          </p:nvSpPr>
          <p:spPr bwMode="auto">
            <a:xfrm>
              <a:off x="6106199" y="5425107"/>
              <a:ext cx="2193" cy="146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2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6" name="Freeform 65"/>
            <p:cNvSpPr/>
            <p:nvPr/>
          </p:nvSpPr>
          <p:spPr bwMode="auto">
            <a:xfrm>
              <a:off x="6217314" y="5251857"/>
              <a:ext cx="326034" cy="776340"/>
            </a:xfrm>
            <a:custGeom>
              <a:avLst/>
              <a:gdLst>
                <a:gd name="T0" fmla="*/ 134 w 446"/>
                <a:gd name="T1" fmla="*/ 0 h 1062"/>
                <a:gd name="T2" fmla="*/ 111 w 446"/>
                <a:gd name="T3" fmla="*/ 102 h 1062"/>
                <a:gd name="T4" fmla="*/ 0 w 446"/>
                <a:gd name="T5" fmla="*/ 1062 h 1062"/>
                <a:gd name="T6" fmla="*/ 191 w 446"/>
                <a:gd name="T7" fmla="*/ 1062 h 1062"/>
                <a:gd name="T8" fmla="*/ 402 w 446"/>
                <a:gd name="T9" fmla="*/ 634 h 1062"/>
                <a:gd name="T10" fmla="*/ 201 w 446"/>
                <a:gd name="T11" fmla="*/ 499 h 1062"/>
                <a:gd name="T12" fmla="*/ 446 w 446"/>
                <a:gd name="T13" fmla="*/ 383 h 1062"/>
                <a:gd name="T14" fmla="*/ 227 w 446"/>
                <a:gd name="T15" fmla="*/ 43 h 1062"/>
                <a:gd name="T16" fmla="*/ 134 w 446"/>
                <a:gd name="T17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1062">
                  <a:moveTo>
                    <a:pt x="134" y="0"/>
                  </a:moveTo>
                  <a:lnTo>
                    <a:pt x="111" y="102"/>
                  </a:lnTo>
                  <a:lnTo>
                    <a:pt x="0" y="1062"/>
                  </a:lnTo>
                  <a:lnTo>
                    <a:pt x="191" y="1062"/>
                  </a:lnTo>
                  <a:lnTo>
                    <a:pt x="402" y="634"/>
                  </a:lnTo>
                  <a:lnTo>
                    <a:pt x="201" y="499"/>
                  </a:lnTo>
                  <a:lnTo>
                    <a:pt x="446" y="383"/>
                  </a:lnTo>
                  <a:lnTo>
                    <a:pt x="227" y="4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7" name="Freeform 66"/>
            <p:cNvSpPr/>
            <p:nvPr/>
          </p:nvSpPr>
          <p:spPr bwMode="auto">
            <a:xfrm>
              <a:off x="6217314" y="5251857"/>
              <a:ext cx="326034" cy="776340"/>
            </a:xfrm>
            <a:custGeom>
              <a:avLst/>
              <a:gdLst>
                <a:gd name="T0" fmla="*/ 134 w 446"/>
                <a:gd name="T1" fmla="*/ 0 h 1062"/>
                <a:gd name="T2" fmla="*/ 111 w 446"/>
                <a:gd name="T3" fmla="*/ 102 h 1062"/>
                <a:gd name="T4" fmla="*/ 0 w 446"/>
                <a:gd name="T5" fmla="*/ 1062 h 1062"/>
                <a:gd name="T6" fmla="*/ 191 w 446"/>
                <a:gd name="T7" fmla="*/ 1062 h 1062"/>
                <a:gd name="T8" fmla="*/ 402 w 446"/>
                <a:gd name="T9" fmla="*/ 634 h 1062"/>
                <a:gd name="T10" fmla="*/ 201 w 446"/>
                <a:gd name="T11" fmla="*/ 499 h 1062"/>
                <a:gd name="T12" fmla="*/ 446 w 446"/>
                <a:gd name="T13" fmla="*/ 383 h 1062"/>
                <a:gd name="T14" fmla="*/ 227 w 446"/>
                <a:gd name="T15" fmla="*/ 43 h 1062"/>
                <a:gd name="T16" fmla="*/ 134 w 446"/>
                <a:gd name="T17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1062">
                  <a:moveTo>
                    <a:pt x="134" y="0"/>
                  </a:moveTo>
                  <a:lnTo>
                    <a:pt x="111" y="102"/>
                  </a:lnTo>
                  <a:lnTo>
                    <a:pt x="0" y="1062"/>
                  </a:lnTo>
                  <a:lnTo>
                    <a:pt x="191" y="1062"/>
                  </a:lnTo>
                  <a:lnTo>
                    <a:pt x="402" y="634"/>
                  </a:lnTo>
                  <a:lnTo>
                    <a:pt x="201" y="499"/>
                  </a:lnTo>
                  <a:lnTo>
                    <a:pt x="446" y="383"/>
                  </a:lnTo>
                  <a:lnTo>
                    <a:pt x="227" y="4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8" name="Freeform 67"/>
            <p:cNvSpPr/>
            <p:nvPr/>
          </p:nvSpPr>
          <p:spPr bwMode="auto">
            <a:xfrm>
              <a:off x="5681478" y="5240160"/>
              <a:ext cx="324571" cy="788037"/>
            </a:xfrm>
            <a:custGeom>
              <a:avLst/>
              <a:gdLst>
                <a:gd name="T0" fmla="*/ 338 w 444"/>
                <a:gd name="T1" fmla="*/ 0 h 1078"/>
                <a:gd name="T2" fmla="*/ 338 w 444"/>
                <a:gd name="T3" fmla="*/ 116 h 1078"/>
                <a:gd name="T4" fmla="*/ 444 w 444"/>
                <a:gd name="T5" fmla="*/ 1078 h 1078"/>
                <a:gd name="T6" fmla="*/ 253 w 444"/>
                <a:gd name="T7" fmla="*/ 1078 h 1078"/>
                <a:gd name="T8" fmla="*/ 42 w 444"/>
                <a:gd name="T9" fmla="*/ 650 h 1078"/>
                <a:gd name="T10" fmla="*/ 243 w 444"/>
                <a:gd name="T11" fmla="*/ 515 h 1078"/>
                <a:gd name="T12" fmla="*/ 0 w 444"/>
                <a:gd name="T13" fmla="*/ 399 h 1078"/>
                <a:gd name="T14" fmla="*/ 201 w 444"/>
                <a:gd name="T15" fmla="*/ 61 h 1078"/>
                <a:gd name="T16" fmla="*/ 338 w 444"/>
                <a:gd name="T17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1078">
                  <a:moveTo>
                    <a:pt x="338" y="0"/>
                  </a:moveTo>
                  <a:lnTo>
                    <a:pt x="338" y="116"/>
                  </a:lnTo>
                  <a:lnTo>
                    <a:pt x="444" y="1078"/>
                  </a:lnTo>
                  <a:lnTo>
                    <a:pt x="253" y="1078"/>
                  </a:lnTo>
                  <a:lnTo>
                    <a:pt x="42" y="650"/>
                  </a:lnTo>
                  <a:lnTo>
                    <a:pt x="243" y="515"/>
                  </a:lnTo>
                  <a:lnTo>
                    <a:pt x="0" y="399"/>
                  </a:lnTo>
                  <a:lnTo>
                    <a:pt x="201" y="6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9" name="Freeform 68"/>
            <p:cNvSpPr/>
            <p:nvPr/>
          </p:nvSpPr>
          <p:spPr bwMode="auto">
            <a:xfrm>
              <a:off x="6007512" y="5578621"/>
              <a:ext cx="203954" cy="449576"/>
            </a:xfrm>
            <a:custGeom>
              <a:avLst/>
              <a:gdLst>
                <a:gd name="T0" fmla="*/ 192 w 279"/>
                <a:gd name="T1" fmla="*/ 0 h 615"/>
                <a:gd name="T2" fmla="*/ 279 w 279"/>
                <a:gd name="T3" fmla="*/ 615 h 615"/>
                <a:gd name="T4" fmla="*/ 0 w 279"/>
                <a:gd name="T5" fmla="*/ 615 h 615"/>
                <a:gd name="T6" fmla="*/ 88 w 279"/>
                <a:gd name="T7" fmla="*/ 0 h 615"/>
                <a:gd name="T8" fmla="*/ 192 w 279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615">
                  <a:moveTo>
                    <a:pt x="192" y="0"/>
                  </a:moveTo>
                  <a:lnTo>
                    <a:pt x="279" y="615"/>
                  </a:lnTo>
                  <a:lnTo>
                    <a:pt x="0" y="615"/>
                  </a:lnTo>
                  <a:lnTo>
                    <a:pt x="88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0" name="Freeform 69"/>
            <p:cNvSpPr/>
            <p:nvPr/>
          </p:nvSpPr>
          <p:spPr bwMode="auto">
            <a:xfrm>
              <a:off x="6007512" y="5578621"/>
              <a:ext cx="203954" cy="449576"/>
            </a:xfrm>
            <a:custGeom>
              <a:avLst/>
              <a:gdLst>
                <a:gd name="T0" fmla="*/ 192 w 279"/>
                <a:gd name="T1" fmla="*/ 0 h 615"/>
                <a:gd name="T2" fmla="*/ 279 w 279"/>
                <a:gd name="T3" fmla="*/ 615 h 615"/>
                <a:gd name="T4" fmla="*/ 0 w 279"/>
                <a:gd name="T5" fmla="*/ 615 h 615"/>
                <a:gd name="T6" fmla="*/ 88 w 279"/>
                <a:gd name="T7" fmla="*/ 0 h 615"/>
                <a:gd name="T8" fmla="*/ 192 w 279"/>
                <a:gd name="T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615">
                  <a:moveTo>
                    <a:pt x="192" y="0"/>
                  </a:moveTo>
                  <a:lnTo>
                    <a:pt x="279" y="615"/>
                  </a:lnTo>
                  <a:lnTo>
                    <a:pt x="0" y="615"/>
                  </a:lnTo>
                  <a:lnTo>
                    <a:pt x="88" y="0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1" name="Freeform 70"/>
            <p:cNvSpPr/>
            <p:nvPr/>
          </p:nvSpPr>
          <p:spPr bwMode="auto">
            <a:xfrm>
              <a:off x="5952686" y="5592510"/>
              <a:ext cx="0" cy="365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2" name="Freeform 71"/>
            <p:cNvSpPr/>
            <p:nvPr/>
          </p:nvSpPr>
          <p:spPr bwMode="auto">
            <a:xfrm>
              <a:off x="5952686" y="5592510"/>
              <a:ext cx="0" cy="365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3" name="Freeform 72"/>
            <p:cNvSpPr/>
            <p:nvPr/>
          </p:nvSpPr>
          <p:spPr bwMode="auto">
            <a:xfrm>
              <a:off x="6095965" y="5425107"/>
              <a:ext cx="10235" cy="15351"/>
            </a:xfrm>
            <a:custGeom>
              <a:avLst/>
              <a:gdLst>
                <a:gd name="T0" fmla="*/ 14 w 14"/>
                <a:gd name="T1" fmla="*/ 0 h 21"/>
                <a:gd name="T2" fmla="*/ 10 w 14"/>
                <a:gd name="T3" fmla="*/ 7 h 21"/>
                <a:gd name="T4" fmla="*/ 0 w 14"/>
                <a:gd name="T5" fmla="*/ 21 h 21"/>
                <a:gd name="T6" fmla="*/ 14 w 14"/>
                <a:gd name="T7" fmla="*/ 2 h 21"/>
                <a:gd name="T8" fmla="*/ 14 w 1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">
                  <a:moveTo>
                    <a:pt x="14" y="0"/>
                  </a:moveTo>
                  <a:lnTo>
                    <a:pt x="10" y="7"/>
                  </a:lnTo>
                  <a:lnTo>
                    <a:pt x="0" y="21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0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4" name="Freeform 73"/>
            <p:cNvSpPr/>
            <p:nvPr/>
          </p:nvSpPr>
          <p:spPr bwMode="auto">
            <a:xfrm>
              <a:off x="6095965" y="5425107"/>
              <a:ext cx="10235" cy="15351"/>
            </a:xfrm>
            <a:custGeom>
              <a:avLst/>
              <a:gdLst>
                <a:gd name="T0" fmla="*/ 14 w 14"/>
                <a:gd name="T1" fmla="*/ 0 h 21"/>
                <a:gd name="T2" fmla="*/ 10 w 14"/>
                <a:gd name="T3" fmla="*/ 7 h 21"/>
                <a:gd name="T4" fmla="*/ 0 w 14"/>
                <a:gd name="T5" fmla="*/ 21 h 21"/>
                <a:gd name="T6" fmla="*/ 14 w 14"/>
                <a:gd name="T7" fmla="*/ 2 h 21"/>
                <a:gd name="T8" fmla="*/ 14 w 1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">
                  <a:moveTo>
                    <a:pt x="14" y="0"/>
                  </a:moveTo>
                  <a:lnTo>
                    <a:pt x="10" y="7"/>
                  </a:lnTo>
                  <a:lnTo>
                    <a:pt x="0" y="21"/>
                  </a:lnTo>
                  <a:lnTo>
                    <a:pt x="14" y="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5" name="Freeform 75"/>
            <p:cNvSpPr/>
            <p:nvPr/>
          </p:nvSpPr>
          <p:spPr bwMode="auto">
            <a:xfrm>
              <a:off x="5952686" y="5509905"/>
              <a:ext cx="81143" cy="103073"/>
            </a:xfrm>
            <a:custGeom>
              <a:avLst/>
              <a:gdLst>
                <a:gd name="T0" fmla="*/ 104 w 111"/>
                <a:gd name="T1" fmla="*/ 0 h 141"/>
                <a:gd name="T2" fmla="*/ 0 w 111"/>
                <a:gd name="T3" fmla="*/ 113 h 141"/>
                <a:gd name="T4" fmla="*/ 0 w 111"/>
                <a:gd name="T5" fmla="*/ 118 h 141"/>
                <a:gd name="T6" fmla="*/ 2 w 111"/>
                <a:gd name="T7" fmla="*/ 141 h 141"/>
                <a:gd name="T8" fmla="*/ 111 w 111"/>
                <a:gd name="T9" fmla="*/ 9 h 141"/>
                <a:gd name="T10" fmla="*/ 104 w 111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41">
                  <a:moveTo>
                    <a:pt x="104" y="0"/>
                  </a:moveTo>
                  <a:lnTo>
                    <a:pt x="0" y="113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111" y="9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6" name="Freeform 77"/>
            <p:cNvSpPr/>
            <p:nvPr/>
          </p:nvSpPr>
          <p:spPr bwMode="auto">
            <a:xfrm>
              <a:off x="6028712" y="5430225"/>
              <a:ext cx="74563" cy="86260"/>
            </a:xfrm>
            <a:custGeom>
              <a:avLst/>
              <a:gdLst>
                <a:gd name="T0" fmla="*/ 102 w 102"/>
                <a:gd name="T1" fmla="*/ 0 h 118"/>
                <a:gd name="T2" fmla="*/ 0 w 102"/>
                <a:gd name="T3" fmla="*/ 109 h 118"/>
                <a:gd name="T4" fmla="*/ 7 w 102"/>
                <a:gd name="T5" fmla="*/ 118 h 118"/>
                <a:gd name="T6" fmla="*/ 92 w 102"/>
                <a:gd name="T7" fmla="*/ 14 h 118"/>
                <a:gd name="T8" fmla="*/ 102 w 102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8">
                  <a:moveTo>
                    <a:pt x="102" y="0"/>
                  </a:moveTo>
                  <a:lnTo>
                    <a:pt x="0" y="109"/>
                  </a:lnTo>
                  <a:lnTo>
                    <a:pt x="7" y="118"/>
                  </a:lnTo>
                  <a:lnTo>
                    <a:pt x="92" y="14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7" name="Rectangle 78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8" name="Freeform 79"/>
            <p:cNvSpPr/>
            <p:nvPr/>
          </p:nvSpPr>
          <p:spPr bwMode="auto">
            <a:xfrm>
              <a:off x="6109854" y="54229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9" name="Freeform 80"/>
            <p:cNvSpPr/>
            <p:nvPr/>
          </p:nvSpPr>
          <p:spPr bwMode="auto">
            <a:xfrm>
              <a:off x="6106199" y="5422914"/>
              <a:ext cx="3655" cy="2193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0 w 5"/>
                <a:gd name="T7" fmla="*/ 3 h 3"/>
                <a:gd name="T8" fmla="*/ 3 w 5"/>
                <a:gd name="T9" fmla="*/ 3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0" name="Freeform 81"/>
            <p:cNvSpPr/>
            <p:nvPr/>
          </p:nvSpPr>
          <p:spPr bwMode="auto">
            <a:xfrm>
              <a:off x="6106199" y="5422914"/>
              <a:ext cx="3655" cy="2193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0 w 5"/>
                <a:gd name="T7" fmla="*/ 3 h 3"/>
                <a:gd name="T8" fmla="*/ 3 w 5"/>
                <a:gd name="T9" fmla="*/ 3 h 3"/>
                <a:gd name="T10" fmla="*/ 5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1" name="Freeform 82"/>
            <p:cNvSpPr/>
            <p:nvPr/>
          </p:nvSpPr>
          <p:spPr bwMode="auto">
            <a:xfrm>
              <a:off x="6106199" y="5425107"/>
              <a:ext cx="2193" cy="146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2" name="Freeform 83"/>
            <p:cNvSpPr/>
            <p:nvPr/>
          </p:nvSpPr>
          <p:spPr bwMode="auto">
            <a:xfrm>
              <a:off x="6106199" y="5425107"/>
              <a:ext cx="2193" cy="146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3" name="Freeform 84"/>
            <p:cNvSpPr/>
            <p:nvPr/>
          </p:nvSpPr>
          <p:spPr bwMode="auto">
            <a:xfrm>
              <a:off x="6109854" y="5422914"/>
              <a:ext cx="15351" cy="17544"/>
            </a:xfrm>
            <a:custGeom>
              <a:avLst/>
              <a:gdLst>
                <a:gd name="T0" fmla="*/ 0 w 21"/>
                <a:gd name="T1" fmla="*/ 0 h 24"/>
                <a:gd name="T2" fmla="*/ 0 w 21"/>
                <a:gd name="T3" fmla="*/ 0 h 24"/>
                <a:gd name="T4" fmla="*/ 21 w 21"/>
                <a:gd name="T5" fmla="*/ 24 h 24"/>
                <a:gd name="T6" fmla="*/ 9 w 21"/>
                <a:gd name="T7" fmla="*/ 10 h 24"/>
                <a:gd name="T8" fmla="*/ 0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lnTo>
                    <a:pt x="0" y="0"/>
                  </a:lnTo>
                  <a:lnTo>
                    <a:pt x="21" y="24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4" name="Freeform 85"/>
            <p:cNvSpPr/>
            <p:nvPr/>
          </p:nvSpPr>
          <p:spPr bwMode="auto">
            <a:xfrm>
              <a:off x="6109854" y="5422914"/>
              <a:ext cx="15351" cy="17544"/>
            </a:xfrm>
            <a:custGeom>
              <a:avLst/>
              <a:gdLst>
                <a:gd name="T0" fmla="*/ 0 w 21"/>
                <a:gd name="T1" fmla="*/ 0 h 24"/>
                <a:gd name="T2" fmla="*/ 0 w 21"/>
                <a:gd name="T3" fmla="*/ 0 h 24"/>
                <a:gd name="T4" fmla="*/ 21 w 21"/>
                <a:gd name="T5" fmla="*/ 24 h 24"/>
                <a:gd name="T6" fmla="*/ 9 w 21"/>
                <a:gd name="T7" fmla="*/ 10 h 24"/>
                <a:gd name="T8" fmla="*/ 0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lnTo>
                    <a:pt x="0" y="0"/>
                  </a:lnTo>
                  <a:lnTo>
                    <a:pt x="21" y="24"/>
                  </a:ln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5" name="Rectangle 86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6" name="Freeform 87"/>
            <p:cNvSpPr/>
            <p:nvPr/>
          </p:nvSpPr>
          <p:spPr bwMode="auto">
            <a:xfrm>
              <a:off x="6109854" y="54229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7" name="Freeform 89"/>
            <p:cNvSpPr/>
            <p:nvPr/>
          </p:nvSpPr>
          <p:spPr bwMode="auto">
            <a:xfrm>
              <a:off x="6187342" y="5509905"/>
              <a:ext cx="81874" cy="103073"/>
            </a:xfrm>
            <a:custGeom>
              <a:avLst/>
              <a:gdLst>
                <a:gd name="T0" fmla="*/ 7 w 112"/>
                <a:gd name="T1" fmla="*/ 0 h 141"/>
                <a:gd name="T2" fmla="*/ 0 w 112"/>
                <a:gd name="T3" fmla="*/ 9 h 141"/>
                <a:gd name="T4" fmla="*/ 107 w 112"/>
                <a:gd name="T5" fmla="*/ 141 h 141"/>
                <a:gd name="T6" fmla="*/ 112 w 112"/>
                <a:gd name="T7" fmla="*/ 108 h 141"/>
                <a:gd name="T8" fmla="*/ 7 w 11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1">
                  <a:moveTo>
                    <a:pt x="7" y="0"/>
                  </a:moveTo>
                  <a:lnTo>
                    <a:pt x="0" y="9"/>
                  </a:lnTo>
                  <a:lnTo>
                    <a:pt x="107" y="141"/>
                  </a:lnTo>
                  <a:lnTo>
                    <a:pt x="112" y="10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8" name="Freeform 91"/>
            <p:cNvSpPr/>
            <p:nvPr/>
          </p:nvSpPr>
          <p:spPr bwMode="auto">
            <a:xfrm>
              <a:off x="6116433" y="5430225"/>
              <a:ext cx="76026" cy="86260"/>
            </a:xfrm>
            <a:custGeom>
              <a:avLst/>
              <a:gdLst>
                <a:gd name="T0" fmla="*/ 0 w 104"/>
                <a:gd name="T1" fmla="*/ 0 h 118"/>
                <a:gd name="T2" fmla="*/ 12 w 104"/>
                <a:gd name="T3" fmla="*/ 14 h 118"/>
                <a:gd name="T4" fmla="*/ 97 w 104"/>
                <a:gd name="T5" fmla="*/ 118 h 118"/>
                <a:gd name="T6" fmla="*/ 104 w 104"/>
                <a:gd name="T7" fmla="*/ 109 h 118"/>
                <a:gd name="T8" fmla="*/ 0 w 10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18">
                  <a:moveTo>
                    <a:pt x="0" y="0"/>
                  </a:moveTo>
                  <a:lnTo>
                    <a:pt x="12" y="14"/>
                  </a:lnTo>
                  <a:lnTo>
                    <a:pt x="97" y="118"/>
                  </a:lnTo>
                  <a:lnTo>
                    <a:pt x="104" y="1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9" name="Rectangle 92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solidFill>
              <a:srgbClr val="BC3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0" name="Rectangle 93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1" name="Rectangle 94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2" name="Rectangle 95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3" name="Freeform 97"/>
            <p:cNvSpPr/>
            <p:nvPr/>
          </p:nvSpPr>
          <p:spPr bwMode="auto">
            <a:xfrm>
              <a:off x="6070380" y="5578621"/>
              <a:ext cx="78950" cy="17544"/>
            </a:xfrm>
            <a:custGeom>
              <a:avLst/>
              <a:gdLst>
                <a:gd name="T0" fmla="*/ 106 w 108"/>
                <a:gd name="T1" fmla="*/ 0 h 24"/>
                <a:gd name="T2" fmla="*/ 106 w 108"/>
                <a:gd name="T3" fmla="*/ 0 h 24"/>
                <a:gd name="T4" fmla="*/ 49 w 108"/>
                <a:gd name="T5" fmla="*/ 0 h 24"/>
                <a:gd name="T6" fmla="*/ 4 w 108"/>
                <a:gd name="T7" fmla="*/ 0 h 24"/>
                <a:gd name="T8" fmla="*/ 2 w 108"/>
                <a:gd name="T9" fmla="*/ 0 h 24"/>
                <a:gd name="T10" fmla="*/ 0 w 108"/>
                <a:gd name="T11" fmla="*/ 24 h 24"/>
                <a:gd name="T12" fmla="*/ 108 w 108"/>
                <a:gd name="T13" fmla="*/ 24 h 24"/>
                <a:gd name="T14" fmla="*/ 106 w 10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4">
                  <a:moveTo>
                    <a:pt x="106" y="0"/>
                  </a:moveTo>
                  <a:lnTo>
                    <a:pt x="106" y="0"/>
                  </a:lnTo>
                  <a:lnTo>
                    <a:pt x="4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4"/>
                  </a:lnTo>
                  <a:lnTo>
                    <a:pt x="108" y="24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4" name="Rectangle 99"/>
            <p:cNvSpPr>
              <a:spLocks noChangeArrowheads="1"/>
            </p:cNvSpPr>
            <p:nvPr/>
          </p:nvSpPr>
          <p:spPr bwMode="auto">
            <a:xfrm>
              <a:off x="6547002" y="5705087"/>
              <a:ext cx="206147" cy="6213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5" name="Rectangle 100"/>
            <p:cNvSpPr>
              <a:spLocks noChangeArrowheads="1"/>
            </p:cNvSpPr>
            <p:nvPr/>
          </p:nvSpPr>
          <p:spPr bwMode="auto">
            <a:xfrm>
              <a:off x="6547002" y="5705087"/>
              <a:ext cx="206147" cy="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6" name="Freeform 101"/>
            <p:cNvSpPr/>
            <p:nvPr/>
          </p:nvSpPr>
          <p:spPr bwMode="auto">
            <a:xfrm>
              <a:off x="6560892" y="5578621"/>
              <a:ext cx="181292" cy="126466"/>
            </a:xfrm>
            <a:custGeom>
              <a:avLst/>
              <a:gdLst>
                <a:gd name="T0" fmla="*/ 0 w 248"/>
                <a:gd name="T1" fmla="*/ 173 h 173"/>
                <a:gd name="T2" fmla="*/ 107 w 248"/>
                <a:gd name="T3" fmla="*/ 0 h 173"/>
                <a:gd name="T4" fmla="*/ 248 w 248"/>
                <a:gd name="T5" fmla="*/ 173 h 173"/>
                <a:gd name="T6" fmla="*/ 0 w 24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73">
                  <a:moveTo>
                    <a:pt x="0" y="173"/>
                  </a:moveTo>
                  <a:lnTo>
                    <a:pt x="107" y="0"/>
                  </a:lnTo>
                  <a:lnTo>
                    <a:pt x="248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7" name="Freeform 102"/>
            <p:cNvSpPr/>
            <p:nvPr/>
          </p:nvSpPr>
          <p:spPr bwMode="auto">
            <a:xfrm>
              <a:off x="6560892" y="5578621"/>
              <a:ext cx="181292" cy="126466"/>
            </a:xfrm>
            <a:custGeom>
              <a:avLst/>
              <a:gdLst>
                <a:gd name="T0" fmla="*/ 0 w 248"/>
                <a:gd name="T1" fmla="*/ 173 h 173"/>
                <a:gd name="T2" fmla="*/ 107 w 248"/>
                <a:gd name="T3" fmla="*/ 0 h 173"/>
                <a:gd name="T4" fmla="*/ 248 w 248"/>
                <a:gd name="T5" fmla="*/ 173 h 173"/>
                <a:gd name="T6" fmla="*/ 0 w 24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73">
                  <a:moveTo>
                    <a:pt x="0" y="173"/>
                  </a:moveTo>
                  <a:lnTo>
                    <a:pt x="107" y="0"/>
                  </a:lnTo>
                  <a:lnTo>
                    <a:pt x="248" y="173"/>
                  </a:lnTo>
                  <a:lnTo>
                    <a:pt x="0" y="1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8" name="Freeform 103"/>
            <p:cNvSpPr/>
            <p:nvPr/>
          </p:nvSpPr>
          <p:spPr bwMode="auto">
            <a:xfrm>
              <a:off x="6652269" y="5587394"/>
              <a:ext cx="89915" cy="117694"/>
            </a:xfrm>
            <a:custGeom>
              <a:avLst/>
              <a:gdLst>
                <a:gd name="T0" fmla="*/ 4 w 52"/>
                <a:gd name="T1" fmla="*/ 11 h 68"/>
                <a:gd name="T2" fmla="*/ 14 w 52"/>
                <a:gd name="T3" fmla="*/ 0 h 68"/>
                <a:gd name="T4" fmla="*/ 52 w 52"/>
                <a:gd name="T5" fmla="*/ 68 h 68"/>
                <a:gd name="T6" fmla="*/ 4 w 52"/>
                <a:gd name="T7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8">
                  <a:moveTo>
                    <a:pt x="4" y="1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0" y="8"/>
                    <a:pt x="4" y="1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9" name="Freeform 104"/>
            <p:cNvSpPr/>
            <p:nvPr/>
          </p:nvSpPr>
          <p:spPr bwMode="auto">
            <a:xfrm>
              <a:off x="6659579" y="5593973"/>
              <a:ext cx="10235" cy="12428"/>
            </a:xfrm>
            <a:custGeom>
              <a:avLst/>
              <a:gdLst>
                <a:gd name="T0" fmla="*/ 14 w 14"/>
                <a:gd name="T1" fmla="*/ 0 h 17"/>
                <a:gd name="T2" fmla="*/ 0 w 14"/>
                <a:gd name="T3" fmla="*/ 17 h 17"/>
                <a:gd name="T4" fmla="*/ 14 w 14"/>
                <a:gd name="T5" fmla="*/ 0 h 17"/>
                <a:gd name="T6" fmla="*/ 14 w 1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83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0" name="Freeform 105"/>
            <p:cNvSpPr/>
            <p:nvPr/>
          </p:nvSpPr>
          <p:spPr bwMode="auto">
            <a:xfrm>
              <a:off x="6659579" y="5593973"/>
              <a:ext cx="10235" cy="12428"/>
            </a:xfrm>
            <a:custGeom>
              <a:avLst/>
              <a:gdLst>
                <a:gd name="T0" fmla="*/ 14 w 14"/>
                <a:gd name="T1" fmla="*/ 0 h 17"/>
                <a:gd name="T2" fmla="*/ 0 w 14"/>
                <a:gd name="T3" fmla="*/ 17 h 17"/>
                <a:gd name="T4" fmla="*/ 14 w 14"/>
                <a:gd name="T5" fmla="*/ 0 h 17"/>
                <a:gd name="T6" fmla="*/ 14 w 1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1" name="Freeform 106"/>
            <p:cNvSpPr/>
            <p:nvPr/>
          </p:nvSpPr>
          <p:spPr bwMode="auto">
            <a:xfrm>
              <a:off x="6659579" y="5593973"/>
              <a:ext cx="82605" cy="111114"/>
            </a:xfrm>
            <a:custGeom>
              <a:avLst/>
              <a:gdLst>
                <a:gd name="T0" fmla="*/ 14 w 113"/>
                <a:gd name="T1" fmla="*/ 0 h 152"/>
                <a:gd name="T2" fmla="*/ 0 w 113"/>
                <a:gd name="T3" fmla="*/ 17 h 152"/>
                <a:gd name="T4" fmla="*/ 0 w 113"/>
                <a:gd name="T5" fmla="*/ 17 h 152"/>
                <a:gd name="T6" fmla="*/ 9 w 113"/>
                <a:gd name="T7" fmla="*/ 8 h 152"/>
                <a:gd name="T8" fmla="*/ 113 w 113"/>
                <a:gd name="T9" fmla="*/ 152 h 152"/>
                <a:gd name="T10" fmla="*/ 0 w 113"/>
                <a:gd name="T11" fmla="*/ 17 h 152"/>
                <a:gd name="T12" fmla="*/ 113 w 113"/>
                <a:gd name="T13" fmla="*/ 152 h 152"/>
                <a:gd name="T14" fmla="*/ 14 w 113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152">
                  <a:moveTo>
                    <a:pt x="14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9" y="8"/>
                  </a:lnTo>
                  <a:lnTo>
                    <a:pt x="113" y="152"/>
                  </a:lnTo>
                  <a:lnTo>
                    <a:pt x="0" y="17"/>
                  </a:lnTo>
                  <a:lnTo>
                    <a:pt x="113" y="15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2" name="Freeform 107"/>
            <p:cNvSpPr/>
            <p:nvPr/>
          </p:nvSpPr>
          <p:spPr bwMode="auto">
            <a:xfrm>
              <a:off x="6659579" y="5593973"/>
              <a:ext cx="82605" cy="111114"/>
            </a:xfrm>
            <a:custGeom>
              <a:avLst/>
              <a:gdLst>
                <a:gd name="T0" fmla="*/ 14 w 113"/>
                <a:gd name="T1" fmla="*/ 0 h 152"/>
                <a:gd name="T2" fmla="*/ 0 w 113"/>
                <a:gd name="T3" fmla="*/ 17 h 152"/>
                <a:gd name="T4" fmla="*/ 0 w 113"/>
                <a:gd name="T5" fmla="*/ 17 h 152"/>
                <a:gd name="T6" fmla="*/ 9 w 113"/>
                <a:gd name="T7" fmla="*/ 8 h 152"/>
                <a:gd name="T8" fmla="*/ 113 w 113"/>
                <a:gd name="T9" fmla="*/ 152 h 152"/>
                <a:gd name="T10" fmla="*/ 0 w 113"/>
                <a:gd name="T11" fmla="*/ 17 h 152"/>
                <a:gd name="T12" fmla="*/ 113 w 113"/>
                <a:gd name="T13" fmla="*/ 152 h 152"/>
                <a:gd name="T14" fmla="*/ 14 w 113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152">
                  <a:moveTo>
                    <a:pt x="14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9" y="8"/>
                  </a:lnTo>
                  <a:lnTo>
                    <a:pt x="113" y="152"/>
                  </a:lnTo>
                  <a:lnTo>
                    <a:pt x="0" y="17"/>
                  </a:lnTo>
                  <a:lnTo>
                    <a:pt x="113" y="15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3" name="Freeform 108"/>
            <p:cNvSpPr/>
            <p:nvPr/>
          </p:nvSpPr>
          <p:spPr bwMode="auto">
            <a:xfrm>
              <a:off x="6659579" y="5599821"/>
              <a:ext cx="82605" cy="105266"/>
            </a:xfrm>
            <a:custGeom>
              <a:avLst/>
              <a:gdLst>
                <a:gd name="T0" fmla="*/ 9 w 113"/>
                <a:gd name="T1" fmla="*/ 0 h 144"/>
                <a:gd name="T2" fmla="*/ 0 w 113"/>
                <a:gd name="T3" fmla="*/ 9 h 144"/>
                <a:gd name="T4" fmla="*/ 113 w 113"/>
                <a:gd name="T5" fmla="*/ 144 h 144"/>
                <a:gd name="T6" fmla="*/ 9 w 113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44">
                  <a:moveTo>
                    <a:pt x="9" y="0"/>
                  </a:moveTo>
                  <a:lnTo>
                    <a:pt x="0" y="9"/>
                  </a:lnTo>
                  <a:lnTo>
                    <a:pt x="113" y="1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4" name="Freeform 109"/>
            <p:cNvSpPr/>
            <p:nvPr/>
          </p:nvSpPr>
          <p:spPr bwMode="auto">
            <a:xfrm>
              <a:off x="6659579" y="5599821"/>
              <a:ext cx="82605" cy="105266"/>
            </a:xfrm>
            <a:custGeom>
              <a:avLst/>
              <a:gdLst>
                <a:gd name="T0" fmla="*/ 9 w 113"/>
                <a:gd name="T1" fmla="*/ 0 h 144"/>
                <a:gd name="T2" fmla="*/ 0 w 113"/>
                <a:gd name="T3" fmla="*/ 9 h 144"/>
                <a:gd name="T4" fmla="*/ 113 w 113"/>
                <a:gd name="T5" fmla="*/ 144 h 144"/>
                <a:gd name="T6" fmla="*/ 9 w 113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44">
                  <a:moveTo>
                    <a:pt x="9" y="0"/>
                  </a:moveTo>
                  <a:lnTo>
                    <a:pt x="0" y="9"/>
                  </a:lnTo>
                  <a:lnTo>
                    <a:pt x="113" y="14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5" name="Freeform 110"/>
            <p:cNvSpPr/>
            <p:nvPr/>
          </p:nvSpPr>
          <p:spPr bwMode="auto">
            <a:xfrm>
              <a:off x="5713643" y="4161179"/>
              <a:ext cx="776340" cy="639640"/>
            </a:xfrm>
            <a:custGeom>
              <a:avLst/>
              <a:gdLst>
                <a:gd name="T0" fmla="*/ 439 w 449"/>
                <a:gd name="T1" fmla="*/ 166 h 370"/>
                <a:gd name="T2" fmla="*/ 439 w 449"/>
                <a:gd name="T3" fmla="*/ 166 h 370"/>
                <a:gd name="T4" fmla="*/ 425 w 449"/>
                <a:gd name="T5" fmla="*/ 111 h 370"/>
                <a:gd name="T6" fmla="*/ 372 w 449"/>
                <a:gd name="T7" fmla="*/ 53 h 370"/>
                <a:gd name="T8" fmla="*/ 372 w 449"/>
                <a:gd name="T9" fmla="*/ 53 h 370"/>
                <a:gd name="T10" fmla="*/ 371 w 449"/>
                <a:gd name="T11" fmla="*/ 52 h 370"/>
                <a:gd name="T12" fmla="*/ 355 w 449"/>
                <a:gd name="T13" fmla="*/ 43 h 370"/>
                <a:gd name="T14" fmla="*/ 135 w 449"/>
                <a:gd name="T15" fmla="*/ 25 h 370"/>
                <a:gd name="T16" fmla="*/ 102 w 449"/>
                <a:gd name="T17" fmla="*/ 36 h 370"/>
                <a:gd name="T18" fmla="*/ 102 w 449"/>
                <a:gd name="T19" fmla="*/ 36 h 370"/>
                <a:gd name="T20" fmla="*/ 102 w 449"/>
                <a:gd name="T21" fmla="*/ 36 h 370"/>
                <a:gd name="T22" fmla="*/ 72 w 449"/>
                <a:gd name="T23" fmla="*/ 75 h 370"/>
                <a:gd name="T24" fmla="*/ 6 w 449"/>
                <a:gd name="T25" fmla="*/ 147 h 370"/>
                <a:gd name="T26" fmla="*/ 4 w 449"/>
                <a:gd name="T27" fmla="*/ 162 h 370"/>
                <a:gd name="T28" fmla="*/ 3 w 449"/>
                <a:gd name="T29" fmla="*/ 169 h 370"/>
                <a:gd name="T30" fmla="*/ 3 w 449"/>
                <a:gd name="T31" fmla="*/ 170 h 370"/>
                <a:gd name="T32" fmla="*/ 20 w 449"/>
                <a:gd name="T33" fmla="*/ 370 h 370"/>
                <a:gd name="T34" fmla="*/ 70 w 449"/>
                <a:gd name="T35" fmla="*/ 204 h 370"/>
                <a:gd name="T36" fmla="*/ 70 w 449"/>
                <a:gd name="T37" fmla="*/ 204 h 370"/>
                <a:gd name="T38" fmla="*/ 79 w 449"/>
                <a:gd name="T39" fmla="*/ 197 h 370"/>
                <a:gd name="T40" fmla="*/ 79 w 449"/>
                <a:gd name="T41" fmla="*/ 197 h 370"/>
                <a:gd name="T42" fmla="*/ 81 w 449"/>
                <a:gd name="T43" fmla="*/ 196 h 370"/>
                <a:gd name="T44" fmla="*/ 81 w 449"/>
                <a:gd name="T45" fmla="*/ 196 h 370"/>
                <a:gd name="T46" fmla="*/ 83 w 449"/>
                <a:gd name="T47" fmla="*/ 196 h 370"/>
                <a:gd name="T48" fmla="*/ 84 w 449"/>
                <a:gd name="T49" fmla="*/ 195 h 370"/>
                <a:gd name="T50" fmla="*/ 84 w 449"/>
                <a:gd name="T51" fmla="*/ 195 h 370"/>
                <a:gd name="T52" fmla="*/ 89 w 449"/>
                <a:gd name="T53" fmla="*/ 194 h 370"/>
                <a:gd name="T54" fmla="*/ 332 w 449"/>
                <a:gd name="T55" fmla="*/ 253 h 370"/>
                <a:gd name="T56" fmla="*/ 331 w 449"/>
                <a:gd name="T57" fmla="*/ 254 h 370"/>
                <a:gd name="T58" fmla="*/ 332 w 449"/>
                <a:gd name="T59" fmla="*/ 254 h 370"/>
                <a:gd name="T60" fmla="*/ 329 w 449"/>
                <a:gd name="T61" fmla="*/ 252 h 370"/>
                <a:gd name="T62" fmla="*/ 329 w 449"/>
                <a:gd name="T63" fmla="*/ 252 h 370"/>
                <a:gd name="T64" fmla="*/ 268 w 449"/>
                <a:gd name="T65" fmla="*/ 211 h 370"/>
                <a:gd name="T66" fmla="*/ 268 w 449"/>
                <a:gd name="T67" fmla="*/ 211 h 370"/>
                <a:gd name="T68" fmla="*/ 261 w 449"/>
                <a:gd name="T69" fmla="*/ 198 h 370"/>
                <a:gd name="T70" fmla="*/ 357 w 449"/>
                <a:gd name="T71" fmla="*/ 243 h 370"/>
                <a:gd name="T72" fmla="*/ 357 w 449"/>
                <a:gd name="T73" fmla="*/ 244 h 370"/>
                <a:gd name="T74" fmla="*/ 357 w 449"/>
                <a:gd name="T75" fmla="*/ 244 h 370"/>
                <a:gd name="T76" fmla="*/ 357 w 449"/>
                <a:gd name="T77" fmla="*/ 243 h 370"/>
                <a:gd name="T78" fmla="*/ 330 w 449"/>
                <a:gd name="T79" fmla="*/ 185 h 370"/>
                <a:gd name="T80" fmla="*/ 437 w 449"/>
                <a:gd name="T81" fmla="*/ 370 h 370"/>
                <a:gd name="T82" fmla="*/ 439 w 449"/>
                <a:gd name="T83" fmla="*/ 16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9" h="370">
                  <a:moveTo>
                    <a:pt x="439" y="166"/>
                  </a:moveTo>
                  <a:cubicBezTo>
                    <a:pt x="439" y="166"/>
                    <a:pt x="439" y="166"/>
                    <a:pt x="439" y="166"/>
                  </a:cubicBezTo>
                  <a:cubicBezTo>
                    <a:pt x="436" y="144"/>
                    <a:pt x="431" y="125"/>
                    <a:pt x="425" y="111"/>
                  </a:cubicBezTo>
                  <a:cubicBezTo>
                    <a:pt x="414" y="86"/>
                    <a:pt x="395" y="67"/>
                    <a:pt x="372" y="53"/>
                  </a:cubicBezTo>
                  <a:cubicBezTo>
                    <a:pt x="372" y="53"/>
                    <a:pt x="372" y="53"/>
                    <a:pt x="372" y="53"/>
                  </a:cubicBezTo>
                  <a:cubicBezTo>
                    <a:pt x="372" y="52"/>
                    <a:pt x="371" y="52"/>
                    <a:pt x="371" y="52"/>
                  </a:cubicBezTo>
                  <a:cubicBezTo>
                    <a:pt x="366" y="49"/>
                    <a:pt x="360" y="46"/>
                    <a:pt x="355" y="43"/>
                  </a:cubicBezTo>
                  <a:cubicBezTo>
                    <a:pt x="267" y="0"/>
                    <a:pt x="180" y="13"/>
                    <a:pt x="135" y="25"/>
                  </a:cubicBezTo>
                  <a:cubicBezTo>
                    <a:pt x="121" y="28"/>
                    <a:pt x="111" y="32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69" y="52"/>
                    <a:pt x="72" y="75"/>
                    <a:pt x="72" y="75"/>
                  </a:cubicBezTo>
                  <a:cubicBezTo>
                    <a:pt x="30" y="55"/>
                    <a:pt x="12" y="110"/>
                    <a:pt x="6" y="147"/>
                  </a:cubicBezTo>
                  <a:cubicBezTo>
                    <a:pt x="5" y="153"/>
                    <a:pt x="4" y="158"/>
                    <a:pt x="4" y="162"/>
                  </a:cubicBezTo>
                  <a:cubicBezTo>
                    <a:pt x="3" y="165"/>
                    <a:pt x="3" y="167"/>
                    <a:pt x="3" y="169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0" y="223"/>
                    <a:pt x="10" y="314"/>
                    <a:pt x="20" y="370"/>
                  </a:cubicBezTo>
                  <a:cubicBezTo>
                    <a:pt x="20" y="370"/>
                    <a:pt x="33" y="241"/>
                    <a:pt x="70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2" y="201"/>
                    <a:pt x="75" y="199"/>
                    <a:pt x="79" y="197"/>
                  </a:cubicBezTo>
                  <a:cubicBezTo>
                    <a:pt x="79" y="197"/>
                    <a:pt x="79" y="197"/>
                    <a:pt x="79" y="197"/>
                  </a:cubicBezTo>
                  <a:cubicBezTo>
                    <a:pt x="79" y="197"/>
                    <a:pt x="80" y="197"/>
                    <a:pt x="81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3" y="196"/>
                    <a:pt x="83" y="196"/>
                    <a:pt x="83" y="196"/>
                  </a:cubicBezTo>
                  <a:cubicBezTo>
                    <a:pt x="83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6" y="195"/>
                    <a:pt x="87" y="194"/>
                    <a:pt x="89" y="194"/>
                  </a:cubicBezTo>
                  <a:cubicBezTo>
                    <a:pt x="136" y="235"/>
                    <a:pt x="260" y="252"/>
                    <a:pt x="332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2" y="254"/>
                    <a:pt x="332" y="254"/>
                    <a:pt x="332" y="254"/>
                  </a:cubicBezTo>
                  <a:cubicBezTo>
                    <a:pt x="331" y="254"/>
                    <a:pt x="330" y="253"/>
                    <a:pt x="329" y="252"/>
                  </a:cubicBezTo>
                  <a:cubicBezTo>
                    <a:pt x="329" y="252"/>
                    <a:pt x="329" y="252"/>
                    <a:pt x="329" y="252"/>
                  </a:cubicBezTo>
                  <a:cubicBezTo>
                    <a:pt x="296" y="237"/>
                    <a:pt x="277" y="222"/>
                    <a:pt x="268" y="211"/>
                  </a:cubicBezTo>
                  <a:cubicBezTo>
                    <a:pt x="268" y="211"/>
                    <a:pt x="268" y="211"/>
                    <a:pt x="268" y="211"/>
                  </a:cubicBezTo>
                  <a:cubicBezTo>
                    <a:pt x="264" y="206"/>
                    <a:pt x="261" y="202"/>
                    <a:pt x="261" y="198"/>
                  </a:cubicBezTo>
                  <a:cubicBezTo>
                    <a:pt x="306" y="230"/>
                    <a:pt x="357" y="243"/>
                    <a:pt x="357" y="243"/>
                  </a:cubicBezTo>
                  <a:cubicBezTo>
                    <a:pt x="357" y="244"/>
                    <a:pt x="357" y="244"/>
                    <a:pt x="357" y="244"/>
                  </a:cubicBezTo>
                  <a:cubicBezTo>
                    <a:pt x="357" y="244"/>
                    <a:pt x="357" y="244"/>
                    <a:pt x="357" y="244"/>
                  </a:cubicBezTo>
                  <a:cubicBezTo>
                    <a:pt x="357" y="243"/>
                    <a:pt x="357" y="243"/>
                    <a:pt x="357" y="243"/>
                  </a:cubicBezTo>
                  <a:cubicBezTo>
                    <a:pt x="342" y="221"/>
                    <a:pt x="330" y="185"/>
                    <a:pt x="330" y="185"/>
                  </a:cubicBezTo>
                  <a:cubicBezTo>
                    <a:pt x="433" y="176"/>
                    <a:pt x="437" y="370"/>
                    <a:pt x="437" y="370"/>
                  </a:cubicBezTo>
                  <a:cubicBezTo>
                    <a:pt x="446" y="320"/>
                    <a:pt x="449" y="231"/>
                    <a:pt x="439" y="1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6" name="Rectangle 111"/>
            <p:cNvSpPr>
              <a:spLocks noChangeArrowheads="1"/>
            </p:cNvSpPr>
            <p:nvPr/>
          </p:nvSpPr>
          <p:spPr bwMode="auto">
            <a:xfrm>
              <a:off x="5419774" y="5829360"/>
              <a:ext cx="1379430" cy="839939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7" name="Rectangle 112"/>
            <p:cNvSpPr>
              <a:spLocks noChangeArrowheads="1"/>
            </p:cNvSpPr>
            <p:nvPr/>
          </p:nvSpPr>
          <p:spPr bwMode="auto">
            <a:xfrm>
              <a:off x="5419774" y="5829360"/>
              <a:ext cx="1379430" cy="839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8" name="Rectangle 113"/>
            <p:cNvSpPr>
              <a:spLocks noChangeArrowheads="1"/>
            </p:cNvSpPr>
            <p:nvPr/>
          </p:nvSpPr>
          <p:spPr bwMode="auto">
            <a:xfrm>
              <a:off x="4355413" y="6799420"/>
              <a:ext cx="3512538" cy="950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9" name="Rectangle 114"/>
            <p:cNvSpPr>
              <a:spLocks noChangeArrowheads="1"/>
            </p:cNvSpPr>
            <p:nvPr/>
          </p:nvSpPr>
          <p:spPr bwMode="auto">
            <a:xfrm>
              <a:off x="5419774" y="6669299"/>
              <a:ext cx="1379430" cy="1301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0" name="Freeform 115"/>
            <p:cNvSpPr/>
            <p:nvPr/>
          </p:nvSpPr>
          <p:spPr bwMode="auto">
            <a:xfrm>
              <a:off x="5210703" y="5558153"/>
              <a:ext cx="209071" cy="1111146"/>
            </a:xfrm>
            <a:custGeom>
              <a:avLst/>
              <a:gdLst>
                <a:gd name="T0" fmla="*/ 121 w 121"/>
                <a:gd name="T1" fmla="*/ 643 h 643"/>
                <a:gd name="T2" fmla="*/ 103 w 121"/>
                <a:gd name="T3" fmla="*/ 368 h 643"/>
                <a:gd name="T4" fmla="*/ 92 w 121"/>
                <a:gd name="T5" fmla="*/ 198 h 643"/>
                <a:gd name="T6" fmla="*/ 69 w 121"/>
                <a:gd name="T7" fmla="*/ 0 h 643"/>
                <a:gd name="T8" fmla="*/ 3 w 121"/>
                <a:gd name="T9" fmla="*/ 262 h 643"/>
                <a:gd name="T10" fmla="*/ 3 w 121"/>
                <a:gd name="T11" fmla="*/ 262 h 643"/>
                <a:gd name="T12" fmla="*/ 0 w 121"/>
                <a:gd name="T13" fmla="*/ 284 h 643"/>
                <a:gd name="T14" fmla="*/ 6 w 121"/>
                <a:gd name="T15" fmla="*/ 313 h 643"/>
                <a:gd name="T16" fmla="*/ 6 w 121"/>
                <a:gd name="T17" fmla="*/ 314 h 643"/>
                <a:gd name="T18" fmla="*/ 121 w 121"/>
                <a:gd name="T19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43">
                  <a:moveTo>
                    <a:pt x="121" y="643"/>
                  </a:moveTo>
                  <a:cubicBezTo>
                    <a:pt x="103" y="368"/>
                    <a:pt x="103" y="368"/>
                    <a:pt x="103" y="368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262"/>
                    <a:pt x="3" y="262"/>
                    <a:pt x="3" y="262"/>
                  </a:cubicBezTo>
                  <a:cubicBezTo>
                    <a:pt x="3" y="262"/>
                    <a:pt x="3" y="262"/>
                    <a:pt x="3" y="262"/>
                  </a:cubicBezTo>
                  <a:cubicBezTo>
                    <a:pt x="1" y="269"/>
                    <a:pt x="0" y="276"/>
                    <a:pt x="0" y="284"/>
                  </a:cubicBezTo>
                  <a:cubicBezTo>
                    <a:pt x="0" y="294"/>
                    <a:pt x="2" y="304"/>
                    <a:pt x="6" y="313"/>
                  </a:cubicBezTo>
                  <a:cubicBezTo>
                    <a:pt x="6" y="314"/>
                    <a:pt x="6" y="314"/>
                    <a:pt x="6" y="314"/>
                  </a:cubicBezTo>
                  <a:lnTo>
                    <a:pt x="121" y="6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1" name="Freeform 116"/>
            <p:cNvSpPr/>
            <p:nvPr/>
          </p:nvSpPr>
          <p:spPr bwMode="auto">
            <a:xfrm>
              <a:off x="6799203" y="5558153"/>
              <a:ext cx="209802" cy="1111146"/>
            </a:xfrm>
            <a:custGeom>
              <a:avLst/>
              <a:gdLst>
                <a:gd name="T0" fmla="*/ 0 w 121"/>
                <a:gd name="T1" fmla="*/ 643 h 643"/>
                <a:gd name="T2" fmla="*/ 18 w 121"/>
                <a:gd name="T3" fmla="*/ 368 h 643"/>
                <a:gd name="T4" fmla="*/ 30 w 121"/>
                <a:gd name="T5" fmla="*/ 198 h 643"/>
                <a:gd name="T6" fmla="*/ 53 w 121"/>
                <a:gd name="T7" fmla="*/ 0 h 643"/>
                <a:gd name="T8" fmla="*/ 118 w 121"/>
                <a:gd name="T9" fmla="*/ 262 h 643"/>
                <a:gd name="T10" fmla="*/ 118 w 121"/>
                <a:gd name="T11" fmla="*/ 262 h 643"/>
                <a:gd name="T12" fmla="*/ 121 w 121"/>
                <a:gd name="T13" fmla="*/ 284 h 643"/>
                <a:gd name="T14" fmla="*/ 115 w 121"/>
                <a:gd name="T15" fmla="*/ 313 h 643"/>
                <a:gd name="T16" fmla="*/ 115 w 121"/>
                <a:gd name="T17" fmla="*/ 314 h 643"/>
                <a:gd name="T18" fmla="*/ 0 w 121"/>
                <a:gd name="T19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43">
                  <a:moveTo>
                    <a:pt x="0" y="643"/>
                  </a:moveTo>
                  <a:cubicBezTo>
                    <a:pt x="18" y="368"/>
                    <a:pt x="18" y="368"/>
                    <a:pt x="18" y="368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20" y="269"/>
                    <a:pt x="121" y="276"/>
                    <a:pt x="121" y="284"/>
                  </a:cubicBezTo>
                  <a:cubicBezTo>
                    <a:pt x="121" y="294"/>
                    <a:pt x="119" y="304"/>
                    <a:pt x="115" y="313"/>
                  </a:cubicBezTo>
                  <a:cubicBezTo>
                    <a:pt x="115" y="314"/>
                    <a:pt x="115" y="314"/>
                    <a:pt x="115" y="314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2" name="Oval 117"/>
            <p:cNvSpPr>
              <a:spLocks noChangeArrowheads="1"/>
            </p:cNvSpPr>
            <p:nvPr/>
          </p:nvSpPr>
          <p:spPr bwMode="auto">
            <a:xfrm>
              <a:off x="6013360" y="6161242"/>
              <a:ext cx="176175" cy="1761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3" name="Freeform 118"/>
            <p:cNvSpPr>
              <a:spLocks noEditPoints="1"/>
            </p:cNvSpPr>
            <p:nvPr/>
          </p:nvSpPr>
          <p:spPr bwMode="auto">
            <a:xfrm>
              <a:off x="7055060" y="6444877"/>
              <a:ext cx="363315" cy="354543"/>
            </a:xfrm>
            <a:custGeom>
              <a:avLst/>
              <a:gdLst>
                <a:gd name="T0" fmla="*/ 52 w 210"/>
                <a:gd name="T1" fmla="*/ 0 h 205"/>
                <a:gd name="T2" fmla="*/ 52 w 210"/>
                <a:gd name="T3" fmla="*/ 16 h 205"/>
                <a:gd name="T4" fmla="*/ 0 w 210"/>
                <a:gd name="T5" fmla="*/ 97 h 205"/>
                <a:gd name="T6" fmla="*/ 52 w 210"/>
                <a:gd name="T7" fmla="*/ 178 h 205"/>
                <a:gd name="T8" fmla="*/ 52 w 210"/>
                <a:gd name="T9" fmla="*/ 205 h 205"/>
                <a:gd name="T10" fmla="*/ 210 w 210"/>
                <a:gd name="T11" fmla="*/ 205 h 205"/>
                <a:gd name="T12" fmla="*/ 210 w 210"/>
                <a:gd name="T13" fmla="*/ 0 h 205"/>
                <a:gd name="T14" fmla="*/ 52 w 210"/>
                <a:gd name="T15" fmla="*/ 0 h 205"/>
                <a:gd name="T16" fmla="*/ 29 w 210"/>
                <a:gd name="T17" fmla="*/ 147 h 205"/>
                <a:gd name="T18" fmla="*/ 26 w 210"/>
                <a:gd name="T19" fmla="*/ 97 h 205"/>
                <a:gd name="T20" fmla="*/ 52 w 210"/>
                <a:gd name="T21" fmla="*/ 42 h 205"/>
                <a:gd name="T22" fmla="*/ 52 w 210"/>
                <a:gd name="T23" fmla="*/ 152 h 205"/>
                <a:gd name="T24" fmla="*/ 29 w 210"/>
                <a:gd name="T25" fmla="*/ 14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05">
                  <a:moveTo>
                    <a:pt x="52" y="0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7" y="16"/>
                    <a:pt x="0" y="34"/>
                    <a:pt x="0" y="97"/>
                  </a:cubicBezTo>
                  <a:cubicBezTo>
                    <a:pt x="0" y="154"/>
                    <a:pt x="0" y="178"/>
                    <a:pt x="52" y="17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210" y="205"/>
                    <a:pt x="210" y="205"/>
                    <a:pt x="210" y="205"/>
                  </a:cubicBezTo>
                  <a:cubicBezTo>
                    <a:pt x="210" y="0"/>
                    <a:pt x="210" y="0"/>
                    <a:pt x="210" y="0"/>
                  </a:cubicBezTo>
                  <a:lnTo>
                    <a:pt x="52" y="0"/>
                  </a:lnTo>
                  <a:close/>
                  <a:moveTo>
                    <a:pt x="29" y="147"/>
                  </a:moveTo>
                  <a:cubicBezTo>
                    <a:pt x="26" y="140"/>
                    <a:pt x="26" y="122"/>
                    <a:pt x="26" y="97"/>
                  </a:cubicBezTo>
                  <a:cubicBezTo>
                    <a:pt x="26" y="42"/>
                    <a:pt x="28" y="42"/>
                    <a:pt x="52" y="42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32" y="152"/>
                    <a:pt x="30" y="149"/>
                    <a:pt x="29" y="14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4" name="Freeform 119"/>
            <p:cNvSpPr/>
            <p:nvPr/>
          </p:nvSpPr>
          <p:spPr bwMode="auto">
            <a:xfrm>
              <a:off x="6671276" y="6709505"/>
              <a:ext cx="60675" cy="51902"/>
            </a:xfrm>
            <a:custGeom>
              <a:avLst/>
              <a:gdLst>
                <a:gd name="T0" fmla="*/ 19 w 83"/>
                <a:gd name="T1" fmla="*/ 71 h 71"/>
                <a:gd name="T2" fmla="*/ 0 w 83"/>
                <a:gd name="T3" fmla="*/ 35 h 71"/>
                <a:gd name="T4" fmla="*/ 19 w 83"/>
                <a:gd name="T5" fmla="*/ 0 h 71"/>
                <a:gd name="T6" fmla="*/ 62 w 83"/>
                <a:gd name="T7" fmla="*/ 0 h 71"/>
                <a:gd name="T8" fmla="*/ 83 w 83"/>
                <a:gd name="T9" fmla="*/ 35 h 71"/>
                <a:gd name="T10" fmla="*/ 62 w 83"/>
                <a:gd name="T11" fmla="*/ 71 h 71"/>
                <a:gd name="T12" fmla="*/ 19 w 83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1">
                  <a:moveTo>
                    <a:pt x="19" y="71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62" y="0"/>
                  </a:lnTo>
                  <a:lnTo>
                    <a:pt x="83" y="35"/>
                  </a:lnTo>
                  <a:lnTo>
                    <a:pt x="62" y="71"/>
                  </a:lnTo>
                  <a:lnTo>
                    <a:pt x="19" y="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5" name="Freeform 120"/>
            <p:cNvSpPr/>
            <p:nvPr/>
          </p:nvSpPr>
          <p:spPr bwMode="auto">
            <a:xfrm>
              <a:off x="6592326" y="6709505"/>
              <a:ext cx="58481" cy="51902"/>
            </a:xfrm>
            <a:custGeom>
              <a:avLst/>
              <a:gdLst>
                <a:gd name="T0" fmla="*/ 19 w 80"/>
                <a:gd name="T1" fmla="*/ 71 h 71"/>
                <a:gd name="T2" fmla="*/ 0 w 80"/>
                <a:gd name="T3" fmla="*/ 35 h 71"/>
                <a:gd name="T4" fmla="*/ 19 w 80"/>
                <a:gd name="T5" fmla="*/ 0 h 71"/>
                <a:gd name="T6" fmla="*/ 61 w 80"/>
                <a:gd name="T7" fmla="*/ 0 h 71"/>
                <a:gd name="T8" fmla="*/ 80 w 80"/>
                <a:gd name="T9" fmla="*/ 35 h 71"/>
                <a:gd name="T10" fmla="*/ 61 w 80"/>
                <a:gd name="T11" fmla="*/ 71 h 71"/>
                <a:gd name="T12" fmla="*/ 19 w 80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1">
                  <a:moveTo>
                    <a:pt x="19" y="71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61" y="0"/>
                  </a:lnTo>
                  <a:lnTo>
                    <a:pt x="80" y="35"/>
                  </a:lnTo>
                  <a:lnTo>
                    <a:pt x="61" y="71"/>
                  </a:lnTo>
                  <a:lnTo>
                    <a:pt x="19" y="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6" name="Freeform 121"/>
            <p:cNvSpPr/>
            <p:nvPr/>
          </p:nvSpPr>
          <p:spPr bwMode="auto">
            <a:xfrm>
              <a:off x="6516300" y="6709505"/>
              <a:ext cx="59944" cy="51902"/>
            </a:xfrm>
            <a:custGeom>
              <a:avLst/>
              <a:gdLst>
                <a:gd name="T0" fmla="*/ 21 w 82"/>
                <a:gd name="T1" fmla="*/ 71 h 71"/>
                <a:gd name="T2" fmla="*/ 0 w 82"/>
                <a:gd name="T3" fmla="*/ 35 h 71"/>
                <a:gd name="T4" fmla="*/ 21 w 82"/>
                <a:gd name="T5" fmla="*/ 0 h 71"/>
                <a:gd name="T6" fmla="*/ 64 w 82"/>
                <a:gd name="T7" fmla="*/ 0 h 71"/>
                <a:gd name="T8" fmla="*/ 82 w 82"/>
                <a:gd name="T9" fmla="*/ 35 h 71"/>
                <a:gd name="T10" fmla="*/ 64 w 82"/>
                <a:gd name="T11" fmla="*/ 71 h 71"/>
                <a:gd name="T12" fmla="*/ 21 w 82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1">
                  <a:moveTo>
                    <a:pt x="21" y="71"/>
                  </a:moveTo>
                  <a:lnTo>
                    <a:pt x="0" y="35"/>
                  </a:lnTo>
                  <a:lnTo>
                    <a:pt x="21" y="0"/>
                  </a:lnTo>
                  <a:lnTo>
                    <a:pt x="64" y="0"/>
                  </a:lnTo>
                  <a:lnTo>
                    <a:pt x="82" y="35"/>
                  </a:lnTo>
                  <a:lnTo>
                    <a:pt x="64" y="71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7" name="Freeform 122"/>
            <p:cNvSpPr/>
            <p:nvPr/>
          </p:nvSpPr>
          <p:spPr bwMode="auto">
            <a:xfrm>
              <a:off x="5739960" y="4828598"/>
              <a:ext cx="285097" cy="207609"/>
            </a:xfrm>
            <a:custGeom>
              <a:avLst/>
              <a:gdLst>
                <a:gd name="T0" fmla="*/ 145 w 165"/>
                <a:gd name="T1" fmla="*/ 81 h 120"/>
                <a:gd name="T2" fmla="*/ 128 w 165"/>
                <a:gd name="T3" fmla="*/ 92 h 120"/>
                <a:gd name="T4" fmla="*/ 8 w 165"/>
                <a:gd name="T5" fmla="*/ 0 h 120"/>
                <a:gd name="T6" fmla="*/ 1 w 165"/>
                <a:gd name="T7" fmla="*/ 8 h 120"/>
                <a:gd name="T8" fmla="*/ 127 w 165"/>
                <a:gd name="T9" fmla="*/ 108 h 120"/>
                <a:gd name="T10" fmla="*/ 145 w 165"/>
                <a:gd name="T11" fmla="*/ 120 h 120"/>
                <a:gd name="T12" fmla="*/ 165 w 165"/>
                <a:gd name="T13" fmla="*/ 100 h 120"/>
                <a:gd name="T14" fmla="*/ 145 w 165"/>
                <a:gd name="T15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0">
                  <a:moveTo>
                    <a:pt x="145" y="81"/>
                  </a:moveTo>
                  <a:cubicBezTo>
                    <a:pt x="138" y="81"/>
                    <a:pt x="131" y="85"/>
                    <a:pt x="128" y="92"/>
                  </a:cubicBezTo>
                  <a:cubicBezTo>
                    <a:pt x="18" y="72"/>
                    <a:pt x="8" y="3"/>
                    <a:pt x="8" y="0"/>
                  </a:cubicBezTo>
                  <a:cubicBezTo>
                    <a:pt x="5" y="0"/>
                    <a:pt x="1" y="4"/>
                    <a:pt x="1" y="8"/>
                  </a:cubicBezTo>
                  <a:cubicBezTo>
                    <a:pt x="1" y="10"/>
                    <a:pt x="0" y="86"/>
                    <a:pt x="127" y="108"/>
                  </a:cubicBezTo>
                  <a:cubicBezTo>
                    <a:pt x="130" y="115"/>
                    <a:pt x="137" y="120"/>
                    <a:pt x="145" y="120"/>
                  </a:cubicBezTo>
                  <a:cubicBezTo>
                    <a:pt x="156" y="120"/>
                    <a:pt x="165" y="111"/>
                    <a:pt x="165" y="100"/>
                  </a:cubicBezTo>
                  <a:cubicBezTo>
                    <a:pt x="165" y="90"/>
                    <a:pt x="156" y="81"/>
                    <a:pt x="145" y="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2" grpId="0" autoUpdateAnimBg="0"/>
      <p:bldP spid="13" grpId="0" autoUpdateAnimBg="0"/>
      <p:bldP spid="18" grpId="0" autoUpdateAnimBg="0"/>
      <p:bldP spid="19" grpId="0" autoUpdateAnimBg="0"/>
      <p:bldP spid="24" grpId="0" autoUpdateAnimBg="0"/>
      <p:bldP spid="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文本框 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"/>
            </p:custDataLst>
          </p:nvPr>
        </p:nvSpPr>
        <p:spPr>
          <a:xfrm>
            <a:off x="1078695" y="1025477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一句话介绍：</a:t>
            </a:r>
          </a:p>
        </p:txBody>
      </p:sp>
      <p:sp>
        <p:nvSpPr>
          <p:cNvPr id="3" name="PA_库_文本框 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2"/>
            </p:custDataLst>
          </p:nvPr>
        </p:nvSpPr>
        <p:spPr>
          <a:xfrm>
            <a:off x="1078695" y="1548697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在此输入一句话项目介绍的说明性文字务必言简意赅言简意赅。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4" name="PA_库_文本框 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3"/>
            </p:custDataLst>
          </p:nvPr>
        </p:nvSpPr>
        <p:spPr>
          <a:xfrm>
            <a:off x="1078695" y="2179639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项目进度</a:t>
            </a:r>
          </a:p>
        </p:txBody>
      </p:sp>
      <p:grpSp>
        <p:nvGrpSpPr>
          <p:cNvPr id="5" name="PA_库_组合 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4"/>
            </p:custDataLst>
          </p:nvPr>
        </p:nvGrpSpPr>
        <p:grpSpPr>
          <a:xfrm>
            <a:off x="2120005" y="3066069"/>
            <a:ext cx="579660" cy="671469"/>
            <a:chOff x="1712451" y="2860578"/>
            <a:chExt cx="1060647" cy="1228636"/>
          </a:xfrm>
          <a:effectLst>
            <a:outerShdw blurRad="63500" dist="25400" dir="5400000" algn="t" rotWithShape="0">
              <a:prstClr val="black">
                <a:alpha val="45000"/>
              </a:prstClr>
            </a:outerShdw>
          </a:effectLst>
        </p:grpSpPr>
        <p:sp>
          <p:nvSpPr>
            <p:cNvPr id="6" name="平行四边形 5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name="adj" fmla="val 5621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 rot="5400000" flipH="1">
              <a:off x="2043903" y="3360020"/>
              <a:ext cx="928889" cy="529500"/>
            </a:xfrm>
            <a:prstGeom prst="parallelogram">
              <a:avLst>
                <a:gd name="adj" fmla="val 56208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</p:grpSp>
      <p:sp>
        <p:nvSpPr>
          <p:cNvPr id="9" name="PA_库_文本框 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5"/>
            </p:custDataLst>
          </p:nvPr>
        </p:nvSpPr>
        <p:spPr>
          <a:xfrm>
            <a:off x="1248691" y="3901355"/>
            <a:ext cx="232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造字工房悦黑演示版纤细体" pitchFamily="50" charset="-122"/>
                <a:ea typeface="造字工房悦黑演示版纤细体" pitchFamily="50" charset="-122"/>
              </a:rPr>
              <a:t>1</a:t>
            </a:r>
            <a:r>
              <a:rPr lang="zh-CN" altLang="en-US" sz="1600" dirty="0">
                <a:latin typeface="造字工房悦黑演示版纤细体" pitchFamily="50" charset="-122"/>
                <a:ea typeface="造字工房悦黑演示版纤细体" pitchFamily="50" charset="-122"/>
              </a:rPr>
              <a:t>、该过程的说明性文字该过程的说明性文字该过程的说明性文字；</a:t>
            </a:r>
          </a:p>
        </p:txBody>
      </p:sp>
      <p:grpSp>
        <p:nvGrpSpPr>
          <p:cNvPr id="10" name="PA_库_组合 9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6"/>
            </p:custDataLst>
          </p:nvPr>
        </p:nvGrpSpPr>
        <p:grpSpPr>
          <a:xfrm>
            <a:off x="5102691" y="3066069"/>
            <a:ext cx="579660" cy="671469"/>
            <a:chOff x="1712451" y="2860578"/>
            <a:chExt cx="1060647" cy="1228636"/>
          </a:xfrm>
          <a:effectLst>
            <a:outerShdw blurRad="63500" dist="25400" dir="5400000" algn="t" rotWithShape="0">
              <a:prstClr val="black">
                <a:alpha val="45000"/>
              </a:prstClr>
            </a:outerShdw>
          </a:effectLst>
        </p:grpSpPr>
        <p:sp>
          <p:nvSpPr>
            <p:cNvPr id="11" name="平行四边形 10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name="adj" fmla="val 5621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rot="5400000" flipH="1">
              <a:off x="2043903" y="3360020"/>
              <a:ext cx="928889" cy="529500"/>
            </a:xfrm>
            <a:prstGeom prst="parallelogram">
              <a:avLst>
                <a:gd name="adj" fmla="val 56208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</p:grpSp>
      <p:sp>
        <p:nvSpPr>
          <p:cNvPr id="14" name="PA_库_文本框 1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7"/>
            </p:custDataLst>
          </p:nvPr>
        </p:nvSpPr>
        <p:spPr>
          <a:xfrm>
            <a:off x="4231377" y="3901355"/>
            <a:ext cx="232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latin typeface="造字工房悦黑演示版纤细体" pitchFamily="50" charset="-122"/>
                <a:ea typeface="造字工房悦黑演示版纤细体" pitchFamily="50" charset="-122"/>
              </a:rPr>
              <a:t>2</a:t>
            </a:r>
            <a:r>
              <a:rPr lang="zh-CN" altLang="en-US" sz="1600" dirty="0">
                <a:latin typeface="造字工房悦黑演示版纤细体" pitchFamily="50" charset="-122"/>
                <a:ea typeface="造字工房悦黑演示版纤细体" pitchFamily="50" charset="-122"/>
              </a:rPr>
              <a:t>、该过程的说明性文字该过程的说明性文字该过程的说明性文字；</a:t>
            </a:r>
          </a:p>
        </p:txBody>
      </p:sp>
      <p:grpSp>
        <p:nvGrpSpPr>
          <p:cNvPr id="15" name="PA_库_组合 1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pSpPr/>
          <p:nvPr>
            <p:custDataLst>
              <p:tags r:id="rId8"/>
            </p:custDataLst>
          </p:nvPr>
        </p:nvGrpSpPr>
        <p:grpSpPr>
          <a:xfrm>
            <a:off x="8085377" y="3066069"/>
            <a:ext cx="579660" cy="671469"/>
            <a:chOff x="1712451" y="2860578"/>
            <a:chExt cx="1060647" cy="1228636"/>
          </a:xfrm>
          <a:effectLst>
            <a:outerShdw blurRad="63500" dist="25400" dir="5400000" algn="t" rotWithShape="0">
              <a:prstClr val="black">
                <a:alpha val="45000"/>
              </a:prstClr>
            </a:outerShdw>
          </a:effectLst>
        </p:grpSpPr>
        <p:sp>
          <p:nvSpPr>
            <p:cNvPr id="16" name="平行四边形 15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name="adj" fmla="val 5621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7" name="平行四边形 16"/>
            <p:cNvSpPr/>
            <p:nvPr/>
          </p:nvSpPr>
          <p:spPr>
            <a:xfrm rot="5400000" flipH="1">
              <a:off x="2043903" y="3360020"/>
              <a:ext cx="928889" cy="529500"/>
            </a:xfrm>
            <a:prstGeom prst="parallelogram">
              <a:avLst>
                <a:gd name="adj" fmla="val 56208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</p:grpSp>
      <p:sp>
        <p:nvSpPr>
          <p:cNvPr id="19" name="PA_库_文本框 1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9"/>
            </p:custDataLst>
          </p:nvPr>
        </p:nvSpPr>
        <p:spPr>
          <a:xfrm>
            <a:off x="7214063" y="3901355"/>
            <a:ext cx="232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、该过程的说明性文字该过程的说明性文字该过程的说明性文字。</a:t>
            </a:r>
          </a:p>
        </p:txBody>
      </p:sp>
      <p:cxnSp>
        <p:nvCxnSpPr>
          <p:cNvPr id="20" name="PA_库_StraightArrowConnector 19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CxnSpPr/>
          <p:nvPr>
            <p:custDataLst>
              <p:tags r:id="rId10"/>
            </p:custDataLst>
          </p:nvPr>
        </p:nvCxnSpPr>
        <p:spPr>
          <a:xfrm>
            <a:off x="3350634" y="3393703"/>
            <a:ext cx="105204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_库_StraightArrowConnector 20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CxnSpPr/>
          <p:nvPr>
            <p:custDataLst>
              <p:tags r:id="rId11"/>
            </p:custDataLst>
          </p:nvPr>
        </p:nvCxnSpPr>
        <p:spPr>
          <a:xfrm>
            <a:off x="6413148" y="3393703"/>
            <a:ext cx="105204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9" grpId="0" autoUpdateAnimBg="0"/>
      <p:bldP spid="14" grpId="0" autoUpdateAnimBg="0"/>
      <p:bldP spid="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文本框 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"/>
            </p:custDataLst>
          </p:nvPr>
        </p:nvSpPr>
        <p:spPr>
          <a:xfrm>
            <a:off x="823961" y="2581089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项目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-1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3" name="PA_库_文本框 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2"/>
            </p:custDataLst>
          </p:nvPr>
        </p:nvSpPr>
        <p:spPr>
          <a:xfrm>
            <a:off x="2007736" y="2581089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造字工房悦黑演示版纤细体" pitchFamily="50" charset="-122"/>
                <a:ea typeface="造字工房悦黑演示版纤细体" pitchFamily="50" charset="-122"/>
              </a:rPr>
              <a:t>该项目的介绍性文字；</a:t>
            </a:r>
          </a:p>
        </p:txBody>
      </p:sp>
      <p:sp>
        <p:nvSpPr>
          <p:cNvPr id="4" name="PA_库_文本框 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3"/>
            </p:custDataLst>
          </p:nvPr>
        </p:nvSpPr>
        <p:spPr>
          <a:xfrm>
            <a:off x="823961" y="3350347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项目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-2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5" name="PA_库_文本框 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4"/>
            </p:custDataLst>
          </p:nvPr>
        </p:nvSpPr>
        <p:spPr>
          <a:xfrm>
            <a:off x="2007736" y="3350347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造字工房悦黑演示版纤细体" pitchFamily="50" charset="-122"/>
                <a:ea typeface="造字工房悦黑演示版纤细体" pitchFamily="50" charset="-122"/>
              </a:rPr>
              <a:t>该项目的介绍性文字，介绍性文字</a:t>
            </a:r>
          </a:p>
        </p:txBody>
      </p:sp>
      <p:sp>
        <p:nvSpPr>
          <p:cNvPr id="6" name="PA_库_文本框 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5"/>
            </p:custDataLst>
          </p:nvPr>
        </p:nvSpPr>
        <p:spPr>
          <a:xfrm>
            <a:off x="823961" y="4119604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项目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-3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7" name="PA_库_文本框 6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6"/>
            </p:custDataLst>
          </p:nvPr>
        </p:nvSpPr>
        <p:spPr>
          <a:xfrm>
            <a:off x="2007736" y="4119604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造字工房悦黑演示版纤细体" pitchFamily="50" charset="-122"/>
                <a:ea typeface="造字工房悦黑演示版纤细体" pitchFamily="50" charset="-122"/>
              </a:rPr>
              <a:t>该项目的介绍性文字，该项目的介绍性文字。</a:t>
            </a:r>
          </a:p>
        </p:txBody>
      </p:sp>
      <p:sp>
        <p:nvSpPr>
          <p:cNvPr id="8" name="PA_库_等腰三角形 7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7"/>
            </p:custDataLst>
          </p:nvPr>
        </p:nvSpPr>
        <p:spPr>
          <a:xfrm>
            <a:off x="7901455" y="2047314"/>
            <a:ext cx="2477815" cy="2136048"/>
          </a:xfrm>
          <a:prstGeom prst="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 useBgFill="1">
        <p:nvSpPr>
          <p:cNvPr id="9" name="PA_库_椭圆 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8"/>
            </p:custDataLst>
          </p:nvPr>
        </p:nvSpPr>
        <p:spPr>
          <a:xfrm>
            <a:off x="8621877" y="1913453"/>
            <a:ext cx="1036968" cy="103696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项目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A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 useBgFill="1">
        <p:nvSpPr>
          <p:cNvPr id="10" name="PA_库_椭圆 9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9"/>
            </p:custDataLst>
          </p:nvPr>
        </p:nvSpPr>
        <p:spPr>
          <a:xfrm>
            <a:off x="7405492" y="3641003"/>
            <a:ext cx="1036968" cy="103696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项目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B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 useBgFill="1">
        <p:nvSpPr>
          <p:cNvPr id="11" name="PA_库_椭圆 10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10"/>
            </p:custDataLst>
          </p:nvPr>
        </p:nvSpPr>
        <p:spPr>
          <a:xfrm>
            <a:off x="9838264" y="3641003"/>
            <a:ext cx="1036968" cy="103696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项目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C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椭圆 1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1"/>
            </p:custDataLst>
          </p:nvPr>
        </p:nvSpPr>
        <p:spPr>
          <a:xfrm>
            <a:off x="743297" y="1476207"/>
            <a:ext cx="3557921" cy="355792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3" name="PA_库_文本框 2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2"/>
            </p:custDataLst>
          </p:nvPr>
        </p:nvSpPr>
        <p:spPr>
          <a:xfrm>
            <a:off x="4783819" y="1624445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项目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一</a:t>
            </a:r>
          </a:p>
        </p:txBody>
      </p:sp>
      <p:sp>
        <p:nvSpPr>
          <p:cNvPr id="4" name="PA_库_文本框 3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3"/>
            </p:custDataLst>
          </p:nvPr>
        </p:nvSpPr>
        <p:spPr>
          <a:xfrm>
            <a:off x="5944962" y="1624445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项目一、项目二、项目三</a:t>
            </a:r>
          </a:p>
        </p:txBody>
      </p:sp>
      <p:sp>
        <p:nvSpPr>
          <p:cNvPr id="5" name="PA_库_文本框 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4"/>
            </p:custDataLst>
          </p:nvPr>
        </p:nvSpPr>
        <p:spPr>
          <a:xfrm>
            <a:off x="4703989" y="2109289"/>
            <a:ext cx="59218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造字工房悦黑演示版纤细体" pitchFamily="50" charset="-122"/>
                <a:ea typeface="造字工房悦黑演示版纤细体" pitchFamily="50" charset="-122"/>
              </a:rPr>
              <a:t>关于此人的一些介绍，可以涉及学历、经验、背景等等。关于此人的一些介绍，可以涉及学历、经验、背景等等。</a:t>
            </a:r>
          </a:p>
        </p:txBody>
      </p:sp>
      <p:graphicFrame>
        <p:nvGraphicFramePr>
          <p:cNvPr id="6" name="PA_库_Chart 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GraphicFramePr/>
          <p:nvPr>
            <p:custDataLst>
              <p:tags r:id="rId5"/>
            </p:custDataLst>
          </p:nvPr>
        </p:nvGraphicFramePr>
        <p:xfrm>
          <a:off x="4783819" y="2855744"/>
          <a:ext cx="5921829" cy="20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文本框 4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1"/>
            </p:custDataLst>
          </p:nvPr>
        </p:nvSpPr>
        <p:spPr>
          <a:xfrm>
            <a:off x="4285237" y="2071808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latin typeface="造字工房悦黑演示版纤细体" pitchFamily="50" charset="-122"/>
                <a:ea typeface="造字工房悦黑演示版纤细体" pitchFamily="50" charset="-122"/>
              </a:rPr>
              <a:t>项目一</a:t>
            </a:r>
          </a:p>
        </p:txBody>
      </p:sp>
      <p:sp>
        <p:nvSpPr>
          <p:cNvPr id="6" name="PA_库_文本框 5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2"/>
            </p:custDataLst>
          </p:nvPr>
        </p:nvSpPr>
        <p:spPr>
          <a:xfrm>
            <a:off x="5446380" y="2071808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造字工房悦黑演示版纤细体" pitchFamily="50" charset="-122"/>
                <a:ea typeface="造字工房悦黑演示版纤细体" pitchFamily="50" charset="-122"/>
              </a:rPr>
              <a:t>项目一、项目二、项目三</a:t>
            </a:r>
          </a:p>
        </p:txBody>
      </p:sp>
      <p:sp>
        <p:nvSpPr>
          <p:cNvPr id="7" name="PA_库_文本框 6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3"/>
            </p:custDataLst>
          </p:nvPr>
        </p:nvSpPr>
        <p:spPr>
          <a:xfrm>
            <a:off x="4205407" y="2556652"/>
            <a:ext cx="59218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关于此人的一些介绍，可以涉及学历、经验、背景等等。关于此人的一些介绍，可以涉及学历、经验、背景等等。</a:t>
            </a:r>
          </a:p>
        </p:txBody>
      </p:sp>
      <p:sp>
        <p:nvSpPr>
          <p:cNvPr id="9" name="PA_库_文本框 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4"/>
            </p:custDataLst>
          </p:nvPr>
        </p:nvSpPr>
        <p:spPr>
          <a:xfrm>
            <a:off x="4285237" y="4008185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latin typeface="造字工房悦黑演示版纤细体" pitchFamily="50" charset="-122"/>
                <a:ea typeface="造字工房悦黑演示版纤细体" pitchFamily="50" charset="-122"/>
              </a:rPr>
              <a:t>项目二</a:t>
            </a:r>
          </a:p>
        </p:txBody>
      </p:sp>
      <p:sp>
        <p:nvSpPr>
          <p:cNvPr id="10" name="PA_库_文本框 9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5"/>
            </p:custDataLst>
          </p:nvPr>
        </p:nvSpPr>
        <p:spPr>
          <a:xfrm>
            <a:off x="5446380" y="4008185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造字工房悦黑演示版纤细体" pitchFamily="50" charset="-122"/>
                <a:ea typeface="造字工房悦黑演示版纤细体" pitchFamily="50" charset="-122"/>
              </a:rPr>
              <a:t>项目一、项目二、项目三</a:t>
            </a:r>
          </a:p>
        </p:txBody>
      </p:sp>
      <p:sp>
        <p:nvSpPr>
          <p:cNvPr id="11" name="PA_库_文本框 10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 txBox="1"/>
          <p:nvPr>
            <p:custDataLst>
              <p:tags r:id="rId6"/>
            </p:custDataLst>
          </p:nvPr>
        </p:nvSpPr>
        <p:spPr>
          <a:xfrm>
            <a:off x="4205407" y="4493029"/>
            <a:ext cx="59218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关于此人的一些介绍，可以涉及学历、经验、背景等等。关于此人的一些介绍，可以涉及学历、经验、背景等等。</a:t>
            </a:r>
          </a:p>
        </p:txBody>
      </p:sp>
      <p:pic>
        <p:nvPicPr>
          <p:cNvPr id="12" name="PA_库_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70" y="1896188"/>
            <a:ext cx="2340237" cy="1532812"/>
          </a:xfrm>
          <a:prstGeom prst="rect">
            <a:avLst/>
          </a:prstGeom>
        </p:spPr>
      </p:pic>
      <p:pic>
        <p:nvPicPr>
          <p:cNvPr id="13" name="PA_库_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69" y="3726623"/>
            <a:ext cx="2340237" cy="153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库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606" y="-1"/>
            <a:ext cx="10395010" cy="6808541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2"/>
            </p:custDataLst>
          </p:nvPr>
        </p:nvSpPr>
        <p:spPr>
          <a:xfrm>
            <a:off x="4327508" y="286778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rgbClr val="95886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工作中的问题及解决方案</a:t>
            </a:r>
          </a:p>
        </p:txBody>
      </p:sp>
      <p:sp>
        <p:nvSpPr>
          <p:cNvPr id="6" name="PA_库_矩形 5"/>
          <p:cNvSpPr/>
          <p:nvPr>
            <p:custDataLst>
              <p:tags r:id="rId3"/>
            </p:custDataLst>
          </p:nvPr>
        </p:nvSpPr>
        <p:spPr>
          <a:xfrm>
            <a:off x="4327508" y="3429000"/>
            <a:ext cx="528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这些事情中有哪些需要用你个人的技巧去解决，或需要你个人的脑子去解决，让领导看到你是用心用脑在工作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.</a:t>
            </a:r>
            <a:endParaRPr lang="zh-CN" altLang="en-US" sz="1400" dirty="0">
              <a:solidFill>
                <a:schemeClr val="bg2">
                  <a:lumMod val="75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grpSp>
        <p:nvGrpSpPr>
          <p:cNvPr id="2" name="PA_库_组合 1"/>
          <p:cNvGrpSpPr/>
          <p:nvPr>
            <p:custDataLst>
              <p:tags r:id="rId4"/>
            </p:custDataLst>
          </p:nvPr>
        </p:nvGrpSpPr>
        <p:grpSpPr>
          <a:xfrm>
            <a:off x="9590487" y="2084452"/>
            <a:ext cx="1939640" cy="2037045"/>
            <a:chOff x="667082" y="2557528"/>
            <a:chExt cx="829801" cy="87147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82" y="2557528"/>
              <a:ext cx="829801" cy="8714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01883" y="2828574"/>
              <a:ext cx="305311" cy="566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i="1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80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C6B081-9B85-4A7D-90AA-6BAD9B890B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几何线条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宽屏</PresentationFormat>
  <Paragraphs>163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Gill Sans</vt:lpstr>
      <vt:lpstr>Open Sans</vt:lpstr>
      <vt:lpstr>Poiret One</vt:lpstr>
      <vt:lpstr>等线</vt:lpstr>
      <vt:lpstr>等线 Light</vt:lpstr>
      <vt:lpstr>微软雅黑</vt:lpstr>
      <vt:lpstr>造字工房形黑（非商用）细体</vt:lpstr>
      <vt:lpstr>造字工房悦黑演示版纤细体</vt:lpstr>
      <vt:lpstr>Arial</vt:lpstr>
      <vt:lpstr>Calibri</vt:lpstr>
      <vt:lpstr>Castellar</vt:lpstr>
      <vt:lpstr>Century Gothic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112</cp:revision>
  <dcterms:created xsi:type="dcterms:W3CDTF">2017-12-12T06:09:00Z</dcterms:created>
  <dcterms:modified xsi:type="dcterms:W3CDTF">2021-01-04T22:33:20Z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