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8" r:id="rId3"/>
    <p:sldId id="7610" r:id="rId4"/>
    <p:sldId id="263" r:id="rId5"/>
    <p:sldId id="272" r:id="rId6"/>
    <p:sldId id="267" r:id="rId7"/>
    <p:sldId id="271" r:id="rId8"/>
    <p:sldId id="7611" r:id="rId9"/>
    <p:sldId id="275" r:id="rId10"/>
    <p:sldId id="273" r:id="rId11"/>
    <p:sldId id="265" r:id="rId12"/>
    <p:sldId id="277" r:id="rId13"/>
    <p:sldId id="270" r:id="rId14"/>
    <p:sldId id="7612" r:id="rId15"/>
    <p:sldId id="280" r:id="rId16"/>
    <p:sldId id="269" r:id="rId17"/>
    <p:sldId id="264" r:id="rId18"/>
    <p:sldId id="274" r:id="rId19"/>
    <p:sldId id="268" r:id="rId20"/>
    <p:sldId id="7613" r:id="rId21"/>
    <p:sldId id="276" r:id="rId22"/>
    <p:sldId id="278" r:id="rId23"/>
    <p:sldId id="266" r:id="rId24"/>
    <p:sldId id="257"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13" d="100"/>
          <a:sy n="113" d="100"/>
        </p:scale>
        <p:origin x="516" y="108"/>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68B08-2309-4056-B18D-A49301BAB64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1F120-CA44-4E02-AA15-0BCF52FD7B7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DD763D-9BC5-4E2A-A15B-DF11F44058BA}" type="slidenum">
              <a:rPr lang="zh-CN" altLang="en-US" smtClean="0"/>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12</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13</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DD763D-9BC5-4E2A-A15B-DF11F44058BA}" type="slidenum">
              <a:rPr lang="zh-CN" altLang="en-US" smtClean="0"/>
              <a:t>14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16</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t>17</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E624F0-09E1-425A-A52F-CC4F476DA1EF}" type="slidenum">
              <a:rPr lang="zh-CN" altLang="en-US" smtClean="0"/>
              <a:t>18</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19</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DD763D-9BC5-4E2A-A15B-DF11F44058BA}" type="slidenum">
              <a:rPr lang="zh-CN" altLang="en-US" smtClean="0"/>
              <a:t>20</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21</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22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4</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1DD763D-9BC5-4E2A-A15B-DF11F44058BA}"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E624F0-09E1-425A-A52F-CC4F476DA1EF}"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861"/>
            <a:ext cx="12192000" cy="5993705"/>
          </a:xfrm>
          <a:prstGeom prst="rect">
            <a:avLst/>
          </a:prstGeom>
        </p:spPr>
      </p:pic>
      <p:pic>
        <p:nvPicPr>
          <p:cNvPr id="8" name="图片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10076"/>
            <a:ext cx="12192000" cy="1121963"/>
          </a:xfrm>
          <a:prstGeom prst="rect">
            <a:avLst/>
          </a:prstGeom>
        </p:spPr>
      </p:pic>
      <p:pic>
        <p:nvPicPr>
          <p:cNvPr id="9" name="图片 8"/>
          <p:cNvPicPr>
            <a:picLocks noChangeAspect="1"/>
          </p:cNvPicPr>
          <p:nvPr userDrawn="1"/>
        </p:nvPicPr>
        <p:blipFill rotWithShape="1">
          <a:blip r:embed="rId4">
            <a:extLst>
              <a:ext uri="{28A0092B-C50C-407E-A947-70E740481C1C}">
                <a14:useLocalDpi xmlns:a14="http://schemas.microsoft.com/office/drawing/2010/main" val="0"/>
              </a:ext>
            </a:extLst>
          </a:blip>
          <a:srcRect l="43765" t="49307"/>
          <a:stretch>
            <a:fillRect/>
          </a:stretch>
        </p:blipFill>
        <p:spPr>
          <a:xfrm>
            <a:off x="5974618" y="-228628"/>
            <a:ext cx="6217382" cy="34765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合理交通结构">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3000">
        <p:randomBar dir="vert"/>
      </p:transition>
    </mc:Choice>
    <mc:Fallback xmlns="">
      <p:transition spd="slow" advClick="0" advTm="3000">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861"/>
            <a:ext cx="12192000" cy="5993705"/>
          </a:xfrm>
          <a:prstGeom prst="rect">
            <a:avLst/>
          </a:prstGeom>
        </p:spPr>
      </p:pic>
      <p:pic>
        <p:nvPicPr>
          <p:cNvPr id="8" name="图片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10076"/>
            <a:ext cx="12192000" cy="112196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C931735-5544-4E7B-A1FC-19593AD9FA7B}" type="slidenum">
              <a:rPr lang="zh-CN" altLang="en-US" smtClean="0"/>
              <a:t>‹#›</a:t>
            </a:fld>
            <a:endParaRPr lang="zh-CN" altLang="en-US"/>
          </a:p>
        </p:txBody>
      </p:sp>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362645"/>
            <a:ext cx="12192000" cy="5993705"/>
          </a:xfrm>
          <a:prstGeom prst="rect">
            <a:avLst/>
          </a:prstGeom>
        </p:spPr>
      </p:pic>
      <p:pic>
        <p:nvPicPr>
          <p:cNvPr id="6" name="图片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10076"/>
            <a:ext cx="12192000" cy="112196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BCD33C-C0BD-485F-9CF9-6E170410555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931735-5544-4E7B-A1FC-19593AD9FA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255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CD33C-C0BD-485F-9CF9-6E170410555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31735-5544-4E7B-A1FC-19593AD9FA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472414" y="523875"/>
            <a:ext cx="6181725" cy="6334125"/>
          </a:xfrm>
          <a:custGeom>
            <a:avLst/>
            <a:gdLst>
              <a:gd name="connsiteX0" fmla="*/ 1330329 w 6181725"/>
              <a:gd name="connsiteY0" fmla="*/ 1596110 h 6334125"/>
              <a:gd name="connsiteX1" fmla="*/ 1330329 w 6181725"/>
              <a:gd name="connsiteY1" fmla="*/ 2333401 h 6334125"/>
              <a:gd name="connsiteX2" fmla="*/ 3540129 w 6181725"/>
              <a:gd name="connsiteY2" fmla="*/ 2333401 h 6334125"/>
              <a:gd name="connsiteX3" fmla="*/ 3540129 w 6181725"/>
              <a:gd name="connsiteY3" fmla="*/ 1596110 h 6334125"/>
              <a:gd name="connsiteX4" fmla="*/ 0 w 6181725"/>
              <a:gd name="connsiteY4" fmla="*/ 0 h 6334125"/>
              <a:gd name="connsiteX5" fmla="*/ 6181725 w 6181725"/>
              <a:gd name="connsiteY5" fmla="*/ 0 h 6334125"/>
              <a:gd name="connsiteX6" fmla="*/ 6181725 w 6181725"/>
              <a:gd name="connsiteY6" fmla="*/ 6334125 h 6334125"/>
              <a:gd name="connsiteX7" fmla="*/ 0 w 6181725"/>
              <a:gd name="connsiteY7" fmla="*/ 6334125 h 633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81725" h="6334125">
                <a:moveTo>
                  <a:pt x="1330329" y="1596110"/>
                </a:moveTo>
                <a:lnTo>
                  <a:pt x="1330329" y="2333401"/>
                </a:lnTo>
                <a:lnTo>
                  <a:pt x="3540129" y="2333401"/>
                </a:lnTo>
                <a:lnTo>
                  <a:pt x="3540129" y="1596110"/>
                </a:lnTo>
                <a:close/>
                <a:moveTo>
                  <a:pt x="0" y="0"/>
                </a:moveTo>
                <a:lnTo>
                  <a:pt x="6181725" y="0"/>
                </a:lnTo>
                <a:lnTo>
                  <a:pt x="6181725" y="6334125"/>
                </a:lnTo>
                <a:lnTo>
                  <a:pt x="0" y="6334125"/>
                </a:lnTo>
                <a:close/>
              </a:path>
            </a:pathLst>
          </a:custGeom>
        </p:spPr>
      </p:pic>
      <p:sp>
        <p:nvSpPr>
          <p:cNvPr id="15" name="文本框 14"/>
          <p:cNvSpPr txBox="1"/>
          <p:nvPr/>
        </p:nvSpPr>
        <p:spPr>
          <a:xfrm>
            <a:off x="2727648" y="3121092"/>
            <a:ext cx="6301726" cy="830997"/>
          </a:xfrm>
          <a:prstGeom prst="rect">
            <a:avLst/>
          </a:prstGeom>
          <a:noFill/>
        </p:spPr>
        <p:txBody>
          <a:bodyPr wrap="none" rtlCol="0">
            <a:spAutoFit/>
            <a:scene3d>
              <a:camera prst="orthographicFront"/>
              <a:lightRig rig="threePt" dir="t"/>
            </a:scene3d>
          </a:bodyPr>
          <a:lstStyle/>
          <a:p>
            <a:pPr algn="ctr"/>
            <a:r>
              <a:rPr lang="zh-CN" altLang="en-US" sz="4800" b="1">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撞色几何设计</a:t>
            </a:r>
            <a:r>
              <a:rPr lang="en-US" altLang="zh-CN" sz="4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PPT</a:t>
            </a:r>
            <a:r>
              <a:rPr lang="zh-CN" altLang="en-US" sz="4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模版</a:t>
            </a:r>
          </a:p>
        </p:txBody>
      </p:sp>
      <p:sp>
        <p:nvSpPr>
          <p:cNvPr id="16" name="文本框 15"/>
          <p:cNvSpPr txBox="1"/>
          <p:nvPr/>
        </p:nvSpPr>
        <p:spPr>
          <a:xfrm>
            <a:off x="4409120" y="1820424"/>
            <a:ext cx="2938780" cy="1445260"/>
          </a:xfrm>
          <a:prstGeom prst="rect">
            <a:avLst/>
          </a:prstGeom>
          <a:noFill/>
        </p:spPr>
        <p:txBody>
          <a:bodyPr wrap="none" rtlCol="0">
            <a:spAutoFit/>
            <a:scene3d>
              <a:camera prst="orthographicFront"/>
              <a:lightRig rig="threePt" dir="t"/>
            </a:scene3d>
          </a:bodyPr>
          <a:lstStyle/>
          <a:p>
            <a:pPr algn="ctr"/>
            <a:r>
              <a:rPr lang="en-US" altLang="zh-CN" sz="88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sym typeface="FZHei-B01S" panose="02010601030101010101" pitchFamily="2" charset="-122"/>
              </a:rPr>
              <a:t>2020</a:t>
            </a:r>
            <a:endParaRPr lang="zh-CN" altLang="en-US" sz="88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sym typeface="FZHei-B01S" panose="02010601030101010101" pitchFamily="2" charset="-122"/>
            </a:endParaRPr>
          </a:p>
        </p:txBody>
      </p:sp>
      <p:grpSp>
        <p:nvGrpSpPr>
          <p:cNvPr id="17" name="组合 16"/>
          <p:cNvGrpSpPr/>
          <p:nvPr/>
        </p:nvGrpSpPr>
        <p:grpSpPr>
          <a:xfrm>
            <a:off x="5249172" y="5150922"/>
            <a:ext cx="1258678" cy="326827"/>
            <a:chOff x="5409513" y="5000198"/>
            <a:chExt cx="1258678" cy="326827"/>
          </a:xfrm>
          <a:solidFill>
            <a:schemeClr val="bg1"/>
          </a:solidFill>
        </p:grpSpPr>
        <p:sp>
          <p:nvSpPr>
            <p:cNvPr id="18" name="矩形 17"/>
            <p:cNvSpPr/>
            <p:nvPr/>
          </p:nvSpPr>
          <p:spPr>
            <a:xfrm>
              <a:off x="5438775" y="5000198"/>
              <a:ext cx="12001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文本框 18"/>
            <p:cNvSpPr txBox="1"/>
            <p:nvPr/>
          </p:nvSpPr>
          <p:spPr>
            <a:xfrm>
              <a:off x="5409513" y="5019248"/>
              <a:ext cx="1258678" cy="307777"/>
            </a:xfrm>
            <a:prstGeom prst="rect">
              <a:avLst/>
            </a:prstGeom>
            <a:grpFill/>
          </p:spPr>
          <p:txBody>
            <a:bodyPr wrap="none" rtlCol="0">
              <a:spAutoFit/>
              <a:scene3d>
                <a:camera prst="orthographicFront"/>
                <a:lightRig rig="threePt" dir="t"/>
              </a:scene3d>
              <a:sp3d contourW="12700"/>
            </a:bodyPr>
            <a:lstStyle/>
            <a:p>
              <a:pPr algn="ctr"/>
              <a:r>
                <a:rPr lang="zh-CN" altLang="en-US"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rPr>
                <a:t>汇报人：</a:t>
              </a:r>
              <a:r>
                <a:rPr lang="en-US" altLang="zh-CN"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rPr>
                <a:t>XXX</a:t>
              </a:r>
              <a:endParaRPr lang="zh-CN" altLang="en-US"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0" name="矩形 19"/>
          <p:cNvSpPr/>
          <p:nvPr/>
        </p:nvSpPr>
        <p:spPr>
          <a:xfrm>
            <a:off x="4064706" y="4033175"/>
            <a:ext cx="3741906" cy="830997"/>
          </a:xfrm>
          <a:prstGeom prst="rect">
            <a:avLst/>
          </a:prstGeom>
        </p:spPr>
        <p:txBody>
          <a:bodyPr wrap="square">
            <a:spAutoFit/>
            <a:scene3d>
              <a:camera prst="orthographicFront"/>
              <a:lightRig rig="threePt" dir="t"/>
            </a:scene3d>
            <a:sp3d contourW="12700"/>
          </a:bodyPr>
          <a:lstStyle/>
          <a:p>
            <a:pPr algn="ctr"/>
            <a:r>
              <a:rPr lang="en-US" altLang="zh-CN" sz="1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Wealth is like water. If it's a glass of water, you can enjoy it alone. If it's a bucket of water, you can leave it at home; But if it's a river, you have to learn to share it.</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528" fill="hold" grpId="0" nodeType="afterEffect">
                                  <p:stCondLst>
                                    <p:cond delay="0"/>
                                  </p:stCondLst>
                                  <p:iterate type="lt">
                                    <p:tmPct val="10000"/>
                                  </p:iterate>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anim calcmode="lin" valueType="num">
                                      <p:cBhvr>
                                        <p:cTn id="16" dur="500" fill="hold"/>
                                        <p:tgtEl>
                                          <p:spTgt spid="16"/>
                                        </p:tgtEl>
                                        <p:attrNameLst>
                                          <p:attrName>ppt_x</p:attrName>
                                        </p:attrNameLst>
                                      </p:cBhvr>
                                      <p:tavLst>
                                        <p:tav tm="0">
                                          <p:val>
                                            <p:fltVal val="0.5"/>
                                          </p:val>
                                        </p:tav>
                                        <p:tav tm="100000">
                                          <p:val>
                                            <p:strVal val="#ppt_x"/>
                                          </p:val>
                                        </p:tav>
                                      </p:tavLst>
                                    </p:anim>
                                    <p:anim calcmode="lin" valueType="num">
                                      <p:cBhvr>
                                        <p:cTn id="17" dur="500" fill="hold"/>
                                        <p:tgtEl>
                                          <p:spTgt spid="16"/>
                                        </p:tgtEl>
                                        <p:attrNameLst>
                                          <p:attrName>ppt_y</p:attrName>
                                        </p:attrNameLst>
                                      </p:cBhvr>
                                      <p:tavLst>
                                        <p:tav tm="0">
                                          <p:val>
                                            <p:fltVal val="0.5"/>
                                          </p:val>
                                        </p:tav>
                                        <p:tav tm="100000">
                                          <p:val>
                                            <p:strVal val="#ppt_y"/>
                                          </p:val>
                                        </p:tav>
                                      </p:tavLst>
                                    </p:anim>
                                  </p:childTnLst>
                                </p:cTn>
                              </p:par>
                            </p:childTnLst>
                          </p:cTn>
                        </p:par>
                        <p:par>
                          <p:cTn id="18" fill="hold">
                            <p:stCondLst>
                              <p:cond delay="1649"/>
                            </p:stCondLst>
                            <p:childTnLst>
                              <p:par>
                                <p:cTn id="19" presetID="53" presetClass="entr" presetSubtype="528" fill="hold" grpId="0" nodeType="afterEffect">
                                  <p:stCondLst>
                                    <p:cond delay="0"/>
                                  </p:stCondLst>
                                  <p:iterate type="lt">
                                    <p:tmPct val="10000"/>
                                  </p:iterate>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childTnLst>
                          </p:cTn>
                        </p:par>
                        <p:par>
                          <p:cTn id="26" fill="hold">
                            <p:stCondLst>
                              <p:cond delay="2650"/>
                            </p:stCondLst>
                            <p:childTnLst>
                              <p:par>
                                <p:cTn id="27" presetID="42"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par>
                          <p:cTn id="32" fill="hold">
                            <p:stCondLst>
                              <p:cond delay="3650"/>
                            </p:stCondLst>
                            <p:childTnLst>
                              <p:par>
                                <p:cTn id="33" presetID="53" presetClass="entr" presetSubtype="16"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29"/>
          <p:cNvSpPr txBox="1"/>
          <p:nvPr/>
        </p:nvSpPr>
        <p:spPr>
          <a:xfrm>
            <a:off x="711655" y="1834232"/>
            <a:ext cx="2234747" cy="1025922"/>
          </a:xfrm>
          <a:prstGeom prst="rect">
            <a:avLst/>
          </a:prstGeom>
          <a:noFill/>
        </p:spPr>
        <p:txBody>
          <a:bodyPr wrap="square" lIns="0" tIns="0" rIns="0" bIns="0" rtlCol="0">
            <a:spAutoFit/>
          </a:bodyPr>
          <a:lstStyle/>
          <a:p>
            <a:pPr algn="just">
              <a:lnSpc>
                <a:spcPts val="2000"/>
              </a:lnSpc>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此处添加详细文本描述，建议与标题相关并符合整体语言风格，语言描述尽量。</a:t>
            </a:r>
            <a:r>
              <a:rPr lang="en-US" altLang="zh-CN"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p:txBody>
      </p:sp>
      <p:sp>
        <p:nvSpPr>
          <p:cNvPr id="11" name="TextBox 29"/>
          <p:cNvSpPr txBox="1"/>
          <p:nvPr/>
        </p:nvSpPr>
        <p:spPr>
          <a:xfrm>
            <a:off x="9301164" y="2865314"/>
            <a:ext cx="2247125" cy="748025"/>
          </a:xfrm>
          <a:prstGeom prst="rect">
            <a:avLst/>
          </a:prstGeom>
          <a:noFill/>
        </p:spPr>
        <p:txBody>
          <a:bodyPr wrap="square" lIns="0" tIns="0" rIns="0" bIns="0" rtlCol="0">
            <a:spAutoFit/>
          </a:bodyPr>
          <a:lstStyle/>
          <a:p>
            <a:pPr algn="just">
              <a:lnSpc>
                <a:spcPts val="2000"/>
              </a:lnSpc>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此处添加详细文本描述，建议与标题相关并符合整体语言风格，语言描述尽量。</a:t>
            </a:r>
            <a:r>
              <a:rPr lang="en-US" altLang="zh-CN"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p:txBody>
      </p:sp>
      <p:sp>
        <p:nvSpPr>
          <p:cNvPr id="12" name="TextBox 29"/>
          <p:cNvSpPr txBox="1"/>
          <p:nvPr/>
        </p:nvSpPr>
        <p:spPr>
          <a:xfrm>
            <a:off x="711655" y="3894808"/>
            <a:ext cx="2234747" cy="1025922"/>
          </a:xfrm>
          <a:prstGeom prst="rect">
            <a:avLst/>
          </a:prstGeom>
          <a:noFill/>
        </p:spPr>
        <p:txBody>
          <a:bodyPr wrap="square" lIns="0" tIns="0" rIns="0" bIns="0" rtlCol="0">
            <a:spAutoFit/>
          </a:bodyPr>
          <a:lstStyle/>
          <a:p>
            <a:pPr algn="just">
              <a:lnSpc>
                <a:spcPts val="2000"/>
              </a:lnSpc>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此处添加详细文本描述，建议与标题相关并符合整体语言风格，语言描述尽量。</a:t>
            </a:r>
            <a:r>
              <a:rPr lang="en-US" altLang="zh-CN"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p:txBody>
      </p:sp>
      <p:sp>
        <p:nvSpPr>
          <p:cNvPr id="13" name="TextBox 29"/>
          <p:cNvSpPr txBox="1"/>
          <p:nvPr/>
        </p:nvSpPr>
        <p:spPr>
          <a:xfrm>
            <a:off x="9301164" y="4925888"/>
            <a:ext cx="2247125" cy="748025"/>
          </a:xfrm>
          <a:prstGeom prst="rect">
            <a:avLst/>
          </a:prstGeom>
          <a:noFill/>
        </p:spPr>
        <p:txBody>
          <a:bodyPr wrap="square" lIns="0" tIns="0" rIns="0" bIns="0" rtlCol="0">
            <a:spAutoFit/>
          </a:bodyPr>
          <a:lstStyle/>
          <a:p>
            <a:pPr algn="just">
              <a:lnSpc>
                <a:spcPts val="2000"/>
              </a:lnSpc>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此处添加详细文本描述，建议与标题相关并符合整体语言风格，语言描述尽量。</a:t>
            </a:r>
            <a:r>
              <a:rPr lang="en-US" altLang="zh-CN"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p:txBody>
      </p:sp>
      <p:sp>
        <p:nvSpPr>
          <p:cNvPr id="14" name="Freeform 40"/>
          <p:cNvSpPr/>
          <p:nvPr/>
        </p:nvSpPr>
        <p:spPr bwMode="auto">
          <a:xfrm>
            <a:off x="5819776" y="4496670"/>
            <a:ext cx="3205163"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noFill/>
          <a:ln>
            <a:solidFill>
              <a:schemeClr val="accent4"/>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Freeform 41"/>
          <p:cNvSpPr/>
          <p:nvPr/>
        </p:nvSpPr>
        <p:spPr bwMode="auto">
          <a:xfrm>
            <a:off x="3167063" y="1405807"/>
            <a:ext cx="3205163"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noFill/>
          <a:ln>
            <a:solidFill>
              <a:schemeClr val="accent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16" name="组合 15"/>
          <p:cNvGrpSpPr/>
          <p:nvPr/>
        </p:nvGrpSpPr>
        <p:grpSpPr>
          <a:xfrm>
            <a:off x="6010275" y="1734419"/>
            <a:ext cx="171451" cy="4267200"/>
            <a:chOff x="6010275" y="1583258"/>
            <a:chExt cx="171450" cy="4267200"/>
          </a:xfrm>
          <a:noFill/>
        </p:grpSpPr>
        <p:cxnSp>
          <p:nvCxnSpPr>
            <p:cNvPr id="17" name="直接连接符 16"/>
            <p:cNvCxnSpPr>
              <a:stCxn id="18" idx="3"/>
              <a:endCxn id="22" idx="0"/>
            </p:cNvCxnSpPr>
            <p:nvPr/>
          </p:nvCxnSpPr>
          <p:spPr>
            <a:xfrm>
              <a:off x="6096000" y="1713433"/>
              <a:ext cx="0" cy="4076700"/>
            </a:xfrm>
            <a:prstGeom prst="line">
              <a:avLst/>
            </a:prstGeom>
            <a:grpFill/>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grpFill/>
            <a:ln>
              <a:solidFill>
                <a:schemeClr val="bg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grpFill/>
            <a:ln>
              <a:solidFill>
                <a:schemeClr val="bg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grpFill/>
            <a:ln>
              <a:solidFill>
                <a:schemeClr val="bg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1"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grpFill/>
            <a:ln>
              <a:solidFill>
                <a:schemeClr val="bg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2"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grpFill/>
            <a:ln>
              <a:solidFill>
                <a:schemeClr val="bg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3" name="Oval 47"/>
          <p:cNvSpPr>
            <a:spLocks noChangeArrowheads="1"/>
          </p:cNvSpPr>
          <p:nvPr/>
        </p:nvSpPr>
        <p:spPr bwMode="auto">
          <a:xfrm>
            <a:off x="3282951" y="1521693"/>
            <a:ext cx="1654175" cy="1651000"/>
          </a:xfrm>
          <a:prstGeom prst="ellipse">
            <a:avLst/>
          </a:prstGeom>
          <a:noFill/>
          <a:ln>
            <a:solidFill>
              <a:schemeClr val="accent1"/>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Oval 48"/>
          <p:cNvSpPr>
            <a:spLocks noChangeArrowheads="1"/>
          </p:cNvSpPr>
          <p:nvPr/>
        </p:nvSpPr>
        <p:spPr bwMode="auto">
          <a:xfrm>
            <a:off x="5875338" y="2126532"/>
            <a:ext cx="441325" cy="441325"/>
          </a:xfrm>
          <a:prstGeom prst="ellipse">
            <a:avLst/>
          </a:prstGeom>
          <a:noFill/>
          <a:ln>
            <a:solidFill>
              <a:schemeClr val="accent1"/>
            </a:solidFill>
          </a:ln>
        </p:spPr>
        <p:txBody>
          <a:bodyPr vert="horz" wrap="square" lIns="0" tIns="0" rIns="0" bIns="0" numCol="1" anchor="ctr" anchorCtr="0" compatLnSpc="1"/>
          <a:lstStyle/>
          <a:p>
            <a:pPr algn="ctr"/>
            <a:r>
              <a:rPr lang="en-US" altLang="zh-CN"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a:t>
            </a:r>
            <a:endParaRPr lang="zh-CN" altLang="en-US"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Freeform 49"/>
          <p:cNvSpPr/>
          <p:nvPr/>
        </p:nvSpPr>
        <p:spPr bwMode="auto">
          <a:xfrm>
            <a:off x="3167063" y="3464794"/>
            <a:ext cx="3205163"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noFill/>
          <a:ln>
            <a:solidFill>
              <a:schemeClr val="accent3"/>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Oval 50"/>
          <p:cNvSpPr>
            <a:spLocks noChangeArrowheads="1"/>
          </p:cNvSpPr>
          <p:nvPr/>
        </p:nvSpPr>
        <p:spPr bwMode="auto">
          <a:xfrm>
            <a:off x="3282951" y="3580682"/>
            <a:ext cx="1654175" cy="1654175"/>
          </a:xfrm>
          <a:prstGeom prst="ellipse">
            <a:avLst/>
          </a:prstGeom>
          <a:noFill/>
          <a:ln>
            <a:solidFill>
              <a:schemeClr val="accent3"/>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7" name="Oval 51"/>
          <p:cNvSpPr>
            <a:spLocks noChangeArrowheads="1"/>
          </p:cNvSpPr>
          <p:nvPr/>
        </p:nvSpPr>
        <p:spPr bwMode="auto">
          <a:xfrm>
            <a:off x="5875338" y="4185519"/>
            <a:ext cx="441325" cy="444500"/>
          </a:xfrm>
          <a:prstGeom prst="ellipse">
            <a:avLst/>
          </a:prstGeom>
          <a:noFill/>
          <a:ln>
            <a:solidFill>
              <a:schemeClr val="accent3"/>
            </a:solidFill>
          </a:ln>
        </p:spPr>
        <p:txBody>
          <a:bodyPr vert="horz" wrap="square" lIns="0" tIns="0" rIns="0" bIns="0" numCol="1" anchor="ctr" anchorCtr="0" compatLnSpc="1"/>
          <a:lstStyle/>
          <a:p>
            <a:pPr algn="ctr"/>
            <a:r>
              <a:rPr lang="en-US" altLang="zh-CN"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C</a:t>
            </a:r>
            <a:endParaRPr lang="zh-CN" altLang="en-US"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Freeform 54"/>
          <p:cNvSpPr/>
          <p:nvPr/>
        </p:nvSpPr>
        <p:spPr bwMode="auto">
          <a:xfrm>
            <a:off x="5819776" y="2436093"/>
            <a:ext cx="3205163"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noFill/>
          <a:ln>
            <a:solidFill>
              <a:schemeClr val="accent2"/>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9" name="Oval 55"/>
          <p:cNvSpPr>
            <a:spLocks noChangeArrowheads="1"/>
          </p:cNvSpPr>
          <p:nvPr/>
        </p:nvSpPr>
        <p:spPr bwMode="auto">
          <a:xfrm>
            <a:off x="7254877" y="2551981"/>
            <a:ext cx="1654175" cy="1652587"/>
          </a:xfrm>
          <a:prstGeom prst="ellipse">
            <a:avLst/>
          </a:prstGeom>
          <a:noFill/>
          <a:ln>
            <a:solidFill>
              <a:schemeClr val="accent2"/>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0" name="Oval 56"/>
          <p:cNvSpPr>
            <a:spLocks noChangeArrowheads="1"/>
          </p:cNvSpPr>
          <p:nvPr/>
        </p:nvSpPr>
        <p:spPr bwMode="auto">
          <a:xfrm>
            <a:off x="5875338" y="3155231"/>
            <a:ext cx="441325" cy="444500"/>
          </a:xfrm>
          <a:prstGeom prst="ellipse">
            <a:avLst/>
          </a:prstGeom>
          <a:noFill/>
          <a:ln>
            <a:solidFill>
              <a:schemeClr val="accent2"/>
            </a:solidFill>
          </a:ln>
        </p:spPr>
        <p:txBody>
          <a:bodyPr vert="horz" wrap="square" lIns="0" tIns="0" rIns="0" bIns="0" numCol="1" anchor="ctr" anchorCtr="0" compatLnSpc="1"/>
          <a:lstStyle/>
          <a:p>
            <a:pPr algn="ctr"/>
            <a:r>
              <a:rPr lang="en-US" altLang="zh-CN"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B</a:t>
            </a:r>
            <a:endParaRPr lang="zh-CN" altLang="en-US"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1" name="Oval 57"/>
          <p:cNvSpPr>
            <a:spLocks noChangeArrowheads="1"/>
          </p:cNvSpPr>
          <p:nvPr/>
        </p:nvSpPr>
        <p:spPr bwMode="auto">
          <a:xfrm>
            <a:off x="7254877" y="4614143"/>
            <a:ext cx="1654175" cy="1649412"/>
          </a:xfrm>
          <a:prstGeom prst="ellipse">
            <a:avLst/>
          </a:prstGeom>
          <a:noFill/>
          <a:ln>
            <a:solidFill>
              <a:schemeClr val="accent4"/>
            </a:solidFill>
          </a:ln>
        </p:spPr>
        <p:txBody>
          <a:bodyPr vert="horz" wrap="square" lIns="91440" tIns="45720" rIns="91440" bIns="45720" numCol="1" anchor="t" anchorCtr="0" compatLnSpc="1"/>
          <a:lstStyle/>
          <a:p>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Oval 59"/>
          <p:cNvSpPr>
            <a:spLocks noChangeArrowheads="1"/>
          </p:cNvSpPr>
          <p:nvPr/>
        </p:nvSpPr>
        <p:spPr bwMode="auto">
          <a:xfrm>
            <a:off x="5875338" y="5217393"/>
            <a:ext cx="441325" cy="442912"/>
          </a:xfrm>
          <a:prstGeom prst="ellipse">
            <a:avLst/>
          </a:prstGeom>
          <a:noFill/>
          <a:ln>
            <a:solidFill>
              <a:schemeClr val="accent4"/>
            </a:solidFill>
          </a:ln>
        </p:spPr>
        <p:txBody>
          <a:bodyPr vert="horz" wrap="square" lIns="0" tIns="0" rIns="0" bIns="0" numCol="1" anchor="ctr" anchorCtr="0" compatLnSpc="1"/>
          <a:lstStyle/>
          <a:p>
            <a:pPr algn="ctr"/>
            <a:r>
              <a:rPr lang="en-US" altLang="zh-CN"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D</a:t>
            </a:r>
            <a:endParaRPr lang="zh-CN" altLang="en-US" sz="28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TextBox 30"/>
          <p:cNvSpPr txBox="1"/>
          <p:nvPr/>
        </p:nvSpPr>
        <p:spPr>
          <a:xfrm>
            <a:off x="3654267" y="1916308"/>
            <a:ext cx="911540"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p>
        </p:txBody>
      </p:sp>
      <p:sp>
        <p:nvSpPr>
          <p:cNvPr id="34" name="TextBox 30"/>
          <p:cNvSpPr txBox="1"/>
          <p:nvPr/>
        </p:nvSpPr>
        <p:spPr>
          <a:xfrm>
            <a:off x="7603729" y="2947388"/>
            <a:ext cx="956471"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p>
        </p:txBody>
      </p:sp>
      <p:sp>
        <p:nvSpPr>
          <p:cNvPr id="35" name="TextBox 30"/>
          <p:cNvSpPr txBox="1"/>
          <p:nvPr/>
        </p:nvSpPr>
        <p:spPr>
          <a:xfrm>
            <a:off x="3626355" y="3976881"/>
            <a:ext cx="967367"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p>
        </p:txBody>
      </p:sp>
      <p:sp>
        <p:nvSpPr>
          <p:cNvPr id="36" name="TextBox 30"/>
          <p:cNvSpPr txBox="1"/>
          <p:nvPr/>
        </p:nvSpPr>
        <p:spPr>
          <a:xfrm>
            <a:off x="7639733" y="5007964"/>
            <a:ext cx="884463" cy="861774"/>
          </a:xfrm>
          <a:prstGeom prst="rect">
            <a:avLst/>
          </a:prstGeom>
          <a:noFill/>
        </p:spPr>
        <p:txBody>
          <a:bodyPr wrap="square" lIns="0" tIns="0" rIns="0" bIns="0"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p>
        </p:txBody>
      </p:sp>
      <p:sp>
        <p:nvSpPr>
          <p:cNvPr id="37" name="矩形 36"/>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8" name="直接连接符 37"/>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strVal val="4*#ppt_w"/>
                                          </p:val>
                                        </p:tav>
                                        <p:tav tm="100000">
                                          <p:val>
                                            <p:strVal val="#ppt_w"/>
                                          </p:val>
                                        </p:tav>
                                      </p:tavLst>
                                    </p:anim>
                                    <p:anim calcmode="lin" valueType="num">
                                      <p:cBhvr>
                                        <p:cTn id="12" dur="500" fill="hold"/>
                                        <p:tgtEl>
                                          <p:spTgt spid="24"/>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0"/>
                                        </p:tgtEl>
                                        <p:attrNameLst>
                                          <p:attrName>style.visibility</p:attrName>
                                        </p:attrNameLst>
                                      </p:cBhvr>
                                      <p:to>
                                        <p:strVal val="visible"/>
                                      </p:to>
                                    </p:set>
                                    <p:anim calcmode="lin" valueType="num">
                                      <p:cBhvr>
                                        <p:cTn id="15" dur="500" fill="hold"/>
                                        <p:tgtEl>
                                          <p:spTgt spid="30"/>
                                        </p:tgtEl>
                                        <p:attrNameLst>
                                          <p:attrName>ppt_w</p:attrName>
                                        </p:attrNameLst>
                                      </p:cBhvr>
                                      <p:tavLst>
                                        <p:tav tm="0">
                                          <p:val>
                                            <p:strVal val="4*#ppt_w"/>
                                          </p:val>
                                        </p:tav>
                                        <p:tav tm="100000">
                                          <p:val>
                                            <p:strVal val="#ppt_w"/>
                                          </p:val>
                                        </p:tav>
                                      </p:tavLst>
                                    </p:anim>
                                    <p:anim calcmode="lin" valueType="num">
                                      <p:cBhvr>
                                        <p:cTn id="16" dur="500" fill="hold"/>
                                        <p:tgtEl>
                                          <p:spTgt spid="30"/>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7"/>
                                        </p:tgtEl>
                                        <p:attrNameLst>
                                          <p:attrName>style.visibility</p:attrName>
                                        </p:attrNameLst>
                                      </p:cBhvr>
                                      <p:to>
                                        <p:strVal val="visible"/>
                                      </p:to>
                                    </p:set>
                                    <p:anim calcmode="lin" valueType="num">
                                      <p:cBhvr>
                                        <p:cTn id="19" dur="500" fill="hold"/>
                                        <p:tgtEl>
                                          <p:spTgt spid="27"/>
                                        </p:tgtEl>
                                        <p:attrNameLst>
                                          <p:attrName>ppt_w</p:attrName>
                                        </p:attrNameLst>
                                      </p:cBhvr>
                                      <p:tavLst>
                                        <p:tav tm="0">
                                          <p:val>
                                            <p:strVal val="4*#ppt_w"/>
                                          </p:val>
                                        </p:tav>
                                        <p:tav tm="100000">
                                          <p:val>
                                            <p:strVal val="#ppt_w"/>
                                          </p:val>
                                        </p:tav>
                                      </p:tavLst>
                                    </p:anim>
                                    <p:anim calcmode="lin" valueType="num">
                                      <p:cBhvr>
                                        <p:cTn id="20" dur="500" fill="hold"/>
                                        <p:tgtEl>
                                          <p:spTgt spid="27"/>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32"/>
                                        </p:tgtEl>
                                        <p:attrNameLst>
                                          <p:attrName>style.visibility</p:attrName>
                                        </p:attrNameLst>
                                      </p:cBhvr>
                                      <p:to>
                                        <p:strVal val="visible"/>
                                      </p:to>
                                    </p:set>
                                    <p:anim calcmode="lin" valueType="num">
                                      <p:cBhvr>
                                        <p:cTn id="23" dur="500" fill="hold"/>
                                        <p:tgtEl>
                                          <p:spTgt spid="32"/>
                                        </p:tgtEl>
                                        <p:attrNameLst>
                                          <p:attrName>ppt_w</p:attrName>
                                        </p:attrNameLst>
                                      </p:cBhvr>
                                      <p:tavLst>
                                        <p:tav tm="0">
                                          <p:val>
                                            <p:strVal val="4*#ppt_w"/>
                                          </p:val>
                                        </p:tav>
                                        <p:tav tm="100000">
                                          <p:val>
                                            <p:strVal val="#ppt_w"/>
                                          </p:val>
                                        </p:tav>
                                      </p:tavLst>
                                    </p:anim>
                                    <p:anim calcmode="lin" valueType="num">
                                      <p:cBhvr>
                                        <p:cTn id="24" dur="500" fill="hold"/>
                                        <p:tgtEl>
                                          <p:spTgt spid="32"/>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500"/>
                                        <p:tgtEl>
                                          <p:spTgt spid="15"/>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fltVal val="0"/>
                                          </p:val>
                                        </p:tav>
                                        <p:tav tm="100000">
                                          <p:val>
                                            <p:strVal val="#ppt_w"/>
                                          </p:val>
                                        </p:tav>
                                      </p:tavLst>
                                    </p:anim>
                                    <p:anim calcmode="lin" valueType="num">
                                      <p:cBhvr>
                                        <p:cTn id="33" dur="500" fill="hold"/>
                                        <p:tgtEl>
                                          <p:spTgt spid="33"/>
                                        </p:tgtEl>
                                        <p:attrNameLst>
                                          <p:attrName>ppt_h</p:attrName>
                                        </p:attrNameLst>
                                      </p:cBhvr>
                                      <p:tavLst>
                                        <p:tav tm="0">
                                          <p:val>
                                            <p:fltVal val="0"/>
                                          </p:val>
                                        </p:tav>
                                        <p:tav tm="100000">
                                          <p:val>
                                            <p:strVal val="#ppt_h"/>
                                          </p:val>
                                        </p:tav>
                                      </p:tavLst>
                                    </p:anim>
                                    <p:animEffect transition="in" filter="fade">
                                      <p:cBhvr>
                                        <p:cTn id="34" dur="500"/>
                                        <p:tgtEl>
                                          <p:spTgt spid="3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right)">
                                      <p:cBhvr>
                                        <p:cTn id="43" dur="500"/>
                                        <p:tgtEl>
                                          <p:spTgt spid="10"/>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left)">
                                      <p:cBhvr>
                                        <p:cTn id="47" dur="500"/>
                                        <p:tgtEl>
                                          <p:spTgt spid="28"/>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right)">
                                      <p:cBhvr>
                                        <p:cTn id="66" dur="500"/>
                                        <p:tgtEl>
                                          <p:spTgt spid="25"/>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p:cTn id="70" dur="500" fill="hold"/>
                                        <p:tgtEl>
                                          <p:spTgt spid="35"/>
                                        </p:tgtEl>
                                        <p:attrNameLst>
                                          <p:attrName>ppt_w</p:attrName>
                                        </p:attrNameLst>
                                      </p:cBhvr>
                                      <p:tavLst>
                                        <p:tav tm="0">
                                          <p:val>
                                            <p:fltVal val="0"/>
                                          </p:val>
                                        </p:tav>
                                        <p:tav tm="100000">
                                          <p:val>
                                            <p:strVal val="#ppt_w"/>
                                          </p:val>
                                        </p:tav>
                                      </p:tavLst>
                                    </p:anim>
                                    <p:anim calcmode="lin" valueType="num">
                                      <p:cBhvr>
                                        <p:cTn id="71" dur="500" fill="hold"/>
                                        <p:tgtEl>
                                          <p:spTgt spid="35"/>
                                        </p:tgtEl>
                                        <p:attrNameLst>
                                          <p:attrName>ppt_h</p:attrName>
                                        </p:attrNameLst>
                                      </p:cBhvr>
                                      <p:tavLst>
                                        <p:tav tm="0">
                                          <p:val>
                                            <p:fltVal val="0"/>
                                          </p:val>
                                        </p:tav>
                                        <p:tav tm="100000">
                                          <p:val>
                                            <p:strVal val="#ppt_h"/>
                                          </p:val>
                                        </p:tav>
                                      </p:tavLst>
                                    </p:anim>
                                    <p:animEffect transition="in" filter="fade">
                                      <p:cBhvr>
                                        <p:cTn id="72" dur="500"/>
                                        <p:tgtEl>
                                          <p:spTgt spid="3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wipe(left)">
                                      <p:cBhvr>
                                        <p:cTn id="85" dur="500"/>
                                        <p:tgtEl>
                                          <p:spTgt spid="14"/>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36"/>
                                        </p:tgtEl>
                                        <p:attrNameLst>
                                          <p:attrName>style.visibility</p:attrName>
                                        </p:attrNameLst>
                                      </p:cBhvr>
                                      <p:to>
                                        <p:strVal val="visible"/>
                                      </p:to>
                                    </p:set>
                                    <p:anim calcmode="lin" valueType="num">
                                      <p:cBhvr>
                                        <p:cTn id="89" dur="500" fill="hold"/>
                                        <p:tgtEl>
                                          <p:spTgt spid="36"/>
                                        </p:tgtEl>
                                        <p:attrNameLst>
                                          <p:attrName>ppt_w</p:attrName>
                                        </p:attrNameLst>
                                      </p:cBhvr>
                                      <p:tavLst>
                                        <p:tav tm="0">
                                          <p:val>
                                            <p:fltVal val="0"/>
                                          </p:val>
                                        </p:tav>
                                        <p:tav tm="100000">
                                          <p:val>
                                            <p:strVal val="#ppt_w"/>
                                          </p:val>
                                        </p:tav>
                                      </p:tavLst>
                                    </p:anim>
                                    <p:anim calcmode="lin" valueType="num">
                                      <p:cBhvr>
                                        <p:cTn id="90" dur="500" fill="hold"/>
                                        <p:tgtEl>
                                          <p:spTgt spid="36"/>
                                        </p:tgtEl>
                                        <p:attrNameLst>
                                          <p:attrName>ppt_h</p:attrName>
                                        </p:attrNameLst>
                                      </p:cBhvr>
                                      <p:tavLst>
                                        <p:tav tm="0">
                                          <p:val>
                                            <p:fltVal val="0"/>
                                          </p:val>
                                        </p:tav>
                                        <p:tav tm="100000">
                                          <p:val>
                                            <p:strVal val="#ppt_h"/>
                                          </p:val>
                                        </p:tav>
                                      </p:tavLst>
                                    </p:anim>
                                    <p:animEffect transition="in" filter="fade">
                                      <p:cBhvr>
                                        <p:cTn id="91" dur="500"/>
                                        <p:tgtEl>
                                          <p:spTgt spid="3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p:cTn id="94" dur="500" fill="hold"/>
                                        <p:tgtEl>
                                          <p:spTgt spid="31"/>
                                        </p:tgtEl>
                                        <p:attrNameLst>
                                          <p:attrName>ppt_w</p:attrName>
                                        </p:attrNameLst>
                                      </p:cBhvr>
                                      <p:tavLst>
                                        <p:tav tm="0">
                                          <p:val>
                                            <p:fltVal val="0"/>
                                          </p:val>
                                        </p:tav>
                                        <p:tav tm="100000">
                                          <p:val>
                                            <p:strVal val="#ppt_w"/>
                                          </p:val>
                                        </p:tav>
                                      </p:tavLst>
                                    </p:anim>
                                    <p:anim calcmode="lin" valueType="num">
                                      <p:cBhvr>
                                        <p:cTn id="95" dur="500" fill="hold"/>
                                        <p:tgtEl>
                                          <p:spTgt spid="31"/>
                                        </p:tgtEl>
                                        <p:attrNameLst>
                                          <p:attrName>ppt_h</p:attrName>
                                        </p:attrNameLst>
                                      </p:cBhvr>
                                      <p:tavLst>
                                        <p:tav tm="0">
                                          <p:val>
                                            <p:fltVal val="0"/>
                                          </p:val>
                                        </p:tav>
                                        <p:tav tm="100000">
                                          <p:val>
                                            <p:strVal val="#ppt_h"/>
                                          </p:val>
                                        </p:tav>
                                      </p:tavLst>
                                    </p:anim>
                                    <p:animEffect transition="in" filter="fade">
                                      <p:cBhvr>
                                        <p:cTn id="96" dur="500"/>
                                        <p:tgtEl>
                                          <p:spTgt spid="31"/>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Effect transition="in" filter="wipe(left)">
                                      <p:cBhvr>
                                        <p:cTn id="10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P spid="15"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p:bldP spid="34"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等腰三角形 36"/>
          <p:cNvSpPr/>
          <p:nvPr/>
        </p:nvSpPr>
        <p:spPr>
          <a:xfrm>
            <a:off x="5171018" y="1496485"/>
            <a:ext cx="1833033" cy="1602316"/>
          </a:xfrm>
          <a:custGeom>
            <a:avLst/>
            <a:gdLst>
              <a:gd name="connsiteX0" fmla="*/ 0 w 1944216"/>
              <a:gd name="connsiteY0" fmla="*/ 1676048 h 1676048"/>
              <a:gd name="connsiteX1" fmla="*/ 972108 w 1944216"/>
              <a:gd name="connsiteY1" fmla="*/ 0 h 1676048"/>
              <a:gd name="connsiteX2" fmla="*/ 1944216 w 1944216"/>
              <a:gd name="connsiteY2" fmla="*/ 1676048 h 1676048"/>
              <a:gd name="connsiteX3" fmla="*/ 0 w 1944216"/>
              <a:gd name="connsiteY3" fmla="*/ 1676048 h 1676048"/>
              <a:gd name="connsiteX0-1" fmla="*/ 1944216 w 2035656"/>
              <a:gd name="connsiteY0-2" fmla="*/ 1676048 h 1767488"/>
              <a:gd name="connsiteX1-3" fmla="*/ 0 w 2035656"/>
              <a:gd name="connsiteY1-4" fmla="*/ 1676048 h 1767488"/>
              <a:gd name="connsiteX2-5" fmla="*/ 972108 w 2035656"/>
              <a:gd name="connsiteY2-6" fmla="*/ 0 h 1767488"/>
              <a:gd name="connsiteX3-7" fmla="*/ 2035656 w 2035656"/>
              <a:gd name="connsiteY3-8" fmla="*/ 1767488 h 1767488"/>
              <a:gd name="connsiteX0-9" fmla="*/ 0 w 2035656"/>
              <a:gd name="connsiteY0-10" fmla="*/ 1676048 h 1767488"/>
              <a:gd name="connsiteX1-11" fmla="*/ 972108 w 2035656"/>
              <a:gd name="connsiteY1-12" fmla="*/ 0 h 1767488"/>
              <a:gd name="connsiteX2-13" fmla="*/ 2035656 w 2035656"/>
              <a:gd name="connsiteY2-14" fmla="*/ 1767488 h 1767488"/>
              <a:gd name="connsiteX0-15" fmla="*/ 0 w 2000932"/>
              <a:gd name="connsiteY0-16" fmla="*/ 1676048 h 1709614"/>
              <a:gd name="connsiteX1-17" fmla="*/ 972108 w 2000932"/>
              <a:gd name="connsiteY1-18" fmla="*/ 0 h 1709614"/>
              <a:gd name="connsiteX2-19" fmla="*/ 2000932 w 2000932"/>
              <a:gd name="connsiteY2-20" fmla="*/ 1709614 h 1709614"/>
              <a:gd name="connsiteX0-21" fmla="*/ 0 w 1966208"/>
              <a:gd name="connsiteY0-22" fmla="*/ 1676048 h 1676048"/>
              <a:gd name="connsiteX1-23" fmla="*/ 972108 w 1966208"/>
              <a:gd name="connsiteY1-24" fmla="*/ 0 h 1676048"/>
              <a:gd name="connsiteX2-25" fmla="*/ 1966208 w 1966208"/>
              <a:gd name="connsiteY2-26" fmla="*/ 1628591 h 1676048"/>
              <a:gd name="connsiteX0-27" fmla="*/ 0 w 2024082"/>
              <a:gd name="connsiteY0-28" fmla="*/ 1676048 h 1698039"/>
              <a:gd name="connsiteX1-29" fmla="*/ 972108 w 2024082"/>
              <a:gd name="connsiteY1-30" fmla="*/ 0 h 1698039"/>
              <a:gd name="connsiteX2-31" fmla="*/ 2024082 w 2024082"/>
              <a:gd name="connsiteY2-32" fmla="*/ 1698039 h 1698039"/>
              <a:gd name="connsiteX0-33" fmla="*/ 0 w 1942196"/>
              <a:gd name="connsiteY0-34" fmla="*/ 1676048 h 1698039"/>
              <a:gd name="connsiteX1-35" fmla="*/ 972108 w 1942196"/>
              <a:gd name="connsiteY1-36" fmla="*/ 0 h 1698039"/>
              <a:gd name="connsiteX2-37" fmla="*/ 1942196 w 1942196"/>
              <a:gd name="connsiteY2-38" fmla="*/ 1698039 h 1698039"/>
            </a:gdLst>
            <a:ahLst/>
            <a:cxnLst>
              <a:cxn ang="0">
                <a:pos x="connsiteX0-1" y="connsiteY0-2"/>
              </a:cxn>
              <a:cxn ang="0">
                <a:pos x="connsiteX1-3" y="connsiteY1-4"/>
              </a:cxn>
              <a:cxn ang="0">
                <a:pos x="connsiteX2-5" y="connsiteY2-6"/>
              </a:cxn>
            </a:cxnLst>
            <a:rect l="l" t="t" r="r" b="b"/>
            <a:pathLst>
              <a:path w="1942196" h="1698039">
                <a:moveTo>
                  <a:pt x="0" y="1676048"/>
                </a:moveTo>
                <a:lnTo>
                  <a:pt x="972108" y="0"/>
                </a:lnTo>
                <a:cubicBezTo>
                  <a:pt x="1296144" y="558683"/>
                  <a:pt x="1942196" y="1698039"/>
                  <a:pt x="1942196" y="1698039"/>
                </a:cubicBezTo>
              </a:path>
            </a:pathLst>
          </a:custGeom>
          <a:noFill/>
          <a:ln w="101600">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等腰三角形 36"/>
          <p:cNvSpPr/>
          <p:nvPr/>
        </p:nvSpPr>
        <p:spPr>
          <a:xfrm rot="7176392">
            <a:off x="6298142" y="3476626"/>
            <a:ext cx="1833033" cy="1602317"/>
          </a:xfrm>
          <a:custGeom>
            <a:avLst/>
            <a:gdLst>
              <a:gd name="connsiteX0" fmla="*/ 0 w 1944216"/>
              <a:gd name="connsiteY0" fmla="*/ 1676048 h 1676048"/>
              <a:gd name="connsiteX1" fmla="*/ 972108 w 1944216"/>
              <a:gd name="connsiteY1" fmla="*/ 0 h 1676048"/>
              <a:gd name="connsiteX2" fmla="*/ 1944216 w 1944216"/>
              <a:gd name="connsiteY2" fmla="*/ 1676048 h 1676048"/>
              <a:gd name="connsiteX3" fmla="*/ 0 w 1944216"/>
              <a:gd name="connsiteY3" fmla="*/ 1676048 h 1676048"/>
              <a:gd name="connsiteX0-1" fmla="*/ 1944216 w 2035656"/>
              <a:gd name="connsiteY0-2" fmla="*/ 1676048 h 1767488"/>
              <a:gd name="connsiteX1-3" fmla="*/ 0 w 2035656"/>
              <a:gd name="connsiteY1-4" fmla="*/ 1676048 h 1767488"/>
              <a:gd name="connsiteX2-5" fmla="*/ 972108 w 2035656"/>
              <a:gd name="connsiteY2-6" fmla="*/ 0 h 1767488"/>
              <a:gd name="connsiteX3-7" fmla="*/ 2035656 w 2035656"/>
              <a:gd name="connsiteY3-8" fmla="*/ 1767488 h 1767488"/>
              <a:gd name="connsiteX0-9" fmla="*/ 0 w 2035656"/>
              <a:gd name="connsiteY0-10" fmla="*/ 1676048 h 1767488"/>
              <a:gd name="connsiteX1-11" fmla="*/ 972108 w 2035656"/>
              <a:gd name="connsiteY1-12" fmla="*/ 0 h 1767488"/>
              <a:gd name="connsiteX2-13" fmla="*/ 2035656 w 2035656"/>
              <a:gd name="connsiteY2-14" fmla="*/ 1767488 h 1767488"/>
              <a:gd name="connsiteX0-15" fmla="*/ 0 w 2000932"/>
              <a:gd name="connsiteY0-16" fmla="*/ 1676048 h 1709614"/>
              <a:gd name="connsiteX1-17" fmla="*/ 972108 w 2000932"/>
              <a:gd name="connsiteY1-18" fmla="*/ 0 h 1709614"/>
              <a:gd name="connsiteX2-19" fmla="*/ 2000932 w 2000932"/>
              <a:gd name="connsiteY2-20" fmla="*/ 1709614 h 1709614"/>
              <a:gd name="connsiteX0-21" fmla="*/ 0 w 1966208"/>
              <a:gd name="connsiteY0-22" fmla="*/ 1676048 h 1676048"/>
              <a:gd name="connsiteX1-23" fmla="*/ 972108 w 1966208"/>
              <a:gd name="connsiteY1-24" fmla="*/ 0 h 1676048"/>
              <a:gd name="connsiteX2-25" fmla="*/ 1966208 w 1966208"/>
              <a:gd name="connsiteY2-26" fmla="*/ 1628591 h 1676048"/>
              <a:gd name="connsiteX0-27" fmla="*/ 0 w 2024082"/>
              <a:gd name="connsiteY0-28" fmla="*/ 1676048 h 1698039"/>
              <a:gd name="connsiteX1-29" fmla="*/ 972108 w 2024082"/>
              <a:gd name="connsiteY1-30" fmla="*/ 0 h 1698039"/>
              <a:gd name="connsiteX2-31" fmla="*/ 2024082 w 2024082"/>
              <a:gd name="connsiteY2-32" fmla="*/ 1698039 h 1698039"/>
              <a:gd name="connsiteX0-33" fmla="*/ 0 w 1942196"/>
              <a:gd name="connsiteY0-34" fmla="*/ 1676048 h 1698039"/>
              <a:gd name="connsiteX1-35" fmla="*/ 972108 w 1942196"/>
              <a:gd name="connsiteY1-36" fmla="*/ 0 h 1698039"/>
              <a:gd name="connsiteX2-37" fmla="*/ 1942196 w 1942196"/>
              <a:gd name="connsiteY2-38" fmla="*/ 1698039 h 1698039"/>
            </a:gdLst>
            <a:ahLst/>
            <a:cxnLst>
              <a:cxn ang="0">
                <a:pos x="connsiteX0-1" y="connsiteY0-2"/>
              </a:cxn>
              <a:cxn ang="0">
                <a:pos x="connsiteX1-3" y="connsiteY1-4"/>
              </a:cxn>
              <a:cxn ang="0">
                <a:pos x="connsiteX2-5" y="connsiteY2-6"/>
              </a:cxn>
            </a:cxnLst>
            <a:rect l="l" t="t" r="r" b="b"/>
            <a:pathLst>
              <a:path w="1942196" h="1698039">
                <a:moveTo>
                  <a:pt x="0" y="1676048"/>
                </a:moveTo>
                <a:lnTo>
                  <a:pt x="972108" y="0"/>
                </a:lnTo>
                <a:cubicBezTo>
                  <a:pt x="1296144" y="558683"/>
                  <a:pt x="1942196" y="1698039"/>
                  <a:pt x="1942196" y="1698039"/>
                </a:cubicBezTo>
              </a:path>
            </a:pathLst>
          </a:custGeom>
          <a:noFill/>
          <a:ln w="101600">
            <a:solidFill>
              <a:schemeClr val="accent2">
                <a:alpha val="8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等腰三角形 36"/>
          <p:cNvSpPr/>
          <p:nvPr/>
        </p:nvSpPr>
        <p:spPr>
          <a:xfrm rot="14423608" flipH="1">
            <a:off x="3976160" y="3499910"/>
            <a:ext cx="1833033" cy="1602316"/>
          </a:xfrm>
          <a:custGeom>
            <a:avLst/>
            <a:gdLst>
              <a:gd name="connsiteX0" fmla="*/ 0 w 1944216"/>
              <a:gd name="connsiteY0" fmla="*/ 1676048 h 1676048"/>
              <a:gd name="connsiteX1" fmla="*/ 972108 w 1944216"/>
              <a:gd name="connsiteY1" fmla="*/ 0 h 1676048"/>
              <a:gd name="connsiteX2" fmla="*/ 1944216 w 1944216"/>
              <a:gd name="connsiteY2" fmla="*/ 1676048 h 1676048"/>
              <a:gd name="connsiteX3" fmla="*/ 0 w 1944216"/>
              <a:gd name="connsiteY3" fmla="*/ 1676048 h 1676048"/>
              <a:gd name="connsiteX0-1" fmla="*/ 1944216 w 2035656"/>
              <a:gd name="connsiteY0-2" fmla="*/ 1676048 h 1767488"/>
              <a:gd name="connsiteX1-3" fmla="*/ 0 w 2035656"/>
              <a:gd name="connsiteY1-4" fmla="*/ 1676048 h 1767488"/>
              <a:gd name="connsiteX2-5" fmla="*/ 972108 w 2035656"/>
              <a:gd name="connsiteY2-6" fmla="*/ 0 h 1767488"/>
              <a:gd name="connsiteX3-7" fmla="*/ 2035656 w 2035656"/>
              <a:gd name="connsiteY3-8" fmla="*/ 1767488 h 1767488"/>
              <a:gd name="connsiteX0-9" fmla="*/ 0 w 2035656"/>
              <a:gd name="connsiteY0-10" fmla="*/ 1676048 h 1767488"/>
              <a:gd name="connsiteX1-11" fmla="*/ 972108 w 2035656"/>
              <a:gd name="connsiteY1-12" fmla="*/ 0 h 1767488"/>
              <a:gd name="connsiteX2-13" fmla="*/ 2035656 w 2035656"/>
              <a:gd name="connsiteY2-14" fmla="*/ 1767488 h 1767488"/>
              <a:gd name="connsiteX0-15" fmla="*/ 0 w 2000932"/>
              <a:gd name="connsiteY0-16" fmla="*/ 1676048 h 1709614"/>
              <a:gd name="connsiteX1-17" fmla="*/ 972108 w 2000932"/>
              <a:gd name="connsiteY1-18" fmla="*/ 0 h 1709614"/>
              <a:gd name="connsiteX2-19" fmla="*/ 2000932 w 2000932"/>
              <a:gd name="connsiteY2-20" fmla="*/ 1709614 h 1709614"/>
              <a:gd name="connsiteX0-21" fmla="*/ 0 w 1966208"/>
              <a:gd name="connsiteY0-22" fmla="*/ 1676048 h 1676048"/>
              <a:gd name="connsiteX1-23" fmla="*/ 972108 w 1966208"/>
              <a:gd name="connsiteY1-24" fmla="*/ 0 h 1676048"/>
              <a:gd name="connsiteX2-25" fmla="*/ 1966208 w 1966208"/>
              <a:gd name="connsiteY2-26" fmla="*/ 1628591 h 1676048"/>
              <a:gd name="connsiteX0-27" fmla="*/ 0 w 2024082"/>
              <a:gd name="connsiteY0-28" fmla="*/ 1676048 h 1698039"/>
              <a:gd name="connsiteX1-29" fmla="*/ 972108 w 2024082"/>
              <a:gd name="connsiteY1-30" fmla="*/ 0 h 1698039"/>
              <a:gd name="connsiteX2-31" fmla="*/ 2024082 w 2024082"/>
              <a:gd name="connsiteY2-32" fmla="*/ 1698039 h 1698039"/>
              <a:gd name="connsiteX0-33" fmla="*/ 0 w 1942196"/>
              <a:gd name="connsiteY0-34" fmla="*/ 1676048 h 1698039"/>
              <a:gd name="connsiteX1-35" fmla="*/ 972108 w 1942196"/>
              <a:gd name="connsiteY1-36" fmla="*/ 0 h 1698039"/>
              <a:gd name="connsiteX2-37" fmla="*/ 1942196 w 1942196"/>
              <a:gd name="connsiteY2-38" fmla="*/ 1698039 h 1698039"/>
            </a:gdLst>
            <a:ahLst/>
            <a:cxnLst>
              <a:cxn ang="0">
                <a:pos x="connsiteX0-1" y="connsiteY0-2"/>
              </a:cxn>
              <a:cxn ang="0">
                <a:pos x="connsiteX1-3" y="connsiteY1-4"/>
              </a:cxn>
              <a:cxn ang="0">
                <a:pos x="connsiteX2-5" y="connsiteY2-6"/>
              </a:cxn>
            </a:cxnLst>
            <a:rect l="l" t="t" r="r" b="b"/>
            <a:pathLst>
              <a:path w="1942196" h="1698039">
                <a:moveTo>
                  <a:pt x="0" y="1676048"/>
                </a:moveTo>
                <a:lnTo>
                  <a:pt x="972108" y="0"/>
                </a:lnTo>
                <a:cubicBezTo>
                  <a:pt x="1296144" y="558683"/>
                  <a:pt x="1942196" y="1698039"/>
                  <a:pt x="1942196" y="1698039"/>
                </a:cubicBezTo>
              </a:path>
            </a:pathLst>
          </a:custGeom>
          <a:noFill/>
          <a:ln w="101600">
            <a:solidFill>
              <a:schemeClr val="accent2">
                <a:alpha val="60000"/>
              </a:schemeClr>
            </a:solidFill>
            <a:headEnd type="triangle"/>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TextBox 9"/>
          <p:cNvSpPr txBox="1"/>
          <p:nvPr/>
        </p:nvSpPr>
        <p:spPr>
          <a:xfrm>
            <a:off x="7632700" y="2527301"/>
            <a:ext cx="3439584" cy="1615827"/>
          </a:xfrm>
          <a:prstGeom prst="rect">
            <a:avLst/>
          </a:prstGeom>
          <a:noFill/>
        </p:spPr>
        <p:txBody>
          <a:bodyPr>
            <a:spAutoFit/>
          </a:bodyPr>
          <a:lstStyle/>
          <a:p>
            <a:pPr>
              <a:lnSpc>
                <a:spcPct val="150000"/>
              </a:lnSpc>
              <a:defRPr/>
            </a:pPr>
            <a:r>
              <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01 </a:t>
            </a:r>
            <a:r>
              <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说明性文字</a:t>
            </a:r>
            <a:endPar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p>
          <a:p>
            <a:pPr>
              <a:lnSpc>
                <a:spcPct val="150000"/>
              </a:lnSpc>
              <a:defRPr/>
            </a:pPr>
            <a:endPar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TextBox 10"/>
          <p:cNvSpPr txBox="1"/>
          <p:nvPr/>
        </p:nvSpPr>
        <p:spPr>
          <a:xfrm>
            <a:off x="1295401" y="2527301"/>
            <a:ext cx="3441700" cy="1615827"/>
          </a:xfrm>
          <a:prstGeom prst="rect">
            <a:avLst/>
          </a:prstGeom>
          <a:noFill/>
        </p:spPr>
        <p:txBody>
          <a:bodyPr>
            <a:spAutoFit/>
          </a:bodyPr>
          <a:lstStyle/>
          <a:p>
            <a:pPr algn="r">
              <a:lnSpc>
                <a:spcPct val="150000"/>
              </a:lnSpc>
              <a:defRPr/>
            </a:pPr>
            <a:r>
              <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02 </a:t>
            </a:r>
            <a:r>
              <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说明性文字</a:t>
            </a:r>
            <a:endPar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p>
          <a:p>
            <a:pPr>
              <a:lnSpc>
                <a:spcPct val="150000"/>
              </a:lnSpc>
              <a:defRPr/>
            </a:pPr>
            <a:endPar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TextBox 11"/>
          <p:cNvSpPr txBox="1"/>
          <p:nvPr/>
        </p:nvSpPr>
        <p:spPr>
          <a:xfrm>
            <a:off x="4375151" y="4798485"/>
            <a:ext cx="3441700" cy="1615827"/>
          </a:xfrm>
          <a:prstGeom prst="rect">
            <a:avLst/>
          </a:prstGeom>
          <a:noFill/>
        </p:spPr>
        <p:txBody>
          <a:bodyPr>
            <a:spAutoFit/>
          </a:bodyPr>
          <a:lstStyle/>
          <a:p>
            <a:pPr algn="ctr">
              <a:lnSpc>
                <a:spcPct val="150000"/>
              </a:lnSpc>
              <a:defRPr/>
            </a:pPr>
            <a:r>
              <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03 </a:t>
            </a:r>
            <a:r>
              <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说明性文字</a:t>
            </a:r>
            <a:endParaRPr lang="en-US" altLang="zh-CN"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nSpc>
                <a:spcPct val="15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文字说明性文字说明性文字说明性</a:t>
            </a:r>
          </a:p>
          <a:p>
            <a:pPr>
              <a:lnSpc>
                <a:spcPct val="150000"/>
              </a:lnSpc>
              <a:defRPr/>
            </a:pPr>
            <a:endPar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pic>
        <p:nvPicPr>
          <p:cNvPr id="16" name="图片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9317" y="2794001"/>
            <a:ext cx="1132416" cy="153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17" name="直接连接符 16"/>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750"/>
                                        <p:tgtEl>
                                          <p:spTgt spid="16"/>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750"/>
                                        <p:tgtEl>
                                          <p:spTgt spid="10"/>
                                        </p:tgtEl>
                                      </p:cBhvr>
                                    </p:animEffect>
                                  </p:childTnLst>
                                </p:cTn>
                              </p:par>
                              <p:par>
                                <p:cTn id="11" presetID="22" presetClass="entr" presetSubtype="2" fill="hold" grpId="0" nodeType="withEffect">
                                  <p:stCondLst>
                                    <p:cond delay="250"/>
                                  </p:stCondLst>
                                  <p:childTnLst>
                                    <p:set>
                                      <p:cBhvr>
                                        <p:cTn id="12" dur="1" fill="hold">
                                          <p:stCondLst>
                                            <p:cond delay="0"/>
                                          </p:stCondLst>
                                        </p:cTn>
                                        <p:tgtEl>
                                          <p:spTgt spid="13"/>
                                        </p:tgtEl>
                                        <p:attrNameLst>
                                          <p:attrName>style.visibility</p:attrName>
                                        </p:attrNameLst>
                                      </p:cBhvr>
                                      <p:to>
                                        <p:strVal val="visible"/>
                                      </p:to>
                                    </p:set>
                                    <p:animEffect transition="in" filter="wipe(right)">
                                      <p:cBhvr>
                                        <p:cTn id="13" dur="500"/>
                                        <p:tgtEl>
                                          <p:spTgt spid="13"/>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750"/>
                                        <p:tgtEl>
                                          <p:spTgt spid="11"/>
                                        </p:tgtEl>
                                      </p:cBhvr>
                                    </p:animEffect>
                                  </p:childTnLst>
                                </p:cTn>
                              </p:par>
                              <p:par>
                                <p:cTn id="18" presetID="42" presetClass="entr" presetSubtype="0" fill="hold" grpId="0" nodeType="withEffect">
                                  <p:stCondLst>
                                    <p:cond delay="2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750"/>
                                        <p:tgtEl>
                                          <p:spTgt spid="12"/>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50901" y="1891713"/>
            <a:ext cx="2950633" cy="198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220633" y="1898846"/>
            <a:ext cx="2929467" cy="197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82"/>
          <p:cNvSpPr>
            <a:spLocks noChangeArrowheads="1"/>
          </p:cNvSpPr>
          <p:nvPr/>
        </p:nvSpPr>
        <p:spPr bwMode="auto">
          <a:xfrm>
            <a:off x="719667" y="4730752"/>
            <a:ext cx="3168651" cy="10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添加文本说明内容添加文本说明内容添加文本说明内容添加文本说明内容添加文本说明内容</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矩形 83"/>
          <p:cNvSpPr>
            <a:spLocks noChangeArrowheads="1"/>
          </p:cNvSpPr>
          <p:nvPr/>
        </p:nvSpPr>
        <p:spPr bwMode="auto">
          <a:xfrm>
            <a:off x="719667" y="4197351"/>
            <a:ext cx="1921933" cy="4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2135"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添加关键字</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矩形 84"/>
          <p:cNvSpPr>
            <a:spLocks noChangeArrowheads="1"/>
          </p:cNvSpPr>
          <p:nvPr/>
        </p:nvSpPr>
        <p:spPr bwMode="auto">
          <a:xfrm>
            <a:off x="4080934" y="4730752"/>
            <a:ext cx="3166533" cy="10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添加文本说明内容添加文本说明内容添加文本说明内容添加文本说明内容添加文本说明内容</a:t>
            </a:r>
            <a:endParaRPr lang="zh-CN" altLang="en-US" sz="1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矩形 85"/>
          <p:cNvSpPr>
            <a:spLocks noChangeArrowheads="1"/>
          </p:cNvSpPr>
          <p:nvPr/>
        </p:nvSpPr>
        <p:spPr bwMode="auto">
          <a:xfrm>
            <a:off x="4080934" y="4197351"/>
            <a:ext cx="1921933" cy="4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2135"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添加关键字</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矩形 7"/>
          <p:cNvSpPr>
            <a:spLocks noChangeArrowheads="1"/>
          </p:cNvSpPr>
          <p:nvPr/>
        </p:nvSpPr>
        <p:spPr bwMode="auto">
          <a:xfrm>
            <a:off x="8015817" y="1767418"/>
            <a:ext cx="3073400" cy="4044949"/>
          </a:xfrm>
          <a:prstGeom prst="rect">
            <a:avLst/>
          </a:prstGeom>
          <a:noFill/>
          <a:ln w="25400">
            <a:solidFill>
              <a:schemeClr val="accent1"/>
            </a:solidFill>
            <a:bevel/>
          </a:ln>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矩形 86"/>
          <p:cNvSpPr>
            <a:spLocks noChangeArrowheads="1"/>
          </p:cNvSpPr>
          <p:nvPr/>
        </p:nvSpPr>
        <p:spPr bwMode="auto">
          <a:xfrm>
            <a:off x="8015817" y="2846918"/>
            <a:ext cx="3073400" cy="10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添加文本说明内容添加文本说明内容添加文本说明内容添加文本说明内容添加文本说明内容</a:t>
            </a:r>
            <a:endParaRPr lang="zh-CN" altLang="en-US" sz="1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矩形 90"/>
          <p:cNvSpPr>
            <a:spLocks noChangeArrowheads="1"/>
          </p:cNvSpPr>
          <p:nvPr/>
        </p:nvSpPr>
        <p:spPr bwMode="auto">
          <a:xfrm>
            <a:off x="8015818" y="2084918"/>
            <a:ext cx="1924049" cy="4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lnSpc>
                <a:spcPct val="130000"/>
              </a:lnSpc>
            </a:pPr>
            <a:r>
              <a:rPr lang="zh-CN" altLang="en-US" sz="2135"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添加关键字</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矩形 91"/>
          <p:cNvSpPr>
            <a:spLocks noChangeArrowheads="1"/>
          </p:cNvSpPr>
          <p:nvPr/>
        </p:nvSpPr>
        <p:spPr bwMode="auto">
          <a:xfrm>
            <a:off x="8015817" y="4074585"/>
            <a:ext cx="3073400" cy="10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添加文本说明内容添加文本说明内容添加文本说明内容添加文本说明内容添加文本说明内容</a:t>
            </a:r>
            <a:endParaRPr lang="zh-CN" altLang="en-US" sz="1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矩形 8"/>
          <p:cNvSpPr>
            <a:spLocks noChangeArrowheads="1"/>
          </p:cNvSpPr>
          <p:nvPr/>
        </p:nvSpPr>
        <p:spPr bwMode="auto">
          <a:xfrm>
            <a:off x="9745134" y="5384801"/>
            <a:ext cx="1344084" cy="427567"/>
          </a:xfrm>
          <a:custGeom>
            <a:avLst/>
            <a:gdLst>
              <a:gd name="T0" fmla="*/ 80366 w 834623"/>
              <a:gd name="T1" fmla="*/ 0 h 321465"/>
              <a:gd name="T2" fmla="*/ 834623 w 834623"/>
              <a:gd name="T3" fmla="*/ 0 h 321465"/>
              <a:gd name="T4" fmla="*/ 834623 w 834623"/>
              <a:gd name="T5" fmla="*/ 321465 h 321465"/>
              <a:gd name="T6" fmla="*/ 0 w 834623"/>
              <a:gd name="T7" fmla="*/ 321465 h 321465"/>
              <a:gd name="T8" fmla="*/ 80366 w 834623"/>
              <a:gd name="T9" fmla="*/ 0 h 321465"/>
              <a:gd name="T10" fmla="*/ 0 w 834623"/>
              <a:gd name="T11" fmla="*/ 0 h 321465"/>
              <a:gd name="T12" fmla="*/ 834623 w 834623"/>
              <a:gd name="T13" fmla="*/ 321465 h 321465"/>
            </a:gdLst>
            <a:ahLst/>
            <a:cxnLst>
              <a:cxn ang="0">
                <a:pos x="T0" y="T1"/>
              </a:cxn>
              <a:cxn ang="0">
                <a:pos x="T2" y="T3"/>
              </a:cxn>
              <a:cxn ang="0">
                <a:pos x="T4" y="T5"/>
              </a:cxn>
              <a:cxn ang="0">
                <a:pos x="T6" y="T7"/>
              </a:cxn>
              <a:cxn ang="0">
                <a:pos x="T8" y="T9"/>
              </a:cxn>
            </a:cxnLst>
            <a:rect l="T10" t="T11" r="T12" b="T13"/>
            <a:pathLst>
              <a:path w="834623" h="321465">
                <a:moveTo>
                  <a:pt x="80366" y="0"/>
                </a:moveTo>
                <a:lnTo>
                  <a:pt x="834623" y="0"/>
                </a:lnTo>
                <a:lnTo>
                  <a:pt x="834623" y="321465"/>
                </a:lnTo>
                <a:lnTo>
                  <a:pt x="0" y="321465"/>
                </a:lnTo>
                <a:lnTo>
                  <a:pt x="80366" y="0"/>
                </a:lnTo>
                <a:close/>
              </a:path>
            </a:pathLst>
          </a:custGeom>
          <a:noFill/>
          <a:ln>
            <a:solidFill>
              <a:schemeClr val="accent1"/>
            </a:solidFill>
          </a:ln>
        </p:spPr>
        <p:txBody>
          <a:bodyPr anchor="ctr"/>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1" name="矩形 8"/>
          <p:cNvSpPr>
            <a:spLocks noChangeArrowheads="1"/>
          </p:cNvSpPr>
          <p:nvPr/>
        </p:nvSpPr>
        <p:spPr bwMode="auto">
          <a:xfrm>
            <a:off x="6714068" y="3583518"/>
            <a:ext cx="436033" cy="427567"/>
          </a:xfrm>
          <a:custGeom>
            <a:avLst/>
            <a:gdLst>
              <a:gd name="T0" fmla="*/ 80366 w 834623"/>
              <a:gd name="T1" fmla="*/ 0 h 321465"/>
              <a:gd name="T2" fmla="*/ 834623 w 834623"/>
              <a:gd name="T3" fmla="*/ 0 h 321465"/>
              <a:gd name="T4" fmla="*/ 834623 w 834623"/>
              <a:gd name="T5" fmla="*/ 321465 h 321465"/>
              <a:gd name="T6" fmla="*/ 0 w 834623"/>
              <a:gd name="T7" fmla="*/ 321465 h 321465"/>
              <a:gd name="T8" fmla="*/ 80366 w 834623"/>
              <a:gd name="T9" fmla="*/ 0 h 321465"/>
              <a:gd name="T10" fmla="*/ 0 w 834623"/>
              <a:gd name="T11" fmla="*/ 0 h 321465"/>
              <a:gd name="T12" fmla="*/ 834623 w 834623"/>
              <a:gd name="T13" fmla="*/ 321465 h 321465"/>
            </a:gdLst>
            <a:ahLst/>
            <a:cxnLst>
              <a:cxn ang="0">
                <a:pos x="T0" y="T1"/>
              </a:cxn>
              <a:cxn ang="0">
                <a:pos x="T2" y="T3"/>
              </a:cxn>
              <a:cxn ang="0">
                <a:pos x="T4" y="T5"/>
              </a:cxn>
              <a:cxn ang="0">
                <a:pos x="T6" y="T7"/>
              </a:cxn>
              <a:cxn ang="0">
                <a:pos x="T8" y="T9"/>
              </a:cxn>
            </a:cxnLst>
            <a:rect l="T10" t="T11" r="T12" b="T13"/>
            <a:pathLst>
              <a:path w="834623" h="321465">
                <a:moveTo>
                  <a:pt x="80366" y="0"/>
                </a:moveTo>
                <a:lnTo>
                  <a:pt x="834623" y="0"/>
                </a:lnTo>
                <a:lnTo>
                  <a:pt x="834623" y="321465"/>
                </a:lnTo>
                <a:lnTo>
                  <a:pt x="0" y="321465"/>
                </a:lnTo>
                <a:lnTo>
                  <a:pt x="80366" y="0"/>
                </a:lnTo>
                <a:close/>
              </a:path>
            </a:pathLst>
          </a:custGeom>
          <a:solidFill>
            <a:schemeClr val="bg1">
              <a:alpha val="50000"/>
            </a:schemeClr>
          </a:solidFill>
          <a:ln>
            <a:noFill/>
          </a:ln>
        </p:spPr>
        <p:txBody>
          <a:bodyPr anchor="ctr"/>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cxnSp>
        <p:nvCxnSpPr>
          <p:cNvPr id="22" name="直接箭头连接符 11"/>
          <p:cNvCxnSpPr>
            <a:cxnSpLocks noChangeShapeType="1"/>
          </p:cNvCxnSpPr>
          <p:nvPr/>
        </p:nvCxnSpPr>
        <p:spPr bwMode="auto">
          <a:xfrm>
            <a:off x="6811434" y="3797300"/>
            <a:ext cx="241300" cy="0"/>
          </a:xfrm>
          <a:prstGeom prst="straightConnector1">
            <a:avLst/>
          </a:prstGeom>
          <a:noFill/>
          <a:ln w="9525">
            <a:solidFill>
              <a:schemeClr val="bg1"/>
            </a:solidFill>
            <a:bevel/>
            <a:tailEnd type="arrow" w="med" len="med"/>
          </a:ln>
          <a:extLst>
            <a:ext uri="{909E8E84-426E-40DD-AFC4-6F175D3DCCD1}">
              <a14:hiddenFill xmlns:a14="http://schemas.microsoft.com/office/drawing/2010/main">
                <a:noFill/>
              </a14:hiddenFill>
            </a:ext>
          </a:extLst>
        </p:spPr>
      </p:cxnSp>
      <p:grpSp>
        <p:nvGrpSpPr>
          <p:cNvPr id="23" name="组合 2"/>
          <p:cNvGrpSpPr/>
          <p:nvPr/>
        </p:nvGrpSpPr>
        <p:grpSpPr bwMode="auto">
          <a:xfrm>
            <a:off x="10107084" y="5547785"/>
            <a:ext cx="618067" cy="103716"/>
            <a:chOff x="0" y="0"/>
            <a:chExt cx="463441" cy="76944"/>
          </a:xfrm>
        </p:grpSpPr>
        <p:sp>
          <p:nvSpPr>
            <p:cNvPr id="24" name="椭圆 76"/>
            <p:cNvSpPr>
              <a:spLocks noChangeArrowheads="1"/>
            </p:cNvSpPr>
            <p:nvPr/>
          </p:nvSpPr>
          <p:spPr bwMode="auto">
            <a:xfrm flipV="1">
              <a:off x="0" y="0"/>
              <a:ext cx="76944" cy="76944"/>
            </a:xfrm>
            <a:prstGeom prst="ellipse">
              <a:avLst/>
            </a:prstGeom>
            <a:solidFill>
              <a:schemeClr val="accent2">
                <a:alpha val="18039"/>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椭圆 80"/>
            <p:cNvSpPr>
              <a:spLocks noChangeArrowheads="1"/>
            </p:cNvSpPr>
            <p:nvPr/>
          </p:nvSpPr>
          <p:spPr bwMode="auto">
            <a:xfrm flipV="1">
              <a:off x="96624" y="0"/>
              <a:ext cx="76944" cy="76944"/>
            </a:xfrm>
            <a:prstGeom prst="ellipse">
              <a:avLst/>
            </a:prstGeom>
            <a:solidFill>
              <a:schemeClr val="accent2">
                <a:alpha val="63136"/>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椭圆 81"/>
            <p:cNvSpPr>
              <a:spLocks noChangeArrowheads="1"/>
            </p:cNvSpPr>
            <p:nvPr/>
          </p:nvSpPr>
          <p:spPr bwMode="auto">
            <a:xfrm flipV="1">
              <a:off x="193248" y="0"/>
              <a:ext cx="76944" cy="76944"/>
            </a:xfrm>
            <a:prstGeom prst="ellipse">
              <a:avLst/>
            </a:prstGeom>
            <a:solidFill>
              <a:schemeClr val="accent2"/>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7" name="椭圆 87"/>
            <p:cNvSpPr>
              <a:spLocks noChangeArrowheads="1"/>
            </p:cNvSpPr>
            <p:nvPr/>
          </p:nvSpPr>
          <p:spPr bwMode="auto">
            <a:xfrm flipV="1">
              <a:off x="289872" y="0"/>
              <a:ext cx="76944" cy="76944"/>
            </a:xfrm>
            <a:prstGeom prst="ellipse">
              <a:avLst/>
            </a:prstGeom>
            <a:solidFill>
              <a:schemeClr val="accent2">
                <a:alpha val="63136"/>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椭圆 88"/>
            <p:cNvSpPr>
              <a:spLocks noChangeArrowheads="1"/>
            </p:cNvSpPr>
            <p:nvPr/>
          </p:nvSpPr>
          <p:spPr bwMode="auto">
            <a:xfrm flipV="1">
              <a:off x="386497" y="0"/>
              <a:ext cx="76944" cy="76944"/>
            </a:xfrm>
            <a:prstGeom prst="ellipse">
              <a:avLst/>
            </a:prstGeom>
            <a:solidFill>
              <a:schemeClr val="accent2">
                <a:alpha val="18039"/>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9" name="矩形 28"/>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0" name="直接连接符 29"/>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p:cBhvr>
                                        <p:cTn id="24" dur="500"/>
                                        <p:tgtEl>
                                          <p:spTgt spid="2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randombar(horizontal)">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p:cBhvr>
                                        <p:cTn id="54" dur="500"/>
                                        <p:tgtEl>
                                          <p:spTgt spid="20"/>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p:cBhvr>
                                        <p:cTn id="5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animBg="1"/>
      <p:bldP spid="17" grpId="0"/>
      <p:bldP spid="18" grpId="0"/>
      <p:bldP spid="19" grpId="0"/>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898520" y="3233210"/>
            <a:ext cx="1666249" cy="400110"/>
          </a:xfrm>
          <a:prstGeom prst="rect">
            <a:avLst/>
          </a:prstGeom>
          <a:noFill/>
        </p:spPr>
        <p:txBody>
          <a:bodyPr wrap="square" lIns="91440" tIns="45720" rIns="91440" bIns="45720"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11" name="文本框 10"/>
          <p:cNvSpPr txBox="1"/>
          <p:nvPr/>
        </p:nvSpPr>
        <p:spPr>
          <a:xfrm>
            <a:off x="4145982" y="4088865"/>
            <a:ext cx="1666249" cy="400110"/>
          </a:xfrm>
          <a:prstGeom prst="rect">
            <a:avLst/>
          </a:prstGeom>
          <a:noFill/>
        </p:spPr>
        <p:txBody>
          <a:bodyPr wrap="square" lIns="91440" tIns="45720" rIns="91440" bIns="45720"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12" name="文本框 11"/>
          <p:cNvSpPr txBox="1"/>
          <p:nvPr/>
        </p:nvSpPr>
        <p:spPr>
          <a:xfrm>
            <a:off x="6350817" y="3233210"/>
            <a:ext cx="1666249" cy="400110"/>
          </a:xfrm>
          <a:prstGeom prst="rect">
            <a:avLst/>
          </a:prstGeom>
          <a:noFill/>
        </p:spPr>
        <p:txBody>
          <a:bodyPr wrap="square" lIns="91440" tIns="45720" rIns="91440" bIns="45720"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13" name="文本框 12"/>
          <p:cNvSpPr txBox="1"/>
          <p:nvPr/>
        </p:nvSpPr>
        <p:spPr>
          <a:xfrm>
            <a:off x="8444560" y="4088865"/>
            <a:ext cx="1666249" cy="400110"/>
          </a:xfrm>
          <a:prstGeom prst="rect">
            <a:avLst/>
          </a:prstGeom>
          <a:noFill/>
        </p:spPr>
        <p:txBody>
          <a:bodyPr wrap="square" lIns="91440" tIns="45720" rIns="91440" bIns="45720"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grpSp>
        <p:nvGrpSpPr>
          <p:cNvPr id="14" name="组合 13"/>
          <p:cNvGrpSpPr/>
          <p:nvPr/>
        </p:nvGrpSpPr>
        <p:grpSpPr>
          <a:xfrm>
            <a:off x="4315519" y="2723665"/>
            <a:ext cx="1196276" cy="1196275"/>
            <a:chOff x="4315518" y="2723665"/>
            <a:chExt cx="1196276" cy="1196274"/>
          </a:xfrm>
        </p:grpSpPr>
        <p:sp>
          <p:nvSpPr>
            <p:cNvPr id="15" name="Teardrop 40"/>
            <p:cNvSpPr/>
            <p:nvPr/>
          </p:nvSpPr>
          <p:spPr>
            <a:xfrm>
              <a:off x="4315518" y="2723665"/>
              <a:ext cx="1196276" cy="1196274"/>
            </a:xfrm>
            <a:prstGeom prst="teardrop">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16" name="Group 80"/>
            <p:cNvGrpSpPr>
              <a:grpSpLocks noChangeAspect="1"/>
            </p:cNvGrpSpPr>
            <p:nvPr/>
          </p:nvGrpSpPr>
          <p:grpSpPr bwMode="auto">
            <a:xfrm>
              <a:off x="4674224" y="2892590"/>
              <a:ext cx="610129" cy="647440"/>
              <a:chOff x="4738" y="3130"/>
              <a:chExt cx="551" cy="590"/>
            </a:xfrm>
            <a:solidFill>
              <a:schemeClr val="bg1"/>
            </a:solidFill>
          </p:grpSpPr>
          <p:sp>
            <p:nvSpPr>
              <p:cNvPr id="17" name="Freeform 81"/>
              <p:cNvSpPr/>
              <p:nvPr/>
            </p:nvSpPr>
            <p:spPr bwMode="auto">
              <a:xfrm>
                <a:off x="4738" y="3376"/>
                <a:ext cx="307" cy="344"/>
              </a:xfrm>
              <a:custGeom>
                <a:avLst/>
                <a:gdLst>
                  <a:gd name="T0" fmla="*/ 106 w 128"/>
                  <a:gd name="T1" fmla="*/ 144 h 144"/>
                  <a:gd name="T2" fmla="*/ 12 w 128"/>
                  <a:gd name="T3" fmla="*/ 144 h 144"/>
                  <a:gd name="T4" fmla="*/ 12 w 128"/>
                  <a:gd name="T5" fmla="*/ 14 h 144"/>
                  <a:gd name="T6" fmla="*/ 0 w 128"/>
                  <a:gd name="T7" fmla="*/ 14 h 144"/>
                  <a:gd name="T8" fmla="*/ 0 w 128"/>
                  <a:gd name="T9" fmla="*/ 0 h 144"/>
                  <a:gd name="T10" fmla="*/ 128 w 128"/>
                  <a:gd name="T11" fmla="*/ 0 h 144"/>
                  <a:gd name="T12" fmla="*/ 128 w 128"/>
                  <a:gd name="T13" fmla="*/ 14 h 144"/>
                  <a:gd name="T14" fmla="*/ 106 w 128"/>
                  <a:gd name="T15" fmla="*/ 14 h 144"/>
                  <a:gd name="T16" fmla="*/ 106 w 128"/>
                  <a:gd name="T1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44">
                    <a:moveTo>
                      <a:pt x="106" y="144"/>
                    </a:moveTo>
                    <a:cubicBezTo>
                      <a:pt x="74" y="144"/>
                      <a:pt x="43" y="144"/>
                      <a:pt x="12" y="144"/>
                    </a:cubicBezTo>
                    <a:cubicBezTo>
                      <a:pt x="12" y="100"/>
                      <a:pt x="12" y="57"/>
                      <a:pt x="12" y="14"/>
                    </a:cubicBezTo>
                    <a:cubicBezTo>
                      <a:pt x="8" y="14"/>
                      <a:pt x="4" y="14"/>
                      <a:pt x="0" y="14"/>
                    </a:cubicBezTo>
                    <a:cubicBezTo>
                      <a:pt x="0" y="9"/>
                      <a:pt x="0" y="4"/>
                      <a:pt x="0" y="0"/>
                    </a:cubicBezTo>
                    <a:cubicBezTo>
                      <a:pt x="43" y="0"/>
                      <a:pt x="85" y="0"/>
                      <a:pt x="128" y="0"/>
                    </a:cubicBezTo>
                    <a:cubicBezTo>
                      <a:pt x="128" y="4"/>
                      <a:pt x="128" y="9"/>
                      <a:pt x="128" y="14"/>
                    </a:cubicBezTo>
                    <a:cubicBezTo>
                      <a:pt x="121" y="14"/>
                      <a:pt x="114" y="14"/>
                      <a:pt x="106" y="14"/>
                    </a:cubicBezTo>
                    <a:cubicBezTo>
                      <a:pt x="106" y="57"/>
                      <a:pt x="106" y="100"/>
                      <a:pt x="106" y="144"/>
                    </a:cubicBezTo>
                    <a:close/>
                  </a:path>
                </a:pathLst>
              </a:custGeom>
              <a:grpFill/>
              <a:ln w="9525">
                <a:solidFill>
                  <a:srgbClr val="000000"/>
                </a:solid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Freeform 82"/>
              <p:cNvSpPr/>
              <p:nvPr/>
            </p:nvSpPr>
            <p:spPr bwMode="auto">
              <a:xfrm>
                <a:off x="4940" y="3216"/>
                <a:ext cx="313" cy="504"/>
              </a:xfrm>
              <a:custGeom>
                <a:avLst/>
                <a:gdLst>
                  <a:gd name="T0" fmla="*/ 0 w 131"/>
                  <a:gd name="T1" fmla="*/ 19 h 211"/>
                  <a:gd name="T2" fmla="*/ 18 w 131"/>
                  <a:gd name="T3" fmla="*/ 0 h 211"/>
                  <a:gd name="T4" fmla="*/ 51 w 131"/>
                  <a:gd name="T5" fmla="*/ 30 h 211"/>
                  <a:gd name="T6" fmla="*/ 48 w 131"/>
                  <a:gd name="T7" fmla="*/ 33 h 211"/>
                  <a:gd name="T8" fmla="*/ 50 w 131"/>
                  <a:gd name="T9" fmla="*/ 36 h 211"/>
                  <a:gd name="T10" fmla="*/ 46 w 131"/>
                  <a:gd name="T11" fmla="*/ 39 h 211"/>
                  <a:gd name="T12" fmla="*/ 60 w 131"/>
                  <a:gd name="T13" fmla="*/ 41 h 211"/>
                  <a:gd name="T14" fmla="*/ 89 w 131"/>
                  <a:gd name="T15" fmla="*/ 35 h 211"/>
                  <a:gd name="T16" fmla="*/ 96 w 131"/>
                  <a:gd name="T17" fmla="*/ 26 h 211"/>
                  <a:gd name="T18" fmla="*/ 115 w 131"/>
                  <a:gd name="T19" fmla="*/ 15 h 211"/>
                  <a:gd name="T20" fmla="*/ 131 w 131"/>
                  <a:gd name="T21" fmla="*/ 30 h 211"/>
                  <a:gd name="T22" fmla="*/ 131 w 131"/>
                  <a:gd name="T23" fmla="*/ 33 h 211"/>
                  <a:gd name="T24" fmla="*/ 122 w 131"/>
                  <a:gd name="T25" fmla="*/ 109 h 211"/>
                  <a:gd name="T26" fmla="*/ 119 w 131"/>
                  <a:gd name="T27" fmla="*/ 122 h 211"/>
                  <a:gd name="T28" fmla="*/ 110 w 131"/>
                  <a:gd name="T29" fmla="*/ 132 h 211"/>
                  <a:gd name="T30" fmla="*/ 57 w 131"/>
                  <a:gd name="T31" fmla="*/ 140 h 211"/>
                  <a:gd name="T32" fmla="*/ 56 w 131"/>
                  <a:gd name="T33" fmla="*/ 140 h 211"/>
                  <a:gd name="T34" fmla="*/ 55 w 131"/>
                  <a:gd name="T35" fmla="*/ 140 h 211"/>
                  <a:gd name="T36" fmla="*/ 55 w 131"/>
                  <a:gd name="T37" fmla="*/ 145 h 211"/>
                  <a:gd name="T38" fmla="*/ 55 w 131"/>
                  <a:gd name="T39" fmla="*/ 195 h 211"/>
                  <a:gd name="T40" fmla="*/ 46 w 131"/>
                  <a:gd name="T41" fmla="*/ 209 h 211"/>
                  <a:gd name="T42" fmla="*/ 31 w 131"/>
                  <a:gd name="T43" fmla="*/ 200 h 211"/>
                  <a:gd name="T44" fmla="*/ 29 w 131"/>
                  <a:gd name="T45" fmla="*/ 170 h 211"/>
                  <a:gd name="T46" fmla="*/ 31 w 131"/>
                  <a:gd name="T47" fmla="*/ 138 h 211"/>
                  <a:gd name="T48" fmla="*/ 34 w 131"/>
                  <a:gd name="T49" fmla="*/ 130 h 211"/>
                  <a:gd name="T50" fmla="*/ 52 w 131"/>
                  <a:gd name="T51" fmla="*/ 116 h 211"/>
                  <a:gd name="T52" fmla="*/ 80 w 131"/>
                  <a:gd name="T53" fmla="*/ 111 h 211"/>
                  <a:gd name="T54" fmla="*/ 85 w 131"/>
                  <a:gd name="T55" fmla="*/ 107 h 211"/>
                  <a:gd name="T56" fmla="*/ 92 w 131"/>
                  <a:gd name="T57" fmla="*/ 62 h 211"/>
                  <a:gd name="T58" fmla="*/ 92 w 131"/>
                  <a:gd name="T59" fmla="*/ 60 h 211"/>
                  <a:gd name="T60" fmla="*/ 82 w 131"/>
                  <a:gd name="T61" fmla="*/ 63 h 211"/>
                  <a:gd name="T62" fmla="*/ 53 w 131"/>
                  <a:gd name="T63" fmla="*/ 63 h 211"/>
                  <a:gd name="T64" fmla="*/ 36 w 131"/>
                  <a:gd name="T65" fmla="*/ 60 h 211"/>
                  <a:gd name="T66" fmla="*/ 27 w 131"/>
                  <a:gd name="T67" fmla="*/ 46 h 211"/>
                  <a:gd name="T68" fmla="*/ 26 w 131"/>
                  <a:gd name="T69" fmla="*/ 43 h 211"/>
                  <a:gd name="T70" fmla="*/ 2 w 131"/>
                  <a:gd name="T71" fmla="*/ 21 h 211"/>
                  <a:gd name="T72" fmla="*/ 0 w 131"/>
                  <a:gd name="T73" fmla="*/ 1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1" h="211">
                    <a:moveTo>
                      <a:pt x="0" y="19"/>
                    </a:moveTo>
                    <a:cubicBezTo>
                      <a:pt x="6" y="12"/>
                      <a:pt x="12" y="6"/>
                      <a:pt x="18" y="0"/>
                    </a:cubicBezTo>
                    <a:cubicBezTo>
                      <a:pt x="29" y="10"/>
                      <a:pt x="40" y="20"/>
                      <a:pt x="51" y="30"/>
                    </a:cubicBezTo>
                    <a:cubicBezTo>
                      <a:pt x="50" y="31"/>
                      <a:pt x="49" y="32"/>
                      <a:pt x="48" y="33"/>
                    </a:cubicBezTo>
                    <a:cubicBezTo>
                      <a:pt x="49" y="34"/>
                      <a:pt x="49" y="35"/>
                      <a:pt x="50" y="36"/>
                    </a:cubicBezTo>
                    <a:cubicBezTo>
                      <a:pt x="49" y="37"/>
                      <a:pt x="48" y="37"/>
                      <a:pt x="46" y="39"/>
                    </a:cubicBezTo>
                    <a:cubicBezTo>
                      <a:pt x="51" y="39"/>
                      <a:pt x="55" y="40"/>
                      <a:pt x="60" y="41"/>
                    </a:cubicBezTo>
                    <a:cubicBezTo>
                      <a:pt x="70" y="42"/>
                      <a:pt x="80" y="41"/>
                      <a:pt x="89" y="35"/>
                    </a:cubicBezTo>
                    <a:cubicBezTo>
                      <a:pt x="92" y="32"/>
                      <a:pt x="95" y="30"/>
                      <a:pt x="96" y="26"/>
                    </a:cubicBezTo>
                    <a:cubicBezTo>
                      <a:pt x="100" y="18"/>
                      <a:pt x="107" y="15"/>
                      <a:pt x="115" y="15"/>
                    </a:cubicBezTo>
                    <a:cubicBezTo>
                      <a:pt x="122" y="16"/>
                      <a:pt x="129" y="23"/>
                      <a:pt x="131" y="30"/>
                    </a:cubicBezTo>
                    <a:cubicBezTo>
                      <a:pt x="131" y="31"/>
                      <a:pt x="131" y="32"/>
                      <a:pt x="131" y="33"/>
                    </a:cubicBezTo>
                    <a:cubicBezTo>
                      <a:pt x="129" y="59"/>
                      <a:pt x="128" y="84"/>
                      <a:pt x="122" y="109"/>
                    </a:cubicBezTo>
                    <a:cubicBezTo>
                      <a:pt x="121" y="114"/>
                      <a:pt x="120" y="118"/>
                      <a:pt x="119" y="122"/>
                    </a:cubicBezTo>
                    <a:cubicBezTo>
                      <a:pt x="118" y="127"/>
                      <a:pt x="114" y="130"/>
                      <a:pt x="110" y="132"/>
                    </a:cubicBezTo>
                    <a:cubicBezTo>
                      <a:pt x="93" y="140"/>
                      <a:pt x="75" y="142"/>
                      <a:pt x="57" y="140"/>
                    </a:cubicBezTo>
                    <a:cubicBezTo>
                      <a:pt x="57" y="140"/>
                      <a:pt x="56" y="140"/>
                      <a:pt x="56" y="140"/>
                    </a:cubicBezTo>
                    <a:cubicBezTo>
                      <a:pt x="56" y="140"/>
                      <a:pt x="56" y="140"/>
                      <a:pt x="55" y="140"/>
                    </a:cubicBezTo>
                    <a:cubicBezTo>
                      <a:pt x="55" y="142"/>
                      <a:pt x="55" y="144"/>
                      <a:pt x="55" y="145"/>
                    </a:cubicBezTo>
                    <a:cubicBezTo>
                      <a:pt x="53" y="162"/>
                      <a:pt x="53" y="178"/>
                      <a:pt x="55" y="195"/>
                    </a:cubicBezTo>
                    <a:cubicBezTo>
                      <a:pt x="56" y="202"/>
                      <a:pt x="52" y="208"/>
                      <a:pt x="46" y="209"/>
                    </a:cubicBezTo>
                    <a:cubicBezTo>
                      <a:pt x="39" y="211"/>
                      <a:pt x="32" y="207"/>
                      <a:pt x="31" y="200"/>
                    </a:cubicBezTo>
                    <a:cubicBezTo>
                      <a:pt x="30" y="190"/>
                      <a:pt x="29" y="180"/>
                      <a:pt x="29" y="170"/>
                    </a:cubicBezTo>
                    <a:cubicBezTo>
                      <a:pt x="28" y="159"/>
                      <a:pt x="29" y="148"/>
                      <a:pt x="31" y="138"/>
                    </a:cubicBezTo>
                    <a:cubicBezTo>
                      <a:pt x="32" y="135"/>
                      <a:pt x="33" y="133"/>
                      <a:pt x="34" y="130"/>
                    </a:cubicBezTo>
                    <a:cubicBezTo>
                      <a:pt x="37" y="122"/>
                      <a:pt x="44" y="118"/>
                      <a:pt x="52" y="116"/>
                    </a:cubicBezTo>
                    <a:cubicBezTo>
                      <a:pt x="61" y="113"/>
                      <a:pt x="71" y="112"/>
                      <a:pt x="80" y="111"/>
                    </a:cubicBezTo>
                    <a:cubicBezTo>
                      <a:pt x="84" y="111"/>
                      <a:pt x="84" y="111"/>
                      <a:pt x="85" y="107"/>
                    </a:cubicBezTo>
                    <a:cubicBezTo>
                      <a:pt x="88" y="92"/>
                      <a:pt x="90" y="77"/>
                      <a:pt x="92" y="62"/>
                    </a:cubicBezTo>
                    <a:cubicBezTo>
                      <a:pt x="92" y="61"/>
                      <a:pt x="92" y="61"/>
                      <a:pt x="92" y="60"/>
                    </a:cubicBezTo>
                    <a:cubicBezTo>
                      <a:pt x="88" y="61"/>
                      <a:pt x="85" y="62"/>
                      <a:pt x="82" y="63"/>
                    </a:cubicBezTo>
                    <a:cubicBezTo>
                      <a:pt x="72" y="65"/>
                      <a:pt x="63" y="65"/>
                      <a:pt x="53" y="63"/>
                    </a:cubicBezTo>
                    <a:cubicBezTo>
                      <a:pt x="47" y="63"/>
                      <a:pt x="42" y="62"/>
                      <a:pt x="36" y="60"/>
                    </a:cubicBezTo>
                    <a:cubicBezTo>
                      <a:pt x="28" y="59"/>
                      <a:pt x="25" y="54"/>
                      <a:pt x="27" y="46"/>
                    </a:cubicBezTo>
                    <a:cubicBezTo>
                      <a:pt x="27" y="45"/>
                      <a:pt x="27" y="44"/>
                      <a:pt x="26" y="43"/>
                    </a:cubicBezTo>
                    <a:cubicBezTo>
                      <a:pt x="18" y="36"/>
                      <a:pt x="10" y="28"/>
                      <a:pt x="2" y="21"/>
                    </a:cubicBezTo>
                    <a:cubicBezTo>
                      <a:pt x="1" y="20"/>
                      <a:pt x="1" y="20"/>
                      <a:pt x="0" y="19"/>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Freeform 83"/>
              <p:cNvSpPr/>
              <p:nvPr/>
            </p:nvSpPr>
            <p:spPr bwMode="auto">
              <a:xfrm>
                <a:off x="5081" y="3412"/>
                <a:ext cx="208" cy="298"/>
              </a:xfrm>
              <a:custGeom>
                <a:avLst/>
                <a:gdLst>
                  <a:gd name="T0" fmla="*/ 39 w 87"/>
                  <a:gd name="T1" fmla="*/ 108 h 125"/>
                  <a:gd name="T2" fmla="*/ 48 w 87"/>
                  <a:gd name="T3" fmla="*/ 111 h 125"/>
                  <a:gd name="T4" fmla="*/ 52 w 87"/>
                  <a:gd name="T5" fmla="*/ 118 h 125"/>
                  <a:gd name="T6" fmla="*/ 50 w 87"/>
                  <a:gd name="T7" fmla="*/ 119 h 125"/>
                  <a:gd name="T8" fmla="*/ 46 w 87"/>
                  <a:gd name="T9" fmla="*/ 118 h 125"/>
                  <a:gd name="T10" fmla="*/ 45 w 87"/>
                  <a:gd name="T11" fmla="*/ 118 h 125"/>
                  <a:gd name="T12" fmla="*/ 44 w 87"/>
                  <a:gd name="T13" fmla="*/ 125 h 125"/>
                  <a:gd name="T14" fmla="*/ 34 w 87"/>
                  <a:gd name="T15" fmla="*/ 114 h 125"/>
                  <a:gd name="T16" fmla="*/ 20 w 87"/>
                  <a:gd name="T17" fmla="*/ 125 h 125"/>
                  <a:gd name="T18" fmla="*/ 22 w 87"/>
                  <a:gd name="T19" fmla="*/ 115 h 125"/>
                  <a:gd name="T20" fmla="*/ 31 w 87"/>
                  <a:gd name="T21" fmla="*/ 109 h 125"/>
                  <a:gd name="T22" fmla="*/ 33 w 87"/>
                  <a:gd name="T23" fmla="*/ 107 h 125"/>
                  <a:gd name="T24" fmla="*/ 33 w 87"/>
                  <a:gd name="T25" fmla="*/ 81 h 125"/>
                  <a:gd name="T26" fmla="*/ 33 w 87"/>
                  <a:gd name="T27" fmla="*/ 80 h 125"/>
                  <a:gd name="T28" fmla="*/ 27 w 87"/>
                  <a:gd name="T29" fmla="*/ 81 h 125"/>
                  <a:gd name="T30" fmla="*/ 7 w 87"/>
                  <a:gd name="T31" fmla="*/ 81 h 125"/>
                  <a:gd name="T32" fmla="*/ 1 w 87"/>
                  <a:gd name="T33" fmla="*/ 73 h 125"/>
                  <a:gd name="T34" fmla="*/ 12 w 87"/>
                  <a:gd name="T35" fmla="*/ 65 h 125"/>
                  <a:gd name="T36" fmla="*/ 43 w 87"/>
                  <a:gd name="T37" fmla="*/ 62 h 125"/>
                  <a:gd name="T38" fmla="*/ 70 w 87"/>
                  <a:gd name="T39" fmla="*/ 31 h 125"/>
                  <a:gd name="T40" fmla="*/ 73 w 87"/>
                  <a:gd name="T41" fmla="*/ 11 h 125"/>
                  <a:gd name="T42" fmla="*/ 81 w 87"/>
                  <a:gd name="T43" fmla="*/ 1 h 125"/>
                  <a:gd name="T44" fmla="*/ 87 w 87"/>
                  <a:gd name="T45" fmla="*/ 5 h 125"/>
                  <a:gd name="T46" fmla="*/ 86 w 87"/>
                  <a:gd name="T47" fmla="*/ 23 h 125"/>
                  <a:gd name="T48" fmla="*/ 72 w 87"/>
                  <a:gd name="T49" fmla="*/ 58 h 125"/>
                  <a:gd name="T50" fmla="*/ 52 w 87"/>
                  <a:gd name="T51" fmla="*/ 73 h 125"/>
                  <a:gd name="T52" fmla="*/ 41 w 87"/>
                  <a:gd name="T53" fmla="*/ 77 h 125"/>
                  <a:gd name="T54" fmla="*/ 39 w 87"/>
                  <a:gd name="T55" fmla="*/ 79 h 125"/>
                  <a:gd name="T56" fmla="*/ 39 w 87"/>
                  <a:gd name="T57" fmla="*/ 10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7" h="125">
                    <a:moveTo>
                      <a:pt x="39" y="108"/>
                    </a:moveTo>
                    <a:cubicBezTo>
                      <a:pt x="43" y="109"/>
                      <a:pt x="46" y="110"/>
                      <a:pt x="48" y="111"/>
                    </a:cubicBezTo>
                    <a:cubicBezTo>
                      <a:pt x="52" y="112"/>
                      <a:pt x="53" y="115"/>
                      <a:pt x="52" y="118"/>
                    </a:cubicBezTo>
                    <a:cubicBezTo>
                      <a:pt x="52" y="120"/>
                      <a:pt x="51" y="120"/>
                      <a:pt x="50" y="119"/>
                    </a:cubicBezTo>
                    <a:cubicBezTo>
                      <a:pt x="48" y="119"/>
                      <a:pt x="47" y="119"/>
                      <a:pt x="46" y="118"/>
                    </a:cubicBezTo>
                    <a:cubicBezTo>
                      <a:pt x="46" y="118"/>
                      <a:pt x="45" y="118"/>
                      <a:pt x="45" y="118"/>
                    </a:cubicBezTo>
                    <a:cubicBezTo>
                      <a:pt x="45" y="120"/>
                      <a:pt x="44" y="123"/>
                      <a:pt x="44" y="125"/>
                    </a:cubicBezTo>
                    <a:cubicBezTo>
                      <a:pt x="38" y="122"/>
                      <a:pt x="36" y="120"/>
                      <a:pt x="34" y="114"/>
                    </a:cubicBezTo>
                    <a:cubicBezTo>
                      <a:pt x="30" y="119"/>
                      <a:pt x="26" y="123"/>
                      <a:pt x="20" y="125"/>
                    </a:cubicBezTo>
                    <a:cubicBezTo>
                      <a:pt x="18" y="122"/>
                      <a:pt x="19" y="117"/>
                      <a:pt x="22" y="115"/>
                    </a:cubicBezTo>
                    <a:cubicBezTo>
                      <a:pt x="25" y="113"/>
                      <a:pt x="28" y="111"/>
                      <a:pt x="31" y="109"/>
                    </a:cubicBezTo>
                    <a:cubicBezTo>
                      <a:pt x="32" y="109"/>
                      <a:pt x="33" y="108"/>
                      <a:pt x="33" y="107"/>
                    </a:cubicBezTo>
                    <a:cubicBezTo>
                      <a:pt x="33" y="99"/>
                      <a:pt x="33" y="90"/>
                      <a:pt x="33" y="81"/>
                    </a:cubicBezTo>
                    <a:cubicBezTo>
                      <a:pt x="33" y="81"/>
                      <a:pt x="33" y="81"/>
                      <a:pt x="33" y="80"/>
                    </a:cubicBezTo>
                    <a:cubicBezTo>
                      <a:pt x="31" y="81"/>
                      <a:pt x="29" y="81"/>
                      <a:pt x="27" y="81"/>
                    </a:cubicBezTo>
                    <a:cubicBezTo>
                      <a:pt x="20" y="81"/>
                      <a:pt x="13" y="81"/>
                      <a:pt x="7" y="81"/>
                    </a:cubicBezTo>
                    <a:cubicBezTo>
                      <a:pt x="2" y="81"/>
                      <a:pt x="0" y="78"/>
                      <a:pt x="1" y="73"/>
                    </a:cubicBezTo>
                    <a:cubicBezTo>
                      <a:pt x="3" y="68"/>
                      <a:pt x="7" y="65"/>
                      <a:pt x="12" y="65"/>
                    </a:cubicBezTo>
                    <a:cubicBezTo>
                      <a:pt x="23" y="66"/>
                      <a:pt x="33" y="65"/>
                      <a:pt x="43" y="62"/>
                    </a:cubicBezTo>
                    <a:cubicBezTo>
                      <a:pt x="58" y="57"/>
                      <a:pt x="67" y="46"/>
                      <a:pt x="70" y="31"/>
                    </a:cubicBezTo>
                    <a:cubicBezTo>
                      <a:pt x="72" y="24"/>
                      <a:pt x="72" y="18"/>
                      <a:pt x="73" y="11"/>
                    </a:cubicBezTo>
                    <a:cubicBezTo>
                      <a:pt x="73" y="6"/>
                      <a:pt x="76" y="2"/>
                      <a:pt x="81" y="1"/>
                    </a:cubicBezTo>
                    <a:cubicBezTo>
                      <a:pt x="84" y="0"/>
                      <a:pt x="87" y="2"/>
                      <a:pt x="87" y="5"/>
                    </a:cubicBezTo>
                    <a:cubicBezTo>
                      <a:pt x="87" y="11"/>
                      <a:pt x="87" y="17"/>
                      <a:pt x="86" y="23"/>
                    </a:cubicBezTo>
                    <a:cubicBezTo>
                      <a:pt x="84" y="36"/>
                      <a:pt x="80" y="48"/>
                      <a:pt x="72" y="58"/>
                    </a:cubicBezTo>
                    <a:cubicBezTo>
                      <a:pt x="66" y="64"/>
                      <a:pt x="59" y="69"/>
                      <a:pt x="52" y="73"/>
                    </a:cubicBezTo>
                    <a:cubicBezTo>
                      <a:pt x="48" y="74"/>
                      <a:pt x="45" y="76"/>
                      <a:pt x="41" y="77"/>
                    </a:cubicBezTo>
                    <a:cubicBezTo>
                      <a:pt x="40" y="78"/>
                      <a:pt x="39" y="79"/>
                      <a:pt x="39" y="79"/>
                    </a:cubicBezTo>
                    <a:cubicBezTo>
                      <a:pt x="39" y="89"/>
                      <a:pt x="39" y="99"/>
                      <a:pt x="39" y="108"/>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Freeform 84"/>
              <p:cNvSpPr/>
              <p:nvPr/>
            </p:nvSpPr>
            <p:spPr bwMode="auto">
              <a:xfrm>
                <a:off x="5129" y="3130"/>
                <a:ext cx="102" cy="102"/>
              </a:xfrm>
              <a:custGeom>
                <a:avLst/>
                <a:gdLst>
                  <a:gd name="T0" fmla="*/ 22 w 43"/>
                  <a:gd name="T1" fmla="*/ 1 h 43"/>
                  <a:gd name="T2" fmla="*/ 43 w 43"/>
                  <a:gd name="T3" fmla="*/ 22 h 43"/>
                  <a:gd name="T4" fmla="*/ 22 w 43"/>
                  <a:gd name="T5" fmla="*/ 43 h 43"/>
                  <a:gd name="T6" fmla="*/ 1 w 43"/>
                  <a:gd name="T7" fmla="*/ 21 h 43"/>
                  <a:gd name="T8" fmla="*/ 22 w 43"/>
                  <a:gd name="T9" fmla="*/ 1 h 43"/>
                </a:gdLst>
                <a:ahLst/>
                <a:cxnLst>
                  <a:cxn ang="0">
                    <a:pos x="T0" y="T1"/>
                  </a:cxn>
                  <a:cxn ang="0">
                    <a:pos x="T2" y="T3"/>
                  </a:cxn>
                  <a:cxn ang="0">
                    <a:pos x="T4" y="T5"/>
                  </a:cxn>
                  <a:cxn ang="0">
                    <a:pos x="T6" y="T7"/>
                  </a:cxn>
                  <a:cxn ang="0">
                    <a:pos x="T8" y="T9"/>
                  </a:cxn>
                </a:cxnLst>
                <a:rect l="0" t="0" r="r" b="b"/>
                <a:pathLst>
                  <a:path w="43" h="43">
                    <a:moveTo>
                      <a:pt x="22" y="1"/>
                    </a:moveTo>
                    <a:cubicBezTo>
                      <a:pt x="34" y="1"/>
                      <a:pt x="43" y="10"/>
                      <a:pt x="43" y="22"/>
                    </a:cubicBezTo>
                    <a:cubicBezTo>
                      <a:pt x="42" y="34"/>
                      <a:pt x="33" y="43"/>
                      <a:pt x="22" y="43"/>
                    </a:cubicBezTo>
                    <a:cubicBezTo>
                      <a:pt x="10" y="42"/>
                      <a:pt x="0" y="33"/>
                      <a:pt x="1" y="21"/>
                    </a:cubicBezTo>
                    <a:cubicBezTo>
                      <a:pt x="1" y="10"/>
                      <a:pt x="11" y="0"/>
                      <a:pt x="22" y="1"/>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grpSp>
        <p:nvGrpSpPr>
          <p:cNvPr id="21" name="组合 20"/>
          <p:cNvGrpSpPr/>
          <p:nvPr/>
        </p:nvGrpSpPr>
        <p:grpSpPr>
          <a:xfrm>
            <a:off x="2133506" y="1868011"/>
            <a:ext cx="1196276" cy="1196275"/>
            <a:chOff x="2133505" y="1868011"/>
            <a:chExt cx="1196276" cy="1196274"/>
          </a:xfrm>
        </p:grpSpPr>
        <p:sp>
          <p:nvSpPr>
            <p:cNvPr id="22" name="Teardrop 40"/>
            <p:cNvSpPr/>
            <p:nvPr/>
          </p:nvSpPr>
          <p:spPr>
            <a:xfrm>
              <a:off x="2133505" y="1868011"/>
              <a:ext cx="1196276" cy="1196274"/>
            </a:xfrm>
            <a:prstGeom prst="teardrop">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23" name="组合 22"/>
            <p:cNvGrpSpPr/>
            <p:nvPr/>
          </p:nvGrpSpPr>
          <p:grpSpPr>
            <a:xfrm>
              <a:off x="2594152" y="2091252"/>
              <a:ext cx="489277" cy="684119"/>
              <a:chOff x="9451975" y="2613025"/>
              <a:chExt cx="538163" cy="752475"/>
            </a:xfrm>
            <a:solidFill>
              <a:schemeClr val="bg1"/>
            </a:solidFill>
          </p:grpSpPr>
          <p:sp>
            <p:nvSpPr>
              <p:cNvPr id="24" name="Freeform 10"/>
              <p:cNvSpPr/>
              <p:nvPr/>
            </p:nvSpPr>
            <p:spPr bwMode="auto">
              <a:xfrm>
                <a:off x="9526588" y="2651125"/>
                <a:ext cx="142875" cy="153987"/>
              </a:xfrm>
              <a:custGeom>
                <a:avLst/>
                <a:gdLst>
                  <a:gd name="T0" fmla="*/ 4 w 38"/>
                  <a:gd name="T1" fmla="*/ 26 h 41"/>
                  <a:gd name="T2" fmla="*/ 19 w 38"/>
                  <a:gd name="T3" fmla="*/ 41 h 41"/>
                  <a:gd name="T4" fmla="*/ 34 w 38"/>
                  <a:gd name="T5" fmla="*/ 26 h 41"/>
                  <a:gd name="T6" fmla="*/ 37 w 38"/>
                  <a:gd name="T7" fmla="*/ 20 h 41"/>
                  <a:gd name="T8" fmla="*/ 35 w 38"/>
                  <a:gd name="T9" fmla="*/ 17 h 41"/>
                  <a:gd name="T10" fmla="*/ 19 w 38"/>
                  <a:gd name="T11" fmla="*/ 0 h 41"/>
                  <a:gd name="T12" fmla="*/ 3 w 38"/>
                  <a:gd name="T13" fmla="*/ 17 h 41"/>
                  <a:gd name="T14" fmla="*/ 0 w 38"/>
                  <a:gd name="T15" fmla="*/ 20 h 41"/>
                  <a:gd name="T16" fmla="*/ 4 w 38"/>
                  <a:gd name="T17" fmla="*/ 2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1">
                    <a:moveTo>
                      <a:pt x="4" y="26"/>
                    </a:moveTo>
                    <a:cubicBezTo>
                      <a:pt x="6" y="34"/>
                      <a:pt x="11" y="41"/>
                      <a:pt x="19" y="41"/>
                    </a:cubicBezTo>
                    <a:cubicBezTo>
                      <a:pt x="27" y="41"/>
                      <a:pt x="32" y="34"/>
                      <a:pt x="34" y="26"/>
                    </a:cubicBezTo>
                    <a:cubicBezTo>
                      <a:pt x="36" y="25"/>
                      <a:pt x="38" y="22"/>
                      <a:pt x="37" y="20"/>
                    </a:cubicBezTo>
                    <a:cubicBezTo>
                      <a:pt x="37" y="18"/>
                      <a:pt x="36" y="17"/>
                      <a:pt x="35" y="17"/>
                    </a:cubicBezTo>
                    <a:cubicBezTo>
                      <a:pt x="35" y="7"/>
                      <a:pt x="28" y="0"/>
                      <a:pt x="19" y="0"/>
                    </a:cubicBezTo>
                    <a:cubicBezTo>
                      <a:pt x="10" y="0"/>
                      <a:pt x="3" y="7"/>
                      <a:pt x="3" y="17"/>
                    </a:cubicBezTo>
                    <a:cubicBezTo>
                      <a:pt x="1" y="17"/>
                      <a:pt x="0" y="18"/>
                      <a:pt x="0" y="20"/>
                    </a:cubicBezTo>
                    <a:cubicBezTo>
                      <a:pt x="0" y="22"/>
                      <a:pt x="1" y="26"/>
                      <a:pt x="4" y="26"/>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Freeform 11"/>
              <p:cNvSpPr/>
              <p:nvPr/>
            </p:nvSpPr>
            <p:spPr bwMode="auto">
              <a:xfrm>
                <a:off x="9451975" y="2813050"/>
                <a:ext cx="398463" cy="552450"/>
              </a:xfrm>
              <a:custGeom>
                <a:avLst/>
                <a:gdLst>
                  <a:gd name="T0" fmla="*/ 97 w 106"/>
                  <a:gd name="T1" fmla="*/ 36 h 147"/>
                  <a:gd name="T2" fmla="*/ 82 w 106"/>
                  <a:gd name="T3" fmla="*/ 38 h 147"/>
                  <a:gd name="T4" fmla="*/ 79 w 106"/>
                  <a:gd name="T5" fmla="*/ 37 h 147"/>
                  <a:gd name="T6" fmla="*/ 67 w 106"/>
                  <a:gd name="T7" fmla="*/ 11 h 147"/>
                  <a:gd name="T8" fmla="*/ 66 w 106"/>
                  <a:gd name="T9" fmla="*/ 8 h 147"/>
                  <a:gd name="T10" fmla="*/ 54 w 106"/>
                  <a:gd name="T11" fmla="*/ 2 h 147"/>
                  <a:gd name="T12" fmla="*/ 49 w 106"/>
                  <a:gd name="T13" fmla="*/ 0 h 147"/>
                  <a:gd name="T14" fmla="*/ 43 w 106"/>
                  <a:gd name="T15" fmla="*/ 22 h 147"/>
                  <a:gd name="T16" fmla="*/ 43 w 106"/>
                  <a:gd name="T17" fmla="*/ 5 h 147"/>
                  <a:gd name="T18" fmla="*/ 38 w 106"/>
                  <a:gd name="T19" fmla="*/ 2 h 147"/>
                  <a:gd name="T20" fmla="*/ 37 w 106"/>
                  <a:gd name="T21" fmla="*/ 9 h 147"/>
                  <a:gd name="T22" fmla="*/ 28 w 106"/>
                  <a:gd name="T23" fmla="*/ 0 h 147"/>
                  <a:gd name="T24" fmla="*/ 28 w 106"/>
                  <a:gd name="T25" fmla="*/ 0 h 147"/>
                  <a:gd name="T26" fmla="*/ 10 w 106"/>
                  <a:gd name="T27" fmla="*/ 7 h 147"/>
                  <a:gd name="T28" fmla="*/ 1 w 106"/>
                  <a:gd name="T29" fmla="*/ 69 h 147"/>
                  <a:gd name="T30" fmla="*/ 14 w 106"/>
                  <a:gd name="T31" fmla="*/ 70 h 147"/>
                  <a:gd name="T32" fmla="*/ 18 w 106"/>
                  <a:gd name="T33" fmla="*/ 23 h 147"/>
                  <a:gd name="T34" fmla="*/ 18 w 106"/>
                  <a:gd name="T35" fmla="*/ 65 h 147"/>
                  <a:gd name="T36" fmla="*/ 18 w 106"/>
                  <a:gd name="T37" fmla="*/ 138 h 147"/>
                  <a:gd name="T38" fmla="*/ 27 w 106"/>
                  <a:gd name="T39" fmla="*/ 147 h 147"/>
                  <a:gd name="T40" fmla="*/ 36 w 106"/>
                  <a:gd name="T41" fmla="*/ 138 h 147"/>
                  <a:gd name="T42" fmla="*/ 41 w 106"/>
                  <a:gd name="T43" fmla="*/ 77 h 147"/>
                  <a:gd name="T44" fmla="*/ 50 w 106"/>
                  <a:gd name="T45" fmla="*/ 147 h 147"/>
                  <a:gd name="T46" fmla="*/ 50 w 106"/>
                  <a:gd name="T47" fmla="*/ 147 h 147"/>
                  <a:gd name="T48" fmla="*/ 59 w 106"/>
                  <a:gd name="T49" fmla="*/ 70 h 147"/>
                  <a:gd name="T50" fmla="*/ 60 w 106"/>
                  <a:gd name="T51" fmla="*/ 29 h 147"/>
                  <a:gd name="T52" fmla="*/ 67 w 106"/>
                  <a:gd name="T53" fmla="*/ 43 h 147"/>
                  <a:gd name="T54" fmla="*/ 71 w 106"/>
                  <a:gd name="T55" fmla="*/ 50 h 147"/>
                  <a:gd name="T56" fmla="*/ 75 w 106"/>
                  <a:gd name="T57" fmla="*/ 52 h 147"/>
                  <a:gd name="T58" fmla="*/ 77 w 106"/>
                  <a:gd name="T59" fmla="*/ 52 h 147"/>
                  <a:gd name="T60" fmla="*/ 81 w 106"/>
                  <a:gd name="T61" fmla="*/ 52 h 147"/>
                  <a:gd name="T62" fmla="*/ 100 w 106"/>
                  <a:gd name="T63" fmla="*/ 49 h 147"/>
                  <a:gd name="T64" fmla="*/ 97 w 106"/>
                  <a:gd name="T65" fmla="*/ 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47">
                    <a:moveTo>
                      <a:pt x="97" y="36"/>
                    </a:moveTo>
                    <a:cubicBezTo>
                      <a:pt x="97" y="36"/>
                      <a:pt x="97" y="36"/>
                      <a:pt x="97" y="36"/>
                    </a:cubicBezTo>
                    <a:cubicBezTo>
                      <a:pt x="95" y="36"/>
                      <a:pt x="91" y="37"/>
                      <a:pt x="87" y="37"/>
                    </a:cubicBezTo>
                    <a:cubicBezTo>
                      <a:pt x="85" y="38"/>
                      <a:pt x="83" y="38"/>
                      <a:pt x="82" y="38"/>
                    </a:cubicBezTo>
                    <a:cubicBezTo>
                      <a:pt x="81" y="38"/>
                      <a:pt x="81" y="38"/>
                      <a:pt x="80" y="38"/>
                    </a:cubicBezTo>
                    <a:cubicBezTo>
                      <a:pt x="80" y="38"/>
                      <a:pt x="80" y="37"/>
                      <a:pt x="79" y="37"/>
                    </a:cubicBezTo>
                    <a:cubicBezTo>
                      <a:pt x="77" y="32"/>
                      <a:pt x="73" y="25"/>
                      <a:pt x="71" y="19"/>
                    </a:cubicBezTo>
                    <a:cubicBezTo>
                      <a:pt x="69" y="16"/>
                      <a:pt x="68" y="13"/>
                      <a:pt x="67" y="11"/>
                    </a:cubicBezTo>
                    <a:cubicBezTo>
                      <a:pt x="67" y="10"/>
                      <a:pt x="66" y="10"/>
                      <a:pt x="66" y="9"/>
                    </a:cubicBezTo>
                    <a:cubicBezTo>
                      <a:pt x="66" y="8"/>
                      <a:pt x="66" y="8"/>
                      <a:pt x="66" y="8"/>
                    </a:cubicBezTo>
                    <a:cubicBezTo>
                      <a:pt x="65" y="7"/>
                      <a:pt x="65" y="6"/>
                      <a:pt x="64" y="6"/>
                    </a:cubicBezTo>
                    <a:cubicBezTo>
                      <a:pt x="63" y="5"/>
                      <a:pt x="61" y="3"/>
                      <a:pt x="54" y="2"/>
                    </a:cubicBezTo>
                    <a:cubicBezTo>
                      <a:pt x="52" y="1"/>
                      <a:pt x="51" y="0"/>
                      <a:pt x="49" y="0"/>
                    </a:cubicBezTo>
                    <a:cubicBezTo>
                      <a:pt x="49" y="0"/>
                      <a:pt x="49" y="0"/>
                      <a:pt x="49" y="0"/>
                    </a:cubicBezTo>
                    <a:cubicBezTo>
                      <a:pt x="49" y="0"/>
                      <a:pt x="49" y="0"/>
                      <a:pt x="49" y="0"/>
                    </a:cubicBezTo>
                    <a:cubicBezTo>
                      <a:pt x="49" y="4"/>
                      <a:pt x="48" y="12"/>
                      <a:pt x="43" y="22"/>
                    </a:cubicBezTo>
                    <a:cubicBezTo>
                      <a:pt x="42" y="15"/>
                      <a:pt x="41" y="9"/>
                      <a:pt x="41" y="9"/>
                    </a:cubicBezTo>
                    <a:cubicBezTo>
                      <a:pt x="43" y="5"/>
                      <a:pt x="43" y="5"/>
                      <a:pt x="43" y="5"/>
                    </a:cubicBezTo>
                    <a:cubicBezTo>
                      <a:pt x="40" y="2"/>
                      <a:pt x="40" y="2"/>
                      <a:pt x="40" y="2"/>
                    </a:cubicBezTo>
                    <a:cubicBezTo>
                      <a:pt x="38" y="2"/>
                      <a:pt x="38" y="2"/>
                      <a:pt x="38" y="2"/>
                    </a:cubicBezTo>
                    <a:cubicBezTo>
                      <a:pt x="35" y="5"/>
                      <a:pt x="35" y="5"/>
                      <a:pt x="35" y="5"/>
                    </a:cubicBezTo>
                    <a:cubicBezTo>
                      <a:pt x="37" y="9"/>
                      <a:pt x="37" y="9"/>
                      <a:pt x="37" y="9"/>
                    </a:cubicBezTo>
                    <a:cubicBezTo>
                      <a:pt x="36" y="9"/>
                      <a:pt x="35" y="15"/>
                      <a:pt x="35" y="22"/>
                    </a:cubicBezTo>
                    <a:cubicBezTo>
                      <a:pt x="30" y="12"/>
                      <a:pt x="28" y="4"/>
                      <a:pt x="28" y="0"/>
                    </a:cubicBezTo>
                    <a:cubicBezTo>
                      <a:pt x="28" y="0"/>
                      <a:pt x="28" y="0"/>
                      <a:pt x="28" y="0"/>
                    </a:cubicBezTo>
                    <a:cubicBezTo>
                      <a:pt x="28" y="0"/>
                      <a:pt x="28" y="0"/>
                      <a:pt x="28" y="0"/>
                    </a:cubicBezTo>
                    <a:cubicBezTo>
                      <a:pt x="27" y="0"/>
                      <a:pt x="25" y="1"/>
                      <a:pt x="24" y="2"/>
                    </a:cubicBezTo>
                    <a:cubicBezTo>
                      <a:pt x="20" y="3"/>
                      <a:pt x="14" y="5"/>
                      <a:pt x="10" y="7"/>
                    </a:cubicBezTo>
                    <a:cubicBezTo>
                      <a:pt x="8" y="9"/>
                      <a:pt x="2" y="17"/>
                      <a:pt x="0" y="44"/>
                    </a:cubicBezTo>
                    <a:cubicBezTo>
                      <a:pt x="0" y="53"/>
                      <a:pt x="1" y="69"/>
                      <a:pt x="1" y="69"/>
                    </a:cubicBezTo>
                    <a:cubicBezTo>
                      <a:pt x="2" y="73"/>
                      <a:pt x="3" y="77"/>
                      <a:pt x="7" y="77"/>
                    </a:cubicBezTo>
                    <a:cubicBezTo>
                      <a:pt x="12" y="77"/>
                      <a:pt x="14" y="74"/>
                      <a:pt x="14" y="70"/>
                    </a:cubicBezTo>
                    <a:cubicBezTo>
                      <a:pt x="14" y="70"/>
                      <a:pt x="13" y="56"/>
                      <a:pt x="14" y="45"/>
                    </a:cubicBezTo>
                    <a:cubicBezTo>
                      <a:pt x="14" y="36"/>
                      <a:pt x="16" y="23"/>
                      <a:pt x="18" y="23"/>
                    </a:cubicBezTo>
                    <a:cubicBezTo>
                      <a:pt x="18" y="23"/>
                      <a:pt x="18" y="23"/>
                      <a:pt x="18" y="23"/>
                    </a:cubicBezTo>
                    <a:cubicBezTo>
                      <a:pt x="18" y="65"/>
                      <a:pt x="18" y="65"/>
                      <a:pt x="18" y="65"/>
                    </a:cubicBezTo>
                    <a:cubicBezTo>
                      <a:pt x="18" y="67"/>
                      <a:pt x="18" y="69"/>
                      <a:pt x="18" y="70"/>
                    </a:cubicBezTo>
                    <a:cubicBezTo>
                      <a:pt x="18" y="138"/>
                      <a:pt x="18" y="138"/>
                      <a:pt x="18" y="138"/>
                    </a:cubicBezTo>
                    <a:cubicBezTo>
                      <a:pt x="18" y="143"/>
                      <a:pt x="22" y="147"/>
                      <a:pt x="27" y="147"/>
                    </a:cubicBezTo>
                    <a:cubicBezTo>
                      <a:pt x="27" y="147"/>
                      <a:pt x="27" y="147"/>
                      <a:pt x="27" y="147"/>
                    </a:cubicBezTo>
                    <a:cubicBezTo>
                      <a:pt x="27" y="147"/>
                      <a:pt x="27" y="147"/>
                      <a:pt x="27" y="147"/>
                    </a:cubicBezTo>
                    <a:cubicBezTo>
                      <a:pt x="32" y="147"/>
                      <a:pt x="36" y="143"/>
                      <a:pt x="36" y="138"/>
                    </a:cubicBezTo>
                    <a:cubicBezTo>
                      <a:pt x="36" y="77"/>
                      <a:pt x="36" y="77"/>
                      <a:pt x="36" y="77"/>
                    </a:cubicBezTo>
                    <a:cubicBezTo>
                      <a:pt x="41" y="77"/>
                      <a:pt x="41" y="77"/>
                      <a:pt x="41" y="77"/>
                    </a:cubicBezTo>
                    <a:cubicBezTo>
                      <a:pt x="41" y="138"/>
                      <a:pt x="41" y="138"/>
                      <a:pt x="41" y="138"/>
                    </a:cubicBezTo>
                    <a:cubicBezTo>
                      <a:pt x="41" y="143"/>
                      <a:pt x="45" y="147"/>
                      <a:pt x="50" y="147"/>
                    </a:cubicBezTo>
                    <a:cubicBezTo>
                      <a:pt x="50" y="147"/>
                      <a:pt x="50" y="147"/>
                      <a:pt x="50" y="147"/>
                    </a:cubicBezTo>
                    <a:cubicBezTo>
                      <a:pt x="50" y="147"/>
                      <a:pt x="50" y="147"/>
                      <a:pt x="50" y="147"/>
                    </a:cubicBezTo>
                    <a:cubicBezTo>
                      <a:pt x="55" y="147"/>
                      <a:pt x="59" y="143"/>
                      <a:pt x="59" y="138"/>
                    </a:cubicBezTo>
                    <a:cubicBezTo>
                      <a:pt x="59" y="70"/>
                      <a:pt x="59" y="70"/>
                      <a:pt x="59" y="70"/>
                    </a:cubicBezTo>
                    <a:cubicBezTo>
                      <a:pt x="60" y="69"/>
                      <a:pt x="60" y="67"/>
                      <a:pt x="60" y="65"/>
                    </a:cubicBezTo>
                    <a:cubicBezTo>
                      <a:pt x="60" y="29"/>
                      <a:pt x="60" y="29"/>
                      <a:pt x="60" y="29"/>
                    </a:cubicBezTo>
                    <a:cubicBezTo>
                      <a:pt x="60" y="29"/>
                      <a:pt x="60" y="30"/>
                      <a:pt x="61" y="31"/>
                    </a:cubicBezTo>
                    <a:cubicBezTo>
                      <a:pt x="63" y="35"/>
                      <a:pt x="65" y="40"/>
                      <a:pt x="67" y="43"/>
                    </a:cubicBezTo>
                    <a:cubicBezTo>
                      <a:pt x="68" y="45"/>
                      <a:pt x="69" y="46"/>
                      <a:pt x="70" y="48"/>
                    </a:cubicBezTo>
                    <a:cubicBezTo>
                      <a:pt x="70" y="48"/>
                      <a:pt x="71" y="49"/>
                      <a:pt x="71" y="50"/>
                    </a:cubicBezTo>
                    <a:cubicBezTo>
                      <a:pt x="71" y="50"/>
                      <a:pt x="72" y="50"/>
                      <a:pt x="72" y="51"/>
                    </a:cubicBezTo>
                    <a:cubicBezTo>
                      <a:pt x="73" y="51"/>
                      <a:pt x="74" y="52"/>
                      <a:pt x="75" y="52"/>
                    </a:cubicBezTo>
                    <a:cubicBezTo>
                      <a:pt x="75" y="52"/>
                      <a:pt x="75" y="52"/>
                      <a:pt x="75" y="52"/>
                    </a:cubicBezTo>
                    <a:cubicBezTo>
                      <a:pt x="76" y="52"/>
                      <a:pt x="76" y="52"/>
                      <a:pt x="77" y="52"/>
                    </a:cubicBezTo>
                    <a:cubicBezTo>
                      <a:pt x="77" y="53"/>
                      <a:pt x="78" y="53"/>
                      <a:pt x="78" y="53"/>
                    </a:cubicBezTo>
                    <a:cubicBezTo>
                      <a:pt x="79" y="53"/>
                      <a:pt x="80" y="52"/>
                      <a:pt x="81" y="52"/>
                    </a:cubicBezTo>
                    <a:cubicBezTo>
                      <a:pt x="85" y="52"/>
                      <a:pt x="89" y="51"/>
                      <a:pt x="93" y="51"/>
                    </a:cubicBezTo>
                    <a:cubicBezTo>
                      <a:pt x="97" y="50"/>
                      <a:pt x="100" y="49"/>
                      <a:pt x="100" y="49"/>
                    </a:cubicBezTo>
                    <a:cubicBezTo>
                      <a:pt x="104" y="48"/>
                      <a:pt x="106" y="45"/>
                      <a:pt x="106" y="41"/>
                    </a:cubicBezTo>
                    <a:cubicBezTo>
                      <a:pt x="105" y="37"/>
                      <a:pt x="101" y="35"/>
                      <a:pt x="97" y="36"/>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Freeform 12"/>
              <p:cNvSpPr/>
              <p:nvPr/>
            </p:nvSpPr>
            <p:spPr bwMode="auto">
              <a:xfrm>
                <a:off x="9771063" y="2613025"/>
                <a:ext cx="219075" cy="339725"/>
              </a:xfrm>
              <a:custGeom>
                <a:avLst/>
                <a:gdLst>
                  <a:gd name="T0" fmla="*/ 33 w 58"/>
                  <a:gd name="T1" fmla="*/ 41 h 90"/>
                  <a:gd name="T2" fmla="*/ 32 w 58"/>
                  <a:gd name="T3" fmla="*/ 40 h 90"/>
                  <a:gd name="T4" fmla="*/ 24 w 58"/>
                  <a:gd name="T5" fmla="*/ 37 h 90"/>
                  <a:gd name="T6" fmla="*/ 23 w 58"/>
                  <a:gd name="T7" fmla="*/ 36 h 90"/>
                  <a:gd name="T8" fmla="*/ 17 w 58"/>
                  <a:gd name="T9" fmla="*/ 32 h 90"/>
                  <a:gd name="T10" fmla="*/ 18 w 58"/>
                  <a:gd name="T11" fmla="*/ 24 h 90"/>
                  <a:gd name="T12" fmla="*/ 28 w 58"/>
                  <a:gd name="T13" fmla="*/ 20 h 90"/>
                  <a:gd name="T14" fmla="*/ 48 w 58"/>
                  <a:gd name="T15" fmla="*/ 27 h 90"/>
                  <a:gd name="T16" fmla="*/ 56 w 58"/>
                  <a:gd name="T17" fmla="*/ 24 h 90"/>
                  <a:gd name="T18" fmla="*/ 56 w 58"/>
                  <a:gd name="T19" fmla="*/ 18 h 90"/>
                  <a:gd name="T20" fmla="*/ 38 w 58"/>
                  <a:gd name="T21" fmla="*/ 10 h 90"/>
                  <a:gd name="T22" fmla="*/ 33 w 58"/>
                  <a:gd name="T23" fmla="*/ 9 h 90"/>
                  <a:gd name="T24" fmla="*/ 33 w 58"/>
                  <a:gd name="T25" fmla="*/ 2 h 90"/>
                  <a:gd name="T26" fmla="*/ 31 w 58"/>
                  <a:gd name="T27" fmla="*/ 0 h 90"/>
                  <a:gd name="T28" fmla="*/ 25 w 58"/>
                  <a:gd name="T29" fmla="*/ 0 h 90"/>
                  <a:gd name="T30" fmla="*/ 23 w 58"/>
                  <a:gd name="T31" fmla="*/ 2 h 90"/>
                  <a:gd name="T32" fmla="*/ 23 w 58"/>
                  <a:gd name="T33" fmla="*/ 9 h 90"/>
                  <a:gd name="T34" fmla="*/ 8 w 58"/>
                  <a:gd name="T35" fmla="*/ 15 h 90"/>
                  <a:gd name="T36" fmla="*/ 4 w 58"/>
                  <a:gd name="T37" fmla="*/ 37 h 90"/>
                  <a:gd name="T38" fmla="*/ 11 w 58"/>
                  <a:gd name="T39" fmla="*/ 45 h 90"/>
                  <a:gd name="T40" fmla="*/ 32 w 58"/>
                  <a:gd name="T41" fmla="*/ 54 h 90"/>
                  <a:gd name="T42" fmla="*/ 35 w 58"/>
                  <a:gd name="T43" fmla="*/ 56 h 90"/>
                  <a:gd name="T44" fmla="*/ 40 w 58"/>
                  <a:gd name="T45" fmla="*/ 60 h 90"/>
                  <a:gd name="T46" fmla="*/ 39 w 58"/>
                  <a:gd name="T47" fmla="*/ 68 h 90"/>
                  <a:gd name="T48" fmla="*/ 30 w 58"/>
                  <a:gd name="T49" fmla="*/ 71 h 90"/>
                  <a:gd name="T50" fmla="*/ 20 w 58"/>
                  <a:gd name="T51" fmla="*/ 69 h 90"/>
                  <a:gd name="T52" fmla="*/ 14 w 58"/>
                  <a:gd name="T53" fmla="*/ 65 h 90"/>
                  <a:gd name="T54" fmla="*/ 13 w 58"/>
                  <a:gd name="T55" fmla="*/ 64 h 90"/>
                  <a:gd name="T56" fmla="*/ 13 w 58"/>
                  <a:gd name="T57" fmla="*/ 64 h 90"/>
                  <a:gd name="T58" fmla="*/ 13 w 58"/>
                  <a:gd name="T59" fmla="*/ 64 h 90"/>
                  <a:gd name="T60" fmla="*/ 13 w 58"/>
                  <a:gd name="T61" fmla="*/ 64 h 90"/>
                  <a:gd name="T62" fmla="*/ 9 w 58"/>
                  <a:gd name="T63" fmla="*/ 62 h 90"/>
                  <a:gd name="T64" fmla="*/ 2 w 58"/>
                  <a:gd name="T65" fmla="*/ 66 h 90"/>
                  <a:gd name="T66" fmla="*/ 2 w 58"/>
                  <a:gd name="T67" fmla="*/ 71 h 90"/>
                  <a:gd name="T68" fmla="*/ 23 w 58"/>
                  <a:gd name="T69" fmla="*/ 82 h 90"/>
                  <a:gd name="T70" fmla="*/ 23 w 58"/>
                  <a:gd name="T71" fmla="*/ 89 h 90"/>
                  <a:gd name="T72" fmla="*/ 25 w 58"/>
                  <a:gd name="T73" fmla="*/ 90 h 90"/>
                  <a:gd name="T74" fmla="*/ 31 w 58"/>
                  <a:gd name="T75" fmla="*/ 90 h 90"/>
                  <a:gd name="T76" fmla="*/ 33 w 58"/>
                  <a:gd name="T77" fmla="*/ 89 h 90"/>
                  <a:gd name="T78" fmla="*/ 33 w 58"/>
                  <a:gd name="T79" fmla="*/ 82 h 90"/>
                  <a:gd name="T80" fmla="*/ 49 w 58"/>
                  <a:gd name="T81" fmla="*/ 77 h 90"/>
                  <a:gd name="T82" fmla="*/ 55 w 58"/>
                  <a:gd name="T83" fmla="*/ 56 h 90"/>
                  <a:gd name="T84" fmla="*/ 33 w 58"/>
                  <a:gd name="T85" fmla="*/ 4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0">
                    <a:moveTo>
                      <a:pt x="33" y="41"/>
                    </a:moveTo>
                    <a:cubicBezTo>
                      <a:pt x="32" y="40"/>
                      <a:pt x="32" y="40"/>
                      <a:pt x="32" y="40"/>
                    </a:cubicBezTo>
                    <a:cubicBezTo>
                      <a:pt x="29" y="39"/>
                      <a:pt x="25" y="37"/>
                      <a:pt x="24" y="37"/>
                    </a:cubicBezTo>
                    <a:cubicBezTo>
                      <a:pt x="24" y="37"/>
                      <a:pt x="23" y="36"/>
                      <a:pt x="23" y="36"/>
                    </a:cubicBezTo>
                    <a:cubicBezTo>
                      <a:pt x="20" y="35"/>
                      <a:pt x="19" y="34"/>
                      <a:pt x="17" y="32"/>
                    </a:cubicBezTo>
                    <a:cubicBezTo>
                      <a:pt x="15" y="29"/>
                      <a:pt x="16" y="26"/>
                      <a:pt x="18" y="24"/>
                    </a:cubicBezTo>
                    <a:cubicBezTo>
                      <a:pt x="21" y="21"/>
                      <a:pt x="25" y="20"/>
                      <a:pt x="28" y="20"/>
                    </a:cubicBezTo>
                    <a:cubicBezTo>
                      <a:pt x="30" y="20"/>
                      <a:pt x="38" y="19"/>
                      <a:pt x="48" y="27"/>
                    </a:cubicBezTo>
                    <a:cubicBezTo>
                      <a:pt x="50" y="29"/>
                      <a:pt x="54" y="26"/>
                      <a:pt x="56" y="24"/>
                    </a:cubicBezTo>
                    <a:cubicBezTo>
                      <a:pt x="57" y="22"/>
                      <a:pt x="57" y="20"/>
                      <a:pt x="56" y="18"/>
                    </a:cubicBezTo>
                    <a:cubicBezTo>
                      <a:pt x="53" y="14"/>
                      <a:pt x="43" y="11"/>
                      <a:pt x="38" y="10"/>
                    </a:cubicBezTo>
                    <a:cubicBezTo>
                      <a:pt x="37" y="9"/>
                      <a:pt x="35" y="9"/>
                      <a:pt x="33" y="9"/>
                    </a:cubicBezTo>
                    <a:cubicBezTo>
                      <a:pt x="33" y="2"/>
                      <a:pt x="33" y="2"/>
                      <a:pt x="33" y="2"/>
                    </a:cubicBezTo>
                    <a:cubicBezTo>
                      <a:pt x="33" y="1"/>
                      <a:pt x="32" y="0"/>
                      <a:pt x="31" y="0"/>
                    </a:cubicBezTo>
                    <a:cubicBezTo>
                      <a:pt x="25" y="0"/>
                      <a:pt x="25" y="0"/>
                      <a:pt x="25" y="0"/>
                    </a:cubicBezTo>
                    <a:cubicBezTo>
                      <a:pt x="24" y="0"/>
                      <a:pt x="23" y="1"/>
                      <a:pt x="23" y="2"/>
                    </a:cubicBezTo>
                    <a:cubicBezTo>
                      <a:pt x="23" y="9"/>
                      <a:pt x="23" y="9"/>
                      <a:pt x="23" y="9"/>
                    </a:cubicBezTo>
                    <a:cubicBezTo>
                      <a:pt x="17" y="10"/>
                      <a:pt x="12" y="12"/>
                      <a:pt x="8" y="15"/>
                    </a:cubicBezTo>
                    <a:cubicBezTo>
                      <a:pt x="2" y="21"/>
                      <a:pt x="0" y="30"/>
                      <a:pt x="4" y="37"/>
                    </a:cubicBezTo>
                    <a:cubicBezTo>
                      <a:pt x="5" y="40"/>
                      <a:pt x="8" y="43"/>
                      <a:pt x="11" y="45"/>
                    </a:cubicBezTo>
                    <a:cubicBezTo>
                      <a:pt x="14" y="46"/>
                      <a:pt x="26" y="52"/>
                      <a:pt x="32" y="54"/>
                    </a:cubicBezTo>
                    <a:cubicBezTo>
                      <a:pt x="35" y="56"/>
                      <a:pt x="35" y="56"/>
                      <a:pt x="35" y="56"/>
                    </a:cubicBezTo>
                    <a:cubicBezTo>
                      <a:pt x="37" y="57"/>
                      <a:pt x="39" y="58"/>
                      <a:pt x="40" y="60"/>
                    </a:cubicBezTo>
                    <a:cubicBezTo>
                      <a:pt x="42" y="63"/>
                      <a:pt x="41" y="66"/>
                      <a:pt x="39" y="68"/>
                    </a:cubicBezTo>
                    <a:cubicBezTo>
                      <a:pt x="37" y="70"/>
                      <a:pt x="34" y="71"/>
                      <a:pt x="30" y="71"/>
                    </a:cubicBezTo>
                    <a:cubicBezTo>
                      <a:pt x="27" y="71"/>
                      <a:pt x="24" y="70"/>
                      <a:pt x="20" y="69"/>
                    </a:cubicBezTo>
                    <a:cubicBezTo>
                      <a:pt x="18" y="68"/>
                      <a:pt x="16" y="67"/>
                      <a:pt x="14" y="65"/>
                    </a:cubicBezTo>
                    <a:cubicBezTo>
                      <a:pt x="14" y="65"/>
                      <a:pt x="13" y="65"/>
                      <a:pt x="13" y="64"/>
                    </a:cubicBezTo>
                    <a:cubicBezTo>
                      <a:pt x="13" y="64"/>
                      <a:pt x="13" y="64"/>
                      <a:pt x="13" y="64"/>
                    </a:cubicBezTo>
                    <a:cubicBezTo>
                      <a:pt x="13" y="64"/>
                      <a:pt x="13" y="64"/>
                      <a:pt x="13" y="64"/>
                    </a:cubicBezTo>
                    <a:cubicBezTo>
                      <a:pt x="13" y="64"/>
                      <a:pt x="13" y="64"/>
                      <a:pt x="13" y="64"/>
                    </a:cubicBezTo>
                    <a:cubicBezTo>
                      <a:pt x="12" y="62"/>
                      <a:pt x="10" y="62"/>
                      <a:pt x="9" y="62"/>
                    </a:cubicBezTo>
                    <a:cubicBezTo>
                      <a:pt x="6" y="62"/>
                      <a:pt x="3" y="64"/>
                      <a:pt x="2" y="66"/>
                    </a:cubicBezTo>
                    <a:cubicBezTo>
                      <a:pt x="1" y="68"/>
                      <a:pt x="1" y="70"/>
                      <a:pt x="2" y="71"/>
                    </a:cubicBezTo>
                    <a:cubicBezTo>
                      <a:pt x="6" y="77"/>
                      <a:pt x="14" y="81"/>
                      <a:pt x="23" y="82"/>
                    </a:cubicBezTo>
                    <a:cubicBezTo>
                      <a:pt x="23" y="89"/>
                      <a:pt x="23" y="89"/>
                      <a:pt x="23" y="89"/>
                    </a:cubicBezTo>
                    <a:cubicBezTo>
                      <a:pt x="23" y="90"/>
                      <a:pt x="24" y="90"/>
                      <a:pt x="25" y="90"/>
                    </a:cubicBezTo>
                    <a:cubicBezTo>
                      <a:pt x="31" y="90"/>
                      <a:pt x="31" y="90"/>
                      <a:pt x="31" y="90"/>
                    </a:cubicBezTo>
                    <a:cubicBezTo>
                      <a:pt x="32" y="90"/>
                      <a:pt x="33" y="90"/>
                      <a:pt x="33" y="89"/>
                    </a:cubicBezTo>
                    <a:cubicBezTo>
                      <a:pt x="33" y="82"/>
                      <a:pt x="33" y="82"/>
                      <a:pt x="33" y="82"/>
                    </a:cubicBezTo>
                    <a:cubicBezTo>
                      <a:pt x="40" y="82"/>
                      <a:pt x="46" y="80"/>
                      <a:pt x="49" y="77"/>
                    </a:cubicBezTo>
                    <a:cubicBezTo>
                      <a:pt x="55" y="72"/>
                      <a:pt x="58" y="63"/>
                      <a:pt x="55" y="56"/>
                    </a:cubicBezTo>
                    <a:cubicBezTo>
                      <a:pt x="52" y="48"/>
                      <a:pt x="41" y="44"/>
                      <a:pt x="33" y="41"/>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grpSp>
        <p:nvGrpSpPr>
          <p:cNvPr id="27" name="组合 26"/>
          <p:cNvGrpSpPr/>
          <p:nvPr/>
        </p:nvGrpSpPr>
        <p:grpSpPr>
          <a:xfrm>
            <a:off x="6497531" y="1868011"/>
            <a:ext cx="1196276" cy="1196275"/>
            <a:chOff x="6497531" y="1868011"/>
            <a:chExt cx="1196276" cy="1196274"/>
          </a:xfrm>
        </p:grpSpPr>
        <p:sp>
          <p:nvSpPr>
            <p:cNvPr id="28" name="Teardrop 40"/>
            <p:cNvSpPr/>
            <p:nvPr/>
          </p:nvSpPr>
          <p:spPr>
            <a:xfrm>
              <a:off x="6497531" y="1868011"/>
              <a:ext cx="1196276" cy="1196274"/>
            </a:xfrm>
            <a:prstGeom prst="teardrop">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29" name="Group 30"/>
            <p:cNvGrpSpPr>
              <a:grpSpLocks noChangeAspect="1"/>
            </p:cNvGrpSpPr>
            <p:nvPr/>
          </p:nvGrpSpPr>
          <p:grpSpPr bwMode="auto">
            <a:xfrm>
              <a:off x="6803608" y="2159197"/>
              <a:ext cx="671337" cy="481838"/>
              <a:chOff x="3670" y="2036"/>
              <a:chExt cx="581" cy="417"/>
            </a:xfrm>
          </p:grpSpPr>
          <p:sp>
            <p:nvSpPr>
              <p:cNvPr id="30" name="Oval 31"/>
              <p:cNvSpPr>
                <a:spLocks noChangeArrowheads="1"/>
              </p:cNvSpPr>
              <p:nvPr/>
            </p:nvSpPr>
            <p:spPr bwMode="auto">
              <a:xfrm>
                <a:off x="3919" y="2251"/>
                <a:ext cx="82" cy="82"/>
              </a:xfrm>
              <a:prstGeom prst="ellipse">
                <a:avLst/>
              </a:pr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1" name="Freeform 32"/>
              <p:cNvSpPr/>
              <p:nvPr/>
            </p:nvSpPr>
            <p:spPr bwMode="auto">
              <a:xfrm>
                <a:off x="3887" y="2337"/>
                <a:ext cx="147" cy="116"/>
              </a:xfrm>
              <a:custGeom>
                <a:avLst/>
                <a:gdLst>
                  <a:gd name="T0" fmla="*/ 27 w 36"/>
                  <a:gd name="T1" fmla="*/ 0 h 28"/>
                  <a:gd name="T2" fmla="*/ 18 w 36"/>
                  <a:gd name="T3" fmla="*/ 11 h 28"/>
                  <a:gd name="T4" fmla="*/ 9 w 36"/>
                  <a:gd name="T5" fmla="*/ 0 h 28"/>
                  <a:gd name="T6" fmla="*/ 0 w 36"/>
                  <a:gd name="T7" fmla="*/ 18 h 28"/>
                  <a:gd name="T8" fmla="*/ 1 w 36"/>
                  <a:gd name="T9" fmla="*/ 26 h 28"/>
                  <a:gd name="T10" fmla="*/ 18 w 36"/>
                  <a:gd name="T11" fmla="*/ 28 h 28"/>
                  <a:gd name="T12" fmla="*/ 35 w 36"/>
                  <a:gd name="T13" fmla="*/ 26 h 28"/>
                  <a:gd name="T14" fmla="*/ 36 w 36"/>
                  <a:gd name="T15" fmla="*/ 18 h 28"/>
                  <a:gd name="T16" fmla="*/ 27 w 36"/>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Oval 33"/>
              <p:cNvSpPr>
                <a:spLocks noChangeArrowheads="1"/>
              </p:cNvSpPr>
              <p:nvPr/>
            </p:nvSpPr>
            <p:spPr bwMode="auto">
              <a:xfrm>
                <a:off x="3707" y="2251"/>
                <a:ext cx="77" cy="82"/>
              </a:xfrm>
              <a:prstGeom prst="ellipse">
                <a:avLst/>
              </a:pr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Freeform 34"/>
              <p:cNvSpPr/>
              <p:nvPr/>
            </p:nvSpPr>
            <p:spPr bwMode="auto">
              <a:xfrm>
                <a:off x="3670" y="2337"/>
                <a:ext cx="151" cy="116"/>
              </a:xfrm>
              <a:custGeom>
                <a:avLst/>
                <a:gdLst>
                  <a:gd name="T0" fmla="*/ 28 w 37"/>
                  <a:gd name="T1" fmla="*/ 0 h 28"/>
                  <a:gd name="T2" fmla="*/ 19 w 37"/>
                  <a:gd name="T3" fmla="*/ 11 h 28"/>
                  <a:gd name="T4" fmla="*/ 9 w 37"/>
                  <a:gd name="T5" fmla="*/ 0 h 28"/>
                  <a:gd name="T6" fmla="*/ 0 w 37"/>
                  <a:gd name="T7" fmla="*/ 18 h 28"/>
                  <a:gd name="T8" fmla="*/ 1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Oval 35"/>
              <p:cNvSpPr>
                <a:spLocks noChangeArrowheads="1"/>
              </p:cNvSpPr>
              <p:nvPr/>
            </p:nvSpPr>
            <p:spPr bwMode="auto">
              <a:xfrm>
                <a:off x="4136" y="2251"/>
                <a:ext cx="78" cy="82"/>
              </a:xfrm>
              <a:prstGeom prst="ellipse">
                <a:avLst/>
              </a:pr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Freeform 36"/>
              <p:cNvSpPr/>
              <p:nvPr/>
            </p:nvSpPr>
            <p:spPr bwMode="auto">
              <a:xfrm>
                <a:off x="4099" y="2337"/>
                <a:ext cx="152" cy="116"/>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6" name="Oval 37"/>
              <p:cNvSpPr>
                <a:spLocks noChangeArrowheads="1"/>
              </p:cNvSpPr>
              <p:nvPr/>
            </p:nvSpPr>
            <p:spPr bwMode="auto">
              <a:xfrm>
                <a:off x="3813" y="2036"/>
                <a:ext cx="82" cy="82"/>
              </a:xfrm>
              <a:prstGeom prst="ellipse">
                <a:avLst/>
              </a:pr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7" name="Freeform 38"/>
              <p:cNvSpPr/>
              <p:nvPr/>
            </p:nvSpPr>
            <p:spPr bwMode="auto">
              <a:xfrm>
                <a:off x="3776" y="2123"/>
                <a:ext cx="152" cy="115"/>
              </a:xfrm>
              <a:custGeom>
                <a:avLst/>
                <a:gdLst>
                  <a:gd name="T0" fmla="*/ 28 w 37"/>
                  <a:gd name="T1" fmla="*/ 0 h 28"/>
                  <a:gd name="T2" fmla="*/ 19 w 37"/>
                  <a:gd name="T3" fmla="*/ 11 h 28"/>
                  <a:gd name="T4" fmla="*/ 9 w 37"/>
                  <a:gd name="T5" fmla="*/ 0 h 28"/>
                  <a:gd name="T6" fmla="*/ 0 w 37"/>
                  <a:gd name="T7" fmla="*/ 18 h 28"/>
                  <a:gd name="T8" fmla="*/ 2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8" name="Oval 39"/>
              <p:cNvSpPr>
                <a:spLocks noChangeArrowheads="1"/>
              </p:cNvSpPr>
              <p:nvPr/>
            </p:nvSpPr>
            <p:spPr bwMode="auto">
              <a:xfrm>
                <a:off x="4026" y="2036"/>
                <a:ext cx="82" cy="82"/>
              </a:xfrm>
              <a:prstGeom prst="ellipse">
                <a:avLst/>
              </a:pr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9" name="Freeform 40"/>
              <p:cNvSpPr/>
              <p:nvPr/>
            </p:nvSpPr>
            <p:spPr bwMode="auto">
              <a:xfrm>
                <a:off x="3993" y="2123"/>
                <a:ext cx="151" cy="115"/>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5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grpSp>
        <p:nvGrpSpPr>
          <p:cNvPr id="40" name="组合 39"/>
          <p:cNvGrpSpPr/>
          <p:nvPr/>
        </p:nvGrpSpPr>
        <p:grpSpPr>
          <a:xfrm>
            <a:off x="8679546" y="2723665"/>
            <a:ext cx="1196276" cy="1196275"/>
            <a:chOff x="8679545" y="2723665"/>
            <a:chExt cx="1196276" cy="1196274"/>
          </a:xfrm>
        </p:grpSpPr>
        <p:sp>
          <p:nvSpPr>
            <p:cNvPr id="41" name="Teardrop 40"/>
            <p:cNvSpPr/>
            <p:nvPr/>
          </p:nvSpPr>
          <p:spPr>
            <a:xfrm>
              <a:off x="8679545" y="2723665"/>
              <a:ext cx="1196276" cy="1196274"/>
            </a:xfrm>
            <a:prstGeom prst="teardrop">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42" name="组合 41"/>
            <p:cNvGrpSpPr/>
            <p:nvPr/>
          </p:nvGrpSpPr>
          <p:grpSpPr>
            <a:xfrm>
              <a:off x="9098807" y="3037776"/>
              <a:ext cx="433949" cy="491850"/>
              <a:chOff x="2471074" y="6170447"/>
              <a:chExt cx="1106488" cy="1254125"/>
            </a:xfrm>
            <a:solidFill>
              <a:schemeClr val="bg1"/>
            </a:solidFill>
          </p:grpSpPr>
          <p:sp>
            <p:nvSpPr>
              <p:cNvPr id="43" name="Freeform 11"/>
              <p:cNvSpPr/>
              <p:nvPr/>
            </p:nvSpPr>
            <p:spPr bwMode="auto">
              <a:xfrm>
                <a:off x="2471074" y="6843547"/>
                <a:ext cx="1106488" cy="581025"/>
              </a:xfrm>
              <a:custGeom>
                <a:avLst/>
                <a:gdLst>
                  <a:gd name="T0" fmla="*/ 0 w 38"/>
                  <a:gd name="T1" fmla="*/ 9 h 19"/>
                  <a:gd name="T2" fmla="*/ 4 w 38"/>
                  <a:gd name="T3" fmla="*/ 2 h 19"/>
                  <a:gd name="T4" fmla="*/ 12 w 38"/>
                  <a:gd name="T5" fmla="*/ 0 h 19"/>
                  <a:gd name="T6" fmla="*/ 19 w 38"/>
                  <a:gd name="T7" fmla="*/ 17 h 19"/>
                  <a:gd name="T8" fmla="*/ 26 w 38"/>
                  <a:gd name="T9" fmla="*/ 0 h 19"/>
                  <a:gd name="T10" fmla="*/ 34 w 38"/>
                  <a:gd name="T11" fmla="*/ 2 h 19"/>
                  <a:gd name="T12" fmla="*/ 38 w 38"/>
                  <a:gd name="T13" fmla="*/ 9 h 19"/>
                  <a:gd name="T14" fmla="*/ 38 w 38"/>
                  <a:gd name="T15" fmla="*/ 19 h 19"/>
                  <a:gd name="T16" fmla="*/ 19 w 38"/>
                  <a:gd name="T17" fmla="*/ 19 h 19"/>
                  <a:gd name="T18" fmla="*/ 0 w 38"/>
                  <a:gd name="T19" fmla="*/ 19 h 19"/>
                  <a:gd name="T20" fmla="*/ 0 w 38"/>
                  <a:gd name="T21"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9">
                    <a:moveTo>
                      <a:pt x="0" y="9"/>
                    </a:moveTo>
                    <a:cubicBezTo>
                      <a:pt x="0" y="6"/>
                      <a:pt x="1" y="3"/>
                      <a:pt x="4" y="2"/>
                    </a:cubicBezTo>
                    <a:cubicBezTo>
                      <a:pt x="12" y="0"/>
                      <a:pt x="12" y="0"/>
                      <a:pt x="12" y="0"/>
                    </a:cubicBezTo>
                    <a:cubicBezTo>
                      <a:pt x="19" y="17"/>
                      <a:pt x="19" y="17"/>
                      <a:pt x="19" y="17"/>
                    </a:cubicBezTo>
                    <a:cubicBezTo>
                      <a:pt x="26" y="0"/>
                      <a:pt x="26" y="0"/>
                      <a:pt x="26" y="0"/>
                    </a:cubicBezTo>
                    <a:cubicBezTo>
                      <a:pt x="34" y="2"/>
                      <a:pt x="34" y="2"/>
                      <a:pt x="34" y="2"/>
                    </a:cubicBezTo>
                    <a:cubicBezTo>
                      <a:pt x="36" y="3"/>
                      <a:pt x="38" y="6"/>
                      <a:pt x="38" y="9"/>
                    </a:cubicBezTo>
                    <a:cubicBezTo>
                      <a:pt x="38" y="19"/>
                      <a:pt x="38" y="19"/>
                      <a:pt x="38" y="19"/>
                    </a:cubicBezTo>
                    <a:cubicBezTo>
                      <a:pt x="19" y="19"/>
                      <a:pt x="19" y="19"/>
                      <a:pt x="19" y="19"/>
                    </a:cubicBezTo>
                    <a:cubicBezTo>
                      <a:pt x="0" y="19"/>
                      <a:pt x="0" y="19"/>
                      <a:pt x="0" y="19"/>
                    </a:cubicBezTo>
                    <a:cubicBezTo>
                      <a:pt x="0" y="9"/>
                      <a:pt x="0" y="9"/>
                      <a:pt x="0" y="9"/>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4" name="Freeform 12"/>
              <p:cNvSpPr/>
              <p:nvPr/>
            </p:nvSpPr>
            <p:spPr bwMode="auto">
              <a:xfrm>
                <a:off x="2761587" y="6170447"/>
                <a:ext cx="495300" cy="611188"/>
              </a:xfrm>
              <a:custGeom>
                <a:avLst/>
                <a:gdLst>
                  <a:gd name="T0" fmla="*/ 9 w 17"/>
                  <a:gd name="T1" fmla="*/ 20 h 20"/>
                  <a:gd name="T2" fmla="*/ 3 w 17"/>
                  <a:gd name="T3" fmla="*/ 16 h 20"/>
                  <a:gd name="T4" fmla="*/ 1 w 17"/>
                  <a:gd name="T5" fmla="*/ 6 h 20"/>
                  <a:gd name="T6" fmla="*/ 9 w 17"/>
                  <a:gd name="T7" fmla="*/ 0 h 20"/>
                  <a:gd name="T8" fmla="*/ 16 w 17"/>
                  <a:gd name="T9" fmla="*/ 6 h 20"/>
                  <a:gd name="T10" fmla="*/ 15 w 17"/>
                  <a:gd name="T11" fmla="*/ 16 h 20"/>
                  <a:gd name="T12" fmla="*/ 9 w 1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7" h="20">
                    <a:moveTo>
                      <a:pt x="9" y="20"/>
                    </a:moveTo>
                    <a:cubicBezTo>
                      <a:pt x="6" y="20"/>
                      <a:pt x="4" y="18"/>
                      <a:pt x="3" y="16"/>
                    </a:cubicBezTo>
                    <a:cubicBezTo>
                      <a:pt x="1" y="13"/>
                      <a:pt x="0" y="9"/>
                      <a:pt x="1" y="6"/>
                    </a:cubicBezTo>
                    <a:cubicBezTo>
                      <a:pt x="2" y="3"/>
                      <a:pt x="4" y="0"/>
                      <a:pt x="9" y="0"/>
                    </a:cubicBezTo>
                    <a:cubicBezTo>
                      <a:pt x="13" y="0"/>
                      <a:pt x="16" y="3"/>
                      <a:pt x="16" y="6"/>
                    </a:cubicBezTo>
                    <a:cubicBezTo>
                      <a:pt x="17" y="9"/>
                      <a:pt x="16" y="13"/>
                      <a:pt x="15" y="16"/>
                    </a:cubicBezTo>
                    <a:cubicBezTo>
                      <a:pt x="13" y="18"/>
                      <a:pt x="11" y="20"/>
                      <a:pt x="9" y="20"/>
                    </a:cubicBezTo>
                    <a:close/>
                  </a:path>
                </a:pathLst>
              </a:custGeom>
              <a:grpFill/>
              <a:ln w="9525">
                <a:no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5" name="Freeform 13"/>
              <p:cNvSpPr/>
              <p:nvPr/>
            </p:nvSpPr>
            <p:spPr bwMode="auto">
              <a:xfrm>
                <a:off x="2936212" y="6965785"/>
                <a:ext cx="174625" cy="396875"/>
              </a:xfrm>
              <a:custGeom>
                <a:avLst/>
                <a:gdLst>
                  <a:gd name="T0" fmla="*/ 37 w 110"/>
                  <a:gd name="T1" fmla="*/ 0 h 250"/>
                  <a:gd name="T2" fmla="*/ 74 w 110"/>
                  <a:gd name="T3" fmla="*/ 0 h 250"/>
                  <a:gd name="T4" fmla="*/ 110 w 110"/>
                  <a:gd name="T5" fmla="*/ 250 h 250"/>
                  <a:gd name="T6" fmla="*/ 0 w 110"/>
                  <a:gd name="T7" fmla="*/ 250 h 250"/>
                  <a:gd name="T8" fmla="*/ 37 w 110"/>
                  <a:gd name="T9" fmla="*/ 0 h 250"/>
                  <a:gd name="T10" fmla="*/ 37 w 110"/>
                  <a:gd name="T11" fmla="*/ 0 h 250"/>
                </a:gdLst>
                <a:ahLst/>
                <a:cxnLst>
                  <a:cxn ang="0">
                    <a:pos x="T0" y="T1"/>
                  </a:cxn>
                  <a:cxn ang="0">
                    <a:pos x="T2" y="T3"/>
                  </a:cxn>
                  <a:cxn ang="0">
                    <a:pos x="T4" y="T5"/>
                  </a:cxn>
                  <a:cxn ang="0">
                    <a:pos x="T6" y="T7"/>
                  </a:cxn>
                  <a:cxn ang="0">
                    <a:pos x="T8" y="T9"/>
                  </a:cxn>
                  <a:cxn ang="0">
                    <a:pos x="T10" y="T11"/>
                  </a:cxn>
                </a:cxnLst>
                <a:rect l="0" t="0" r="r" b="b"/>
                <a:pathLst>
                  <a:path w="110" h="250">
                    <a:moveTo>
                      <a:pt x="37" y="0"/>
                    </a:moveTo>
                    <a:lnTo>
                      <a:pt x="74" y="0"/>
                    </a:lnTo>
                    <a:lnTo>
                      <a:pt x="110" y="250"/>
                    </a:lnTo>
                    <a:lnTo>
                      <a:pt x="0" y="250"/>
                    </a:lnTo>
                    <a:lnTo>
                      <a:pt x="37" y="0"/>
                    </a:lnTo>
                    <a:lnTo>
                      <a:pt x="37" y="0"/>
                    </a:lnTo>
                    <a:close/>
                  </a:path>
                </a:pathLst>
              </a:custGeom>
              <a:grpFill/>
              <a:ln w="9525">
                <a:solidFill>
                  <a:schemeClr val="bg1"/>
                </a:solid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6" name="Oval 14"/>
              <p:cNvSpPr>
                <a:spLocks noChangeArrowheads="1"/>
              </p:cNvSpPr>
              <p:nvPr/>
            </p:nvSpPr>
            <p:spPr bwMode="auto">
              <a:xfrm>
                <a:off x="2936212" y="6843547"/>
                <a:ext cx="146050" cy="152400"/>
              </a:xfrm>
              <a:prstGeom prst="ellipse">
                <a:avLst/>
              </a:prstGeom>
              <a:grpFill/>
              <a:ln w="9525">
                <a:solidFill>
                  <a:schemeClr val="bg1"/>
                </a:solidFill>
                <a:round/>
              </a:ln>
            </p:spPr>
            <p:txBody>
              <a:bodyPr vert="horz" wrap="square" lIns="121920" tIns="60960" rIns="121920" bIns="60960" numCol="1" anchor="t" anchorCtr="0" compatLnSpc="1"/>
              <a:lstStyle/>
              <a:p>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sp>
        <p:nvSpPr>
          <p:cNvPr id="47" name="文本框 46"/>
          <p:cNvSpPr txBox="1"/>
          <p:nvPr/>
        </p:nvSpPr>
        <p:spPr>
          <a:xfrm>
            <a:off x="1809501" y="3633321"/>
            <a:ext cx="1704975" cy="658257"/>
          </a:xfrm>
          <a:prstGeom prst="rect">
            <a:avLst/>
          </a:prstGeom>
          <a:noFill/>
        </p:spPr>
        <p:txBody>
          <a:bodyPr wrap="square" lIns="91440" tIns="45720" rIns="91440" bIns="45720" rtlCol="0">
            <a:spAutoFit/>
          </a:bodyPr>
          <a:lstStyle/>
          <a:p>
            <a:pPr algn="just">
              <a:lnSpc>
                <a:spcPct val="12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a:t>
            </a:r>
          </a:p>
        </p:txBody>
      </p:sp>
      <p:sp>
        <p:nvSpPr>
          <p:cNvPr id="48" name="文本框 47"/>
          <p:cNvSpPr txBox="1"/>
          <p:nvPr/>
        </p:nvSpPr>
        <p:spPr>
          <a:xfrm>
            <a:off x="6271622" y="3633321"/>
            <a:ext cx="1704975" cy="658257"/>
          </a:xfrm>
          <a:prstGeom prst="rect">
            <a:avLst/>
          </a:prstGeom>
          <a:noFill/>
        </p:spPr>
        <p:txBody>
          <a:bodyPr wrap="square" lIns="91440" tIns="45720" rIns="91440" bIns="45720" rtlCol="0">
            <a:spAutoFit/>
          </a:bodyPr>
          <a:lstStyle/>
          <a:p>
            <a:pPr algn="just">
              <a:lnSpc>
                <a:spcPct val="12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a:t>
            </a:r>
          </a:p>
        </p:txBody>
      </p:sp>
      <p:sp>
        <p:nvSpPr>
          <p:cNvPr id="49" name="文本框 48"/>
          <p:cNvSpPr txBox="1"/>
          <p:nvPr/>
        </p:nvSpPr>
        <p:spPr>
          <a:xfrm>
            <a:off x="4047889" y="4488975"/>
            <a:ext cx="1704975" cy="658257"/>
          </a:xfrm>
          <a:prstGeom prst="rect">
            <a:avLst/>
          </a:prstGeom>
          <a:noFill/>
        </p:spPr>
        <p:txBody>
          <a:bodyPr wrap="square" lIns="91440" tIns="45720" rIns="91440" bIns="45720" rtlCol="0">
            <a:spAutoFit/>
          </a:bodyPr>
          <a:lstStyle/>
          <a:p>
            <a:pPr algn="just">
              <a:lnSpc>
                <a:spcPct val="12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a:t>
            </a:r>
          </a:p>
        </p:txBody>
      </p:sp>
      <p:sp>
        <p:nvSpPr>
          <p:cNvPr id="50" name="文本框 49"/>
          <p:cNvSpPr txBox="1"/>
          <p:nvPr/>
        </p:nvSpPr>
        <p:spPr>
          <a:xfrm>
            <a:off x="8402934" y="4488975"/>
            <a:ext cx="1704975" cy="658257"/>
          </a:xfrm>
          <a:prstGeom prst="rect">
            <a:avLst/>
          </a:prstGeom>
          <a:noFill/>
        </p:spPr>
        <p:txBody>
          <a:bodyPr wrap="square" lIns="91440" tIns="45720" rIns="91440" bIns="45720" rtlCol="0">
            <a:spAutoFit/>
          </a:bodyPr>
          <a:lstStyle/>
          <a:p>
            <a:pPr algn="just">
              <a:lnSpc>
                <a:spcPct val="12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a:t>
            </a:r>
          </a:p>
        </p:txBody>
      </p:sp>
      <p:sp>
        <p:nvSpPr>
          <p:cNvPr id="51" name="矩形 50"/>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52" name="直接连接符 51"/>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椭圆 52"/>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25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ppt_x"/>
                                          </p:val>
                                        </p:tav>
                                        <p:tav tm="100000">
                                          <p:val>
                                            <p:strVal val="#ppt_x"/>
                                          </p:val>
                                        </p:tav>
                                      </p:tavLst>
                                    </p:anim>
                                    <p:anim calcmode="lin" valueType="num">
                                      <p:cBhvr additive="base">
                                        <p:cTn id="16" dur="500" fill="hold"/>
                                        <p:tgtEl>
                                          <p:spTgt spid="4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75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75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100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125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1250"/>
                                  </p:stCondLst>
                                  <p:childTnLst>
                                    <p:set>
                                      <p:cBhvr>
                                        <p:cTn id="38" dur="1" fill="hold">
                                          <p:stCondLst>
                                            <p:cond delay="0"/>
                                          </p:stCondLst>
                                        </p:cTn>
                                        <p:tgtEl>
                                          <p:spTgt spid="48"/>
                                        </p:tgtEl>
                                        <p:attrNameLst>
                                          <p:attrName>style.visibility</p:attrName>
                                        </p:attrNameLst>
                                      </p:cBhvr>
                                      <p:to>
                                        <p:strVal val="visible"/>
                                      </p:to>
                                    </p:set>
                                    <p:anim calcmode="lin" valueType="num">
                                      <p:cBhvr additive="base">
                                        <p:cTn id="39" dur="500" fill="hold"/>
                                        <p:tgtEl>
                                          <p:spTgt spid="48"/>
                                        </p:tgtEl>
                                        <p:attrNameLst>
                                          <p:attrName>ppt_x</p:attrName>
                                        </p:attrNameLst>
                                      </p:cBhvr>
                                      <p:tavLst>
                                        <p:tav tm="0">
                                          <p:val>
                                            <p:strVal val="#ppt_x"/>
                                          </p:val>
                                        </p:tav>
                                        <p:tav tm="100000">
                                          <p:val>
                                            <p:strVal val="#ppt_x"/>
                                          </p:val>
                                        </p:tav>
                                      </p:tavLst>
                                    </p:anim>
                                    <p:anim calcmode="lin" valueType="num">
                                      <p:cBhvr additive="base">
                                        <p:cTn id="40" dur="500" fill="hold"/>
                                        <p:tgtEl>
                                          <p:spTgt spid="4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150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fill="hold"/>
                                        <p:tgtEl>
                                          <p:spTgt spid="40"/>
                                        </p:tgtEl>
                                        <p:attrNameLst>
                                          <p:attrName>ppt_x</p:attrName>
                                        </p:attrNameLst>
                                      </p:cBhvr>
                                      <p:tavLst>
                                        <p:tav tm="0">
                                          <p:val>
                                            <p:strVal val="#ppt_x"/>
                                          </p:val>
                                        </p:tav>
                                        <p:tav tm="100000">
                                          <p:val>
                                            <p:strVal val="#ppt_x"/>
                                          </p:val>
                                        </p:tav>
                                      </p:tavLst>
                                    </p:anim>
                                    <p:anim calcmode="lin" valueType="num">
                                      <p:cBhvr additive="base">
                                        <p:cTn id="44" dur="500" fill="hold"/>
                                        <p:tgtEl>
                                          <p:spTgt spid="4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175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750"/>
                                  </p:stCondLst>
                                  <p:childTnLst>
                                    <p:set>
                                      <p:cBhvr>
                                        <p:cTn id="50" dur="1" fill="hold">
                                          <p:stCondLst>
                                            <p:cond delay="0"/>
                                          </p:stCondLst>
                                        </p:cTn>
                                        <p:tgtEl>
                                          <p:spTgt spid="50"/>
                                        </p:tgtEl>
                                        <p:attrNameLst>
                                          <p:attrName>style.visibility</p:attrName>
                                        </p:attrNameLst>
                                      </p:cBhvr>
                                      <p:to>
                                        <p:strVal val="visible"/>
                                      </p:to>
                                    </p:set>
                                    <p:anim calcmode="lin" valueType="num">
                                      <p:cBhvr additive="base">
                                        <p:cTn id="51" dur="500" fill="hold"/>
                                        <p:tgtEl>
                                          <p:spTgt spid="50"/>
                                        </p:tgtEl>
                                        <p:attrNameLst>
                                          <p:attrName>ppt_x</p:attrName>
                                        </p:attrNameLst>
                                      </p:cBhvr>
                                      <p:tavLst>
                                        <p:tav tm="0">
                                          <p:val>
                                            <p:strVal val="#ppt_x"/>
                                          </p:val>
                                        </p:tav>
                                        <p:tav tm="100000">
                                          <p:val>
                                            <p:strVal val="#ppt_x"/>
                                          </p:val>
                                        </p:tav>
                                      </p:tavLst>
                                    </p:anim>
                                    <p:anim calcmode="lin" valueType="num">
                                      <p:cBhvr additive="base">
                                        <p:cTn id="5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47" grpId="0"/>
      <p:bldP spid="48" grpId="0"/>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
          <p:cNvSpPr txBox="1">
            <a:spLocks noChangeArrowheads="1"/>
          </p:cNvSpPr>
          <p:nvPr>
            <p:custDataLst>
              <p:tags r:id="rId1"/>
            </p:custDataLst>
          </p:nvPr>
        </p:nvSpPr>
        <p:spPr bwMode="auto">
          <a:xfrm>
            <a:off x="1500657" y="1854213"/>
            <a:ext cx="4204827" cy="306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03</a:t>
            </a:r>
            <a:endParaRPr lang="zh-CN" altLang="en-US"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cxnSp>
        <p:nvCxnSpPr>
          <p:cNvPr id="29" name="直接连接符 28"/>
          <p:cNvCxnSpPr/>
          <p:nvPr>
            <p:custDataLst>
              <p:tags r:id="rId2"/>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p:cNvSpPr txBox="1">
            <a:spLocks noChangeArrowheads="1"/>
          </p:cNvSpPr>
          <p:nvPr>
            <p:custDataLst>
              <p:tags r:id="rId3"/>
            </p:custDataLst>
          </p:nvPr>
        </p:nvSpPr>
        <p:spPr bwMode="auto">
          <a:xfrm>
            <a:off x="1959591" y="3152003"/>
            <a:ext cx="3286960" cy="553998"/>
          </a:xfrm>
          <a:prstGeom prst="rect">
            <a:avLst/>
          </a:prstGeom>
          <a:solidFill>
            <a:srgbClr val="19255C"/>
          </a:solidFill>
          <a:ln>
            <a:noFill/>
          </a:ln>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章节 </a:t>
            </a:r>
            <a:r>
              <a:rPr lang="en-US" altLang="zh-CN"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PART</a:t>
            </a:r>
            <a:endPar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sp>
        <p:nvSpPr>
          <p:cNvPr id="31" name="矩形 30"/>
          <p:cNvSpPr/>
          <p:nvPr/>
        </p:nvSpPr>
        <p:spPr>
          <a:xfrm>
            <a:off x="5883558" y="2606215"/>
            <a:ext cx="4236916" cy="830997"/>
          </a:xfrm>
          <a:prstGeom prst="rect">
            <a:avLst/>
          </a:prstGeom>
        </p:spPr>
        <p:txBody>
          <a:bodyPr wrap="square" lIns="0" tIns="0" rIns="0" bIns="0">
            <a:spAutoFit/>
          </a:bodyPr>
          <a:lstStyle/>
          <a:p>
            <a:pPr lvl="0"/>
            <a:r>
              <a:rPr lang="zh-CN" altLang="en-US"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成功项目展示</a:t>
            </a:r>
            <a:endParaRPr lang="en-US" altLang="zh-CN"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TextBox 11"/>
          <p:cNvSpPr txBox="1"/>
          <p:nvPr/>
        </p:nvSpPr>
        <p:spPr>
          <a:xfrm>
            <a:off x="5883557"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TextBox 11"/>
          <p:cNvSpPr txBox="1"/>
          <p:nvPr/>
        </p:nvSpPr>
        <p:spPr>
          <a:xfrm>
            <a:off x="7916661"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TextBox 11"/>
          <p:cNvSpPr txBox="1"/>
          <p:nvPr/>
        </p:nvSpPr>
        <p:spPr>
          <a:xfrm>
            <a:off x="5883557"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TextBox 11"/>
          <p:cNvSpPr txBox="1"/>
          <p:nvPr/>
        </p:nvSpPr>
        <p:spPr>
          <a:xfrm>
            <a:off x="7916661"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strVal val="4*#ppt_w"/>
                                          </p:val>
                                        </p:tav>
                                        <p:tav tm="100000">
                                          <p:val>
                                            <p:strVal val="#ppt_w"/>
                                          </p:val>
                                        </p:tav>
                                      </p:tavLst>
                                    </p:anim>
                                    <p:anim calcmode="lin" valueType="num">
                                      <p:cBhvr>
                                        <p:cTn id="19"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ppt_x</p:attrName>
                                        </p:attrNameLst>
                                      </p:cBhvr>
                                      <p:tavLst>
                                        <p:tav tm="0">
                                          <p:val>
                                            <p:strVal val="#ppt_x-#ppt_w*1.125000"/>
                                          </p:val>
                                        </p:tav>
                                        <p:tav tm="100000">
                                          <p:val>
                                            <p:strVal val="#ppt_x"/>
                                          </p:val>
                                        </p:tav>
                                      </p:tavLst>
                                    </p:anim>
                                    <p:animEffect transition="in" filter="wipe(right)">
                                      <p:cBhvr>
                                        <p:cTn id="34" dur="500"/>
                                        <p:tgtEl>
                                          <p:spTgt spid="33"/>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p:tgtEl>
                                          <p:spTgt spid="34"/>
                                        </p:tgtEl>
                                        <p:attrNameLst>
                                          <p:attrName>ppt_x</p:attrName>
                                        </p:attrNameLst>
                                      </p:cBhvr>
                                      <p:tavLst>
                                        <p:tav tm="0">
                                          <p:val>
                                            <p:strVal val="#ppt_x-#ppt_w*1.125000"/>
                                          </p:val>
                                        </p:tav>
                                        <p:tav tm="100000">
                                          <p:val>
                                            <p:strVal val="#ppt_x"/>
                                          </p:val>
                                        </p:tav>
                                      </p:tavLst>
                                    </p:anim>
                                    <p:animEffect transition="in" filter="wipe(right)">
                                      <p:cBhvr>
                                        <p:cTn id="39" dur="500"/>
                                        <p:tgtEl>
                                          <p:spTgt spid="34"/>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ppt_x</p:attrName>
                                        </p:attrNameLst>
                                      </p:cBhvr>
                                      <p:tavLst>
                                        <p:tav tm="0">
                                          <p:val>
                                            <p:strVal val="#ppt_x-#ppt_w*1.125000"/>
                                          </p:val>
                                        </p:tav>
                                        <p:tav tm="100000">
                                          <p:val>
                                            <p:strVal val="#ppt_x"/>
                                          </p:val>
                                        </p:tav>
                                      </p:tavLst>
                                    </p:anim>
                                    <p:animEffect transition="in" filter="wipe(right)">
                                      <p:cBhvr>
                                        <p:cTn id="4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01"/>
          <p:cNvSpPr>
            <a:spLocks noEditPoints="1"/>
          </p:cNvSpPr>
          <p:nvPr/>
        </p:nvSpPr>
        <p:spPr bwMode="auto">
          <a:xfrm>
            <a:off x="5433361" y="1989286"/>
            <a:ext cx="2322400" cy="2317204"/>
          </a:xfrm>
          <a:custGeom>
            <a:avLst/>
            <a:gdLst>
              <a:gd name="T0" fmla="*/ 27 w 188"/>
              <a:gd name="T1" fmla="*/ 27 h 188"/>
              <a:gd name="T2" fmla="*/ 45 w 188"/>
              <a:gd name="T3" fmla="*/ 143 h 188"/>
              <a:gd name="T4" fmla="*/ 161 w 188"/>
              <a:gd name="T5" fmla="*/ 161 h 188"/>
              <a:gd name="T6" fmla="*/ 144 w 188"/>
              <a:gd name="T7" fmla="*/ 44 h 188"/>
              <a:gd name="T8" fmla="*/ 27 w 188"/>
              <a:gd name="T9" fmla="*/ 27 h 188"/>
              <a:gd name="T10" fmla="*/ 136 w 188"/>
              <a:gd name="T11" fmla="*/ 154 h 188"/>
              <a:gd name="T12" fmla="*/ 45 w 188"/>
              <a:gd name="T13" fmla="*/ 141 h 188"/>
              <a:gd name="T14" fmla="*/ 31 w 188"/>
              <a:gd name="T15" fmla="*/ 50 h 188"/>
              <a:gd name="T16" fmla="*/ 122 w 188"/>
              <a:gd name="T17" fmla="*/ 64 h 188"/>
              <a:gd name="T18" fmla="*/ 136 w 188"/>
              <a:gd name="T19" fmla="*/ 15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 h="188">
                <a:moveTo>
                  <a:pt x="27" y="27"/>
                </a:moveTo>
                <a:cubicBezTo>
                  <a:pt x="0" y="54"/>
                  <a:pt x="8" y="106"/>
                  <a:pt x="45" y="143"/>
                </a:cubicBezTo>
                <a:cubicBezTo>
                  <a:pt x="81" y="180"/>
                  <a:pt x="134" y="188"/>
                  <a:pt x="161" y="161"/>
                </a:cubicBezTo>
                <a:cubicBezTo>
                  <a:pt x="188" y="133"/>
                  <a:pt x="180" y="81"/>
                  <a:pt x="144" y="44"/>
                </a:cubicBezTo>
                <a:cubicBezTo>
                  <a:pt x="107" y="7"/>
                  <a:pt x="54" y="0"/>
                  <a:pt x="27" y="27"/>
                </a:cubicBezTo>
                <a:close/>
                <a:moveTo>
                  <a:pt x="136" y="154"/>
                </a:moveTo>
                <a:cubicBezTo>
                  <a:pt x="114" y="176"/>
                  <a:pt x="74" y="169"/>
                  <a:pt x="45" y="141"/>
                </a:cubicBezTo>
                <a:cubicBezTo>
                  <a:pt x="16" y="112"/>
                  <a:pt x="10" y="71"/>
                  <a:pt x="31" y="50"/>
                </a:cubicBezTo>
                <a:cubicBezTo>
                  <a:pt x="53" y="29"/>
                  <a:pt x="93" y="35"/>
                  <a:pt x="122" y="64"/>
                </a:cubicBezTo>
                <a:cubicBezTo>
                  <a:pt x="151" y="92"/>
                  <a:pt x="157" y="133"/>
                  <a:pt x="136" y="154"/>
                </a:cubicBezTo>
                <a:close/>
              </a:path>
            </a:pathLst>
          </a:custGeom>
          <a:noFill/>
          <a:ln>
            <a:solidFill>
              <a:schemeClr val="accent2"/>
            </a:solidFill>
          </a:ln>
        </p:spPr>
        <p:txBody>
          <a:bodyPr vert="horz" wrap="square" lIns="121883" tIns="60941" rIns="121883" bIns="60941" numCol="1" anchor="t" anchorCtr="0" compatLnSpc="1"/>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Freeform 102"/>
          <p:cNvSpPr>
            <a:spLocks noEditPoints="1"/>
          </p:cNvSpPr>
          <p:nvPr/>
        </p:nvSpPr>
        <p:spPr bwMode="auto">
          <a:xfrm>
            <a:off x="4937033" y="3517210"/>
            <a:ext cx="2467876" cy="1927541"/>
          </a:xfrm>
          <a:custGeom>
            <a:avLst/>
            <a:gdLst>
              <a:gd name="T0" fmla="*/ 193 w 200"/>
              <a:gd name="T1" fmla="*/ 61 h 156"/>
              <a:gd name="T2" fmla="*/ 88 w 200"/>
              <a:gd name="T3" fmla="*/ 9 h 156"/>
              <a:gd name="T4" fmla="*/ 7 w 200"/>
              <a:gd name="T5" fmla="*/ 95 h 156"/>
              <a:gd name="T6" fmla="*/ 113 w 200"/>
              <a:gd name="T7" fmla="*/ 147 h 156"/>
              <a:gd name="T8" fmla="*/ 193 w 200"/>
              <a:gd name="T9" fmla="*/ 61 h 156"/>
              <a:gd name="T10" fmla="*/ 27 w 200"/>
              <a:gd name="T11" fmla="*/ 78 h 156"/>
              <a:gd name="T12" fmla="*/ 90 w 200"/>
              <a:gd name="T13" fmla="*/ 11 h 156"/>
              <a:gd name="T14" fmla="*/ 172 w 200"/>
              <a:gd name="T15" fmla="*/ 51 h 156"/>
              <a:gd name="T16" fmla="*/ 109 w 200"/>
              <a:gd name="T17" fmla="*/ 118 h 156"/>
              <a:gd name="T18" fmla="*/ 27 w 200"/>
              <a:gd name="T19" fmla="*/ 7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156">
                <a:moveTo>
                  <a:pt x="193" y="61"/>
                </a:moveTo>
                <a:cubicBezTo>
                  <a:pt x="186" y="23"/>
                  <a:pt x="139" y="0"/>
                  <a:pt x="88" y="9"/>
                </a:cubicBezTo>
                <a:cubicBezTo>
                  <a:pt x="36" y="18"/>
                  <a:pt x="0" y="57"/>
                  <a:pt x="7" y="95"/>
                </a:cubicBezTo>
                <a:cubicBezTo>
                  <a:pt x="14" y="133"/>
                  <a:pt x="61" y="156"/>
                  <a:pt x="113" y="147"/>
                </a:cubicBezTo>
                <a:cubicBezTo>
                  <a:pt x="164" y="138"/>
                  <a:pt x="200" y="99"/>
                  <a:pt x="193" y="61"/>
                </a:cubicBezTo>
                <a:close/>
                <a:moveTo>
                  <a:pt x="27" y="78"/>
                </a:moveTo>
                <a:cubicBezTo>
                  <a:pt x="22" y="48"/>
                  <a:pt x="50" y="18"/>
                  <a:pt x="90" y="11"/>
                </a:cubicBezTo>
                <a:cubicBezTo>
                  <a:pt x="130" y="4"/>
                  <a:pt x="167" y="22"/>
                  <a:pt x="172" y="51"/>
                </a:cubicBezTo>
                <a:cubicBezTo>
                  <a:pt x="177" y="81"/>
                  <a:pt x="149" y="111"/>
                  <a:pt x="109" y="118"/>
                </a:cubicBezTo>
                <a:cubicBezTo>
                  <a:pt x="69" y="125"/>
                  <a:pt x="32" y="107"/>
                  <a:pt x="27" y="78"/>
                </a:cubicBezTo>
                <a:close/>
              </a:path>
            </a:pathLst>
          </a:custGeom>
          <a:noFill/>
          <a:ln>
            <a:solidFill>
              <a:schemeClr val="accent3"/>
            </a:solidFill>
          </a:ln>
        </p:spPr>
        <p:txBody>
          <a:bodyPr vert="horz" wrap="square" lIns="121883" tIns="60941" rIns="121883" bIns="60941" numCol="1" anchor="t" anchorCtr="0" compatLnSpc="1"/>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Freeform 103"/>
          <p:cNvSpPr>
            <a:spLocks noEditPoints="1"/>
          </p:cNvSpPr>
          <p:nvPr/>
        </p:nvSpPr>
        <p:spPr bwMode="auto">
          <a:xfrm>
            <a:off x="4233308" y="2020007"/>
            <a:ext cx="1885976" cy="2447093"/>
          </a:xfrm>
          <a:custGeom>
            <a:avLst/>
            <a:gdLst>
              <a:gd name="T0" fmla="*/ 63 w 153"/>
              <a:gd name="T1" fmla="*/ 193 h 198"/>
              <a:gd name="T2" fmla="*/ 146 w 153"/>
              <a:gd name="T3" fmla="*/ 109 h 198"/>
              <a:gd name="T4" fmla="*/ 90 w 153"/>
              <a:gd name="T5" fmla="*/ 5 h 198"/>
              <a:gd name="T6" fmla="*/ 7 w 153"/>
              <a:gd name="T7" fmla="*/ 89 h 198"/>
              <a:gd name="T8" fmla="*/ 63 w 153"/>
              <a:gd name="T9" fmla="*/ 193 h 198"/>
              <a:gd name="T10" fmla="*/ 100 w 153"/>
              <a:gd name="T11" fmla="*/ 30 h 198"/>
              <a:gd name="T12" fmla="*/ 143 w 153"/>
              <a:gd name="T13" fmla="*/ 110 h 198"/>
              <a:gd name="T14" fmla="*/ 79 w 153"/>
              <a:gd name="T15" fmla="*/ 176 h 198"/>
              <a:gd name="T16" fmla="*/ 35 w 153"/>
              <a:gd name="T17" fmla="*/ 95 h 198"/>
              <a:gd name="T18" fmla="*/ 100 w 153"/>
              <a:gd name="T19" fmla="*/ 3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3" h="198">
                <a:moveTo>
                  <a:pt x="63" y="193"/>
                </a:moveTo>
                <a:cubicBezTo>
                  <a:pt x="101" y="198"/>
                  <a:pt x="138" y="161"/>
                  <a:pt x="146" y="109"/>
                </a:cubicBezTo>
                <a:cubicBezTo>
                  <a:pt x="153" y="57"/>
                  <a:pt x="128" y="11"/>
                  <a:pt x="90" y="5"/>
                </a:cubicBezTo>
                <a:cubicBezTo>
                  <a:pt x="51" y="0"/>
                  <a:pt x="14" y="37"/>
                  <a:pt x="7" y="89"/>
                </a:cubicBezTo>
                <a:cubicBezTo>
                  <a:pt x="0" y="141"/>
                  <a:pt x="25" y="187"/>
                  <a:pt x="63" y="193"/>
                </a:cubicBezTo>
                <a:close/>
                <a:moveTo>
                  <a:pt x="100" y="30"/>
                </a:moveTo>
                <a:cubicBezTo>
                  <a:pt x="129" y="34"/>
                  <a:pt x="149" y="70"/>
                  <a:pt x="143" y="110"/>
                </a:cubicBezTo>
                <a:cubicBezTo>
                  <a:pt x="137" y="151"/>
                  <a:pt x="109" y="180"/>
                  <a:pt x="79" y="176"/>
                </a:cubicBezTo>
                <a:cubicBezTo>
                  <a:pt x="49" y="171"/>
                  <a:pt x="29" y="135"/>
                  <a:pt x="35" y="95"/>
                </a:cubicBezTo>
                <a:cubicBezTo>
                  <a:pt x="41" y="55"/>
                  <a:pt x="70" y="25"/>
                  <a:pt x="100" y="30"/>
                </a:cubicBezTo>
                <a:close/>
              </a:path>
            </a:pathLst>
          </a:custGeom>
          <a:noFill/>
          <a:ln>
            <a:solidFill>
              <a:schemeClr val="accent1"/>
            </a:solidFill>
          </a:ln>
        </p:spPr>
        <p:txBody>
          <a:bodyPr vert="horz" wrap="square" lIns="121883" tIns="60941" rIns="121883" bIns="60941" numCol="1" anchor="t" anchorCtr="0" compatLnSpc="1"/>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Freeform 14"/>
          <p:cNvSpPr>
            <a:spLocks noEditPoints="1"/>
          </p:cNvSpPr>
          <p:nvPr/>
        </p:nvSpPr>
        <p:spPr bwMode="auto">
          <a:xfrm>
            <a:off x="5895772" y="4217943"/>
            <a:ext cx="503539" cy="526387"/>
          </a:xfrm>
          <a:custGeom>
            <a:avLst/>
            <a:gdLst>
              <a:gd name="T0" fmla="*/ 161 w 485"/>
              <a:gd name="T1" fmla="*/ 500 h 507"/>
              <a:gd name="T2" fmla="*/ 7 w 485"/>
              <a:gd name="T3" fmla="*/ 338 h 507"/>
              <a:gd name="T4" fmla="*/ 2 w 485"/>
              <a:gd name="T5" fmla="*/ 308 h 507"/>
              <a:gd name="T6" fmla="*/ 15 w 485"/>
              <a:gd name="T7" fmla="*/ 280 h 507"/>
              <a:gd name="T8" fmla="*/ 254 w 485"/>
              <a:gd name="T9" fmla="*/ 30 h 507"/>
              <a:gd name="T10" fmla="*/ 295 w 485"/>
              <a:gd name="T11" fmla="*/ 9 h 507"/>
              <a:gd name="T12" fmla="*/ 364 w 485"/>
              <a:gd name="T13" fmla="*/ 2 h 507"/>
              <a:gd name="T14" fmla="*/ 420 w 485"/>
              <a:gd name="T15" fmla="*/ 22 h 507"/>
              <a:gd name="T16" fmla="*/ 463 w 485"/>
              <a:gd name="T17" fmla="*/ 68 h 507"/>
              <a:gd name="T18" fmla="*/ 482 w 485"/>
              <a:gd name="T19" fmla="*/ 126 h 507"/>
              <a:gd name="T20" fmla="*/ 475 w 485"/>
              <a:gd name="T21" fmla="*/ 198 h 507"/>
              <a:gd name="T22" fmla="*/ 456 w 485"/>
              <a:gd name="T23" fmla="*/ 241 h 507"/>
              <a:gd name="T24" fmla="*/ 217 w 485"/>
              <a:gd name="T25" fmla="*/ 492 h 507"/>
              <a:gd name="T26" fmla="*/ 190 w 485"/>
              <a:gd name="T27" fmla="*/ 506 h 507"/>
              <a:gd name="T28" fmla="*/ 161 w 485"/>
              <a:gd name="T29" fmla="*/ 500 h 507"/>
              <a:gd name="T30" fmla="*/ 376 w 485"/>
              <a:gd name="T31" fmla="*/ 65 h 507"/>
              <a:gd name="T32" fmla="*/ 330 w 485"/>
              <a:gd name="T33" fmla="*/ 113 h 507"/>
              <a:gd name="T34" fmla="*/ 376 w 485"/>
              <a:gd name="T35" fmla="*/ 161 h 507"/>
              <a:gd name="T36" fmla="*/ 422 w 485"/>
              <a:gd name="T37" fmla="*/ 113 h 507"/>
              <a:gd name="T38" fmla="*/ 376 w 485"/>
              <a:gd name="T39" fmla="*/ 6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5" h="507">
                <a:moveTo>
                  <a:pt x="161" y="500"/>
                </a:moveTo>
                <a:cubicBezTo>
                  <a:pt x="133" y="483"/>
                  <a:pt x="23" y="368"/>
                  <a:pt x="7" y="338"/>
                </a:cubicBezTo>
                <a:cubicBezTo>
                  <a:pt x="2" y="329"/>
                  <a:pt x="0" y="318"/>
                  <a:pt x="2" y="308"/>
                </a:cubicBezTo>
                <a:cubicBezTo>
                  <a:pt x="3" y="298"/>
                  <a:pt x="7" y="288"/>
                  <a:pt x="15" y="280"/>
                </a:cubicBezTo>
                <a:cubicBezTo>
                  <a:pt x="254" y="30"/>
                  <a:pt x="254" y="30"/>
                  <a:pt x="254" y="30"/>
                </a:cubicBezTo>
                <a:cubicBezTo>
                  <a:pt x="265" y="18"/>
                  <a:pt x="279" y="11"/>
                  <a:pt x="295" y="9"/>
                </a:cubicBezTo>
                <a:cubicBezTo>
                  <a:pt x="364" y="2"/>
                  <a:pt x="364" y="2"/>
                  <a:pt x="364" y="2"/>
                </a:cubicBezTo>
                <a:cubicBezTo>
                  <a:pt x="385" y="0"/>
                  <a:pt x="404" y="7"/>
                  <a:pt x="420" y="22"/>
                </a:cubicBezTo>
                <a:cubicBezTo>
                  <a:pt x="463" y="68"/>
                  <a:pt x="463" y="68"/>
                  <a:pt x="463" y="68"/>
                </a:cubicBezTo>
                <a:cubicBezTo>
                  <a:pt x="478" y="84"/>
                  <a:pt x="485" y="104"/>
                  <a:pt x="482" y="126"/>
                </a:cubicBezTo>
                <a:cubicBezTo>
                  <a:pt x="475" y="198"/>
                  <a:pt x="475" y="198"/>
                  <a:pt x="475" y="198"/>
                </a:cubicBezTo>
                <a:cubicBezTo>
                  <a:pt x="474" y="215"/>
                  <a:pt x="467" y="229"/>
                  <a:pt x="456" y="241"/>
                </a:cubicBezTo>
                <a:cubicBezTo>
                  <a:pt x="217" y="492"/>
                  <a:pt x="217" y="492"/>
                  <a:pt x="217" y="492"/>
                </a:cubicBezTo>
                <a:cubicBezTo>
                  <a:pt x="209" y="500"/>
                  <a:pt x="200" y="504"/>
                  <a:pt x="190" y="506"/>
                </a:cubicBezTo>
                <a:cubicBezTo>
                  <a:pt x="181" y="507"/>
                  <a:pt x="170" y="505"/>
                  <a:pt x="161" y="500"/>
                </a:cubicBezTo>
                <a:close/>
                <a:moveTo>
                  <a:pt x="376" y="65"/>
                </a:moveTo>
                <a:cubicBezTo>
                  <a:pt x="351" y="65"/>
                  <a:pt x="330" y="87"/>
                  <a:pt x="330" y="113"/>
                </a:cubicBezTo>
                <a:cubicBezTo>
                  <a:pt x="330" y="140"/>
                  <a:pt x="351" y="161"/>
                  <a:pt x="376" y="161"/>
                </a:cubicBezTo>
                <a:cubicBezTo>
                  <a:pt x="402" y="161"/>
                  <a:pt x="422" y="140"/>
                  <a:pt x="422" y="113"/>
                </a:cubicBezTo>
                <a:cubicBezTo>
                  <a:pt x="422" y="87"/>
                  <a:pt x="402" y="65"/>
                  <a:pt x="376" y="65"/>
                </a:cubicBezTo>
                <a:close/>
              </a:path>
            </a:pathLst>
          </a:custGeom>
          <a:solidFill>
            <a:schemeClr val="bg1"/>
          </a:solidFill>
          <a:ln>
            <a:noFill/>
          </a:ln>
        </p:spPr>
        <p:txBody>
          <a:bodyPr vert="horz" wrap="square" lIns="121883" tIns="60941" rIns="121883" bIns="6094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Freeform 15"/>
          <p:cNvSpPr>
            <a:spLocks noEditPoints="1"/>
          </p:cNvSpPr>
          <p:nvPr/>
        </p:nvSpPr>
        <p:spPr bwMode="auto">
          <a:xfrm>
            <a:off x="4998701" y="3132659"/>
            <a:ext cx="536236" cy="428461"/>
          </a:xfrm>
          <a:custGeom>
            <a:avLst/>
            <a:gdLst>
              <a:gd name="T0" fmla="*/ 22 w 516"/>
              <a:gd name="T1" fmla="*/ 348 h 412"/>
              <a:gd name="T2" fmla="*/ 0 w 516"/>
              <a:gd name="T3" fmla="*/ 296 h 412"/>
              <a:gd name="T4" fmla="*/ 142 w 516"/>
              <a:gd name="T5" fmla="*/ 274 h 412"/>
              <a:gd name="T6" fmla="*/ 349 w 516"/>
              <a:gd name="T7" fmla="*/ 160 h 412"/>
              <a:gd name="T8" fmla="*/ 391 w 516"/>
              <a:gd name="T9" fmla="*/ 221 h 412"/>
              <a:gd name="T10" fmla="*/ 427 w 516"/>
              <a:gd name="T11" fmla="*/ 273 h 412"/>
              <a:gd name="T12" fmla="*/ 398 w 516"/>
              <a:gd name="T13" fmla="*/ 331 h 412"/>
              <a:gd name="T14" fmla="*/ 349 w 516"/>
              <a:gd name="T15" fmla="*/ 338 h 412"/>
              <a:gd name="T16" fmla="*/ 327 w 516"/>
              <a:gd name="T17" fmla="*/ 360 h 412"/>
              <a:gd name="T18" fmla="*/ 295 w 516"/>
              <a:gd name="T19" fmla="*/ 336 h 412"/>
              <a:gd name="T20" fmla="*/ 255 w 516"/>
              <a:gd name="T21" fmla="*/ 307 h 412"/>
              <a:gd name="T22" fmla="*/ 249 w 516"/>
              <a:gd name="T23" fmla="*/ 270 h 412"/>
              <a:gd name="T24" fmla="*/ 287 w 516"/>
              <a:gd name="T25" fmla="*/ 291 h 412"/>
              <a:gd name="T26" fmla="*/ 305 w 516"/>
              <a:gd name="T27" fmla="*/ 306 h 412"/>
              <a:gd name="T28" fmla="*/ 327 w 516"/>
              <a:gd name="T29" fmla="*/ 246 h 412"/>
              <a:gd name="T30" fmla="*/ 272 w 516"/>
              <a:gd name="T31" fmla="*/ 235 h 412"/>
              <a:gd name="T32" fmla="*/ 251 w 516"/>
              <a:gd name="T33" fmla="*/ 187 h 412"/>
              <a:gd name="T34" fmla="*/ 286 w 516"/>
              <a:gd name="T35" fmla="*/ 133 h 412"/>
              <a:gd name="T36" fmla="*/ 327 w 516"/>
              <a:gd name="T37" fmla="*/ 109 h 412"/>
              <a:gd name="T38" fmla="*/ 349 w 516"/>
              <a:gd name="T39" fmla="*/ 129 h 412"/>
              <a:gd name="T40" fmla="*/ 414 w 516"/>
              <a:gd name="T41" fmla="*/ 151 h 412"/>
              <a:gd name="T42" fmla="*/ 387 w 516"/>
              <a:gd name="T43" fmla="*/ 190 h 412"/>
              <a:gd name="T44" fmla="*/ 380 w 516"/>
              <a:gd name="T45" fmla="*/ 165 h 412"/>
              <a:gd name="T46" fmla="*/ 349 w 516"/>
              <a:gd name="T47" fmla="*/ 160 h 412"/>
              <a:gd name="T48" fmla="*/ 321 w 516"/>
              <a:gd name="T49" fmla="*/ 160 h 412"/>
              <a:gd name="T50" fmla="*/ 291 w 516"/>
              <a:gd name="T51" fmla="*/ 169 h 412"/>
              <a:gd name="T52" fmla="*/ 297 w 516"/>
              <a:gd name="T53" fmla="*/ 209 h 412"/>
              <a:gd name="T54" fmla="*/ 327 w 516"/>
              <a:gd name="T55" fmla="*/ 160 h 412"/>
              <a:gd name="T56" fmla="*/ 349 w 516"/>
              <a:gd name="T57" fmla="*/ 308 h 412"/>
              <a:gd name="T58" fmla="*/ 383 w 516"/>
              <a:gd name="T59" fmla="*/ 301 h 412"/>
              <a:gd name="T60" fmla="*/ 386 w 516"/>
              <a:gd name="T61" fmla="*/ 257 h 412"/>
              <a:gd name="T62" fmla="*/ 349 w 516"/>
              <a:gd name="T63" fmla="*/ 246 h 412"/>
              <a:gd name="T64" fmla="*/ 442 w 516"/>
              <a:gd name="T65" fmla="*/ 339 h 412"/>
              <a:gd name="T66" fmla="*/ 442 w 516"/>
              <a:gd name="T67" fmla="*/ 131 h 412"/>
              <a:gd name="T68" fmla="*/ 234 w 516"/>
              <a:gd name="T69" fmla="*/ 131 h 412"/>
              <a:gd name="T70" fmla="*/ 234 w 516"/>
              <a:gd name="T71" fmla="*/ 339 h 412"/>
              <a:gd name="T72" fmla="*/ 464 w 516"/>
              <a:gd name="T73" fmla="*/ 360 h 412"/>
              <a:gd name="T74" fmla="*/ 464 w 516"/>
              <a:gd name="T75" fmla="*/ 109 h 412"/>
              <a:gd name="T76" fmla="*/ 213 w 516"/>
              <a:gd name="T77" fmla="*/ 109 h 412"/>
              <a:gd name="T78" fmla="*/ 213 w 516"/>
              <a:gd name="T79" fmla="*/ 360 h 412"/>
              <a:gd name="T80" fmla="*/ 464 w 516"/>
              <a:gd name="T81" fmla="*/ 360 h 412"/>
              <a:gd name="T82" fmla="*/ 22 w 516"/>
              <a:gd name="T83" fmla="*/ 73 h 412"/>
              <a:gd name="T84" fmla="*/ 0 w 516"/>
              <a:gd name="T85" fmla="*/ 22 h 412"/>
              <a:gd name="T86" fmla="*/ 322 w 516"/>
              <a:gd name="T87" fmla="*/ 0 h 412"/>
              <a:gd name="T88" fmla="*/ 344 w 516"/>
              <a:gd name="T89" fmla="*/ 34 h 412"/>
              <a:gd name="T90" fmla="*/ 219 w 516"/>
              <a:gd name="T91" fmla="*/ 73 h 412"/>
              <a:gd name="T92" fmla="*/ 22 w 516"/>
              <a:gd name="T93" fmla="*/ 165 h 412"/>
              <a:gd name="T94" fmla="*/ 0 w 516"/>
              <a:gd name="T95" fmla="*/ 113 h 412"/>
              <a:gd name="T96" fmla="*/ 198 w 516"/>
              <a:gd name="T97" fmla="*/ 91 h 412"/>
              <a:gd name="T98" fmla="*/ 139 w 516"/>
              <a:gd name="T99" fmla="*/ 256 h 412"/>
              <a:gd name="T100" fmla="*/ 0 w 516"/>
              <a:gd name="T101" fmla="*/ 234 h 412"/>
              <a:gd name="T102" fmla="*/ 22 w 516"/>
              <a:gd name="T103" fmla="*/ 183 h 412"/>
              <a:gd name="T104" fmla="*/ 138 w 516"/>
              <a:gd name="T105" fmla="*/ 23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 h="412">
                <a:moveTo>
                  <a:pt x="172" y="348"/>
                </a:moveTo>
                <a:cubicBezTo>
                  <a:pt x="22" y="348"/>
                  <a:pt x="22" y="348"/>
                  <a:pt x="22" y="348"/>
                </a:cubicBezTo>
                <a:cubicBezTo>
                  <a:pt x="10" y="348"/>
                  <a:pt x="0" y="338"/>
                  <a:pt x="0" y="326"/>
                </a:cubicBezTo>
                <a:cubicBezTo>
                  <a:pt x="0" y="296"/>
                  <a:pt x="0" y="296"/>
                  <a:pt x="0" y="296"/>
                </a:cubicBezTo>
                <a:cubicBezTo>
                  <a:pt x="0" y="284"/>
                  <a:pt x="10" y="274"/>
                  <a:pt x="22" y="274"/>
                </a:cubicBezTo>
                <a:cubicBezTo>
                  <a:pt x="142" y="274"/>
                  <a:pt x="142" y="274"/>
                  <a:pt x="142" y="274"/>
                </a:cubicBezTo>
                <a:cubicBezTo>
                  <a:pt x="147" y="301"/>
                  <a:pt x="158" y="326"/>
                  <a:pt x="172" y="348"/>
                </a:cubicBezTo>
                <a:close/>
                <a:moveTo>
                  <a:pt x="349" y="160"/>
                </a:moveTo>
                <a:cubicBezTo>
                  <a:pt x="349" y="216"/>
                  <a:pt x="349" y="216"/>
                  <a:pt x="349" y="216"/>
                </a:cubicBezTo>
                <a:cubicBezTo>
                  <a:pt x="367" y="217"/>
                  <a:pt x="381" y="219"/>
                  <a:pt x="391" y="221"/>
                </a:cubicBezTo>
                <a:cubicBezTo>
                  <a:pt x="402" y="224"/>
                  <a:pt x="411" y="229"/>
                  <a:pt x="417" y="237"/>
                </a:cubicBezTo>
                <a:cubicBezTo>
                  <a:pt x="424" y="245"/>
                  <a:pt x="427" y="257"/>
                  <a:pt x="427" y="273"/>
                </a:cubicBezTo>
                <a:cubicBezTo>
                  <a:pt x="427" y="289"/>
                  <a:pt x="425" y="302"/>
                  <a:pt x="420" y="311"/>
                </a:cubicBezTo>
                <a:cubicBezTo>
                  <a:pt x="415" y="321"/>
                  <a:pt x="408" y="327"/>
                  <a:pt x="398" y="331"/>
                </a:cubicBezTo>
                <a:cubicBezTo>
                  <a:pt x="388" y="335"/>
                  <a:pt x="374" y="338"/>
                  <a:pt x="356" y="338"/>
                </a:cubicBezTo>
                <a:cubicBezTo>
                  <a:pt x="349" y="338"/>
                  <a:pt x="349" y="338"/>
                  <a:pt x="349" y="338"/>
                </a:cubicBezTo>
                <a:cubicBezTo>
                  <a:pt x="349" y="360"/>
                  <a:pt x="349" y="360"/>
                  <a:pt x="349" y="360"/>
                </a:cubicBezTo>
                <a:cubicBezTo>
                  <a:pt x="327" y="360"/>
                  <a:pt x="327" y="360"/>
                  <a:pt x="327" y="360"/>
                </a:cubicBezTo>
                <a:cubicBezTo>
                  <a:pt x="327" y="338"/>
                  <a:pt x="327" y="338"/>
                  <a:pt x="327" y="338"/>
                </a:cubicBezTo>
                <a:cubicBezTo>
                  <a:pt x="315" y="338"/>
                  <a:pt x="304" y="337"/>
                  <a:pt x="295" y="336"/>
                </a:cubicBezTo>
                <a:cubicBezTo>
                  <a:pt x="286" y="334"/>
                  <a:pt x="278" y="331"/>
                  <a:pt x="271" y="326"/>
                </a:cubicBezTo>
                <a:cubicBezTo>
                  <a:pt x="264" y="322"/>
                  <a:pt x="259" y="316"/>
                  <a:pt x="255" y="307"/>
                </a:cubicBezTo>
                <a:cubicBezTo>
                  <a:pt x="251" y="299"/>
                  <a:pt x="249" y="289"/>
                  <a:pt x="249" y="278"/>
                </a:cubicBezTo>
                <a:cubicBezTo>
                  <a:pt x="249" y="270"/>
                  <a:pt x="249" y="270"/>
                  <a:pt x="249" y="270"/>
                </a:cubicBezTo>
                <a:cubicBezTo>
                  <a:pt x="285" y="270"/>
                  <a:pt x="285" y="270"/>
                  <a:pt x="285" y="270"/>
                </a:cubicBezTo>
                <a:cubicBezTo>
                  <a:pt x="285" y="279"/>
                  <a:pt x="285" y="286"/>
                  <a:pt x="287" y="291"/>
                </a:cubicBezTo>
                <a:cubicBezTo>
                  <a:pt x="288" y="296"/>
                  <a:pt x="291" y="299"/>
                  <a:pt x="294" y="301"/>
                </a:cubicBezTo>
                <a:cubicBezTo>
                  <a:pt x="297" y="304"/>
                  <a:pt x="301" y="305"/>
                  <a:pt x="305" y="306"/>
                </a:cubicBezTo>
                <a:cubicBezTo>
                  <a:pt x="309" y="306"/>
                  <a:pt x="316" y="307"/>
                  <a:pt x="327" y="308"/>
                </a:cubicBezTo>
                <a:cubicBezTo>
                  <a:pt x="327" y="246"/>
                  <a:pt x="327" y="246"/>
                  <a:pt x="327" y="246"/>
                </a:cubicBezTo>
                <a:cubicBezTo>
                  <a:pt x="313" y="245"/>
                  <a:pt x="302" y="244"/>
                  <a:pt x="294" y="243"/>
                </a:cubicBezTo>
                <a:cubicBezTo>
                  <a:pt x="286" y="241"/>
                  <a:pt x="278" y="239"/>
                  <a:pt x="272" y="235"/>
                </a:cubicBezTo>
                <a:cubicBezTo>
                  <a:pt x="265" y="231"/>
                  <a:pt x="260" y="225"/>
                  <a:pt x="257" y="217"/>
                </a:cubicBezTo>
                <a:cubicBezTo>
                  <a:pt x="253" y="210"/>
                  <a:pt x="251" y="199"/>
                  <a:pt x="251" y="187"/>
                </a:cubicBezTo>
                <a:cubicBezTo>
                  <a:pt x="251" y="171"/>
                  <a:pt x="255" y="159"/>
                  <a:pt x="261" y="150"/>
                </a:cubicBezTo>
                <a:cubicBezTo>
                  <a:pt x="267" y="142"/>
                  <a:pt x="276" y="136"/>
                  <a:pt x="286" y="133"/>
                </a:cubicBezTo>
                <a:cubicBezTo>
                  <a:pt x="297" y="130"/>
                  <a:pt x="311" y="129"/>
                  <a:pt x="327" y="129"/>
                </a:cubicBezTo>
                <a:cubicBezTo>
                  <a:pt x="327" y="109"/>
                  <a:pt x="327" y="109"/>
                  <a:pt x="327" y="109"/>
                </a:cubicBezTo>
                <a:cubicBezTo>
                  <a:pt x="349" y="109"/>
                  <a:pt x="349" y="109"/>
                  <a:pt x="349" y="109"/>
                </a:cubicBezTo>
                <a:cubicBezTo>
                  <a:pt x="349" y="129"/>
                  <a:pt x="349" y="129"/>
                  <a:pt x="349" y="129"/>
                </a:cubicBezTo>
                <a:cubicBezTo>
                  <a:pt x="367" y="129"/>
                  <a:pt x="381" y="131"/>
                  <a:pt x="391" y="134"/>
                </a:cubicBezTo>
                <a:cubicBezTo>
                  <a:pt x="401" y="137"/>
                  <a:pt x="409" y="142"/>
                  <a:pt x="414" y="151"/>
                </a:cubicBezTo>
                <a:cubicBezTo>
                  <a:pt x="420" y="160"/>
                  <a:pt x="422" y="172"/>
                  <a:pt x="422" y="190"/>
                </a:cubicBezTo>
                <a:cubicBezTo>
                  <a:pt x="387" y="190"/>
                  <a:pt x="387" y="190"/>
                  <a:pt x="387" y="190"/>
                </a:cubicBezTo>
                <a:cubicBezTo>
                  <a:pt x="387" y="189"/>
                  <a:pt x="387" y="187"/>
                  <a:pt x="387" y="186"/>
                </a:cubicBezTo>
                <a:cubicBezTo>
                  <a:pt x="387" y="175"/>
                  <a:pt x="385" y="169"/>
                  <a:pt x="380" y="165"/>
                </a:cubicBezTo>
                <a:cubicBezTo>
                  <a:pt x="376" y="162"/>
                  <a:pt x="369" y="160"/>
                  <a:pt x="358" y="160"/>
                </a:cubicBezTo>
                <a:cubicBezTo>
                  <a:pt x="349" y="160"/>
                  <a:pt x="349" y="160"/>
                  <a:pt x="349" y="160"/>
                </a:cubicBezTo>
                <a:close/>
                <a:moveTo>
                  <a:pt x="327" y="160"/>
                </a:moveTo>
                <a:cubicBezTo>
                  <a:pt x="321" y="160"/>
                  <a:pt x="321" y="160"/>
                  <a:pt x="321" y="160"/>
                </a:cubicBezTo>
                <a:cubicBezTo>
                  <a:pt x="313" y="160"/>
                  <a:pt x="307" y="161"/>
                  <a:pt x="302" y="162"/>
                </a:cubicBezTo>
                <a:cubicBezTo>
                  <a:pt x="298" y="163"/>
                  <a:pt x="294" y="165"/>
                  <a:pt x="291" y="169"/>
                </a:cubicBezTo>
                <a:cubicBezTo>
                  <a:pt x="289" y="172"/>
                  <a:pt x="287" y="178"/>
                  <a:pt x="287" y="186"/>
                </a:cubicBezTo>
                <a:cubicBezTo>
                  <a:pt x="287" y="197"/>
                  <a:pt x="291" y="205"/>
                  <a:pt x="297" y="209"/>
                </a:cubicBezTo>
                <a:cubicBezTo>
                  <a:pt x="304" y="213"/>
                  <a:pt x="314" y="216"/>
                  <a:pt x="327" y="216"/>
                </a:cubicBezTo>
                <a:cubicBezTo>
                  <a:pt x="327" y="160"/>
                  <a:pt x="327" y="160"/>
                  <a:pt x="327" y="160"/>
                </a:cubicBezTo>
                <a:close/>
                <a:moveTo>
                  <a:pt x="349" y="246"/>
                </a:moveTo>
                <a:cubicBezTo>
                  <a:pt x="349" y="308"/>
                  <a:pt x="349" y="308"/>
                  <a:pt x="349" y="308"/>
                </a:cubicBezTo>
                <a:cubicBezTo>
                  <a:pt x="356" y="308"/>
                  <a:pt x="356" y="308"/>
                  <a:pt x="356" y="308"/>
                </a:cubicBezTo>
                <a:cubicBezTo>
                  <a:pt x="368" y="308"/>
                  <a:pt x="377" y="305"/>
                  <a:pt x="383" y="301"/>
                </a:cubicBezTo>
                <a:cubicBezTo>
                  <a:pt x="388" y="297"/>
                  <a:pt x="391" y="289"/>
                  <a:pt x="391" y="277"/>
                </a:cubicBezTo>
                <a:cubicBezTo>
                  <a:pt x="391" y="268"/>
                  <a:pt x="390" y="262"/>
                  <a:pt x="386" y="257"/>
                </a:cubicBezTo>
                <a:cubicBezTo>
                  <a:pt x="383" y="253"/>
                  <a:pt x="379" y="250"/>
                  <a:pt x="374" y="249"/>
                </a:cubicBezTo>
                <a:cubicBezTo>
                  <a:pt x="369" y="248"/>
                  <a:pt x="361" y="247"/>
                  <a:pt x="349" y="246"/>
                </a:cubicBezTo>
                <a:close/>
                <a:moveTo>
                  <a:pt x="338" y="382"/>
                </a:moveTo>
                <a:cubicBezTo>
                  <a:pt x="379" y="382"/>
                  <a:pt x="415" y="365"/>
                  <a:pt x="442" y="339"/>
                </a:cubicBezTo>
                <a:cubicBezTo>
                  <a:pt x="469" y="312"/>
                  <a:pt x="485" y="275"/>
                  <a:pt x="485" y="235"/>
                </a:cubicBezTo>
                <a:cubicBezTo>
                  <a:pt x="485" y="194"/>
                  <a:pt x="469" y="157"/>
                  <a:pt x="442" y="131"/>
                </a:cubicBezTo>
                <a:cubicBezTo>
                  <a:pt x="415" y="104"/>
                  <a:pt x="379" y="88"/>
                  <a:pt x="338" y="88"/>
                </a:cubicBezTo>
                <a:cubicBezTo>
                  <a:pt x="298" y="88"/>
                  <a:pt x="261" y="104"/>
                  <a:pt x="234" y="131"/>
                </a:cubicBezTo>
                <a:cubicBezTo>
                  <a:pt x="208" y="157"/>
                  <a:pt x="191" y="194"/>
                  <a:pt x="191" y="235"/>
                </a:cubicBezTo>
                <a:cubicBezTo>
                  <a:pt x="191" y="275"/>
                  <a:pt x="208" y="312"/>
                  <a:pt x="234" y="339"/>
                </a:cubicBezTo>
                <a:cubicBezTo>
                  <a:pt x="261" y="365"/>
                  <a:pt x="298" y="382"/>
                  <a:pt x="338" y="382"/>
                </a:cubicBezTo>
                <a:close/>
                <a:moveTo>
                  <a:pt x="464" y="360"/>
                </a:moveTo>
                <a:cubicBezTo>
                  <a:pt x="496" y="328"/>
                  <a:pt x="516" y="284"/>
                  <a:pt x="516" y="235"/>
                </a:cubicBezTo>
                <a:cubicBezTo>
                  <a:pt x="516" y="186"/>
                  <a:pt x="496" y="141"/>
                  <a:pt x="464" y="109"/>
                </a:cubicBezTo>
                <a:cubicBezTo>
                  <a:pt x="432" y="77"/>
                  <a:pt x="387" y="57"/>
                  <a:pt x="338" y="57"/>
                </a:cubicBezTo>
                <a:cubicBezTo>
                  <a:pt x="289" y="57"/>
                  <a:pt x="245" y="77"/>
                  <a:pt x="213" y="109"/>
                </a:cubicBezTo>
                <a:cubicBezTo>
                  <a:pt x="181" y="141"/>
                  <a:pt x="161" y="186"/>
                  <a:pt x="161" y="235"/>
                </a:cubicBezTo>
                <a:cubicBezTo>
                  <a:pt x="161" y="284"/>
                  <a:pt x="181" y="328"/>
                  <a:pt x="213" y="360"/>
                </a:cubicBezTo>
                <a:cubicBezTo>
                  <a:pt x="245" y="392"/>
                  <a:pt x="289" y="412"/>
                  <a:pt x="338" y="412"/>
                </a:cubicBezTo>
                <a:cubicBezTo>
                  <a:pt x="387" y="412"/>
                  <a:pt x="432" y="392"/>
                  <a:pt x="464" y="360"/>
                </a:cubicBezTo>
                <a:close/>
                <a:moveTo>
                  <a:pt x="219" y="73"/>
                </a:moveTo>
                <a:cubicBezTo>
                  <a:pt x="22" y="73"/>
                  <a:pt x="22" y="73"/>
                  <a:pt x="22" y="73"/>
                </a:cubicBezTo>
                <a:cubicBezTo>
                  <a:pt x="10" y="73"/>
                  <a:pt x="0" y="63"/>
                  <a:pt x="0" y="51"/>
                </a:cubicBezTo>
                <a:cubicBezTo>
                  <a:pt x="0" y="22"/>
                  <a:pt x="0" y="22"/>
                  <a:pt x="0" y="22"/>
                </a:cubicBezTo>
                <a:cubicBezTo>
                  <a:pt x="0" y="10"/>
                  <a:pt x="10" y="0"/>
                  <a:pt x="22" y="0"/>
                </a:cubicBezTo>
                <a:cubicBezTo>
                  <a:pt x="322" y="0"/>
                  <a:pt x="322" y="0"/>
                  <a:pt x="322" y="0"/>
                </a:cubicBezTo>
                <a:cubicBezTo>
                  <a:pt x="334" y="0"/>
                  <a:pt x="344" y="10"/>
                  <a:pt x="344" y="22"/>
                </a:cubicBezTo>
                <a:cubicBezTo>
                  <a:pt x="344" y="34"/>
                  <a:pt x="344" y="34"/>
                  <a:pt x="344" y="34"/>
                </a:cubicBezTo>
                <a:cubicBezTo>
                  <a:pt x="342" y="34"/>
                  <a:pt x="340" y="34"/>
                  <a:pt x="338" y="34"/>
                </a:cubicBezTo>
                <a:cubicBezTo>
                  <a:pt x="294" y="34"/>
                  <a:pt x="253" y="49"/>
                  <a:pt x="219" y="73"/>
                </a:cubicBezTo>
                <a:close/>
                <a:moveTo>
                  <a:pt x="150" y="165"/>
                </a:moveTo>
                <a:cubicBezTo>
                  <a:pt x="22" y="165"/>
                  <a:pt x="22" y="165"/>
                  <a:pt x="22" y="165"/>
                </a:cubicBezTo>
                <a:cubicBezTo>
                  <a:pt x="10" y="165"/>
                  <a:pt x="0" y="155"/>
                  <a:pt x="0" y="143"/>
                </a:cubicBezTo>
                <a:cubicBezTo>
                  <a:pt x="0" y="113"/>
                  <a:pt x="0" y="113"/>
                  <a:pt x="0" y="113"/>
                </a:cubicBezTo>
                <a:cubicBezTo>
                  <a:pt x="0" y="101"/>
                  <a:pt x="10" y="91"/>
                  <a:pt x="22" y="91"/>
                </a:cubicBezTo>
                <a:cubicBezTo>
                  <a:pt x="198" y="91"/>
                  <a:pt x="198" y="91"/>
                  <a:pt x="198" y="91"/>
                </a:cubicBezTo>
                <a:cubicBezTo>
                  <a:pt x="177" y="112"/>
                  <a:pt x="161" y="137"/>
                  <a:pt x="150" y="165"/>
                </a:cubicBezTo>
                <a:close/>
                <a:moveTo>
                  <a:pt x="139" y="256"/>
                </a:moveTo>
                <a:cubicBezTo>
                  <a:pt x="22" y="256"/>
                  <a:pt x="22" y="256"/>
                  <a:pt x="22" y="256"/>
                </a:cubicBezTo>
                <a:cubicBezTo>
                  <a:pt x="10" y="256"/>
                  <a:pt x="0" y="246"/>
                  <a:pt x="0" y="234"/>
                </a:cubicBezTo>
                <a:cubicBezTo>
                  <a:pt x="0" y="205"/>
                  <a:pt x="0" y="205"/>
                  <a:pt x="0" y="205"/>
                </a:cubicBezTo>
                <a:cubicBezTo>
                  <a:pt x="0" y="193"/>
                  <a:pt x="10" y="183"/>
                  <a:pt x="22" y="183"/>
                </a:cubicBezTo>
                <a:cubicBezTo>
                  <a:pt x="144" y="183"/>
                  <a:pt x="144" y="183"/>
                  <a:pt x="144" y="183"/>
                </a:cubicBezTo>
                <a:cubicBezTo>
                  <a:pt x="140" y="199"/>
                  <a:pt x="138" y="217"/>
                  <a:pt x="138" y="235"/>
                </a:cubicBezTo>
                <a:cubicBezTo>
                  <a:pt x="138" y="242"/>
                  <a:pt x="138" y="249"/>
                  <a:pt x="139" y="256"/>
                </a:cubicBezTo>
                <a:close/>
              </a:path>
            </a:pathLst>
          </a:custGeom>
          <a:solidFill>
            <a:schemeClr val="bg1"/>
          </a:solidFill>
          <a:ln>
            <a:noFill/>
          </a:ln>
        </p:spPr>
        <p:txBody>
          <a:bodyPr vert="horz" wrap="square" lIns="121883" tIns="60941" rIns="121883" bIns="6094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Freeform 16"/>
          <p:cNvSpPr>
            <a:spLocks noEditPoints="1"/>
          </p:cNvSpPr>
          <p:nvPr/>
        </p:nvSpPr>
        <p:spPr bwMode="auto">
          <a:xfrm>
            <a:off x="6255736" y="3054378"/>
            <a:ext cx="477395" cy="394161"/>
          </a:xfrm>
          <a:custGeom>
            <a:avLst/>
            <a:gdLst>
              <a:gd name="T0" fmla="*/ 485 w 505"/>
              <a:gd name="T1" fmla="*/ 364 h 417"/>
              <a:gd name="T2" fmla="*/ 481 w 505"/>
              <a:gd name="T3" fmla="*/ 282 h 417"/>
              <a:gd name="T4" fmla="*/ 505 w 505"/>
              <a:gd name="T5" fmla="*/ 26 h 417"/>
              <a:gd name="T6" fmla="*/ 181 w 505"/>
              <a:gd name="T7" fmla="*/ 0 h 417"/>
              <a:gd name="T8" fmla="*/ 157 w 505"/>
              <a:gd name="T9" fmla="*/ 32 h 417"/>
              <a:gd name="T10" fmla="*/ 367 w 505"/>
              <a:gd name="T11" fmla="*/ 67 h 417"/>
              <a:gd name="T12" fmla="*/ 447 w 505"/>
              <a:gd name="T13" fmla="*/ 67 h 417"/>
              <a:gd name="T14" fmla="*/ 456 w 505"/>
              <a:gd name="T15" fmla="*/ 78 h 417"/>
              <a:gd name="T16" fmla="*/ 368 w 505"/>
              <a:gd name="T17" fmla="*/ 89 h 417"/>
              <a:gd name="T18" fmla="*/ 447 w 505"/>
              <a:gd name="T19" fmla="*/ 125 h 417"/>
              <a:gd name="T20" fmla="*/ 456 w 505"/>
              <a:gd name="T21" fmla="*/ 135 h 417"/>
              <a:gd name="T22" fmla="*/ 368 w 505"/>
              <a:gd name="T23" fmla="*/ 146 h 417"/>
              <a:gd name="T24" fmla="*/ 447 w 505"/>
              <a:gd name="T25" fmla="*/ 186 h 417"/>
              <a:gd name="T26" fmla="*/ 456 w 505"/>
              <a:gd name="T27" fmla="*/ 196 h 417"/>
              <a:gd name="T28" fmla="*/ 368 w 505"/>
              <a:gd name="T29" fmla="*/ 207 h 417"/>
              <a:gd name="T30" fmla="*/ 348 w 505"/>
              <a:gd name="T31" fmla="*/ 311 h 417"/>
              <a:gd name="T32" fmla="*/ 323 w 505"/>
              <a:gd name="T33" fmla="*/ 337 h 417"/>
              <a:gd name="T34" fmla="*/ 20 w 505"/>
              <a:gd name="T35" fmla="*/ 417 h 417"/>
              <a:gd name="T36" fmla="*/ 24 w 505"/>
              <a:gd name="T37" fmla="*/ 335 h 417"/>
              <a:gd name="T38" fmla="*/ 0 w 505"/>
              <a:gd name="T39" fmla="*/ 79 h 417"/>
              <a:gd name="T40" fmla="*/ 324 w 505"/>
              <a:gd name="T41" fmla="*/ 53 h 417"/>
              <a:gd name="T42" fmla="*/ 348 w 505"/>
              <a:gd name="T43" fmla="*/ 311 h 417"/>
              <a:gd name="T44" fmla="*/ 290 w 505"/>
              <a:gd name="T45" fmla="*/ 119 h 417"/>
              <a:gd name="T46" fmla="*/ 300 w 505"/>
              <a:gd name="T47" fmla="*/ 129 h 417"/>
              <a:gd name="T48" fmla="*/ 58 w 505"/>
              <a:gd name="T49" fmla="*/ 140 h 417"/>
              <a:gd name="T50" fmla="*/ 48 w 505"/>
              <a:gd name="T51" fmla="*/ 129 h 417"/>
              <a:gd name="T52" fmla="*/ 58 w 505"/>
              <a:gd name="T53" fmla="*/ 176 h 417"/>
              <a:gd name="T54" fmla="*/ 300 w 505"/>
              <a:gd name="T55" fmla="*/ 187 h 417"/>
              <a:gd name="T56" fmla="*/ 290 w 505"/>
              <a:gd name="T57" fmla="*/ 198 h 417"/>
              <a:gd name="T58" fmla="*/ 48 w 505"/>
              <a:gd name="T59" fmla="*/ 187 h 417"/>
              <a:gd name="T60" fmla="*/ 58 w 505"/>
              <a:gd name="T61" fmla="*/ 176 h 417"/>
              <a:gd name="T62" fmla="*/ 290 w 505"/>
              <a:gd name="T63" fmla="*/ 237 h 417"/>
              <a:gd name="T64" fmla="*/ 300 w 505"/>
              <a:gd name="T65" fmla="*/ 248 h 417"/>
              <a:gd name="T66" fmla="*/ 58 w 505"/>
              <a:gd name="T67" fmla="*/ 259 h 417"/>
              <a:gd name="T68" fmla="*/ 48 w 505"/>
              <a:gd name="T69" fmla="*/ 248 h 417"/>
              <a:gd name="T70" fmla="*/ 38 w 505"/>
              <a:gd name="T71" fmla="*/ 371 h 417"/>
              <a:gd name="T72" fmla="*/ 35 w 505"/>
              <a:gd name="T73" fmla="*/ 320 h 417"/>
              <a:gd name="T74" fmla="*/ 18 w 505"/>
              <a:gd name="T75" fmla="*/ 91 h 417"/>
              <a:gd name="T76" fmla="*/ 313 w 505"/>
              <a:gd name="T77" fmla="*/ 72 h 417"/>
              <a:gd name="T78" fmla="*/ 330 w 505"/>
              <a:gd name="T79" fmla="*/ 301 h 417"/>
              <a:gd name="T80" fmla="*/ 313 w 505"/>
              <a:gd name="T81" fmla="*/ 32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05" h="417">
                <a:moveTo>
                  <a:pt x="368" y="285"/>
                </a:moveTo>
                <a:cubicBezTo>
                  <a:pt x="426" y="288"/>
                  <a:pt x="448" y="325"/>
                  <a:pt x="485" y="364"/>
                </a:cubicBezTo>
                <a:cubicBezTo>
                  <a:pt x="486" y="336"/>
                  <a:pt x="486" y="310"/>
                  <a:pt x="480" y="282"/>
                </a:cubicBezTo>
                <a:cubicBezTo>
                  <a:pt x="481" y="282"/>
                  <a:pt x="481" y="282"/>
                  <a:pt x="481" y="282"/>
                </a:cubicBezTo>
                <a:cubicBezTo>
                  <a:pt x="494" y="282"/>
                  <a:pt x="505" y="270"/>
                  <a:pt x="505" y="256"/>
                </a:cubicBezTo>
                <a:cubicBezTo>
                  <a:pt x="505" y="200"/>
                  <a:pt x="505" y="82"/>
                  <a:pt x="505" y="26"/>
                </a:cubicBezTo>
                <a:cubicBezTo>
                  <a:pt x="505" y="12"/>
                  <a:pt x="494" y="0"/>
                  <a:pt x="481" y="0"/>
                </a:cubicBezTo>
                <a:cubicBezTo>
                  <a:pt x="381" y="0"/>
                  <a:pt x="281" y="0"/>
                  <a:pt x="181" y="0"/>
                </a:cubicBezTo>
                <a:cubicBezTo>
                  <a:pt x="168" y="0"/>
                  <a:pt x="157" y="12"/>
                  <a:pt x="157" y="26"/>
                </a:cubicBezTo>
                <a:cubicBezTo>
                  <a:pt x="157" y="32"/>
                  <a:pt x="157" y="32"/>
                  <a:pt x="157" y="32"/>
                </a:cubicBezTo>
                <a:cubicBezTo>
                  <a:pt x="328" y="32"/>
                  <a:pt x="328" y="32"/>
                  <a:pt x="328" y="32"/>
                </a:cubicBezTo>
                <a:cubicBezTo>
                  <a:pt x="348" y="32"/>
                  <a:pt x="364" y="47"/>
                  <a:pt x="367" y="67"/>
                </a:cubicBezTo>
                <a:cubicBezTo>
                  <a:pt x="368" y="67"/>
                  <a:pt x="368" y="67"/>
                  <a:pt x="368" y="67"/>
                </a:cubicBezTo>
                <a:cubicBezTo>
                  <a:pt x="447" y="67"/>
                  <a:pt x="447" y="67"/>
                  <a:pt x="447" y="67"/>
                </a:cubicBezTo>
                <a:cubicBezTo>
                  <a:pt x="452" y="67"/>
                  <a:pt x="456" y="72"/>
                  <a:pt x="456" y="78"/>
                </a:cubicBezTo>
                <a:cubicBezTo>
                  <a:pt x="456" y="78"/>
                  <a:pt x="456" y="78"/>
                  <a:pt x="456" y="78"/>
                </a:cubicBezTo>
                <a:cubicBezTo>
                  <a:pt x="456" y="84"/>
                  <a:pt x="452" y="89"/>
                  <a:pt x="447" y="89"/>
                </a:cubicBezTo>
                <a:cubicBezTo>
                  <a:pt x="368" y="89"/>
                  <a:pt x="368" y="89"/>
                  <a:pt x="368" y="89"/>
                </a:cubicBezTo>
                <a:cubicBezTo>
                  <a:pt x="368" y="125"/>
                  <a:pt x="368" y="125"/>
                  <a:pt x="368" y="125"/>
                </a:cubicBezTo>
                <a:cubicBezTo>
                  <a:pt x="447" y="125"/>
                  <a:pt x="447" y="125"/>
                  <a:pt x="447" y="125"/>
                </a:cubicBezTo>
                <a:cubicBezTo>
                  <a:pt x="452" y="125"/>
                  <a:pt x="456" y="129"/>
                  <a:pt x="456" y="135"/>
                </a:cubicBezTo>
                <a:cubicBezTo>
                  <a:pt x="456" y="135"/>
                  <a:pt x="456" y="135"/>
                  <a:pt x="456" y="135"/>
                </a:cubicBezTo>
                <a:cubicBezTo>
                  <a:pt x="456" y="141"/>
                  <a:pt x="452" y="146"/>
                  <a:pt x="447" y="146"/>
                </a:cubicBezTo>
                <a:cubicBezTo>
                  <a:pt x="368" y="146"/>
                  <a:pt x="368" y="146"/>
                  <a:pt x="368" y="146"/>
                </a:cubicBezTo>
                <a:cubicBezTo>
                  <a:pt x="368" y="186"/>
                  <a:pt x="368" y="186"/>
                  <a:pt x="368" y="186"/>
                </a:cubicBezTo>
                <a:cubicBezTo>
                  <a:pt x="447" y="186"/>
                  <a:pt x="447" y="186"/>
                  <a:pt x="447" y="186"/>
                </a:cubicBezTo>
                <a:cubicBezTo>
                  <a:pt x="452" y="186"/>
                  <a:pt x="456" y="190"/>
                  <a:pt x="456" y="196"/>
                </a:cubicBezTo>
                <a:cubicBezTo>
                  <a:pt x="456" y="196"/>
                  <a:pt x="456" y="196"/>
                  <a:pt x="456" y="196"/>
                </a:cubicBezTo>
                <a:cubicBezTo>
                  <a:pt x="456" y="202"/>
                  <a:pt x="452" y="207"/>
                  <a:pt x="447" y="207"/>
                </a:cubicBezTo>
                <a:cubicBezTo>
                  <a:pt x="368" y="207"/>
                  <a:pt x="368" y="207"/>
                  <a:pt x="368" y="207"/>
                </a:cubicBezTo>
                <a:cubicBezTo>
                  <a:pt x="368" y="285"/>
                  <a:pt x="368" y="285"/>
                  <a:pt x="368" y="285"/>
                </a:cubicBezTo>
                <a:close/>
                <a:moveTo>
                  <a:pt x="348" y="311"/>
                </a:moveTo>
                <a:cubicBezTo>
                  <a:pt x="348" y="318"/>
                  <a:pt x="346" y="325"/>
                  <a:pt x="341" y="330"/>
                </a:cubicBezTo>
                <a:cubicBezTo>
                  <a:pt x="336" y="335"/>
                  <a:pt x="330" y="337"/>
                  <a:pt x="323" y="337"/>
                </a:cubicBezTo>
                <a:cubicBezTo>
                  <a:pt x="229" y="334"/>
                  <a:pt x="109" y="320"/>
                  <a:pt x="49" y="386"/>
                </a:cubicBezTo>
                <a:cubicBezTo>
                  <a:pt x="39" y="397"/>
                  <a:pt x="29" y="407"/>
                  <a:pt x="20" y="417"/>
                </a:cubicBezTo>
                <a:cubicBezTo>
                  <a:pt x="19" y="389"/>
                  <a:pt x="19" y="363"/>
                  <a:pt x="25" y="335"/>
                </a:cubicBezTo>
                <a:cubicBezTo>
                  <a:pt x="24" y="335"/>
                  <a:pt x="24" y="335"/>
                  <a:pt x="24" y="335"/>
                </a:cubicBezTo>
                <a:cubicBezTo>
                  <a:pt x="11" y="335"/>
                  <a:pt x="0" y="323"/>
                  <a:pt x="0" y="309"/>
                </a:cubicBezTo>
                <a:cubicBezTo>
                  <a:pt x="0" y="79"/>
                  <a:pt x="0" y="79"/>
                  <a:pt x="0" y="79"/>
                </a:cubicBezTo>
                <a:cubicBezTo>
                  <a:pt x="0" y="65"/>
                  <a:pt x="11" y="53"/>
                  <a:pt x="24" y="53"/>
                </a:cubicBezTo>
                <a:cubicBezTo>
                  <a:pt x="124" y="53"/>
                  <a:pt x="224" y="53"/>
                  <a:pt x="324" y="53"/>
                </a:cubicBezTo>
                <a:cubicBezTo>
                  <a:pt x="337" y="53"/>
                  <a:pt x="348" y="65"/>
                  <a:pt x="348" y="79"/>
                </a:cubicBezTo>
                <a:cubicBezTo>
                  <a:pt x="348" y="136"/>
                  <a:pt x="348" y="255"/>
                  <a:pt x="348" y="311"/>
                </a:cubicBezTo>
                <a:close/>
                <a:moveTo>
                  <a:pt x="58" y="119"/>
                </a:moveTo>
                <a:cubicBezTo>
                  <a:pt x="290" y="119"/>
                  <a:pt x="290" y="119"/>
                  <a:pt x="290" y="119"/>
                </a:cubicBezTo>
                <a:cubicBezTo>
                  <a:pt x="295" y="119"/>
                  <a:pt x="300" y="124"/>
                  <a:pt x="300" y="129"/>
                </a:cubicBezTo>
                <a:cubicBezTo>
                  <a:pt x="300" y="129"/>
                  <a:pt x="300" y="129"/>
                  <a:pt x="300" y="129"/>
                </a:cubicBezTo>
                <a:cubicBezTo>
                  <a:pt x="300" y="135"/>
                  <a:pt x="295" y="140"/>
                  <a:pt x="290" y="140"/>
                </a:cubicBezTo>
                <a:cubicBezTo>
                  <a:pt x="58" y="140"/>
                  <a:pt x="58" y="140"/>
                  <a:pt x="58" y="140"/>
                </a:cubicBezTo>
                <a:cubicBezTo>
                  <a:pt x="53" y="140"/>
                  <a:pt x="48" y="135"/>
                  <a:pt x="48" y="129"/>
                </a:cubicBezTo>
                <a:cubicBezTo>
                  <a:pt x="48" y="129"/>
                  <a:pt x="48" y="129"/>
                  <a:pt x="48" y="129"/>
                </a:cubicBezTo>
                <a:cubicBezTo>
                  <a:pt x="48" y="124"/>
                  <a:pt x="53" y="119"/>
                  <a:pt x="58" y="119"/>
                </a:cubicBezTo>
                <a:close/>
                <a:moveTo>
                  <a:pt x="58" y="176"/>
                </a:moveTo>
                <a:cubicBezTo>
                  <a:pt x="290" y="176"/>
                  <a:pt x="290" y="176"/>
                  <a:pt x="290" y="176"/>
                </a:cubicBezTo>
                <a:cubicBezTo>
                  <a:pt x="295" y="176"/>
                  <a:pt x="300" y="181"/>
                  <a:pt x="300" y="187"/>
                </a:cubicBezTo>
                <a:cubicBezTo>
                  <a:pt x="300" y="187"/>
                  <a:pt x="300" y="187"/>
                  <a:pt x="300" y="187"/>
                </a:cubicBezTo>
                <a:cubicBezTo>
                  <a:pt x="300" y="193"/>
                  <a:pt x="295" y="198"/>
                  <a:pt x="290" y="198"/>
                </a:cubicBezTo>
                <a:cubicBezTo>
                  <a:pt x="58" y="198"/>
                  <a:pt x="58" y="198"/>
                  <a:pt x="58" y="198"/>
                </a:cubicBezTo>
                <a:cubicBezTo>
                  <a:pt x="53" y="198"/>
                  <a:pt x="48" y="193"/>
                  <a:pt x="48" y="187"/>
                </a:cubicBezTo>
                <a:cubicBezTo>
                  <a:pt x="48" y="187"/>
                  <a:pt x="48" y="187"/>
                  <a:pt x="48" y="187"/>
                </a:cubicBezTo>
                <a:cubicBezTo>
                  <a:pt x="48" y="181"/>
                  <a:pt x="53" y="176"/>
                  <a:pt x="58" y="176"/>
                </a:cubicBezTo>
                <a:close/>
                <a:moveTo>
                  <a:pt x="58" y="237"/>
                </a:moveTo>
                <a:cubicBezTo>
                  <a:pt x="290" y="237"/>
                  <a:pt x="290" y="237"/>
                  <a:pt x="290" y="237"/>
                </a:cubicBezTo>
                <a:cubicBezTo>
                  <a:pt x="295" y="237"/>
                  <a:pt x="300" y="242"/>
                  <a:pt x="300" y="248"/>
                </a:cubicBezTo>
                <a:cubicBezTo>
                  <a:pt x="300" y="248"/>
                  <a:pt x="300" y="248"/>
                  <a:pt x="300" y="248"/>
                </a:cubicBezTo>
                <a:cubicBezTo>
                  <a:pt x="300" y="254"/>
                  <a:pt x="295" y="259"/>
                  <a:pt x="290" y="259"/>
                </a:cubicBezTo>
                <a:cubicBezTo>
                  <a:pt x="58" y="259"/>
                  <a:pt x="58" y="259"/>
                  <a:pt x="58" y="259"/>
                </a:cubicBezTo>
                <a:cubicBezTo>
                  <a:pt x="53" y="259"/>
                  <a:pt x="48" y="254"/>
                  <a:pt x="48" y="248"/>
                </a:cubicBezTo>
                <a:cubicBezTo>
                  <a:pt x="48" y="248"/>
                  <a:pt x="48" y="248"/>
                  <a:pt x="48" y="248"/>
                </a:cubicBezTo>
                <a:cubicBezTo>
                  <a:pt x="48" y="242"/>
                  <a:pt x="53" y="237"/>
                  <a:pt x="58" y="237"/>
                </a:cubicBezTo>
                <a:close/>
                <a:moveTo>
                  <a:pt x="38" y="371"/>
                </a:moveTo>
                <a:cubicBezTo>
                  <a:pt x="39" y="352"/>
                  <a:pt x="43" y="338"/>
                  <a:pt x="48" y="320"/>
                </a:cubicBezTo>
                <a:cubicBezTo>
                  <a:pt x="35" y="320"/>
                  <a:pt x="35" y="320"/>
                  <a:pt x="35" y="320"/>
                </a:cubicBezTo>
                <a:cubicBezTo>
                  <a:pt x="25" y="320"/>
                  <a:pt x="18" y="312"/>
                  <a:pt x="18" y="301"/>
                </a:cubicBezTo>
                <a:cubicBezTo>
                  <a:pt x="18" y="91"/>
                  <a:pt x="18" y="91"/>
                  <a:pt x="18" y="91"/>
                </a:cubicBezTo>
                <a:cubicBezTo>
                  <a:pt x="18" y="81"/>
                  <a:pt x="25" y="72"/>
                  <a:pt x="35" y="72"/>
                </a:cubicBezTo>
                <a:cubicBezTo>
                  <a:pt x="128" y="72"/>
                  <a:pt x="220" y="72"/>
                  <a:pt x="313" y="72"/>
                </a:cubicBezTo>
                <a:cubicBezTo>
                  <a:pt x="323" y="72"/>
                  <a:pt x="330" y="81"/>
                  <a:pt x="330" y="91"/>
                </a:cubicBezTo>
                <a:cubicBezTo>
                  <a:pt x="330" y="140"/>
                  <a:pt x="330" y="252"/>
                  <a:pt x="330" y="301"/>
                </a:cubicBezTo>
                <a:cubicBezTo>
                  <a:pt x="330" y="306"/>
                  <a:pt x="329" y="311"/>
                  <a:pt x="325" y="314"/>
                </a:cubicBezTo>
                <a:cubicBezTo>
                  <a:pt x="322" y="318"/>
                  <a:pt x="318" y="320"/>
                  <a:pt x="313" y="320"/>
                </a:cubicBezTo>
                <a:cubicBezTo>
                  <a:pt x="227" y="318"/>
                  <a:pt x="83" y="308"/>
                  <a:pt x="38" y="371"/>
                </a:cubicBezTo>
                <a:close/>
              </a:path>
            </a:pathLst>
          </a:custGeom>
          <a:solidFill>
            <a:schemeClr val="bg1"/>
          </a:solidFill>
          <a:ln>
            <a:noFill/>
          </a:ln>
        </p:spPr>
        <p:txBody>
          <a:bodyPr vert="horz" wrap="square" lIns="121883" tIns="60941" rIns="121883" bIns="6094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chemeClr val="bg1">
                  <a:lumMod val="50000"/>
                </a:schemeClr>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TextBox 19"/>
          <p:cNvSpPr txBox="1"/>
          <p:nvPr/>
        </p:nvSpPr>
        <p:spPr>
          <a:xfrm>
            <a:off x="1440922" y="2692991"/>
            <a:ext cx="1617417"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endParaRPr>
          </a:p>
        </p:txBody>
      </p:sp>
      <p:sp>
        <p:nvSpPr>
          <p:cNvPr id="21" name="Rectangle 20"/>
          <p:cNvSpPr/>
          <p:nvPr/>
        </p:nvSpPr>
        <p:spPr>
          <a:xfrm>
            <a:off x="1440920" y="3073716"/>
            <a:ext cx="2640785" cy="1107996"/>
          </a:xfrm>
          <a:prstGeom prst="rect">
            <a:avLst/>
          </a:prstGeom>
        </p:spPr>
        <p:txBody>
          <a:bodyPr wrap="square">
            <a:spAutoFit/>
          </a:bodyPr>
          <a:lstStyle/>
          <a:p>
            <a:r>
              <a:rPr lang="zh-CN" altLang="en-US" sz="11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单击添加标题单击添加标题单击添加标题单击添加标题单击添加标题单击添加标题单击添加标题单击添加标题单击添加标题单击添加标题单击添加标题单击添加标题单击添加标题</a:t>
            </a:r>
            <a:endParaRPr lang="en-US" altLang="zh-CN" sz="11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endParaRPr lang="en-US" altLang="zh-CN" sz="11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p:txBody>
      </p:sp>
      <p:sp>
        <p:nvSpPr>
          <p:cNvPr id="23" name="TextBox 22"/>
          <p:cNvSpPr txBox="1"/>
          <p:nvPr/>
        </p:nvSpPr>
        <p:spPr>
          <a:xfrm>
            <a:off x="5685724" y="5483610"/>
            <a:ext cx="1617417"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endParaRPr>
          </a:p>
        </p:txBody>
      </p:sp>
      <p:sp>
        <p:nvSpPr>
          <p:cNvPr id="24" name="Rectangle 23"/>
          <p:cNvSpPr/>
          <p:nvPr/>
        </p:nvSpPr>
        <p:spPr>
          <a:xfrm>
            <a:off x="4120687" y="5925280"/>
            <a:ext cx="4069735" cy="754053"/>
          </a:xfrm>
          <a:prstGeom prst="rect">
            <a:avLst/>
          </a:prstGeom>
        </p:spPr>
        <p:txBody>
          <a:bodyPr wrap="square">
            <a:spAutoFit/>
          </a:bodyPr>
          <a:lstStyle/>
          <a:p>
            <a:r>
              <a:rPr lang="zh-CN" altLang="en-US" sz="105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单击添加标题单击添加标题单击添加标题单击添加标题单击添加标题单击添加标题单击添加标题单击添加标题单击添加标题单击添加标题单击添加标题单击添加标题单击添加标题单击添加标题</a:t>
            </a:r>
            <a:endParaRPr lang="en-US" altLang="zh-CN" sz="105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endParaRPr lang="en-US" altLang="zh-CN" sz="105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p:txBody>
      </p:sp>
      <p:sp>
        <p:nvSpPr>
          <p:cNvPr id="29" name="TextBox 28"/>
          <p:cNvSpPr txBox="1"/>
          <p:nvPr/>
        </p:nvSpPr>
        <p:spPr>
          <a:xfrm>
            <a:off x="8190422" y="2819830"/>
            <a:ext cx="1617417"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rPr>
              <a:t>添加标题</a:t>
            </a:r>
            <a:endParaRPr lang="en-US" altLang="zh-CN" sz="1600" dirty="0">
              <a:solidFill>
                <a:schemeClr val="bg1"/>
              </a:solidFill>
              <a:latin typeface="微软雅黑" panose="020B0503020204020204" pitchFamily="34" charset="-122"/>
              <a:ea typeface="微软雅黑" panose="020B0503020204020204" pitchFamily="34" charset="-122"/>
              <a:cs typeface="Open Sans" panose="020B0606030504020204" pitchFamily="34" charset="0"/>
              <a:sym typeface="FZHei-B01S" panose="02010601030101010101" pitchFamily="2" charset="-122"/>
            </a:endParaRPr>
          </a:p>
        </p:txBody>
      </p:sp>
      <p:sp>
        <p:nvSpPr>
          <p:cNvPr id="30" name="Rectangle 29"/>
          <p:cNvSpPr/>
          <p:nvPr/>
        </p:nvSpPr>
        <p:spPr>
          <a:xfrm>
            <a:off x="8190421" y="3200556"/>
            <a:ext cx="2640785" cy="577081"/>
          </a:xfrm>
          <a:prstGeom prst="rect">
            <a:avLst/>
          </a:prstGeom>
        </p:spPr>
        <p:txBody>
          <a:bodyPr wrap="square">
            <a:spAutoFit/>
          </a:bodyPr>
          <a:lstStyle/>
          <a:p>
            <a:r>
              <a:rPr lang="zh-CN" altLang="en-US" sz="105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单击添加标题单击添加标题单击添加标题单击添加标题单击添加标题单击添加标题单击添加标题</a:t>
            </a:r>
            <a:endParaRPr lang="en-US" altLang="zh-CN" sz="105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p:txBody>
      </p:sp>
      <p:sp>
        <p:nvSpPr>
          <p:cNvPr id="14" name="矩形 13"/>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18" name="直接连接符 17"/>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par>
                          <p:cTn id="8" fill="hold">
                            <p:stCondLst>
                              <p:cond delay="500"/>
                            </p:stCondLst>
                            <p:childTnLst>
                              <p:par>
                                <p:cTn id="9" presetID="16" presetClass="entr" presetSubtype="21" fill="hold" grpId="0" nodeType="afterEffect" nodePh="1">
                                  <p:stCondLst>
                                    <p:cond delay="0"/>
                                  </p:stCondLst>
                                  <p:endCondLst>
                                    <p:cond evt="begin" delay="0">
                                      <p:tn val="9"/>
                                    </p:cond>
                                  </p:end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250" fill="hold"/>
                                        <p:tgtEl>
                                          <p:spTgt spid="20"/>
                                        </p:tgtEl>
                                        <p:attrNameLst>
                                          <p:attrName>ppt_x</p:attrName>
                                        </p:attrNameLst>
                                      </p:cBhvr>
                                      <p:tavLst>
                                        <p:tav tm="0">
                                          <p:val>
                                            <p:strVal val="#ppt_x"/>
                                          </p:val>
                                        </p:tav>
                                        <p:tav tm="100000">
                                          <p:val>
                                            <p:strVal val="#ppt_x"/>
                                          </p:val>
                                        </p:tav>
                                      </p:tavLst>
                                    </p:anim>
                                    <p:anim calcmode="lin" valueType="num">
                                      <p:cBhvr additive="base">
                                        <p:cTn id="32" dur="250" fill="hold"/>
                                        <p:tgtEl>
                                          <p:spTgt spid="20"/>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250" fill="hold"/>
                                        <p:tgtEl>
                                          <p:spTgt spid="23"/>
                                        </p:tgtEl>
                                        <p:attrNameLst>
                                          <p:attrName>ppt_x</p:attrName>
                                        </p:attrNameLst>
                                      </p:cBhvr>
                                      <p:tavLst>
                                        <p:tav tm="0">
                                          <p:val>
                                            <p:strVal val="#ppt_x"/>
                                          </p:val>
                                        </p:tav>
                                        <p:tav tm="100000">
                                          <p:val>
                                            <p:strVal val="#ppt_x"/>
                                          </p:val>
                                        </p:tav>
                                      </p:tavLst>
                                    </p:anim>
                                    <p:anim calcmode="lin" valueType="num">
                                      <p:cBhvr additive="base">
                                        <p:cTn id="37" dur="250" fill="hold"/>
                                        <p:tgtEl>
                                          <p:spTgt spid="23"/>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250" fill="hold"/>
                                        <p:tgtEl>
                                          <p:spTgt spid="29"/>
                                        </p:tgtEl>
                                        <p:attrNameLst>
                                          <p:attrName>ppt_x</p:attrName>
                                        </p:attrNameLst>
                                      </p:cBhvr>
                                      <p:tavLst>
                                        <p:tav tm="0">
                                          <p:val>
                                            <p:strVal val="#ppt_x"/>
                                          </p:val>
                                        </p:tav>
                                        <p:tav tm="100000">
                                          <p:val>
                                            <p:strVal val="#ppt_x"/>
                                          </p:val>
                                        </p:tav>
                                      </p:tavLst>
                                    </p:anim>
                                    <p:anim calcmode="lin" valueType="num">
                                      <p:cBhvr additive="base">
                                        <p:cTn id="42" dur="250" fill="hold"/>
                                        <p:tgtEl>
                                          <p:spTgt spid="29"/>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par>
                          <p:cTn id="51" fill="hold">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16" grpId="0" animBg="1"/>
      <p:bldP spid="17" grpId="0" animBg="1"/>
      <p:bldP spid="20" grpId="0"/>
      <p:bldP spid="21" grpId="0"/>
      <p:bldP spid="23" grpId="0"/>
      <p:bldP spid="24" grpId="0"/>
      <p:bldP spid="29"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bwMode="auto">
          <a:xfrm>
            <a:off x="3750377" y="2019201"/>
            <a:ext cx="2557463" cy="908051"/>
            <a:chOff x="0" y="0"/>
            <a:chExt cx="2636520" cy="1447800"/>
          </a:xfrm>
        </p:grpSpPr>
        <p:sp>
          <p:nvSpPr>
            <p:cNvPr id="11" name="任意多边形 10"/>
            <p:cNvSpPr>
              <a:spLocks noChangeArrowheads="1"/>
            </p:cNvSpPr>
            <p:nvPr/>
          </p:nvSpPr>
          <p:spPr bwMode="auto">
            <a:xfrm>
              <a:off x="0" y="0"/>
              <a:ext cx="2636520" cy="1447800"/>
            </a:xfrm>
            <a:custGeom>
              <a:avLst/>
              <a:gdLst>
                <a:gd name="T0" fmla="*/ 0 w 2636520"/>
                <a:gd name="T1" fmla="*/ 0 h 1447800"/>
                <a:gd name="T2" fmla="*/ 2103122 w 2636520"/>
                <a:gd name="T3" fmla="*/ 0 h 1447800"/>
                <a:gd name="T4" fmla="*/ 2636520 w 2636520"/>
                <a:gd name="T5" fmla="*/ 723900 h 1447800"/>
                <a:gd name="T6" fmla="*/ 2103122 w 2636520"/>
                <a:gd name="T7" fmla="*/ 1447800 h 1447800"/>
                <a:gd name="T8" fmla="*/ 0 w 2636520"/>
                <a:gd name="T9" fmla="*/ 1447800 h 1447800"/>
                <a:gd name="T10" fmla="*/ 0 w 2636520"/>
                <a:gd name="T11" fmla="*/ 1442632 h 1447800"/>
                <a:gd name="T12" fmla="*/ 529590 w 2636520"/>
                <a:gd name="T13" fmla="*/ 723900 h 1447800"/>
                <a:gd name="T14" fmla="*/ 0 w 2636520"/>
                <a:gd name="T15" fmla="*/ 5168 h 1447800"/>
                <a:gd name="T16" fmla="*/ 0 60000 65536"/>
                <a:gd name="T17" fmla="*/ 0 60000 65536"/>
                <a:gd name="T18" fmla="*/ 0 60000 65536"/>
                <a:gd name="T19" fmla="*/ 0 60000 65536"/>
                <a:gd name="T20" fmla="*/ 0 60000 65536"/>
                <a:gd name="T21" fmla="*/ 0 60000 65536"/>
                <a:gd name="T22" fmla="*/ 0 60000 65536"/>
                <a:gd name="T23" fmla="*/ 0 60000 65536"/>
                <a:gd name="T24" fmla="*/ 0 w 2636520"/>
                <a:gd name="T25" fmla="*/ 0 h 1447800"/>
                <a:gd name="T26" fmla="*/ 2636520 w 2636520"/>
                <a:gd name="T27" fmla="*/ 1447800 h 1447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w="12700" cap="flat" cmpd="sng">
              <a:solidFill>
                <a:schemeClr val="accent2"/>
              </a:solidFill>
              <a:bevel/>
            </a:ln>
          </p:spPr>
          <p:txBody>
            <a:bodyPr anchor="ct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文本框 24"/>
            <p:cNvSpPr>
              <a:spLocks noChangeArrowheads="1"/>
            </p:cNvSpPr>
            <p:nvPr/>
          </p:nvSpPr>
          <p:spPr bwMode="auto">
            <a:xfrm>
              <a:off x="304995" y="404936"/>
              <a:ext cx="2230360" cy="63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输入内容</a:t>
              </a:r>
              <a:endParaRPr lang="zh-CN" altLang="en-US" sz="2000" baseline="-3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3" name="组合 12"/>
          <p:cNvGrpSpPr/>
          <p:nvPr/>
        </p:nvGrpSpPr>
        <p:grpSpPr bwMode="auto">
          <a:xfrm>
            <a:off x="1613602" y="2019201"/>
            <a:ext cx="2557463" cy="908051"/>
            <a:chOff x="0" y="0"/>
            <a:chExt cx="2636520" cy="1447800"/>
          </a:xfrm>
        </p:grpSpPr>
        <p:sp>
          <p:nvSpPr>
            <p:cNvPr id="14" name="任意多边形 13"/>
            <p:cNvSpPr>
              <a:spLocks noChangeArrowheads="1"/>
            </p:cNvSpPr>
            <p:nvPr/>
          </p:nvSpPr>
          <p:spPr bwMode="auto">
            <a:xfrm>
              <a:off x="0" y="0"/>
              <a:ext cx="2636520" cy="1447800"/>
            </a:xfrm>
            <a:custGeom>
              <a:avLst/>
              <a:gdLst>
                <a:gd name="T0" fmla="*/ 0 w 2636520"/>
                <a:gd name="T1" fmla="*/ 0 h 1447800"/>
                <a:gd name="T2" fmla="*/ 2103122 w 2636520"/>
                <a:gd name="T3" fmla="*/ 0 h 1447800"/>
                <a:gd name="T4" fmla="*/ 2636520 w 2636520"/>
                <a:gd name="T5" fmla="*/ 723900 h 1447800"/>
                <a:gd name="T6" fmla="*/ 2103122 w 2636520"/>
                <a:gd name="T7" fmla="*/ 1447800 h 1447800"/>
                <a:gd name="T8" fmla="*/ 0 w 2636520"/>
                <a:gd name="T9" fmla="*/ 1447800 h 1447800"/>
                <a:gd name="T10" fmla="*/ 0 w 2636520"/>
                <a:gd name="T11" fmla="*/ 1442632 h 1447800"/>
                <a:gd name="T12" fmla="*/ 529590 w 2636520"/>
                <a:gd name="T13" fmla="*/ 723900 h 1447800"/>
                <a:gd name="T14" fmla="*/ 0 w 2636520"/>
                <a:gd name="T15" fmla="*/ 5168 h 1447800"/>
                <a:gd name="T16" fmla="*/ 0 60000 65536"/>
                <a:gd name="T17" fmla="*/ 0 60000 65536"/>
                <a:gd name="T18" fmla="*/ 0 60000 65536"/>
                <a:gd name="T19" fmla="*/ 0 60000 65536"/>
                <a:gd name="T20" fmla="*/ 0 60000 65536"/>
                <a:gd name="T21" fmla="*/ 0 60000 65536"/>
                <a:gd name="T22" fmla="*/ 0 60000 65536"/>
                <a:gd name="T23" fmla="*/ 0 60000 65536"/>
                <a:gd name="T24" fmla="*/ 0 w 2636520"/>
                <a:gd name="T25" fmla="*/ 0 h 1447800"/>
                <a:gd name="T26" fmla="*/ 2636520 w 2636520"/>
                <a:gd name="T27" fmla="*/ 1447800 h 1447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w="12700" cap="flat" cmpd="sng">
              <a:solidFill>
                <a:schemeClr val="accent1"/>
              </a:solidFill>
              <a:bevel/>
            </a:ln>
          </p:spPr>
          <p:txBody>
            <a:bodyPr anchor="ct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文本框 25"/>
            <p:cNvSpPr>
              <a:spLocks noChangeArrowheads="1"/>
            </p:cNvSpPr>
            <p:nvPr/>
          </p:nvSpPr>
          <p:spPr bwMode="auto">
            <a:xfrm>
              <a:off x="272839" y="380809"/>
              <a:ext cx="2293960" cy="68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pPr>
              <a:r>
                <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输入内容</a:t>
              </a:r>
              <a:endParaRPr lang="zh-CN" altLang="en-US" sz="2000" baseline="-3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6" name="组合 15"/>
          <p:cNvGrpSpPr/>
          <p:nvPr/>
        </p:nvGrpSpPr>
        <p:grpSpPr bwMode="auto">
          <a:xfrm>
            <a:off x="8027101" y="2019201"/>
            <a:ext cx="2555875" cy="908051"/>
            <a:chOff x="0" y="0"/>
            <a:chExt cx="2636520" cy="1447800"/>
          </a:xfrm>
        </p:grpSpPr>
        <p:sp>
          <p:nvSpPr>
            <p:cNvPr id="17" name="任意多边形 16"/>
            <p:cNvSpPr>
              <a:spLocks noChangeArrowheads="1"/>
            </p:cNvSpPr>
            <p:nvPr/>
          </p:nvSpPr>
          <p:spPr bwMode="auto">
            <a:xfrm>
              <a:off x="0" y="0"/>
              <a:ext cx="2636520" cy="1447800"/>
            </a:xfrm>
            <a:custGeom>
              <a:avLst/>
              <a:gdLst>
                <a:gd name="T0" fmla="*/ 0 w 2636520"/>
                <a:gd name="T1" fmla="*/ 0 h 1447800"/>
                <a:gd name="T2" fmla="*/ 2103122 w 2636520"/>
                <a:gd name="T3" fmla="*/ 0 h 1447800"/>
                <a:gd name="T4" fmla="*/ 2636520 w 2636520"/>
                <a:gd name="T5" fmla="*/ 723900 h 1447800"/>
                <a:gd name="T6" fmla="*/ 2103122 w 2636520"/>
                <a:gd name="T7" fmla="*/ 1447800 h 1447800"/>
                <a:gd name="T8" fmla="*/ 0 w 2636520"/>
                <a:gd name="T9" fmla="*/ 1447800 h 1447800"/>
                <a:gd name="T10" fmla="*/ 0 w 2636520"/>
                <a:gd name="T11" fmla="*/ 1442632 h 1447800"/>
                <a:gd name="T12" fmla="*/ 529590 w 2636520"/>
                <a:gd name="T13" fmla="*/ 723900 h 1447800"/>
                <a:gd name="T14" fmla="*/ 0 w 2636520"/>
                <a:gd name="T15" fmla="*/ 5168 h 1447800"/>
                <a:gd name="T16" fmla="*/ 0 60000 65536"/>
                <a:gd name="T17" fmla="*/ 0 60000 65536"/>
                <a:gd name="T18" fmla="*/ 0 60000 65536"/>
                <a:gd name="T19" fmla="*/ 0 60000 65536"/>
                <a:gd name="T20" fmla="*/ 0 60000 65536"/>
                <a:gd name="T21" fmla="*/ 0 60000 65536"/>
                <a:gd name="T22" fmla="*/ 0 60000 65536"/>
                <a:gd name="T23" fmla="*/ 0 60000 65536"/>
                <a:gd name="T24" fmla="*/ 0 w 2636520"/>
                <a:gd name="T25" fmla="*/ 0 h 1447800"/>
                <a:gd name="T26" fmla="*/ 2636520 w 2636520"/>
                <a:gd name="T27" fmla="*/ 1447800 h 1447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w="12700" cap="flat" cmpd="sng">
              <a:solidFill>
                <a:schemeClr val="accent4"/>
              </a:solidFill>
              <a:bevel/>
            </a:ln>
          </p:spPr>
          <p:txBody>
            <a:bodyPr anchor="ct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文本框 26"/>
            <p:cNvSpPr>
              <a:spLocks noChangeArrowheads="1"/>
            </p:cNvSpPr>
            <p:nvPr/>
          </p:nvSpPr>
          <p:spPr bwMode="auto">
            <a:xfrm>
              <a:off x="311563" y="404936"/>
              <a:ext cx="2230359" cy="63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输入内容</a:t>
              </a:r>
              <a:endParaRPr lang="zh-CN" altLang="en-US" sz="2000" baseline="-3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9" name="组合 18"/>
          <p:cNvGrpSpPr/>
          <p:nvPr/>
        </p:nvGrpSpPr>
        <p:grpSpPr bwMode="auto">
          <a:xfrm>
            <a:off x="5888739" y="2019201"/>
            <a:ext cx="2557463" cy="908051"/>
            <a:chOff x="0" y="0"/>
            <a:chExt cx="2636520" cy="1447800"/>
          </a:xfrm>
        </p:grpSpPr>
        <p:sp>
          <p:nvSpPr>
            <p:cNvPr id="20" name="任意多边形 19"/>
            <p:cNvSpPr>
              <a:spLocks noChangeArrowheads="1"/>
            </p:cNvSpPr>
            <p:nvPr/>
          </p:nvSpPr>
          <p:spPr bwMode="auto">
            <a:xfrm>
              <a:off x="0" y="0"/>
              <a:ext cx="2636520" cy="1447800"/>
            </a:xfrm>
            <a:custGeom>
              <a:avLst/>
              <a:gdLst>
                <a:gd name="T0" fmla="*/ 0 w 2636520"/>
                <a:gd name="T1" fmla="*/ 0 h 1447800"/>
                <a:gd name="T2" fmla="*/ 2103122 w 2636520"/>
                <a:gd name="T3" fmla="*/ 0 h 1447800"/>
                <a:gd name="T4" fmla="*/ 2636520 w 2636520"/>
                <a:gd name="T5" fmla="*/ 723900 h 1447800"/>
                <a:gd name="T6" fmla="*/ 2103122 w 2636520"/>
                <a:gd name="T7" fmla="*/ 1447800 h 1447800"/>
                <a:gd name="T8" fmla="*/ 0 w 2636520"/>
                <a:gd name="T9" fmla="*/ 1447800 h 1447800"/>
                <a:gd name="T10" fmla="*/ 0 w 2636520"/>
                <a:gd name="T11" fmla="*/ 1442632 h 1447800"/>
                <a:gd name="T12" fmla="*/ 529590 w 2636520"/>
                <a:gd name="T13" fmla="*/ 723900 h 1447800"/>
                <a:gd name="T14" fmla="*/ 0 w 2636520"/>
                <a:gd name="T15" fmla="*/ 5168 h 1447800"/>
                <a:gd name="T16" fmla="*/ 0 60000 65536"/>
                <a:gd name="T17" fmla="*/ 0 60000 65536"/>
                <a:gd name="T18" fmla="*/ 0 60000 65536"/>
                <a:gd name="T19" fmla="*/ 0 60000 65536"/>
                <a:gd name="T20" fmla="*/ 0 60000 65536"/>
                <a:gd name="T21" fmla="*/ 0 60000 65536"/>
                <a:gd name="T22" fmla="*/ 0 60000 65536"/>
                <a:gd name="T23" fmla="*/ 0 60000 65536"/>
                <a:gd name="T24" fmla="*/ 0 w 2636520"/>
                <a:gd name="T25" fmla="*/ 0 h 1447800"/>
                <a:gd name="T26" fmla="*/ 2636520 w 2636520"/>
                <a:gd name="T27" fmla="*/ 1447800 h 1447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36520" h="1447800">
                  <a:moveTo>
                    <a:pt x="0" y="0"/>
                  </a:moveTo>
                  <a:lnTo>
                    <a:pt x="2103122" y="0"/>
                  </a:lnTo>
                  <a:lnTo>
                    <a:pt x="2636520" y="723900"/>
                  </a:lnTo>
                  <a:lnTo>
                    <a:pt x="2103122" y="1447800"/>
                  </a:lnTo>
                  <a:lnTo>
                    <a:pt x="0" y="1447800"/>
                  </a:lnTo>
                  <a:lnTo>
                    <a:pt x="0" y="1442632"/>
                  </a:lnTo>
                  <a:lnTo>
                    <a:pt x="529590" y="723900"/>
                  </a:lnTo>
                  <a:lnTo>
                    <a:pt x="0" y="5168"/>
                  </a:lnTo>
                  <a:lnTo>
                    <a:pt x="0" y="0"/>
                  </a:lnTo>
                  <a:close/>
                </a:path>
              </a:pathLst>
            </a:custGeom>
            <a:noFill/>
            <a:ln w="12700" cap="flat" cmpd="sng">
              <a:solidFill>
                <a:schemeClr val="accent3"/>
              </a:solidFill>
              <a:bevel/>
            </a:ln>
          </p:spPr>
          <p:txBody>
            <a:bodyPr anchor="ct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1" name="文本框 27"/>
            <p:cNvSpPr>
              <a:spLocks noChangeArrowheads="1"/>
            </p:cNvSpPr>
            <p:nvPr/>
          </p:nvSpPr>
          <p:spPr bwMode="auto">
            <a:xfrm>
              <a:off x="330619" y="380811"/>
              <a:ext cx="2205655" cy="68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pPr>
              <a:r>
                <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输入内容</a:t>
              </a:r>
              <a:endParaRPr lang="zh-CN" altLang="en-US" sz="2000" baseline="-3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2" name="矩形 21"/>
          <p:cNvSpPr>
            <a:spLocks noChangeArrowheads="1"/>
          </p:cNvSpPr>
          <p:nvPr/>
        </p:nvSpPr>
        <p:spPr bwMode="auto">
          <a:xfrm>
            <a:off x="1197673" y="5332313"/>
            <a:ext cx="9626600" cy="905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30000"/>
              </a:lnSpc>
              <a:spcBef>
                <a:spcPct val="0"/>
              </a:spcBef>
              <a:buFont typeface="Arial" panose="020B0604020202020204" pitchFamily="34" charset="0"/>
              <a:buNone/>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在此录入本图表的综合描述说明，在此录入本图表的综合描述说明，在此录入本图表的综合描述说明，在此录入本图表的综合描述说明。在此录入本图表的综合描述说明，在此录入本图表的综合描述说明，在此录入上述图表的综合描述说明，在此录入上述图表的综合描述说明，在此录入上述图表的综合描述说明。</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3" name="矩形 22"/>
          <p:cNvSpPr>
            <a:spLocks noChangeArrowheads="1"/>
          </p:cNvSpPr>
          <p:nvPr/>
        </p:nvSpPr>
        <p:spPr bwMode="auto">
          <a:xfrm>
            <a:off x="1953176" y="3205064"/>
            <a:ext cx="1313162"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US" altLang="zh-CN"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矩形 23"/>
          <p:cNvSpPr>
            <a:spLocks noChangeArrowheads="1"/>
          </p:cNvSpPr>
          <p:nvPr/>
        </p:nvSpPr>
        <p:spPr bwMode="auto">
          <a:xfrm>
            <a:off x="1659641" y="3684487"/>
            <a:ext cx="1908175" cy="136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spcBef>
                <a:spcPct val="0"/>
              </a:spcBef>
              <a:buFont typeface="Arial" panose="020B0604020202020204" pitchFamily="34" charset="0"/>
              <a:buNone/>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在此录入上述图表的描述说明，在此录入上述图表的描述说明，在此录入上述图表的描述说明。</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矩形 24"/>
          <p:cNvSpPr>
            <a:spLocks noChangeArrowheads="1"/>
          </p:cNvSpPr>
          <p:nvPr/>
        </p:nvSpPr>
        <p:spPr bwMode="auto">
          <a:xfrm>
            <a:off x="4193136" y="3205064"/>
            <a:ext cx="1313162"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US" altLang="zh-CN"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矩形 25"/>
          <p:cNvSpPr>
            <a:spLocks noChangeArrowheads="1"/>
          </p:cNvSpPr>
          <p:nvPr/>
        </p:nvSpPr>
        <p:spPr bwMode="auto">
          <a:xfrm>
            <a:off x="3940877" y="3684487"/>
            <a:ext cx="1874839" cy="136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spcBef>
                <a:spcPct val="0"/>
              </a:spcBef>
              <a:buFont typeface="Arial" panose="020B0604020202020204" pitchFamily="34" charset="0"/>
              <a:buNone/>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在此录入上述图表的描述说明，在此录入上述图表的描述说明，在此录入上述图表的描述说明。</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7" name="矩形 26"/>
          <p:cNvSpPr>
            <a:spLocks noChangeArrowheads="1"/>
          </p:cNvSpPr>
          <p:nvPr/>
        </p:nvSpPr>
        <p:spPr bwMode="auto">
          <a:xfrm>
            <a:off x="6429924" y="3205064"/>
            <a:ext cx="1313162"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US" altLang="zh-CN"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矩形 27"/>
          <p:cNvSpPr>
            <a:spLocks noChangeArrowheads="1"/>
          </p:cNvSpPr>
          <p:nvPr/>
        </p:nvSpPr>
        <p:spPr bwMode="auto">
          <a:xfrm>
            <a:off x="6188775" y="3684487"/>
            <a:ext cx="1892300" cy="136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spcBef>
                <a:spcPct val="0"/>
              </a:spcBef>
              <a:buFont typeface="Arial" panose="020B0604020202020204" pitchFamily="34" charset="0"/>
              <a:buNone/>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在此录入上述图表的描述说明，在此录入上述图表的描述说明，在此录入上述图表的描述说明。</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9" name="矩形 28"/>
          <p:cNvSpPr>
            <a:spLocks noChangeArrowheads="1"/>
          </p:cNvSpPr>
          <p:nvPr/>
        </p:nvSpPr>
        <p:spPr bwMode="auto">
          <a:xfrm>
            <a:off x="8669092" y="3205064"/>
            <a:ext cx="1313162" cy="43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r>
              <a:rPr lang="zh-CN" altLang="en-US"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US" altLang="zh-CN" sz="2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0" name="矩形 29"/>
          <p:cNvSpPr>
            <a:spLocks noChangeArrowheads="1"/>
          </p:cNvSpPr>
          <p:nvPr/>
        </p:nvSpPr>
        <p:spPr bwMode="auto">
          <a:xfrm>
            <a:off x="8454136" y="3684487"/>
            <a:ext cx="1874837" cy="1363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algn="ctr" eaLnBrk="1" hangingPunct="1">
              <a:lnSpc>
                <a:spcPct val="120000"/>
              </a:lnSpc>
              <a:spcBef>
                <a:spcPct val="0"/>
              </a:spcBef>
              <a:buFont typeface="Arial" panose="020B0604020202020204" pitchFamily="34" charset="0"/>
              <a:buNone/>
            </a:pPr>
            <a:r>
              <a:rPr lang="zh-CN" altLang="en-US" sz="1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在此录入上述图表的描述说明，在此录入上述图表的描述说明，在此录入上述图表的描述说明。</a:t>
            </a: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1" name="直接连接符 30"/>
          <p:cNvSpPr>
            <a:spLocks noChangeShapeType="1"/>
          </p:cNvSpPr>
          <p:nvPr/>
        </p:nvSpPr>
        <p:spPr bwMode="auto">
          <a:xfrm>
            <a:off x="1346899" y="5195787"/>
            <a:ext cx="9359900" cy="1588"/>
          </a:xfrm>
          <a:prstGeom prst="line">
            <a:avLst/>
          </a:prstGeom>
          <a:noFill/>
          <a:ln w="6350">
            <a:solidFill>
              <a:srgbClr val="A5A5A5"/>
            </a:solidFill>
            <a:bevel/>
          </a:ln>
          <a:extLst>
            <a:ext uri="{909E8E84-426E-40DD-AFC4-6F175D3DCCD1}">
              <a14:hiddenFill xmlns:a14="http://schemas.microsoft.com/office/drawing/2010/main">
                <a:noFill/>
              </a14:hiddenFill>
            </a:ext>
          </a:extLst>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矩形 31"/>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3" name="直接连接符 32"/>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750"/>
                                        <p:tgtEl>
                                          <p:spTgt spid="1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750"/>
                                        <p:tgtEl>
                                          <p:spTgt spid="19"/>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75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75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750"/>
                                        <p:tgtEl>
                                          <p:spTgt spid="24"/>
                                        </p:tgtEl>
                                      </p:cBhvr>
                                    </p:animEffect>
                                    <p:anim calcmode="lin" valueType="num">
                                      <p:cBhvr>
                                        <p:cTn id="30" dur="750" fill="hold"/>
                                        <p:tgtEl>
                                          <p:spTgt spid="24"/>
                                        </p:tgtEl>
                                        <p:attrNameLst>
                                          <p:attrName>ppt_x</p:attrName>
                                        </p:attrNameLst>
                                      </p:cBhvr>
                                      <p:tavLst>
                                        <p:tav tm="0">
                                          <p:val>
                                            <p:strVal val="#ppt_x"/>
                                          </p:val>
                                        </p:tav>
                                        <p:tav tm="100000">
                                          <p:val>
                                            <p:strVal val="#ppt_x"/>
                                          </p:val>
                                        </p:tav>
                                      </p:tavLst>
                                    </p:anim>
                                    <p:anim calcmode="lin" valueType="num">
                                      <p:cBhvr>
                                        <p:cTn id="31" dur="75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750"/>
                                        <p:tgtEl>
                                          <p:spTgt spid="25"/>
                                        </p:tgtEl>
                                      </p:cBhvr>
                                    </p:animEffect>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750"/>
                                        <p:tgtEl>
                                          <p:spTgt spid="26"/>
                                        </p:tgtEl>
                                      </p:cBhvr>
                                    </p:animEffect>
                                    <p:anim calcmode="lin" valueType="num">
                                      <p:cBhvr>
                                        <p:cTn id="40" dur="750" fill="hold"/>
                                        <p:tgtEl>
                                          <p:spTgt spid="26"/>
                                        </p:tgtEl>
                                        <p:attrNameLst>
                                          <p:attrName>ppt_x</p:attrName>
                                        </p:attrNameLst>
                                      </p:cBhvr>
                                      <p:tavLst>
                                        <p:tav tm="0">
                                          <p:val>
                                            <p:strVal val="#ppt_x"/>
                                          </p:val>
                                        </p:tav>
                                        <p:tav tm="100000">
                                          <p:val>
                                            <p:strVal val="#ppt_x"/>
                                          </p:val>
                                        </p:tav>
                                      </p:tavLst>
                                    </p:anim>
                                    <p:anim calcmode="lin" valueType="num">
                                      <p:cBhvr>
                                        <p:cTn id="41" dur="750" fill="hold"/>
                                        <p:tgtEl>
                                          <p:spTgt spid="26"/>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750"/>
                                        <p:tgtEl>
                                          <p:spTgt spid="27"/>
                                        </p:tgtEl>
                                      </p:cBhvr>
                                    </p:animEffect>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750"/>
                                        <p:tgtEl>
                                          <p:spTgt spid="28"/>
                                        </p:tgtEl>
                                      </p:cBhvr>
                                    </p:animEffect>
                                    <p:anim calcmode="lin" valueType="num">
                                      <p:cBhvr>
                                        <p:cTn id="50" dur="750" fill="hold"/>
                                        <p:tgtEl>
                                          <p:spTgt spid="28"/>
                                        </p:tgtEl>
                                        <p:attrNameLst>
                                          <p:attrName>ppt_x</p:attrName>
                                        </p:attrNameLst>
                                      </p:cBhvr>
                                      <p:tavLst>
                                        <p:tav tm="0">
                                          <p:val>
                                            <p:strVal val="#ppt_x"/>
                                          </p:val>
                                        </p:tav>
                                        <p:tav tm="100000">
                                          <p:val>
                                            <p:strVal val="#ppt_x"/>
                                          </p:val>
                                        </p:tav>
                                      </p:tavLst>
                                    </p:anim>
                                    <p:anim calcmode="lin" valueType="num">
                                      <p:cBhvr>
                                        <p:cTn id="51" dur="750" fill="hold"/>
                                        <p:tgtEl>
                                          <p:spTgt spid="28"/>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750"/>
                                        <p:tgtEl>
                                          <p:spTgt spid="29"/>
                                        </p:tgtEl>
                                      </p:cBhvr>
                                    </p:animEffect>
                                  </p:childTnLst>
                                </p:cTn>
                              </p:par>
                            </p:childTnLst>
                          </p:cTn>
                        </p:par>
                        <p:par>
                          <p:cTn id="56" fill="hold">
                            <p:stCondLst>
                              <p:cond delay="6000"/>
                            </p:stCondLst>
                            <p:childTnLst>
                              <p:par>
                                <p:cTn id="57" presetID="42"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750"/>
                                        <p:tgtEl>
                                          <p:spTgt spid="30"/>
                                        </p:tgtEl>
                                      </p:cBhvr>
                                    </p:animEffect>
                                    <p:anim calcmode="lin" valueType="num">
                                      <p:cBhvr>
                                        <p:cTn id="60" dur="750" fill="hold"/>
                                        <p:tgtEl>
                                          <p:spTgt spid="30"/>
                                        </p:tgtEl>
                                        <p:attrNameLst>
                                          <p:attrName>ppt_x</p:attrName>
                                        </p:attrNameLst>
                                      </p:cBhvr>
                                      <p:tavLst>
                                        <p:tav tm="0">
                                          <p:val>
                                            <p:strVal val="#ppt_x"/>
                                          </p:val>
                                        </p:tav>
                                        <p:tav tm="100000">
                                          <p:val>
                                            <p:strVal val="#ppt_x"/>
                                          </p:val>
                                        </p:tav>
                                      </p:tavLst>
                                    </p:anim>
                                    <p:anim calcmode="lin" valueType="num">
                                      <p:cBhvr>
                                        <p:cTn id="61" dur="75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75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iterate type="wd">
                                    <p:tmPct val="10000"/>
                                  </p:iterate>
                                  <p:childTnLst>
                                    <p:set>
                                      <p:cBhvr>
                                        <p:cTn id="70" dur="1" fill="hold">
                                          <p:stCondLst>
                                            <p:cond delay="0"/>
                                          </p:stCondLst>
                                        </p:cTn>
                                        <p:tgtEl>
                                          <p:spTgt spid="22">
                                            <p:txEl>
                                              <p:pRg st="0" end="0"/>
                                            </p:txEl>
                                          </p:spTgt>
                                        </p:tgtEl>
                                        <p:attrNameLst>
                                          <p:attrName>style.visibility</p:attrName>
                                        </p:attrNameLst>
                                      </p:cBhvr>
                                      <p:to>
                                        <p:strVal val="visible"/>
                                      </p:to>
                                    </p:set>
                                    <p:animEffect transition="in" filter="wipe(left)">
                                      <p:cBhvr>
                                        <p:cTn id="71"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3" grpId="0"/>
      <p:bldP spid="24" grpId="0"/>
      <p:bldP spid="25" grpId="0"/>
      <p:bldP spid="26" grpId="0"/>
      <p:bldP spid="27" grpId="0"/>
      <p:bldP spid="28" grpId="0"/>
      <p:bldP spid="29" grpId="0"/>
      <p:bldP spid="30" grpId="0"/>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4096"/>
          <p:cNvSpPr/>
          <p:nvPr/>
        </p:nvSpPr>
        <p:spPr>
          <a:xfrm>
            <a:off x="4436123" y="2022943"/>
            <a:ext cx="1691499" cy="1729181"/>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2"/>
            </a:solidFill>
            <a:miter lim="400000"/>
          </a:ln>
        </p:spPr>
        <p:txBody>
          <a:bodyPr lIns="38100" tIns="38100" rIns="38100" bIns="38100" anchor="ctr"/>
          <a:lstStyle/>
          <a:p>
            <a:pPr defTabSz="1219200">
              <a:defRPr sz="3200">
                <a:solidFill>
                  <a:srgbClr val="FFFFFF"/>
                </a:solidFill>
                <a:latin typeface="Helvetica Light"/>
                <a:ea typeface="Helvetica Light"/>
                <a:cs typeface="Helvetica Light"/>
                <a:sym typeface="Helvetica Light"/>
              </a:defRPr>
            </a:pPr>
            <a:endParaRPr sz="42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Shape 4113"/>
          <p:cNvSpPr/>
          <p:nvPr/>
        </p:nvSpPr>
        <p:spPr>
          <a:xfrm>
            <a:off x="2155549" y="2022943"/>
            <a:ext cx="1691499" cy="1729181"/>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1"/>
            </a:solidFill>
            <a:miter lim="400000"/>
          </a:ln>
        </p:spPr>
        <p:txBody>
          <a:bodyPr lIns="38100" tIns="38100" rIns="38100" bIns="38100" anchor="ctr"/>
          <a:lstStyle/>
          <a:p>
            <a:pPr defTabSz="1219200">
              <a:defRPr sz="3200">
                <a:solidFill>
                  <a:srgbClr val="FFFFFF"/>
                </a:solidFill>
                <a:latin typeface="Helvetica Light"/>
                <a:ea typeface="Helvetica Light"/>
                <a:cs typeface="Helvetica Light"/>
                <a:sym typeface="Helvetica Light"/>
              </a:defRPr>
            </a:pPr>
            <a:endParaRPr sz="42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Shape 4114"/>
          <p:cNvSpPr/>
          <p:nvPr/>
        </p:nvSpPr>
        <p:spPr>
          <a:xfrm>
            <a:off x="8938917" y="2022943"/>
            <a:ext cx="1691499" cy="1729181"/>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2"/>
            </a:solidFill>
            <a:miter lim="400000"/>
          </a:ln>
        </p:spPr>
        <p:txBody>
          <a:bodyPr lIns="38100" tIns="38100" rIns="38100" bIns="38100" anchor="ctr"/>
          <a:lstStyle/>
          <a:p>
            <a:pPr defTabSz="1219200">
              <a:defRPr sz="3200">
                <a:solidFill>
                  <a:srgbClr val="FFFFFF"/>
                </a:solidFill>
                <a:latin typeface="Helvetica Light"/>
                <a:ea typeface="Helvetica Light"/>
                <a:cs typeface="Helvetica Light"/>
                <a:sym typeface="Helvetica Light"/>
              </a:defRPr>
            </a:pPr>
            <a:endParaRPr sz="42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Shape 4115"/>
          <p:cNvSpPr/>
          <p:nvPr/>
        </p:nvSpPr>
        <p:spPr>
          <a:xfrm>
            <a:off x="6673948" y="2022943"/>
            <a:ext cx="1691499" cy="1729181"/>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noFill/>
          <a:ln w="12700">
            <a:solidFill>
              <a:schemeClr val="accent1"/>
            </a:solidFill>
            <a:miter lim="400000"/>
          </a:ln>
        </p:spPr>
        <p:txBody>
          <a:bodyPr lIns="38100" tIns="38100" rIns="38100" bIns="38100" anchor="ctr"/>
          <a:lstStyle/>
          <a:p>
            <a:pPr defTabSz="1219200">
              <a:defRPr sz="3200">
                <a:solidFill>
                  <a:srgbClr val="FFFFFF"/>
                </a:solidFill>
                <a:latin typeface="Helvetica Light"/>
                <a:ea typeface="Helvetica Light"/>
                <a:cs typeface="Helvetica Light"/>
                <a:sym typeface="Helvetica Light"/>
              </a:defRPr>
            </a:pPr>
            <a:endParaRPr sz="42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TextBox 6"/>
          <p:cNvSpPr txBox="1"/>
          <p:nvPr/>
        </p:nvSpPr>
        <p:spPr>
          <a:xfrm>
            <a:off x="2550481" y="2530586"/>
            <a:ext cx="901700" cy="430887"/>
          </a:xfrm>
          <a:prstGeom prst="rect">
            <a:avLst/>
          </a:prstGeom>
          <a:noFill/>
        </p:spPr>
        <p:txBody>
          <a:bodyPr wrap="square" lIns="0" tIns="0" rIns="0" bIns="0" rtlCol="0">
            <a:spAutoFit/>
          </a:bodyPr>
          <a:lstStyle/>
          <a:p>
            <a:pPr algn="ctr" defTabSz="1219200">
              <a:defRPr/>
            </a:pPr>
            <a:r>
              <a:rPr lang="en-GB"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rPr>
              <a:t>1</a:t>
            </a:r>
          </a:p>
        </p:txBody>
      </p:sp>
      <p:sp>
        <p:nvSpPr>
          <p:cNvPr id="15" name="TextBox 7"/>
          <p:cNvSpPr txBox="1"/>
          <p:nvPr/>
        </p:nvSpPr>
        <p:spPr>
          <a:xfrm>
            <a:off x="4831022" y="2530586"/>
            <a:ext cx="901700" cy="430887"/>
          </a:xfrm>
          <a:prstGeom prst="rect">
            <a:avLst/>
          </a:prstGeom>
          <a:noFill/>
        </p:spPr>
        <p:txBody>
          <a:bodyPr wrap="square" lIns="0" tIns="0" rIns="0" bIns="0" rtlCol="0">
            <a:spAutoFit/>
          </a:bodyPr>
          <a:lstStyle/>
          <a:p>
            <a:pPr algn="ctr" defTabSz="1219200">
              <a:defRPr/>
            </a:pPr>
            <a:r>
              <a:rPr lang="en-US"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rPr>
              <a:t>2</a:t>
            </a:r>
            <a:endParaRPr lang="en-GB"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TextBox 9"/>
          <p:cNvSpPr txBox="1"/>
          <p:nvPr/>
        </p:nvSpPr>
        <p:spPr>
          <a:xfrm>
            <a:off x="7061062" y="2530586"/>
            <a:ext cx="901700" cy="430887"/>
          </a:xfrm>
          <a:prstGeom prst="rect">
            <a:avLst/>
          </a:prstGeom>
          <a:noFill/>
        </p:spPr>
        <p:txBody>
          <a:bodyPr wrap="square" lIns="0" tIns="0" rIns="0" bIns="0" rtlCol="0">
            <a:spAutoFit/>
          </a:bodyPr>
          <a:lstStyle/>
          <a:p>
            <a:pPr algn="ctr" defTabSz="1219200">
              <a:defRPr/>
            </a:pPr>
            <a:r>
              <a:rPr lang="en-US"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rPr>
              <a:t>3</a:t>
            </a:r>
            <a:endParaRPr lang="en-GB"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TextBox 10"/>
          <p:cNvSpPr txBox="1"/>
          <p:nvPr/>
        </p:nvSpPr>
        <p:spPr>
          <a:xfrm>
            <a:off x="9341603" y="2530586"/>
            <a:ext cx="901700" cy="430887"/>
          </a:xfrm>
          <a:prstGeom prst="rect">
            <a:avLst/>
          </a:prstGeom>
          <a:noFill/>
        </p:spPr>
        <p:txBody>
          <a:bodyPr wrap="square" lIns="0" tIns="0" rIns="0" bIns="0" rtlCol="0">
            <a:spAutoFit/>
          </a:bodyPr>
          <a:lstStyle/>
          <a:p>
            <a:pPr algn="ctr" defTabSz="1219200">
              <a:defRPr/>
            </a:pPr>
            <a:r>
              <a:rPr lang="en-GB" sz="2800" kern="0" dirty="0">
                <a:solidFill>
                  <a:sysClr val="window" lastClr="FFFFFF"/>
                </a:solidFill>
                <a:latin typeface="微软雅黑" panose="020B0503020204020204" pitchFamily="34" charset="-122"/>
                <a:ea typeface="微软雅黑" panose="020B0503020204020204" pitchFamily="34" charset="-122"/>
                <a:sym typeface="FZHei-B01S" panose="02010601030101010101" pitchFamily="2" charset="-122"/>
              </a:rPr>
              <a:t>4</a:t>
            </a:r>
          </a:p>
        </p:txBody>
      </p:sp>
      <p:sp>
        <p:nvSpPr>
          <p:cNvPr id="18" name="Text Placeholder 2"/>
          <p:cNvSpPr txBox="1"/>
          <p:nvPr/>
        </p:nvSpPr>
        <p:spPr>
          <a:xfrm>
            <a:off x="1972255" y="4001455"/>
            <a:ext cx="2013460" cy="261780"/>
          </a:xfrm>
          <a:prstGeom prst="rect">
            <a:avLst/>
          </a:prstGeom>
          <a:noFill/>
        </p:spPr>
        <p:txBody>
          <a:bodyPr vert="horz" lIns="0" tIns="45720" rIns="0" bIns="45720" rtlCol="0" anchor="ctr">
            <a:noAutofit/>
          </a:bodyPr>
          <a:lstStyle>
            <a:lvl1pPr marL="0" indent="0" algn="l" defTabSz="685800" rtl="0" eaLnBrk="1" latinLnBrk="0" hangingPunct="1">
              <a:lnSpc>
                <a:spcPct val="90000"/>
              </a:lnSpc>
              <a:spcBef>
                <a:spcPts val="750"/>
              </a:spcBef>
              <a:buFont typeface="Arial" panose="020B0604020202020204" pitchFamily="34" charset="0"/>
              <a:buNone/>
              <a:defRPr sz="1200" b="0" kern="1200" baseline="0">
                <a:solidFill>
                  <a:srgbClr val="F02423"/>
                </a:solidFill>
                <a:latin typeface="Kontrapunkt Bob" panose="02000000000000000000" pitchFamily="50"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ctr" defTabSz="914400">
              <a:spcBef>
                <a:spcPts val="1000"/>
              </a:spcBef>
              <a:defRPr/>
            </a:pPr>
            <a:r>
              <a:rPr lang="en-GB"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2013</a:t>
            </a:r>
          </a:p>
        </p:txBody>
      </p:sp>
      <p:sp>
        <p:nvSpPr>
          <p:cNvPr id="19" name="TextBox 12"/>
          <p:cNvSpPr txBox="1"/>
          <p:nvPr/>
        </p:nvSpPr>
        <p:spPr>
          <a:xfrm>
            <a:off x="1972255" y="4892433"/>
            <a:ext cx="2013460" cy="984885"/>
          </a:xfrm>
          <a:prstGeom prst="rect">
            <a:avLst/>
          </a:prstGeom>
          <a:noFill/>
        </p:spPr>
        <p:txBody>
          <a:bodyPr wrap="square" lIns="0" tIns="0" rIns="0" bIns="0" rtlCol="0">
            <a:spAutoFit/>
          </a:bodyPr>
          <a:lstStyle/>
          <a:p>
            <a:pPr algn="ctr" defTabSz="1219200"/>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en-US"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Text Placeholder 2"/>
          <p:cNvSpPr txBox="1"/>
          <p:nvPr/>
        </p:nvSpPr>
        <p:spPr>
          <a:xfrm>
            <a:off x="4278958" y="4001455"/>
            <a:ext cx="2013460" cy="261780"/>
          </a:xfrm>
          <a:prstGeom prst="rect">
            <a:avLst/>
          </a:prstGeom>
          <a:noFill/>
        </p:spPr>
        <p:txBody>
          <a:bodyPr vert="horz" lIns="0" tIns="45720" rIns="0" bIns="45720" rtlCol="0" anchor="ctr">
            <a:noAutofit/>
          </a:bodyPr>
          <a:lstStyle>
            <a:lvl1pPr marL="0" indent="0" algn="l" defTabSz="685800" rtl="0" eaLnBrk="1" latinLnBrk="0" hangingPunct="1">
              <a:lnSpc>
                <a:spcPct val="90000"/>
              </a:lnSpc>
              <a:spcBef>
                <a:spcPts val="750"/>
              </a:spcBef>
              <a:buFont typeface="Arial" panose="020B0604020202020204" pitchFamily="34" charset="0"/>
              <a:buNone/>
              <a:defRPr sz="1200" b="0" kern="1200" baseline="0">
                <a:solidFill>
                  <a:srgbClr val="F02423"/>
                </a:solidFill>
                <a:latin typeface="Kontrapunkt Bob" panose="02000000000000000000" pitchFamily="50"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ctr" defTabSz="914400">
              <a:spcBef>
                <a:spcPts val="1000"/>
              </a:spcBef>
              <a:defRPr/>
            </a:pPr>
            <a:r>
              <a:rPr lang="en-GB"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2014</a:t>
            </a:r>
          </a:p>
        </p:txBody>
      </p:sp>
      <p:sp>
        <p:nvSpPr>
          <p:cNvPr id="21" name="TextBox 14"/>
          <p:cNvSpPr txBox="1"/>
          <p:nvPr/>
        </p:nvSpPr>
        <p:spPr>
          <a:xfrm>
            <a:off x="4278958" y="4867655"/>
            <a:ext cx="2013460" cy="984885"/>
          </a:xfrm>
          <a:prstGeom prst="rect">
            <a:avLst/>
          </a:prstGeom>
          <a:noFill/>
        </p:spPr>
        <p:txBody>
          <a:bodyPr wrap="square" lIns="0" tIns="0" rIns="0" bIns="0" rtlCol="0">
            <a:spAutoFit/>
          </a:bodyPr>
          <a:lstStyle/>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en-US"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2" name="Text Placeholder 2"/>
          <p:cNvSpPr txBox="1"/>
          <p:nvPr/>
        </p:nvSpPr>
        <p:spPr>
          <a:xfrm>
            <a:off x="6502493" y="4001455"/>
            <a:ext cx="2013460" cy="261780"/>
          </a:xfrm>
          <a:prstGeom prst="rect">
            <a:avLst/>
          </a:prstGeom>
          <a:noFill/>
        </p:spPr>
        <p:txBody>
          <a:bodyPr vert="horz" lIns="0" tIns="45720" rIns="0" bIns="45720" rtlCol="0" anchor="ctr">
            <a:noAutofit/>
          </a:bodyPr>
          <a:lstStyle>
            <a:lvl1pPr marL="0" indent="0" algn="l" defTabSz="685800" rtl="0" eaLnBrk="1" latinLnBrk="0" hangingPunct="1">
              <a:lnSpc>
                <a:spcPct val="90000"/>
              </a:lnSpc>
              <a:spcBef>
                <a:spcPts val="750"/>
              </a:spcBef>
              <a:buFont typeface="Arial" panose="020B0604020202020204" pitchFamily="34" charset="0"/>
              <a:buNone/>
              <a:defRPr sz="1200" b="0" kern="1200" baseline="0">
                <a:solidFill>
                  <a:srgbClr val="F02423"/>
                </a:solidFill>
                <a:latin typeface="Kontrapunkt Bob" panose="02000000000000000000" pitchFamily="50"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ctr" defTabSz="914400">
              <a:spcBef>
                <a:spcPts val="1000"/>
              </a:spcBef>
              <a:defRPr/>
            </a:pPr>
            <a:r>
              <a:rPr lang="en-GB"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2015</a:t>
            </a:r>
          </a:p>
        </p:txBody>
      </p:sp>
      <p:sp>
        <p:nvSpPr>
          <p:cNvPr id="23" name="TextBox 16"/>
          <p:cNvSpPr txBox="1"/>
          <p:nvPr/>
        </p:nvSpPr>
        <p:spPr>
          <a:xfrm>
            <a:off x="6502493" y="4867655"/>
            <a:ext cx="2013460" cy="984885"/>
          </a:xfrm>
          <a:prstGeom prst="rect">
            <a:avLst/>
          </a:prstGeom>
          <a:noFill/>
        </p:spPr>
        <p:txBody>
          <a:bodyPr wrap="square" lIns="0" tIns="0" rIns="0" bIns="0" rtlCol="0">
            <a:spAutoFit/>
          </a:bodyPr>
          <a:lstStyle/>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en-US"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Text Placeholder 2"/>
          <p:cNvSpPr txBox="1"/>
          <p:nvPr/>
        </p:nvSpPr>
        <p:spPr>
          <a:xfrm>
            <a:off x="8809195" y="4022997"/>
            <a:ext cx="2013460" cy="261780"/>
          </a:xfrm>
          <a:prstGeom prst="rect">
            <a:avLst/>
          </a:prstGeom>
          <a:noFill/>
        </p:spPr>
        <p:txBody>
          <a:bodyPr vert="horz" lIns="0" tIns="45720" rIns="0" bIns="45720" rtlCol="0" anchor="ctr">
            <a:noAutofit/>
          </a:bodyPr>
          <a:lstStyle>
            <a:lvl1pPr marL="0" indent="0" algn="l" defTabSz="685800" rtl="0" eaLnBrk="1" latinLnBrk="0" hangingPunct="1">
              <a:lnSpc>
                <a:spcPct val="90000"/>
              </a:lnSpc>
              <a:spcBef>
                <a:spcPts val="750"/>
              </a:spcBef>
              <a:buFont typeface="Arial" panose="020B0604020202020204" pitchFamily="34" charset="0"/>
              <a:buNone/>
              <a:defRPr sz="1200" b="0" kern="1200" baseline="0">
                <a:solidFill>
                  <a:srgbClr val="F02423"/>
                </a:solidFill>
                <a:latin typeface="Kontrapunkt Bob" panose="02000000000000000000" pitchFamily="50"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ctr" defTabSz="914400">
              <a:spcBef>
                <a:spcPts val="1000"/>
              </a:spcBef>
              <a:defRPr/>
            </a:pPr>
            <a:r>
              <a:rPr lang="en-GB"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2016</a:t>
            </a:r>
          </a:p>
        </p:txBody>
      </p:sp>
      <p:sp>
        <p:nvSpPr>
          <p:cNvPr id="25" name="TextBox 18"/>
          <p:cNvSpPr txBox="1"/>
          <p:nvPr/>
        </p:nvSpPr>
        <p:spPr>
          <a:xfrm>
            <a:off x="8809195" y="4867655"/>
            <a:ext cx="2013460" cy="984885"/>
          </a:xfrm>
          <a:prstGeom prst="rect">
            <a:avLst/>
          </a:prstGeom>
          <a:noFill/>
        </p:spPr>
        <p:txBody>
          <a:bodyPr wrap="square" lIns="0" tIns="0" rIns="0" bIns="0" rtlCol="0">
            <a:spAutoFit/>
          </a:bodyPr>
          <a:lstStyle/>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en-US"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defTabSz="1219200">
              <a:defRPr/>
            </a:pPr>
            <a:r>
              <a:rPr lang="zh-CN" altLang="en-US"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单击添加文本内容</a:t>
            </a:r>
            <a:endParaRPr lang="nl-NL" altLang="zh-CN" sz="16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TextBox 19"/>
          <p:cNvSpPr txBox="1"/>
          <p:nvPr/>
        </p:nvSpPr>
        <p:spPr>
          <a:xfrm>
            <a:off x="2313762" y="4387254"/>
            <a:ext cx="1330447" cy="369332"/>
          </a:xfrm>
          <a:prstGeom prst="rect">
            <a:avLst/>
          </a:prstGeom>
          <a:noFill/>
        </p:spPr>
        <p:txBody>
          <a:bodyPr wrap="square" lIns="0" tIns="0" rIns="0" bIns="0" rtlCol="0">
            <a:spAutoFit/>
          </a:bodyPr>
          <a:lstStyle/>
          <a:p>
            <a:pPr algn="ctr" defTabSz="1219200">
              <a:defRPr/>
            </a:pPr>
            <a:r>
              <a:rPr lang="zh-CN" altLang="en-US"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GB"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7" name="TextBox 20"/>
          <p:cNvSpPr txBox="1"/>
          <p:nvPr/>
        </p:nvSpPr>
        <p:spPr>
          <a:xfrm>
            <a:off x="4616649" y="4387254"/>
            <a:ext cx="1330447" cy="369332"/>
          </a:xfrm>
          <a:prstGeom prst="rect">
            <a:avLst/>
          </a:prstGeom>
          <a:noFill/>
        </p:spPr>
        <p:txBody>
          <a:bodyPr wrap="square" lIns="0" tIns="0" rIns="0" bIns="0" rtlCol="0">
            <a:spAutoFit/>
          </a:bodyPr>
          <a:lstStyle/>
          <a:p>
            <a:pPr algn="ctr" defTabSz="1219200">
              <a:defRPr/>
            </a:pPr>
            <a:r>
              <a:rPr lang="zh-CN" altLang="en-US"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GB" altLang="zh-CN"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TextBox 21"/>
          <p:cNvSpPr txBox="1"/>
          <p:nvPr/>
        </p:nvSpPr>
        <p:spPr>
          <a:xfrm>
            <a:off x="6828611" y="4387254"/>
            <a:ext cx="1330447" cy="369332"/>
          </a:xfrm>
          <a:prstGeom prst="rect">
            <a:avLst/>
          </a:prstGeom>
          <a:noFill/>
        </p:spPr>
        <p:txBody>
          <a:bodyPr wrap="square" lIns="0" tIns="0" rIns="0" bIns="0" rtlCol="0">
            <a:spAutoFit/>
          </a:bodyPr>
          <a:lstStyle/>
          <a:p>
            <a:pPr algn="ctr" defTabSz="1219200">
              <a:defRPr/>
            </a:pPr>
            <a:r>
              <a:rPr lang="zh-CN" altLang="en-US"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GB" altLang="zh-CN"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9" name="TextBox 22"/>
          <p:cNvSpPr txBox="1"/>
          <p:nvPr/>
        </p:nvSpPr>
        <p:spPr>
          <a:xfrm>
            <a:off x="9131498" y="4387254"/>
            <a:ext cx="1330447" cy="369332"/>
          </a:xfrm>
          <a:prstGeom prst="rect">
            <a:avLst/>
          </a:prstGeom>
          <a:noFill/>
        </p:spPr>
        <p:txBody>
          <a:bodyPr wrap="square" lIns="0" tIns="0" rIns="0" bIns="0" rtlCol="0">
            <a:spAutoFit/>
          </a:bodyPr>
          <a:lstStyle/>
          <a:p>
            <a:pPr algn="ctr" defTabSz="1219200">
              <a:defRPr/>
            </a:pPr>
            <a:r>
              <a:rPr lang="zh-CN" altLang="en-US"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添加标题</a:t>
            </a:r>
            <a:endParaRPr lang="en-GB" altLang="zh-CN" sz="2400"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0" name="矩形 29"/>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1" name="直接连接符 30"/>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8">
                                            <p:txEl>
                                              <p:pRg st="0" end="0"/>
                                            </p:txEl>
                                          </p:spTgt>
                                        </p:tgtEl>
                                        <p:attrNameLst>
                                          <p:attrName>style.visibility</p:attrName>
                                        </p:attrNameLst>
                                      </p:cBhvr>
                                      <p:to>
                                        <p:strVal val="visible"/>
                                      </p:to>
                                    </p:set>
                                    <p:animEffect transition="in" filter="fade">
                                      <p:cBhvr>
                                        <p:cTn id="14" dur="500"/>
                                        <p:tgtEl>
                                          <p:spTgt spid="18">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500"/>
                                        <p:tgtEl>
                                          <p:spTgt spid="19"/>
                                        </p:tgtEl>
                                      </p:cBhvr>
                                    </p:animEffect>
                                  </p:childTnLst>
                                </p:cTn>
                              </p:par>
                            </p:childTnLst>
                          </p:cTn>
                        </p:par>
                        <p:par>
                          <p:cTn id="22" fill="hold">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fade">
                                      <p:cBhvr>
                                        <p:cTn id="32" dur="500"/>
                                        <p:tgtEl>
                                          <p:spTgt spid="20">
                                            <p:txEl>
                                              <p:pRg st="0" end="0"/>
                                            </p:txEl>
                                          </p:spTgt>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par>
                          <p:cTn id="47" fill="hold">
                            <p:stCondLst>
                              <p:cond delay="3500"/>
                            </p:stCondLst>
                            <p:childTnLst>
                              <p:par>
                                <p:cTn id="48" presetID="10" presetClass="entr" presetSubtype="0" fill="hold" grpId="0" nodeType="afterEffect">
                                  <p:stCondLst>
                                    <p:cond delay="0"/>
                                  </p:stCondLst>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fade">
                                      <p:cBhvr>
                                        <p:cTn id="50" dur="500"/>
                                        <p:tgtEl>
                                          <p:spTgt spid="22">
                                            <p:txEl>
                                              <p:pRg st="0" end="0"/>
                                            </p:txEl>
                                          </p:spTgt>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4500"/>
                            </p:stCondLst>
                            <p:childTnLst>
                              <p:par>
                                <p:cTn id="59" presetID="22" presetClass="entr" presetSubtype="4"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childTnLst>
                          </p:cTn>
                        </p:par>
                        <p:par>
                          <p:cTn id="65" fill="hold">
                            <p:stCondLst>
                              <p:cond delay="5000"/>
                            </p:stCondLst>
                            <p:childTnLst>
                              <p:par>
                                <p:cTn id="66" presetID="10" presetClass="entr" presetSubtype="0" fill="hold" grpId="0" nodeType="afterEffect">
                                  <p:stCondLst>
                                    <p:cond delay="0"/>
                                  </p:stCondLst>
                                  <p:childTnLst>
                                    <p:set>
                                      <p:cBhvr>
                                        <p:cTn id="67" dur="1" fill="hold">
                                          <p:stCondLst>
                                            <p:cond delay="0"/>
                                          </p:stCondLst>
                                        </p:cTn>
                                        <p:tgtEl>
                                          <p:spTgt spid="24">
                                            <p:txEl>
                                              <p:pRg st="0" end="0"/>
                                            </p:txEl>
                                          </p:spTgt>
                                        </p:tgtEl>
                                        <p:attrNameLst>
                                          <p:attrName>style.visibility</p:attrName>
                                        </p:attrNameLst>
                                      </p:cBhvr>
                                      <p:to>
                                        <p:strVal val="visible"/>
                                      </p:to>
                                    </p:set>
                                    <p:animEffect transition="in" filter="fade">
                                      <p:cBhvr>
                                        <p:cTn id="68" dur="500"/>
                                        <p:tgtEl>
                                          <p:spTgt spid="24">
                                            <p:txEl>
                                              <p:pRg st="0" end="0"/>
                                            </p:txEl>
                                          </p:spTgt>
                                        </p:tgtEl>
                                      </p:cBhvr>
                                    </p:animEffect>
                                  </p:childTnLst>
                                </p:cTn>
                              </p:par>
                            </p:childTnLst>
                          </p:cTn>
                        </p:par>
                        <p:par>
                          <p:cTn id="69" fill="hold">
                            <p:stCondLst>
                              <p:cond delay="5500"/>
                            </p:stCondLst>
                            <p:childTnLst>
                              <p:par>
                                <p:cTn id="70" presetID="10" presetClass="entr" presetSubtype="0" fill="hold" grpId="0"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up)">
                                      <p:cBhvr>
                                        <p:cTn id="7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p:bldP spid="15" grpId="0"/>
      <p:bldP spid="16" grpId="0"/>
      <p:bldP spid="17" grpId="0"/>
      <p:bldP spid="18" grpId="0" build="p"/>
      <p:bldP spid="19" grpId="0"/>
      <p:bldP spid="20" grpId="0" build="p"/>
      <p:bldP spid="21" grpId="0"/>
      <p:bldP spid="22" grpId="0" build="p"/>
      <p:bldP spid="23" grpId="0"/>
      <p:bldP spid="24" grpId="0" build="p"/>
      <p:bldP spid="25" grpId="0"/>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80234" y="2054901"/>
            <a:ext cx="4530039" cy="2831275"/>
            <a:chOff x="755576" y="1491630"/>
            <a:chExt cx="2880000" cy="1800000"/>
          </a:xfrm>
          <a:blipFill dpi="0" rotWithShape="1">
            <a:blip r:embed="rId3">
              <a:extLst>
                <a:ext uri="{28A0092B-C50C-407E-A947-70E740481C1C}">
                  <a14:useLocalDpi xmlns:a14="http://schemas.microsoft.com/office/drawing/2010/main" val="0"/>
                </a:ext>
              </a:extLst>
            </a:blip>
            <a:srcRect/>
            <a:stretch>
              <a:fillRect/>
            </a:stretch>
          </a:blipFill>
          <a:effectLst>
            <a:outerShdw blurRad="228600" dist="38100" dir="8400000" sx="105000" sy="105000" algn="tr" rotWithShape="0">
              <a:prstClr val="black">
                <a:alpha val="20000"/>
              </a:prstClr>
            </a:outerShdw>
          </a:effectLst>
        </p:grpSpPr>
        <p:sp>
          <p:nvSpPr>
            <p:cNvPr id="11" name="矩形 10"/>
            <p:cNvSpPr/>
            <p:nvPr/>
          </p:nvSpPr>
          <p:spPr>
            <a:xfrm>
              <a:off x="755576" y="1491630"/>
              <a:ext cx="2880000" cy="18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矩形 11"/>
            <p:cNvSpPr/>
            <p:nvPr/>
          </p:nvSpPr>
          <p:spPr>
            <a:xfrm>
              <a:off x="813012" y="1524499"/>
              <a:ext cx="2772000" cy="172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13" name="TextBox 4"/>
          <p:cNvSpPr txBox="1"/>
          <p:nvPr/>
        </p:nvSpPr>
        <p:spPr>
          <a:xfrm>
            <a:off x="6798793" y="2287746"/>
            <a:ext cx="4844387" cy="3323987"/>
          </a:xfrm>
          <a:prstGeom prst="rect">
            <a:avLst/>
          </a:prstGeom>
          <a:noFill/>
        </p:spPr>
        <p:txBody>
          <a:bodyPr wrap="square" lIns="0" tIns="0" rIns="0" bIns="0" rtlCol="0">
            <a:spAutoFit/>
          </a:bodyPr>
          <a:lstStyle/>
          <a:p>
            <a:pPr algn="just">
              <a:lnSpc>
                <a:spcPct val="150000"/>
              </a:lnSpc>
            </a:pPr>
            <a:r>
              <a:rPr lang="zh-CN" altLang="en-US" sz="11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       </a:t>
            </a: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某某科技发展公司是全球领先的综合通信解决方案提供商。公司将为全球160多个国家和地区的电信运营商和企业网客户提供创新技术与产品解决方案，让全世界用户享有语音、数据、多媒体、无线宽带等全方位沟通。公司成立于</a:t>
            </a:r>
            <a:r>
              <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2013</a:t>
            </a: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年，未来将在香港和深圳两地上市，是中国最大的通信设备上市公司。</a:t>
            </a:r>
          </a:p>
          <a:p>
            <a:pPr algn="just">
              <a:lnSpc>
                <a:spcPct val="15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       某某公司是全球领先的综合通信解决方案提供商。公司将为全球160多个国家和地区的电信运营商和企业网客户提供创新技术与产品解决方案。</a:t>
            </a:r>
          </a:p>
        </p:txBody>
      </p:sp>
      <p:grpSp>
        <p:nvGrpSpPr>
          <p:cNvPr id="14" name="组合 13"/>
          <p:cNvGrpSpPr/>
          <p:nvPr/>
        </p:nvGrpSpPr>
        <p:grpSpPr>
          <a:xfrm>
            <a:off x="3299568" y="4204061"/>
            <a:ext cx="3302085" cy="2063803"/>
            <a:chOff x="755576" y="1491630"/>
            <a:chExt cx="2880000" cy="1800000"/>
          </a:xfrm>
          <a:blipFill dpi="0" rotWithShape="1">
            <a:blip r:embed="rId3">
              <a:extLst>
                <a:ext uri="{28A0092B-C50C-407E-A947-70E740481C1C}">
                  <a14:useLocalDpi xmlns:a14="http://schemas.microsoft.com/office/drawing/2010/main" val="0"/>
                </a:ext>
              </a:extLst>
            </a:blip>
            <a:srcRect/>
            <a:stretch>
              <a:fillRect/>
            </a:stretch>
          </a:blipFill>
          <a:effectLst>
            <a:outerShdw blurRad="228600" dist="38100" dir="8400000" sx="105000" sy="105000" algn="tr" rotWithShape="0">
              <a:prstClr val="black">
                <a:alpha val="20000"/>
              </a:prstClr>
            </a:outerShdw>
          </a:effectLst>
        </p:grpSpPr>
        <p:sp>
          <p:nvSpPr>
            <p:cNvPr id="15" name="矩形 14"/>
            <p:cNvSpPr/>
            <p:nvPr/>
          </p:nvSpPr>
          <p:spPr>
            <a:xfrm>
              <a:off x="755576" y="1491630"/>
              <a:ext cx="2880000" cy="180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矩形 15"/>
            <p:cNvSpPr/>
            <p:nvPr/>
          </p:nvSpPr>
          <p:spPr>
            <a:xfrm>
              <a:off x="813012" y="1524499"/>
              <a:ext cx="2772000" cy="172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9" name="矩形 8"/>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17" name="直接连接符 16"/>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iterate type="lt">
                                    <p:tmPct val="30000"/>
                                  </p:iterate>
                                  <p:childTnLst>
                                    <p:set>
                                      <p:cBhvr>
                                        <p:cTn id="18" dur="1" fill="hold">
                                          <p:stCondLst>
                                            <p:cond delay="0"/>
                                          </p:stCondLst>
                                        </p:cTn>
                                        <p:tgtEl>
                                          <p:spTgt spid="13"/>
                                        </p:tgtEl>
                                        <p:attrNameLst>
                                          <p:attrName>style.visibility</p:attrName>
                                        </p:attrNameLst>
                                      </p:cBhvr>
                                      <p:to>
                                        <p:strVal val="visible"/>
                                      </p:to>
                                    </p:set>
                                    <p:animEffect transition="in" filter="wipe(left)">
                                      <p:cBhvr>
                                        <p:cTn id="19" dur="50"/>
                                        <p:tgtEl>
                                          <p:spTgt spid="13"/>
                                        </p:tgtEl>
                                      </p:cBhvr>
                                    </p:animEffect>
                                  </p:childTnLst>
                                </p:cTn>
                              </p:par>
                              <p:par>
                                <p:cTn id="20" presetID="36" presetClass="emph" presetSubtype="0" fill="hold" grpId="1" nodeType="withEffect">
                                  <p:stCondLst>
                                    <p:cond delay="0"/>
                                  </p:stCondLst>
                                  <p:iterate type="lt">
                                    <p:tmPct val="30000"/>
                                  </p:iterate>
                                  <p:childTnLst>
                                    <p:animScale>
                                      <p:cBhvr>
                                        <p:cTn id="21" dur="25" autoRev="1" fill="hold">
                                          <p:stCondLst>
                                            <p:cond delay="0"/>
                                          </p:stCondLst>
                                        </p:cTn>
                                        <p:tgtEl>
                                          <p:spTgt spid="13"/>
                                        </p:tgtEl>
                                      </p:cBhvr>
                                      <p:to x="80000" y="100000"/>
                                    </p:animScale>
                                    <p:anim by="(#ppt_w*0.10)" calcmode="lin" valueType="num">
                                      <p:cBhvr>
                                        <p:cTn id="22" dur="25" autoRev="1" fill="hold">
                                          <p:stCondLst>
                                            <p:cond delay="0"/>
                                          </p:stCondLst>
                                        </p:cTn>
                                        <p:tgtEl>
                                          <p:spTgt spid="13"/>
                                        </p:tgtEl>
                                        <p:attrNameLst>
                                          <p:attrName>ppt_x</p:attrName>
                                        </p:attrNameLst>
                                      </p:cBhvr>
                                    </p:anim>
                                    <p:anim by="(-#ppt_w*0.10)" calcmode="lin" valueType="num">
                                      <p:cBhvr>
                                        <p:cTn id="23" dur="25" autoRev="1" fill="hold">
                                          <p:stCondLst>
                                            <p:cond delay="0"/>
                                          </p:stCondLst>
                                        </p:cTn>
                                        <p:tgtEl>
                                          <p:spTgt spid="13"/>
                                        </p:tgtEl>
                                        <p:attrNameLst>
                                          <p:attrName>ppt_y</p:attrName>
                                        </p:attrNameLst>
                                      </p:cBhvr>
                                    </p:anim>
                                    <p:animRot by="-480000">
                                      <p:cBhvr>
                                        <p:cTn id="24" dur="25" autoRev="1"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接连接符 9"/>
          <p:cNvCxnSpPr/>
          <p:nvPr/>
        </p:nvCxnSpPr>
        <p:spPr>
          <a:xfrm>
            <a:off x="1937539" y="3537012"/>
            <a:ext cx="8316924"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999656" y="2348880"/>
            <a:ext cx="609440" cy="1296144"/>
            <a:chOff x="2998862" y="2348880"/>
            <a:chExt cx="609440" cy="1296144"/>
          </a:xfrm>
          <a:solidFill>
            <a:schemeClr val="bg1"/>
          </a:solidFill>
        </p:grpSpPr>
        <p:sp>
          <p:nvSpPr>
            <p:cNvPr id="12" name="椭圆 11"/>
            <p:cNvSpPr/>
            <p:nvPr/>
          </p:nvSpPr>
          <p:spPr>
            <a:xfrm>
              <a:off x="299886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任意多边形 12"/>
            <p:cNvSpPr/>
            <p:nvPr/>
          </p:nvSpPr>
          <p:spPr>
            <a:xfrm>
              <a:off x="3103899"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4" name="组合 13"/>
          <p:cNvGrpSpPr/>
          <p:nvPr/>
        </p:nvGrpSpPr>
        <p:grpSpPr>
          <a:xfrm>
            <a:off x="3719736" y="3429001"/>
            <a:ext cx="609011" cy="1290631"/>
            <a:chOff x="3718942" y="3429000"/>
            <a:chExt cx="609010" cy="1290630"/>
          </a:xfrm>
          <a:solidFill>
            <a:schemeClr val="bg1"/>
          </a:solidFill>
        </p:grpSpPr>
        <p:sp>
          <p:nvSpPr>
            <p:cNvPr id="15" name="椭圆 14"/>
            <p:cNvSpPr/>
            <p:nvPr/>
          </p:nvSpPr>
          <p:spPr>
            <a:xfrm>
              <a:off x="371894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任意多边形 15"/>
            <p:cNvSpPr/>
            <p:nvPr/>
          </p:nvSpPr>
          <p:spPr>
            <a:xfrm flipV="1">
              <a:off x="3823549"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7" name="组合 16"/>
          <p:cNvGrpSpPr/>
          <p:nvPr/>
        </p:nvGrpSpPr>
        <p:grpSpPr>
          <a:xfrm>
            <a:off x="4943872" y="2348880"/>
            <a:ext cx="624299" cy="1296144"/>
            <a:chOff x="4943078" y="2348880"/>
            <a:chExt cx="624298" cy="1296144"/>
          </a:xfrm>
          <a:solidFill>
            <a:schemeClr val="bg1"/>
          </a:solidFill>
        </p:grpSpPr>
        <p:sp>
          <p:nvSpPr>
            <p:cNvPr id="18" name="椭圆 17"/>
            <p:cNvSpPr/>
            <p:nvPr/>
          </p:nvSpPr>
          <p:spPr>
            <a:xfrm>
              <a:off x="494307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任意多边形 18"/>
            <p:cNvSpPr/>
            <p:nvPr/>
          </p:nvSpPr>
          <p:spPr>
            <a:xfrm>
              <a:off x="5062973"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0" name="组合 19"/>
          <p:cNvGrpSpPr/>
          <p:nvPr/>
        </p:nvGrpSpPr>
        <p:grpSpPr>
          <a:xfrm>
            <a:off x="5987988" y="3429001"/>
            <a:ext cx="624299" cy="1290631"/>
            <a:chOff x="5987194" y="3429000"/>
            <a:chExt cx="624298" cy="1290630"/>
          </a:xfrm>
          <a:solidFill>
            <a:schemeClr val="bg1"/>
          </a:solidFill>
        </p:grpSpPr>
        <p:sp>
          <p:nvSpPr>
            <p:cNvPr id="21" name="椭圆 20"/>
            <p:cNvSpPr/>
            <p:nvPr/>
          </p:nvSpPr>
          <p:spPr>
            <a:xfrm>
              <a:off x="5987194"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2" name="任意多边形 21"/>
            <p:cNvSpPr/>
            <p:nvPr/>
          </p:nvSpPr>
          <p:spPr>
            <a:xfrm flipV="1">
              <a:off x="6107089"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3" name="组合 22"/>
          <p:cNvGrpSpPr/>
          <p:nvPr/>
        </p:nvGrpSpPr>
        <p:grpSpPr>
          <a:xfrm>
            <a:off x="8472264" y="3429001"/>
            <a:ext cx="624299" cy="1290631"/>
            <a:chOff x="8471470" y="3429000"/>
            <a:chExt cx="624298" cy="1290630"/>
          </a:xfrm>
          <a:solidFill>
            <a:schemeClr val="bg1"/>
          </a:solidFill>
        </p:grpSpPr>
        <p:sp>
          <p:nvSpPr>
            <p:cNvPr id="24" name="椭圆 23"/>
            <p:cNvSpPr/>
            <p:nvPr/>
          </p:nvSpPr>
          <p:spPr>
            <a:xfrm>
              <a:off x="8471470"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任意多边形 24"/>
            <p:cNvSpPr/>
            <p:nvPr/>
          </p:nvSpPr>
          <p:spPr>
            <a:xfrm flipV="1">
              <a:off x="8591365"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6" name="组合 25"/>
          <p:cNvGrpSpPr/>
          <p:nvPr/>
        </p:nvGrpSpPr>
        <p:grpSpPr>
          <a:xfrm>
            <a:off x="7660333" y="2348880"/>
            <a:ext cx="590289" cy="1296144"/>
            <a:chOff x="7659538" y="2348880"/>
            <a:chExt cx="590289" cy="1296144"/>
          </a:xfrm>
          <a:solidFill>
            <a:schemeClr val="bg1"/>
          </a:solidFill>
        </p:grpSpPr>
        <p:sp>
          <p:nvSpPr>
            <p:cNvPr id="27" name="椭圆 26"/>
            <p:cNvSpPr/>
            <p:nvPr/>
          </p:nvSpPr>
          <p:spPr>
            <a:xfrm>
              <a:off x="765953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任意多边形 27"/>
            <p:cNvSpPr/>
            <p:nvPr/>
          </p:nvSpPr>
          <p:spPr>
            <a:xfrm>
              <a:off x="7745424"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1" fmla="*/ 15927 w 511653"/>
                <a:gd name="connsiteY0-2" fmla="*/ 1158240 h 1158240"/>
                <a:gd name="connsiteX1-3" fmla="*/ 74347 w 511653"/>
                <a:gd name="connsiteY1-4" fmla="*/ 525780 h 1158240"/>
                <a:gd name="connsiteX2-5" fmla="*/ 457887 w 511653"/>
                <a:gd name="connsiteY2-6" fmla="*/ 449580 h 1158240"/>
                <a:gd name="connsiteX3-7" fmla="*/ 495987 w 511653"/>
                <a:gd name="connsiteY3-8" fmla="*/ 0 h 1158240"/>
                <a:gd name="connsiteX0-9" fmla="*/ 15927 w 511653"/>
                <a:gd name="connsiteY0-10" fmla="*/ 1158240 h 1158240"/>
                <a:gd name="connsiteX1-11" fmla="*/ 74347 w 511653"/>
                <a:gd name="connsiteY1-12" fmla="*/ 525780 h 1158240"/>
                <a:gd name="connsiteX2-13" fmla="*/ 457887 w 511653"/>
                <a:gd name="connsiteY2-14" fmla="*/ 449580 h 1158240"/>
                <a:gd name="connsiteX3-15" fmla="*/ 495987 w 511653"/>
                <a:gd name="connsiteY3-16" fmla="*/ 0 h 1158240"/>
                <a:gd name="connsiteX0-17" fmla="*/ 796 w 496522"/>
                <a:gd name="connsiteY0-18" fmla="*/ 1158240 h 1158240"/>
                <a:gd name="connsiteX1-19" fmla="*/ 5876 w 496522"/>
                <a:gd name="connsiteY1-20" fmla="*/ 661670 h 1158240"/>
                <a:gd name="connsiteX2-21" fmla="*/ 59216 w 496522"/>
                <a:gd name="connsiteY2-22" fmla="*/ 525780 h 1158240"/>
                <a:gd name="connsiteX3-23" fmla="*/ 442756 w 496522"/>
                <a:gd name="connsiteY3-24" fmla="*/ 449580 h 1158240"/>
                <a:gd name="connsiteX4" fmla="*/ 480856 w 496522"/>
                <a:gd name="connsiteY4" fmla="*/ 0 h 1158240"/>
                <a:gd name="connsiteX0-25" fmla="*/ 796 w 496522"/>
                <a:gd name="connsiteY0-26" fmla="*/ 1158240 h 1158240"/>
                <a:gd name="connsiteX1-27" fmla="*/ 5876 w 496522"/>
                <a:gd name="connsiteY1-28" fmla="*/ 661670 h 1158240"/>
                <a:gd name="connsiteX2-29" fmla="*/ 59216 w 496522"/>
                <a:gd name="connsiteY2-30" fmla="*/ 525780 h 1158240"/>
                <a:gd name="connsiteX3-31" fmla="*/ 442756 w 496522"/>
                <a:gd name="connsiteY3-32" fmla="*/ 449580 h 1158240"/>
                <a:gd name="connsiteX4-33" fmla="*/ 480856 w 496522"/>
                <a:gd name="connsiteY4-34" fmla="*/ 0 h 1158240"/>
                <a:gd name="connsiteX0-35" fmla="*/ 4327 w 497573"/>
                <a:gd name="connsiteY0-36" fmla="*/ 1158240 h 1158240"/>
                <a:gd name="connsiteX1-37" fmla="*/ 9407 w 497573"/>
                <a:gd name="connsiteY1-38" fmla="*/ 661670 h 1158240"/>
                <a:gd name="connsiteX2-39" fmla="*/ 113547 w 497573"/>
                <a:gd name="connsiteY2-40" fmla="*/ 525780 h 1158240"/>
                <a:gd name="connsiteX3-41" fmla="*/ 446287 w 497573"/>
                <a:gd name="connsiteY3-42" fmla="*/ 449580 h 1158240"/>
                <a:gd name="connsiteX4-43" fmla="*/ 484387 w 497573"/>
                <a:gd name="connsiteY4-44" fmla="*/ 0 h 1158240"/>
                <a:gd name="connsiteX0-45" fmla="*/ 4327 w 497573"/>
                <a:gd name="connsiteY0-46" fmla="*/ 1158240 h 1158240"/>
                <a:gd name="connsiteX1-47" fmla="*/ 9407 w 497573"/>
                <a:gd name="connsiteY1-48" fmla="*/ 661670 h 1158240"/>
                <a:gd name="connsiteX2-49" fmla="*/ 113547 w 497573"/>
                <a:gd name="connsiteY2-50" fmla="*/ 525780 h 1158240"/>
                <a:gd name="connsiteX3-51" fmla="*/ 446287 w 497573"/>
                <a:gd name="connsiteY3-52" fmla="*/ 449580 h 1158240"/>
                <a:gd name="connsiteX4-53" fmla="*/ 484387 w 497573"/>
                <a:gd name="connsiteY4-54" fmla="*/ 0 h 1158240"/>
                <a:gd name="connsiteX0-55" fmla="*/ 4327 w 497573"/>
                <a:gd name="connsiteY0-56" fmla="*/ 1158240 h 1158240"/>
                <a:gd name="connsiteX1-57" fmla="*/ 9407 w 497573"/>
                <a:gd name="connsiteY1-58" fmla="*/ 661670 h 1158240"/>
                <a:gd name="connsiteX2-59" fmla="*/ 113547 w 497573"/>
                <a:gd name="connsiteY2-60" fmla="*/ 525780 h 1158240"/>
                <a:gd name="connsiteX3-61" fmla="*/ 446287 w 497573"/>
                <a:gd name="connsiteY3-62" fmla="*/ 449580 h 1158240"/>
                <a:gd name="connsiteX4-63" fmla="*/ 484387 w 497573"/>
                <a:gd name="connsiteY4-64" fmla="*/ 0 h 1158240"/>
                <a:gd name="connsiteX0-65" fmla="*/ 4327 w 497573"/>
                <a:gd name="connsiteY0-66" fmla="*/ 1158240 h 1158240"/>
                <a:gd name="connsiteX1-67" fmla="*/ 9407 w 497573"/>
                <a:gd name="connsiteY1-68" fmla="*/ 661670 h 1158240"/>
                <a:gd name="connsiteX2-69" fmla="*/ 113547 w 497573"/>
                <a:gd name="connsiteY2-70" fmla="*/ 525780 h 1158240"/>
                <a:gd name="connsiteX3-71" fmla="*/ 446287 w 497573"/>
                <a:gd name="connsiteY3-72" fmla="*/ 449580 h 1158240"/>
                <a:gd name="connsiteX4-73" fmla="*/ 484387 w 497573"/>
                <a:gd name="connsiteY4-74" fmla="*/ 0 h 1158240"/>
                <a:gd name="connsiteX0-75" fmla="*/ 4327 w 497573"/>
                <a:gd name="connsiteY0-76" fmla="*/ 1158240 h 1158240"/>
                <a:gd name="connsiteX1-77" fmla="*/ 9407 w 497573"/>
                <a:gd name="connsiteY1-78" fmla="*/ 661670 h 1158240"/>
                <a:gd name="connsiteX2-79" fmla="*/ 113547 w 497573"/>
                <a:gd name="connsiteY2-80" fmla="*/ 525780 h 1158240"/>
                <a:gd name="connsiteX3-81" fmla="*/ 446287 w 497573"/>
                <a:gd name="connsiteY3-82" fmla="*/ 449580 h 1158240"/>
                <a:gd name="connsiteX4-83" fmla="*/ 484387 w 497573"/>
                <a:gd name="connsiteY4-84" fmla="*/ 0 h 1158240"/>
                <a:gd name="connsiteX0-85" fmla="*/ 4327 w 497573"/>
                <a:gd name="connsiteY0-86" fmla="*/ 1158240 h 1158240"/>
                <a:gd name="connsiteX1-87" fmla="*/ 9407 w 497573"/>
                <a:gd name="connsiteY1-88" fmla="*/ 661670 h 1158240"/>
                <a:gd name="connsiteX2-89" fmla="*/ 113547 w 497573"/>
                <a:gd name="connsiteY2-90" fmla="*/ 525780 h 1158240"/>
                <a:gd name="connsiteX3-91" fmla="*/ 446287 w 497573"/>
                <a:gd name="connsiteY3-92" fmla="*/ 449580 h 1158240"/>
                <a:gd name="connsiteX4-93" fmla="*/ 484387 w 497573"/>
                <a:gd name="connsiteY4-94" fmla="*/ 0 h 1158240"/>
                <a:gd name="connsiteX0-95" fmla="*/ 1638 w 494884"/>
                <a:gd name="connsiteY0-96" fmla="*/ 1158240 h 1158240"/>
                <a:gd name="connsiteX1-97" fmla="*/ 6718 w 494884"/>
                <a:gd name="connsiteY1-98" fmla="*/ 661670 h 1158240"/>
                <a:gd name="connsiteX2-99" fmla="*/ 110858 w 494884"/>
                <a:gd name="connsiteY2-100" fmla="*/ 525780 h 1158240"/>
                <a:gd name="connsiteX3-101" fmla="*/ 443598 w 494884"/>
                <a:gd name="connsiteY3-102" fmla="*/ 449580 h 1158240"/>
                <a:gd name="connsiteX4-103" fmla="*/ 481698 w 494884"/>
                <a:gd name="connsiteY4-104" fmla="*/ 0 h 1158240"/>
                <a:gd name="connsiteX0-105" fmla="*/ 17011 w 510257"/>
                <a:gd name="connsiteY0-106" fmla="*/ 1158240 h 1158240"/>
                <a:gd name="connsiteX1-107" fmla="*/ 3041 w 510257"/>
                <a:gd name="connsiteY1-108" fmla="*/ 675957 h 1158240"/>
                <a:gd name="connsiteX2-109" fmla="*/ 126231 w 510257"/>
                <a:gd name="connsiteY2-110" fmla="*/ 525780 h 1158240"/>
                <a:gd name="connsiteX3-111" fmla="*/ 458971 w 510257"/>
                <a:gd name="connsiteY3-112" fmla="*/ 449580 h 1158240"/>
                <a:gd name="connsiteX4-113" fmla="*/ 497071 w 510257"/>
                <a:gd name="connsiteY4-114" fmla="*/ 0 h 1158240"/>
                <a:gd name="connsiteX0-115" fmla="*/ 15386 w 508632"/>
                <a:gd name="connsiteY0-116" fmla="*/ 1158240 h 1158240"/>
                <a:gd name="connsiteX1-117" fmla="*/ 1416 w 508632"/>
                <a:gd name="connsiteY1-118" fmla="*/ 675957 h 1158240"/>
                <a:gd name="connsiteX2-119" fmla="*/ 124606 w 508632"/>
                <a:gd name="connsiteY2-120" fmla="*/ 525780 h 1158240"/>
                <a:gd name="connsiteX3-121" fmla="*/ 457346 w 508632"/>
                <a:gd name="connsiteY3-122" fmla="*/ 449580 h 1158240"/>
                <a:gd name="connsiteX4-123" fmla="*/ 495446 w 508632"/>
                <a:gd name="connsiteY4-124" fmla="*/ 0 h 1158240"/>
                <a:gd name="connsiteX0-125" fmla="*/ 15386 w 508632"/>
                <a:gd name="connsiteY0-126" fmla="*/ 1158240 h 1158240"/>
                <a:gd name="connsiteX1-127" fmla="*/ 1416 w 508632"/>
                <a:gd name="connsiteY1-128" fmla="*/ 675957 h 1158240"/>
                <a:gd name="connsiteX2-129" fmla="*/ 124606 w 508632"/>
                <a:gd name="connsiteY2-130" fmla="*/ 525780 h 1158240"/>
                <a:gd name="connsiteX3-131" fmla="*/ 457346 w 508632"/>
                <a:gd name="connsiteY3-132" fmla="*/ 449580 h 1158240"/>
                <a:gd name="connsiteX4-133" fmla="*/ 495446 w 508632"/>
                <a:gd name="connsiteY4-134" fmla="*/ 0 h 1158240"/>
                <a:gd name="connsiteX0-135" fmla="*/ 15386 w 508632"/>
                <a:gd name="connsiteY0-136" fmla="*/ 1158240 h 1158240"/>
                <a:gd name="connsiteX1-137" fmla="*/ 1416 w 508632"/>
                <a:gd name="connsiteY1-138" fmla="*/ 675957 h 1158240"/>
                <a:gd name="connsiteX2-139" fmla="*/ 124606 w 508632"/>
                <a:gd name="connsiteY2-140" fmla="*/ 525780 h 1158240"/>
                <a:gd name="connsiteX3-141" fmla="*/ 457346 w 508632"/>
                <a:gd name="connsiteY3-142" fmla="*/ 449580 h 1158240"/>
                <a:gd name="connsiteX4-143" fmla="*/ 495446 w 508632"/>
                <a:gd name="connsiteY4-144" fmla="*/ 0 h 1158240"/>
                <a:gd name="connsiteX0-145" fmla="*/ 15664 w 513673"/>
                <a:gd name="connsiteY0-146" fmla="*/ 1158240 h 1158240"/>
                <a:gd name="connsiteX1-147" fmla="*/ 6457 w 513673"/>
                <a:gd name="connsiteY1-148" fmla="*/ 675957 h 1158240"/>
                <a:gd name="connsiteX2-149" fmla="*/ 129647 w 513673"/>
                <a:gd name="connsiteY2-150" fmla="*/ 525780 h 1158240"/>
                <a:gd name="connsiteX3-151" fmla="*/ 462387 w 513673"/>
                <a:gd name="connsiteY3-152" fmla="*/ 449580 h 1158240"/>
                <a:gd name="connsiteX4-153" fmla="*/ 500487 w 513673"/>
                <a:gd name="connsiteY4-154" fmla="*/ 0 h 1158240"/>
                <a:gd name="connsiteX0-155" fmla="*/ 17239 w 515248"/>
                <a:gd name="connsiteY0-156" fmla="*/ 1158240 h 1158240"/>
                <a:gd name="connsiteX1-157" fmla="*/ 8032 w 515248"/>
                <a:gd name="connsiteY1-158" fmla="*/ 675957 h 1158240"/>
                <a:gd name="connsiteX2-159" fmla="*/ 131222 w 515248"/>
                <a:gd name="connsiteY2-160" fmla="*/ 525780 h 1158240"/>
                <a:gd name="connsiteX3-161" fmla="*/ 463962 w 515248"/>
                <a:gd name="connsiteY3-162" fmla="*/ 449580 h 1158240"/>
                <a:gd name="connsiteX4-163" fmla="*/ 502062 w 515248"/>
                <a:gd name="connsiteY4-164" fmla="*/ 0 h 1158240"/>
                <a:gd name="connsiteX0-165" fmla="*/ 17239 w 515248"/>
                <a:gd name="connsiteY0-166" fmla="*/ 1158240 h 1158240"/>
                <a:gd name="connsiteX1-167" fmla="*/ 8032 w 515248"/>
                <a:gd name="connsiteY1-168" fmla="*/ 675957 h 1158240"/>
                <a:gd name="connsiteX2-169" fmla="*/ 131222 w 515248"/>
                <a:gd name="connsiteY2-170" fmla="*/ 525780 h 1158240"/>
                <a:gd name="connsiteX3-171" fmla="*/ 463962 w 515248"/>
                <a:gd name="connsiteY3-172" fmla="*/ 449580 h 1158240"/>
                <a:gd name="connsiteX4-173" fmla="*/ 502062 w 515248"/>
                <a:gd name="connsiteY4-174" fmla="*/ 0 h 1158240"/>
                <a:gd name="connsiteX0-175" fmla="*/ 10978 w 508987"/>
                <a:gd name="connsiteY0-176" fmla="*/ 1158240 h 1158240"/>
                <a:gd name="connsiteX1-177" fmla="*/ 1771 w 508987"/>
                <a:gd name="connsiteY1-178" fmla="*/ 675957 h 1158240"/>
                <a:gd name="connsiteX2-179" fmla="*/ 124961 w 508987"/>
                <a:gd name="connsiteY2-180" fmla="*/ 525780 h 1158240"/>
                <a:gd name="connsiteX3-181" fmla="*/ 457701 w 508987"/>
                <a:gd name="connsiteY3-182" fmla="*/ 449580 h 1158240"/>
                <a:gd name="connsiteX4-183" fmla="*/ 495801 w 508987"/>
                <a:gd name="connsiteY4-184" fmla="*/ 0 h 1158240"/>
                <a:gd name="connsiteX0-185" fmla="*/ 3620 w 501629"/>
                <a:gd name="connsiteY0-186" fmla="*/ 1158240 h 1158240"/>
                <a:gd name="connsiteX1-187" fmla="*/ 8700 w 501629"/>
                <a:gd name="connsiteY1-188" fmla="*/ 675957 h 1158240"/>
                <a:gd name="connsiteX2-189" fmla="*/ 117603 w 501629"/>
                <a:gd name="connsiteY2-190" fmla="*/ 525780 h 1158240"/>
                <a:gd name="connsiteX3-191" fmla="*/ 450343 w 501629"/>
                <a:gd name="connsiteY3-192" fmla="*/ 449580 h 1158240"/>
                <a:gd name="connsiteX4-193" fmla="*/ 488443 w 501629"/>
                <a:gd name="connsiteY4-194" fmla="*/ 0 h 1158240"/>
                <a:gd name="connsiteX0-195" fmla="*/ 7415 w 505424"/>
                <a:gd name="connsiteY0-196" fmla="*/ 1158240 h 1158240"/>
                <a:gd name="connsiteX1-197" fmla="*/ 2970 w 505424"/>
                <a:gd name="connsiteY1-198" fmla="*/ 680719 h 1158240"/>
                <a:gd name="connsiteX2-199" fmla="*/ 121398 w 505424"/>
                <a:gd name="connsiteY2-200" fmla="*/ 525780 h 1158240"/>
                <a:gd name="connsiteX3-201" fmla="*/ 454138 w 505424"/>
                <a:gd name="connsiteY3-202" fmla="*/ 449580 h 1158240"/>
                <a:gd name="connsiteX4-203" fmla="*/ 492238 w 505424"/>
                <a:gd name="connsiteY4-204" fmla="*/ 0 h 1158240"/>
                <a:gd name="connsiteX0-205" fmla="*/ 7415 w 505424"/>
                <a:gd name="connsiteY0-206" fmla="*/ 1158240 h 1158240"/>
                <a:gd name="connsiteX1-207" fmla="*/ 2970 w 505424"/>
                <a:gd name="connsiteY1-208" fmla="*/ 680719 h 1158240"/>
                <a:gd name="connsiteX2-209" fmla="*/ 121398 w 505424"/>
                <a:gd name="connsiteY2-210" fmla="*/ 525780 h 1158240"/>
                <a:gd name="connsiteX3-211" fmla="*/ 454138 w 505424"/>
                <a:gd name="connsiteY3-212" fmla="*/ 449580 h 1158240"/>
                <a:gd name="connsiteX4-213" fmla="*/ 492238 w 505424"/>
                <a:gd name="connsiteY4-214" fmla="*/ 0 h 1158240"/>
                <a:gd name="connsiteX0-215" fmla="*/ 7415 w 518817"/>
                <a:gd name="connsiteY0-216" fmla="*/ 1158240 h 1158240"/>
                <a:gd name="connsiteX1-217" fmla="*/ 2970 w 518817"/>
                <a:gd name="connsiteY1-218" fmla="*/ 680719 h 1158240"/>
                <a:gd name="connsiteX2-219" fmla="*/ 121398 w 518817"/>
                <a:gd name="connsiteY2-220" fmla="*/ 525780 h 1158240"/>
                <a:gd name="connsiteX3-221" fmla="*/ 482713 w 518817"/>
                <a:gd name="connsiteY3-222" fmla="*/ 487680 h 1158240"/>
                <a:gd name="connsiteX4-223" fmla="*/ 492238 w 518817"/>
                <a:gd name="connsiteY4-224" fmla="*/ 0 h 1158240"/>
                <a:gd name="connsiteX0-225" fmla="*/ 7415 w 518817"/>
                <a:gd name="connsiteY0-226" fmla="*/ 1158240 h 1158240"/>
                <a:gd name="connsiteX1-227" fmla="*/ 2970 w 518817"/>
                <a:gd name="connsiteY1-228" fmla="*/ 680719 h 1158240"/>
                <a:gd name="connsiteX2-229" fmla="*/ 121398 w 518817"/>
                <a:gd name="connsiteY2-230" fmla="*/ 525780 h 1158240"/>
                <a:gd name="connsiteX3-231" fmla="*/ 482713 w 518817"/>
                <a:gd name="connsiteY3-232" fmla="*/ 473392 h 1158240"/>
                <a:gd name="connsiteX4-233" fmla="*/ 492238 w 518817"/>
                <a:gd name="connsiteY4-234" fmla="*/ 0 h 1158240"/>
                <a:gd name="connsiteX0-235" fmla="*/ 7415 w 513005"/>
                <a:gd name="connsiteY0-236" fmla="*/ 1158240 h 1158240"/>
                <a:gd name="connsiteX1-237" fmla="*/ 2970 w 513005"/>
                <a:gd name="connsiteY1-238" fmla="*/ 680719 h 1158240"/>
                <a:gd name="connsiteX2-239" fmla="*/ 121398 w 513005"/>
                <a:gd name="connsiteY2-240" fmla="*/ 525780 h 1158240"/>
                <a:gd name="connsiteX3-241" fmla="*/ 482713 w 513005"/>
                <a:gd name="connsiteY3-242" fmla="*/ 473392 h 1158240"/>
                <a:gd name="connsiteX4-243" fmla="*/ 492238 w 513005"/>
                <a:gd name="connsiteY4-244" fmla="*/ 0 h 1158240"/>
                <a:gd name="connsiteX0-245" fmla="*/ 7415 w 506000"/>
                <a:gd name="connsiteY0-246" fmla="*/ 1158240 h 1158240"/>
                <a:gd name="connsiteX1-247" fmla="*/ 2970 w 506000"/>
                <a:gd name="connsiteY1-248" fmla="*/ 680719 h 1158240"/>
                <a:gd name="connsiteX2-249" fmla="*/ 121398 w 506000"/>
                <a:gd name="connsiteY2-250" fmla="*/ 525780 h 1158240"/>
                <a:gd name="connsiteX3-251" fmla="*/ 482713 w 506000"/>
                <a:gd name="connsiteY3-252" fmla="*/ 473392 h 1158240"/>
                <a:gd name="connsiteX4-253" fmla="*/ 492238 w 506000"/>
                <a:gd name="connsiteY4-254" fmla="*/ 0 h 1158240"/>
                <a:gd name="connsiteX0-255" fmla="*/ 7415 w 517650"/>
                <a:gd name="connsiteY0-256" fmla="*/ 1158240 h 1158240"/>
                <a:gd name="connsiteX1-257" fmla="*/ 2970 w 517650"/>
                <a:gd name="connsiteY1-258" fmla="*/ 680719 h 1158240"/>
                <a:gd name="connsiteX2-259" fmla="*/ 121398 w 517650"/>
                <a:gd name="connsiteY2-260" fmla="*/ 525780 h 1158240"/>
                <a:gd name="connsiteX3-261" fmla="*/ 482713 w 517650"/>
                <a:gd name="connsiteY3-262" fmla="*/ 473392 h 1158240"/>
                <a:gd name="connsiteX4-263" fmla="*/ 504621 w 517650"/>
                <a:gd name="connsiteY4-264" fmla="*/ 350520 h 1158240"/>
                <a:gd name="connsiteX5" fmla="*/ 492238 w 517650"/>
                <a:gd name="connsiteY5" fmla="*/ 0 h 1158240"/>
                <a:gd name="connsiteX0-265" fmla="*/ 7415 w 506303"/>
                <a:gd name="connsiteY0-266" fmla="*/ 1158240 h 1158240"/>
                <a:gd name="connsiteX1-267" fmla="*/ 2970 w 506303"/>
                <a:gd name="connsiteY1-268" fmla="*/ 680719 h 1158240"/>
                <a:gd name="connsiteX2-269" fmla="*/ 121398 w 506303"/>
                <a:gd name="connsiteY2-270" fmla="*/ 525780 h 1158240"/>
                <a:gd name="connsiteX3-271" fmla="*/ 458901 w 506303"/>
                <a:gd name="connsiteY3-272" fmla="*/ 482917 h 1158240"/>
                <a:gd name="connsiteX4-273" fmla="*/ 504621 w 506303"/>
                <a:gd name="connsiteY4-274" fmla="*/ 350520 h 1158240"/>
                <a:gd name="connsiteX5-275" fmla="*/ 492238 w 506303"/>
                <a:gd name="connsiteY5-276" fmla="*/ 0 h 1158240"/>
                <a:gd name="connsiteX0-277" fmla="*/ 7415 w 504766"/>
                <a:gd name="connsiteY0-278" fmla="*/ 1158240 h 1158240"/>
                <a:gd name="connsiteX1-279" fmla="*/ 2970 w 504766"/>
                <a:gd name="connsiteY1-280" fmla="*/ 680719 h 1158240"/>
                <a:gd name="connsiteX2-281" fmla="*/ 121398 w 504766"/>
                <a:gd name="connsiteY2-282" fmla="*/ 525780 h 1158240"/>
                <a:gd name="connsiteX3-283" fmla="*/ 444613 w 504766"/>
                <a:gd name="connsiteY3-284" fmla="*/ 482917 h 1158240"/>
                <a:gd name="connsiteX4-285" fmla="*/ 504621 w 504766"/>
                <a:gd name="connsiteY4-286" fmla="*/ 350520 h 1158240"/>
                <a:gd name="connsiteX5-287" fmla="*/ 492238 w 504766"/>
                <a:gd name="connsiteY5-288" fmla="*/ 0 h 1158240"/>
                <a:gd name="connsiteX0-289" fmla="*/ 7415 w 507328"/>
                <a:gd name="connsiteY0-290" fmla="*/ 1163003 h 1163003"/>
                <a:gd name="connsiteX1-291" fmla="*/ 2970 w 507328"/>
                <a:gd name="connsiteY1-292" fmla="*/ 685482 h 1163003"/>
                <a:gd name="connsiteX2-293" fmla="*/ 121398 w 507328"/>
                <a:gd name="connsiteY2-294" fmla="*/ 530543 h 1163003"/>
                <a:gd name="connsiteX3-295" fmla="*/ 444613 w 507328"/>
                <a:gd name="connsiteY3-296" fmla="*/ 487680 h 1163003"/>
                <a:gd name="connsiteX4-297" fmla="*/ 504621 w 507328"/>
                <a:gd name="connsiteY4-298" fmla="*/ 355283 h 1163003"/>
                <a:gd name="connsiteX5-299" fmla="*/ 506525 w 507328"/>
                <a:gd name="connsiteY5-300" fmla="*/ 0 h 1163003"/>
                <a:gd name="connsiteX0-301" fmla="*/ 7415 w 507328"/>
                <a:gd name="connsiteY0-302" fmla="*/ 1163003 h 1163003"/>
                <a:gd name="connsiteX1-303" fmla="*/ 2970 w 507328"/>
                <a:gd name="connsiteY1-304" fmla="*/ 685482 h 1163003"/>
                <a:gd name="connsiteX2-305" fmla="*/ 121398 w 507328"/>
                <a:gd name="connsiteY2-306" fmla="*/ 530543 h 1163003"/>
                <a:gd name="connsiteX3-307" fmla="*/ 444613 w 507328"/>
                <a:gd name="connsiteY3-308" fmla="*/ 487680 h 1163003"/>
                <a:gd name="connsiteX4-309" fmla="*/ 504621 w 507328"/>
                <a:gd name="connsiteY4-310" fmla="*/ 355283 h 1163003"/>
                <a:gd name="connsiteX5-311" fmla="*/ 506525 w 507328"/>
                <a:gd name="connsiteY5-312" fmla="*/ 0 h 1163003"/>
                <a:gd name="connsiteX0-313" fmla="*/ 7415 w 507328"/>
                <a:gd name="connsiteY0-314" fmla="*/ 1163003 h 1163003"/>
                <a:gd name="connsiteX1-315" fmla="*/ 2970 w 507328"/>
                <a:gd name="connsiteY1-316" fmla="*/ 685482 h 1163003"/>
                <a:gd name="connsiteX2-317" fmla="*/ 121398 w 507328"/>
                <a:gd name="connsiteY2-318" fmla="*/ 530543 h 1163003"/>
                <a:gd name="connsiteX3-319" fmla="*/ 444613 w 507328"/>
                <a:gd name="connsiteY3-320" fmla="*/ 487680 h 1163003"/>
                <a:gd name="connsiteX4-321" fmla="*/ 504621 w 507328"/>
                <a:gd name="connsiteY4-322" fmla="*/ 355283 h 1163003"/>
                <a:gd name="connsiteX5-323" fmla="*/ 506525 w 507328"/>
                <a:gd name="connsiteY5-324" fmla="*/ 0 h 1163003"/>
                <a:gd name="connsiteX0-325" fmla="*/ 7415 w 507328"/>
                <a:gd name="connsiteY0-326" fmla="*/ 1163003 h 1163003"/>
                <a:gd name="connsiteX1-327" fmla="*/ 2970 w 507328"/>
                <a:gd name="connsiteY1-328" fmla="*/ 685482 h 1163003"/>
                <a:gd name="connsiteX2-329" fmla="*/ 121398 w 507328"/>
                <a:gd name="connsiteY2-330" fmla="*/ 530543 h 1163003"/>
                <a:gd name="connsiteX3-331" fmla="*/ 444613 w 507328"/>
                <a:gd name="connsiteY3-332" fmla="*/ 516255 h 1163003"/>
                <a:gd name="connsiteX4-333" fmla="*/ 504621 w 507328"/>
                <a:gd name="connsiteY4-334" fmla="*/ 355283 h 1163003"/>
                <a:gd name="connsiteX5-335" fmla="*/ 506525 w 507328"/>
                <a:gd name="connsiteY5-336" fmla="*/ 0 h 1163003"/>
                <a:gd name="connsiteX0-337" fmla="*/ 7415 w 507328"/>
                <a:gd name="connsiteY0-338" fmla="*/ 1163003 h 1163003"/>
                <a:gd name="connsiteX1-339" fmla="*/ 2970 w 507328"/>
                <a:gd name="connsiteY1-340" fmla="*/ 685482 h 1163003"/>
                <a:gd name="connsiteX2-341" fmla="*/ 121398 w 507328"/>
                <a:gd name="connsiteY2-342" fmla="*/ 530543 h 1163003"/>
                <a:gd name="connsiteX3-343" fmla="*/ 444613 w 507328"/>
                <a:gd name="connsiteY3-344" fmla="*/ 516255 h 1163003"/>
                <a:gd name="connsiteX4-345" fmla="*/ 504621 w 507328"/>
                <a:gd name="connsiteY4-346" fmla="*/ 355283 h 1163003"/>
                <a:gd name="connsiteX5-347" fmla="*/ 506525 w 507328"/>
                <a:gd name="connsiteY5-348" fmla="*/ 0 h 1163003"/>
                <a:gd name="connsiteX0-349" fmla="*/ 7415 w 507328"/>
                <a:gd name="connsiteY0-350" fmla="*/ 1163003 h 1163003"/>
                <a:gd name="connsiteX1-351" fmla="*/ 2970 w 507328"/>
                <a:gd name="connsiteY1-352" fmla="*/ 685482 h 1163003"/>
                <a:gd name="connsiteX2-353" fmla="*/ 121398 w 507328"/>
                <a:gd name="connsiteY2-354" fmla="*/ 530543 h 1163003"/>
                <a:gd name="connsiteX3-355" fmla="*/ 411275 w 507328"/>
                <a:gd name="connsiteY3-356" fmla="*/ 511492 h 1163003"/>
                <a:gd name="connsiteX4-357" fmla="*/ 504621 w 507328"/>
                <a:gd name="connsiteY4-358" fmla="*/ 355283 h 1163003"/>
                <a:gd name="connsiteX5-359" fmla="*/ 506525 w 507328"/>
                <a:gd name="connsiteY5-360" fmla="*/ 0 h 1163003"/>
                <a:gd name="connsiteX0-361" fmla="*/ 7415 w 507328"/>
                <a:gd name="connsiteY0-362" fmla="*/ 1163003 h 1163003"/>
                <a:gd name="connsiteX1-363" fmla="*/ 2970 w 507328"/>
                <a:gd name="connsiteY1-364" fmla="*/ 666432 h 1163003"/>
                <a:gd name="connsiteX2-365" fmla="*/ 121398 w 507328"/>
                <a:gd name="connsiteY2-366" fmla="*/ 530543 h 1163003"/>
                <a:gd name="connsiteX3-367" fmla="*/ 411275 w 507328"/>
                <a:gd name="connsiteY3-368" fmla="*/ 511492 h 1163003"/>
                <a:gd name="connsiteX4-369" fmla="*/ 504621 w 507328"/>
                <a:gd name="connsiteY4-370" fmla="*/ 355283 h 1163003"/>
                <a:gd name="connsiteX5-371" fmla="*/ 506525 w 507328"/>
                <a:gd name="connsiteY5-372" fmla="*/ 0 h 1163003"/>
                <a:gd name="connsiteX0-373" fmla="*/ 4679 w 504592"/>
                <a:gd name="connsiteY0-374" fmla="*/ 1163003 h 1163003"/>
                <a:gd name="connsiteX1-375" fmla="*/ 234 w 504592"/>
                <a:gd name="connsiteY1-376" fmla="*/ 666432 h 1163003"/>
                <a:gd name="connsiteX2-377" fmla="*/ 118662 w 504592"/>
                <a:gd name="connsiteY2-378" fmla="*/ 530543 h 1163003"/>
                <a:gd name="connsiteX3-379" fmla="*/ 408539 w 504592"/>
                <a:gd name="connsiteY3-380" fmla="*/ 511492 h 1163003"/>
                <a:gd name="connsiteX4-381" fmla="*/ 501885 w 504592"/>
                <a:gd name="connsiteY4-382" fmla="*/ 355283 h 1163003"/>
                <a:gd name="connsiteX5-383" fmla="*/ 503789 w 504592"/>
                <a:gd name="connsiteY5-384" fmla="*/ 0 h 1163003"/>
                <a:gd name="connsiteX0-385" fmla="*/ 4679 w 504592"/>
                <a:gd name="connsiteY0-386" fmla="*/ 1163003 h 1163003"/>
                <a:gd name="connsiteX1-387" fmla="*/ 234 w 504592"/>
                <a:gd name="connsiteY1-388" fmla="*/ 666432 h 1163003"/>
                <a:gd name="connsiteX2-389" fmla="*/ 118662 w 504592"/>
                <a:gd name="connsiteY2-390" fmla="*/ 530543 h 1163003"/>
                <a:gd name="connsiteX3-391" fmla="*/ 408539 w 504592"/>
                <a:gd name="connsiteY3-392" fmla="*/ 511492 h 1163003"/>
                <a:gd name="connsiteX4-393" fmla="*/ 501885 w 504592"/>
                <a:gd name="connsiteY4-394" fmla="*/ 355283 h 1163003"/>
                <a:gd name="connsiteX5-395" fmla="*/ 503789 w 504592"/>
                <a:gd name="connsiteY5-396" fmla="*/ 0 h 1163003"/>
                <a:gd name="connsiteX0-397" fmla="*/ 4679 w 504592"/>
                <a:gd name="connsiteY0-398" fmla="*/ 1163003 h 1163003"/>
                <a:gd name="connsiteX1-399" fmla="*/ 234 w 504592"/>
                <a:gd name="connsiteY1-400" fmla="*/ 666432 h 1163003"/>
                <a:gd name="connsiteX2-401" fmla="*/ 118662 w 504592"/>
                <a:gd name="connsiteY2-402" fmla="*/ 530543 h 1163003"/>
                <a:gd name="connsiteX3-403" fmla="*/ 408539 w 504592"/>
                <a:gd name="connsiteY3-404" fmla="*/ 511492 h 1163003"/>
                <a:gd name="connsiteX4-405" fmla="*/ 501885 w 504592"/>
                <a:gd name="connsiteY4-406" fmla="*/ 355283 h 1163003"/>
                <a:gd name="connsiteX5-407" fmla="*/ 503789 w 504592"/>
                <a:gd name="connsiteY5-408" fmla="*/ 0 h 1163003"/>
                <a:gd name="connsiteX0-409" fmla="*/ 4679 w 504592"/>
                <a:gd name="connsiteY0-410" fmla="*/ 1163003 h 1163003"/>
                <a:gd name="connsiteX1-411" fmla="*/ 234 w 504592"/>
                <a:gd name="connsiteY1-412" fmla="*/ 666432 h 1163003"/>
                <a:gd name="connsiteX2-413" fmla="*/ 118662 w 504592"/>
                <a:gd name="connsiteY2-414" fmla="*/ 530543 h 1163003"/>
                <a:gd name="connsiteX3-415" fmla="*/ 408539 w 504592"/>
                <a:gd name="connsiteY3-416" fmla="*/ 535305 h 1163003"/>
                <a:gd name="connsiteX4-417" fmla="*/ 501885 w 504592"/>
                <a:gd name="connsiteY4-418" fmla="*/ 355283 h 1163003"/>
                <a:gd name="connsiteX5-419" fmla="*/ 503789 w 504592"/>
                <a:gd name="connsiteY5-420" fmla="*/ 0 h 1163003"/>
                <a:gd name="connsiteX0-421" fmla="*/ 4679 w 504592"/>
                <a:gd name="connsiteY0-422" fmla="*/ 1163003 h 1163003"/>
                <a:gd name="connsiteX1-423" fmla="*/ 234 w 504592"/>
                <a:gd name="connsiteY1-424" fmla="*/ 666432 h 1163003"/>
                <a:gd name="connsiteX2-425" fmla="*/ 118662 w 504592"/>
                <a:gd name="connsiteY2-426" fmla="*/ 530543 h 1163003"/>
                <a:gd name="connsiteX3-427" fmla="*/ 403777 w 504592"/>
                <a:gd name="connsiteY3-428" fmla="*/ 525780 h 1163003"/>
                <a:gd name="connsiteX4-429" fmla="*/ 501885 w 504592"/>
                <a:gd name="connsiteY4-430" fmla="*/ 355283 h 1163003"/>
                <a:gd name="connsiteX5-431" fmla="*/ 503789 w 504592"/>
                <a:gd name="connsiteY5-432" fmla="*/ 0 h 1163003"/>
                <a:gd name="connsiteX0-433" fmla="*/ 4679 w 504592"/>
                <a:gd name="connsiteY0-434" fmla="*/ 1163003 h 1163003"/>
                <a:gd name="connsiteX1-435" fmla="*/ 234 w 504592"/>
                <a:gd name="connsiteY1-436" fmla="*/ 666432 h 1163003"/>
                <a:gd name="connsiteX2-437" fmla="*/ 118662 w 504592"/>
                <a:gd name="connsiteY2-438" fmla="*/ 530543 h 1163003"/>
                <a:gd name="connsiteX3-439" fmla="*/ 403777 w 504592"/>
                <a:gd name="connsiteY3-440" fmla="*/ 525780 h 1163003"/>
                <a:gd name="connsiteX4-441" fmla="*/ 501885 w 504592"/>
                <a:gd name="connsiteY4-442" fmla="*/ 355283 h 1163003"/>
                <a:gd name="connsiteX5-443" fmla="*/ 503789 w 504592"/>
                <a:gd name="connsiteY5-444" fmla="*/ 0 h 1163003"/>
                <a:gd name="connsiteX0-445" fmla="*/ 7177 w 507090"/>
                <a:gd name="connsiteY0-446" fmla="*/ 1163003 h 1163003"/>
                <a:gd name="connsiteX1-447" fmla="*/ 2732 w 507090"/>
                <a:gd name="connsiteY1-448" fmla="*/ 666432 h 1163003"/>
                <a:gd name="connsiteX2-449" fmla="*/ 121160 w 507090"/>
                <a:gd name="connsiteY2-450" fmla="*/ 530543 h 1163003"/>
                <a:gd name="connsiteX3-451" fmla="*/ 406275 w 507090"/>
                <a:gd name="connsiteY3-452" fmla="*/ 525780 h 1163003"/>
                <a:gd name="connsiteX4-453" fmla="*/ 504383 w 507090"/>
                <a:gd name="connsiteY4-454" fmla="*/ 355283 h 1163003"/>
                <a:gd name="connsiteX5-455" fmla="*/ 506287 w 507090"/>
                <a:gd name="connsiteY5-456" fmla="*/ 0 h 1163003"/>
                <a:gd name="connsiteX0-457" fmla="*/ 7177 w 507090"/>
                <a:gd name="connsiteY0-458" fmla="*/ 1163003 h 1163003"/>
                <a:gd name="connsiteX1-459" fmla="*/ 2732 w 507090"/>
                <a:gd name="connsiteY1-460" fmla="*/ 666432 h 1163003"/>
                <a:gd name="connsiteX2-461" fmla="*/ 121160 w 507090"/>
                <a:gd name="connsiteY2-462" fmla="*/ 530543 h 1163003"/>
                <a:gd name="connsiteX3-463" fmla="*/ 406275 w 507090"/>
                <a:gd name="connsiteY3-464" fmla="*/ 525780 h 1163003"/>
                <a:gd name="connsiteX4-465" fmla="*/ 504383 w 507090"/>
                <a:gd name="connsiteY4-466" fmla="*/ 355283 h 1163003"/>
                <a:gd name="connsiteX5-467" fmla="*/ 506287 w 507090"/>
                <a:gd name="connsiteY5-468" fmla="*/ 0 h 1163003"/>
                <a:gd name="connsiteX0-469" fmla="*/ 7177 w 507090"/>
                <a:gd name="connsiteY0-470" fmla="*/ 1163003 h 1163003"/>
                <a:gd name="connsiteX1-471" fmla="*/ 2732 w 507090"/>
                <a:gd name="connsiteY1-472" fmla="*/ 666432 h 1163003"/>
                <a:gd name="connsiteX2-473" fmla="*/ 121160 w 507090"/>
                <a:gd name="connsiteY2-474" fmla="*/ 530543 h 1163003"/>
                <a:gd name="connsiteX3-475" fmla="*/ 406275 w 507090"/>
                <a:gd name="connsiteY3-476" fmla="*/ 525780 h 1163003"/>
                <a:gd name="connsiteX4-477" fmla="*/ 504383 w 507090"/>
                <a:gd name="connsiteY4-478" fmla="*/ 355283 h 1163003"/>
                <a:gd name="connsiteX5-479" fmla="*/ 506287 w 507090"/>
                <a:gd name="connsiteY5-480" fmla="*/ 0 h 1163003"/>
                <a:gd name="connsiteX0-481" fmla="*/ 7177 w 507090"/>
                <a:gd name="connsiteY0-482" fmla="*/ 1163003 h 1163003"/>
                <a:gd name="connsiteX1-483" fmla="*/ 2732 w 507090"/>
                <a:gd name="connsiteY1-484" fmla="*/ 666432 h 1163003"/>
                <a:gd name="connsiteX2-485" fmla="*/ 121160 w 507090"/>
                <a:gd name="connsiteY2-486" fmla="*/ 530543 h 1163003"/>
                <a:gd name="connsiteX3-487" fmla="*/ 406275 w 507090"/>
                <a:gd name="connsiteY3-488" fmla="*/ 525780 h 1163003"/>
                <a:gd name="connsiteX4-489" fmla="*/ 504383 w 507090"/>
                <a:gd name="connsiteY4-490" fmla="*/ 355283 h 1163003"/>
                <a:gd name="connsiteX5-491" fmla="*/ 506287 w 507090"/>
                <a:gd name="connsiteY5-492" fmla="*/ 0 h 1163003"/>
                <a:gd name="connsiteX0-493" fmla="*/ 10856 w 515532"/>
                <a:gd name="connsiteY0-494" fmla="*/ 1048703 h 1048703"/>
                <a:gd name="connsiteX1-495" fmla="*/ 11174 w 515532"/>
                <a:gd name="connsiteY1-496" fmla="*/ 666432 h 1048703"/>
                <a:gd name="connsiteX2-497" fmla="*/ 129602 w 515532"/>
                <a:gd name="connsiteY2-498" fmla="*/ 530543 h 1048703"/>
                <a:gd name="connsiteX3-499" fmla="*/ 414717 w 515532"/>
                <a:gd name="connsiteY3-500" fmla="*/ 525780 h 1048703"/>
                <a:gd name="connsiteX4-501" fmla="*/ 512825 w 515532"/>
                <a:gd name="connsiteY4-502" fmla="*/ 355283 h 1048703"/>
                <a:gd name="connsiteX5-503" fmla="*/ 514729 w 515532"/>
                <a:gd name="connsiteY5-504" fmla="*/ 0 h 1048703"/>
                <a:gd name="connsiteX0-505" fmla="*/ 3023 w 507699"/>
                <a:gd name="connsiteY0-506" fmla="*/ 1048703 h 1048703"/>
                <a:gd name="connsiteX1-507" fmla="*/ 3341 w 507699"/>
                <a:gd name="connsiteY1-508" fmla="*/ 666432 h 1048703"/>
                <a:gd name="connsiteX2-509" fmla="*/ 121769 w 507699"/>
                <a:gd name="connsiteY2-510" fmla="*/ 530543 h 1048703"/>
                <a:gd name="connsiteX3-511" fmla="*/ 406884 w 507699"/>
                <a:gd name="connsiteY3-512" fmla="*/ 525780 h 1048703"/>
                <a:gd name="connsiteX4-513" fmla="*/ 504992 w 507699"/>
                <a:gd name="connsiteY4-514" fmla="*/ 355283 h 1048703"/>
                <a:gd name="connsiteX5-515" fmla="*/ 506896 w 507699"/>
                <a:gd name="connsiteY5-516" fmla="*/ 0 h 1048703"/>
                <a:gd name="connsiteX0-517" fmla="*/ 10856 w 515532"/>
                <a:gd name="connsiteY0-518" fmla="*/ 1048703 h 1048703"/>
                <a:gd name="connsiteX1-519" fmla="*/ 11174 w 515532"/>
                <a:gd name="connsiteY1-520" fmla="*/ 666432 h 1048703"/>
                <a:gd name="connsiteX2-521" fmla="*/ 129602 w 515532"/>
                <a:gd name="connsiteY2-522" fmla="*/ 530543 h 1048703"/>
                <a:gd name="connsiteX3-523" fmla="*/ 414717 w 515532"/>
                <a:gd name="connsiteY3-524" fmla="*/ 525780 h 1048703"/>
                <a:gd name="connsiteX4-525" fmla="*/ 512825 w 515532"/>
                <a:gd name="connsiteY4-526" fmla="*/ 355283 h 1048703"/>
                <a:gd name="connsiteX5-527" fmla="*/ 514729 w 515532"/>
                <a:gd name="connsiteY5-528" fmla="*/ 0 h 1048703"/>
                <a:gd name="connsiteX0-529" fmla="*/ 5191 w 509867"/>
                <a:gd name="connsiteY0-530" fmla="*/ 1048703 h 1048703"/>
                <a:gd name="connsiteX1-531" fmla="*/ 5509 w 509867"/>
                <a:gd name="connsiteY1-532" fmla="*/ 666432 h 1048703"/>
                <a:gd name="connsiteX2-533" fmla="*/ 123937 w 509867"/>
                <a:gd name="connsiteY2-534" fmla="*/ 530543 h 1048703"/>
                <a:gd name="connsiteX3-535" fmla="*/ 409052 w 509867"/>
                <a:gd name="connsiteY3-536" fmla="*/ 525780 h 1048703"/>
                <a:gd name="connsiteX4-537" fmla="*/ 507160 w 509867"/>
                <a:gd name="connsiteY4-538" fmla="*/ 355283 h 1048703"/>
                <a:gd name="connsiteX5-539" fmla="*/ 509064 w 509867"/>
                <a:gd name="connsiteY5-540" fmla="*/ 0 h 1048703"/>
                <a:gd name="connsiteX0-541" fmla="*/ 15252 w 512784"/>
                <a:gd name="connsiteY0-542" fmla="*/ 1043940 h 1043940"/>
                <a:gd name="connsiteX1-543" fmla="*/ 8426 w 512784"/>
                <a:gd name="connsiteY1-544" fmla="*/ 666432 h 1043940"/>
                <a:gd name="connsiteX2-545" fmla="*/ 126854 w 512784"/>
                <a:gd name="connsiteY2-546" fmla="*/ 530543 h 1043940"/>
                <a:gd name="connsiteX3-547" fmla="*/ 411969 w 512784"/>
                <a:gd name="connsiteY3-548" fmla="*/ 525780 h 1043940"/>
                <a:gd name="connsiteX4-549" fmla="*/ 510077 w 512784"/>
                <a:gd name="connsiteY4-550" fmla="*/ 355283 h 1043940"/>
                <a:gd name="connsiteX5-551" fmla="*/ 511981 w 512784"/>
                <a:gd name="connsiteY5-552" fmla="*/ 0 h 1043940"/>
                <a:gd name="connsiteX0-553" fmla="*/ 6948 w 504480"/>
                <a:gd name="connsiteY0-554" fmla="*/ 1043940 h 1043940"/>
                <a:gd name="connsiteX1-555" fmla="*/ 122 w 504480"/>
                <a:gd name="connsiteY1-556" fmla="*/ 666432 h 1043940"/>
                <a:gd name="connsiteX2-557" fmla="*/ 118550 w 504480"/>
                <a:gd name="connsiteY2-558" fmla="*/ 530543 h 1043940"/>
                <a:gd name="connsiteX3-559" fmla="*/ 403665 w 504480"/>
                <a:gd name="connsiteY3-560" fmla="*/ 525780 h 1043940"/>
                <a:gd name="connsiteX4-561" fmla="*/ 501773 w 504480"/>
                <a:gd name="connsiteY4-562" fmla="*/ 355283 h 1043940"/>
                <a:gd name="connsiteX5-563" fmla="*/ 503677 w 504480"/>
                <a:gd name="connsiteY5-564" fmla="*/ 0 h 1043940"/>
                <a:gd name="connsiteX0-565" fmla="*/ 6830 w 504362"/>
                <a:gd name="connsiteY0-566" fmla="*/ 1043940 h 1043940"/>
                <a:gd name="connsiteX1-567" fmla="*/ 4 w 504362"/>
                <a:gd name="connsiteY1-568" fmla="*/ 666432 h 1043940"/>
                <a:gd name="connsiteX2-569" fmla="*/ 118432 w 504362"/>
                <a:gd name="connsiteY2-570" fmla="*/ 530543 h 1043940"/>
                <a:gd name="connsiteX3-571" fmla="*/ 403547 w 504362"/>
                <a:gd name="connsiteY3-572" fmla="*/ 525780 h 1043940"/>
                <a:gd name="connsiteX4-573" fmla="*/ 501655 w 504362"/>
                <a:gd name="connsiteY4-574" fmla="*/ 355283 h 1043940"/>
                <a:gd name="connsiteX5-575" fmla="*/ 503559 w 504362"/>
                <a:gd name="connsiteY5-576" fmla="*/ 0 h 1043940"/>
                <a:gd name="connsiteX0-577" fmla="*/ 6871 w 504403"/>
                <a:gd name="connsiteY0-578" fmla="*/ 1043940 h 1043940"/>
                <a:gd name="connsiteX1-579" fmla="*/ 45 w 504403"/>
                <a:gd name="connsiteY1-580" fmla="*/ 666432 h 1043940"/>
                <a:gd name="connsiteX2-581" fmla="*/ 118473 w 504403"/>
                <a:gd name="connsiteY2-582" fmla="*/ 530543 h 1043940"/>
                <a:gd name="connsiteX3-583" fmla="*/ 403588 w 504403"/>
                <a:gd name="connsiteY3-584" fmla="*/ 525780 h 1043940"/>
                <a:gd name="connsiteX4-585" fmla="*/ 501696 w 504403"/>
                <a:gd name="connsiteY4-586" fmla="*/ 355283 h 1043940"/>
                <a:gd name="connsiteX5-587" fmla="*/ 503600 w 504403"/>
                <a:gd name="connsiteY5-588" fmla="*/ 0 h 1043940"/>
              </a:gdLst>
              <a:ahLst/>
              <a:cxnLst>
                <a:cxn ang="0">
                  <a:pos x="connsiteX0-1" y="connsiteY0-2"/>
                </a:cxn>
                <a:cxn ang="0">
                  <a:pos x="connsiteX1-3" y="connsiteY1-4"/>
                </a:cxn>
                <a:cxn ang="0">
                  <a:pos x="connsiteX2-5" y="connsiteY2-6"/>
                </a:cxn>
                <a:cxn ang="0">
                  <a:pos x="connsiteX3-7" y="connsiteY3-8"/>
                </a:cxn>
                <a:cxn ang="0">
                  <a:pos x="connsiteX4-33" y="connsiteY4-34"/>
                </a:cxn>
                <a:cxn ang="0">
                  <a:pos x="connsiteX5-275" y="connsiteY5-276"/>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9" name="组合 28"/>
          <p:cNvGrpSpPr/>
          <p:nvPr/>
        </p:nvGrpSpPr>
        <p:grpSpPr>
          <a:xfrm>
            <a:off x="5159896" y="1556792"/>
            <a:ext cx="792088" cy="792088"/>
            <a:chOff x="5159102" y="1556792"/>
            <a:chExt cx="792088" cy="792088"/>
          </a:xfrm>
        </p:grpSpPr>
        <p:sp>
          <p:nvSpPr>
            <p:cNvPr id="30" name="椭圆 29"/>
            <p:cNvSpPr/>
            <p:nvPr/>
          </p:nvSpPr>
          <p:spPr>
            <a:xfrm>
              <a:off x="5159102" y="1556792"/>
              <a:ext cx="792088" cy="792088"/>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1" name="心形 30"/>
            <p:cNvSpPr/>
            <p:nvPr/>
          </p:nvSpPr>
          <p:spPr>
            <a:xfrm>
              <a:off x="5303118" y="1755307"/>
              <a:ext cx="504056" cy="449557"/>
            </a:xfrm>
            <a:prstGeom prst="hear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32" name="组合 31"/>
          <p:cNvGrpSpPr/>
          <p:nvPr/>
        </p:nvGrpSpPr>
        <p:grpSpPr>
          <a:xfrm>
            <a:off x="7842347" y="1556792"/>
            <a:ext cx="792088" cy="792088"/>
            <a:chOff x="7841553" y="1556792"/>
            <a:chExt cx="792088" cy="792088"/>
          </a:xfrm>
        </p:grpSpPr>
        <p:sp>
          <p:nvSpPr>
            <p:cNvPr id="33" name="椭圆 32"/>
            <p:cNvSpPr/>
            <p:nvPr/>
          </p:nvSpPr>
          <p:spPr>
            <a:xfrm>
              <a:off x="7841553" y="1556792"/>
              <a:ext cx="792088" cy="792088"/>
            </a:xfrm>
            <a:prstGeom prst="ellipse">
              <a:avLst/>
            </a:pr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椭圆形标注 33"/>
            <p:cNvSpPr/>
            <p:nvPr/>
          </p:nvSpPr>
          <p:spPr>
            <a:xfrm>
              <a:off x="8015954" y="1759353"/>
              <a:ext cx="443286" cy="385963"/>
            </a:xfrm>
            <a:prstGeom prst="wedgeEllipse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35" name="组合 34"/>
          <p:cNvGrpSpPr/>
          <p:nvPr/>
        </p:nvGrpSpPr>
        <p:grpSpPr>
          <a:xfrm>
            <a:off x="3920472" y="4719631"/>
            <a:ext cx="792088" cy="792088"/>
            <a:chOff x="3919678" y="4719630"/>
            <a:chExt cx="792088" cy="792088"/>
          </a:xfrm>
        </p:grpSpPr>
        <p:sp>
          <p:nvSpPr>
            <p:cNvPr id="36" name="椭圆 35"/>
            <p:cNvSpPr/>
            <p:nvPr/>
          </p:nvSpPr>
          <p:spPr>
            <a:xfrm flipV="1">
              <a:off x="3919678" y="4719630"/>
              <a:ext cx="792088" cy="792088"/>
            </a:xfrm>
            <a:prstGeom prst="ellipse">
              <a:avLst/>
            </a:prstGeom>
            <a:no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37" name="组合 36"/>
            <p:cNvGrpSpPr/>
            <p:nvPr/>
          </p:nvGrpSpPr>
          <p:grpSpPr>
            <a:xfrm>
              <a:off x="4158358" y="4886644"/>
              <a:ext cx="314729" cy="458061"/>
              <a:chOff x="5690315" y="3674507"/>
              <a:chExt cx="314729" cy="458061"/>
            </a:xfrm>
          </p:grpSpPr>
          <p:sp>
            <p:nvSpPr>
              <p:cNvPr id="38"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9"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grpSp>
        <p:nvGrpSpPr>
          <p:cNvPr id="40" name="组合 39"/>
          <p:cNvGrpSpPr/>
          <p:nvPr/>
        </p:nvGrpSpPr>
        <p:grpSpPr>
          <a:xfrm>
            <a:off x="3200823" y="1556792"/>
            <a:ext cx="792088" cy="792088"/>
            <a:chOff x="3200028" y="1556792"/>
            <a:chExt cx="792088" cy="792088"/>
          </a:xfrm>
        </p:grpSpPr>
        <p:sp>
          <p:nvSpPr>
            <p:cNvPr id="41" name="椭圆 40"/>
            <p:cNvSpPr/>
            <p:nvPr/>
          </p:nvSpPr>
          <p:spPr>
            <a:xfrm>
              <a:off x="3200028" y="1556792"/>
              <a:ext cx="792088" cy="792088"/>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42" name="组合 41"/>
            <p:cNvGrpSpPr/>
            <p:nvPr/>
          </p:nvGrpSpPr>
          <p:grpSpPr>
            <a:xfrm>
              <a:off x="3360527" y="1717291"/>
              <a:ext cx="471090" cy="471090"/>
              <a:chOff x="4334131" y="1343733"/>
              <a:chExt cx="471090" cy="471090"/>
            </a:xfrm>
          </p:grpSpPr>
          <p:sp>
            <p:nvSpPr>
              <p:cNvPr id="43" name="Freeform 17"/>
              <p:cNvSpPr>
                <a:spLocks noEditPoints="1"/>
              </p:cNvSpPr>
              <p:nvPr/>
            </p:nvSpPr>
            <p:spPr bwMode="auto">
              <a:xfrm flipH="1">
                <a:off x="4468442" y="1477042"/>
                <a:ext cx="202468" cy="203471"/>
              </a:xfrm>
              <a:custGeom>
                <a:avLst/>
                <a:gdLst>
                  <a:gd name="T0" fmla="*/ 124 w 124"/>
                  <a:gd name="T1" fmla="*/ 0 h 124"/>
                  <a:gd name="T2" fmla="*/ 39 w 124"/>
                  <a:gd name="T3" fmla="*/ 39 h 124"/>
                  <a:gd name="T4" fmla="*/ 0 w 124"/>
                  <a:gd name="T5" fmla="*/ 124 h 124"/>
                  <a:gd name="T6" fmla="*/ 85 w 124"/>
                  <a:gd name="T7" fmla="*/ 85 h 124"/>
                  <a:gd name="T8" fmla="*/ 124 w 124"/>
                  <a:gd name="T9" fmla="*/ 0 h 124"/>
                  <a:gd name="T10" fmla="*/ 62 w 124"/>
                  <a:gd name="T11" fmla="*/ 78 h 124"/>
                  <a:gd name="T12" fmla="*/ 46 w 124"/>
                  <a:gd name="T13" fmla="*/ 62 h 124"/>
                  <a:gd name="T14" fmla="*/ 62 w 124"/>
                  <a:gd name="T15" fmla="*/ 46 h 124"/>
                  <a:gd name="T16" fmla="*/ 78 w 124"/>
                  <a:gd name="T17" fmla="*/ 62 h 124"/>
                  <a:gd name="T18" fmla="*/ 62 w 124"/>
                  <a:gd name="T19" fmla="*/ 7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24">
                    <a:moveTo>
                      <a:pt x="124" y="0"/>
                    </a:moveTo>
                    <a:cubicBezTo>
                      <a:pt x="39" y="39"/>
                      <a:pt x="39" y="39"/>
                      <a:pt x="39" y="39"/>
                    </a:cubicBezTo>
                    <a:cubicBezTo>
                      <a:pt x="0" y="124"/>
                      <a:pt x="0" y="124"/>
                      <a:pt x="0" y="124"/>
                    </a:cubicBezTo>
                    <a:cubicBezTo>
                      <a:pt x="85" y="85"/>
                      <a:pt x="85" y="85"/>
                      <a:pt x="85" y="85"/>
                    </a:cubicBezTo>
                    <a:lnTo>
                      <a:pt x="124" y="0"/>
                    </a:lnTo>
                    <a:close/>
                    <a:moveTo>
                      <a:pt x="62" y="78"/>
                    </a:moveTo>
                    <a:cubicBezTo>
                      <a:pt x="53" y="78"/>
                      <a:pt x="46" y="71"/>
                      <a:pt x="46" y="62"/>
                    </a:cubicBezTo>
                    <a:cubicBezTo>
                      <a:pt x="46" y="53"/>
                      <a:pt x="53" y="46"/>
                      <a:pt x="62" y="46"/>
                    </a:cubicBezTo>
                    <a:cubicBezTo>
                      <a:pt x="71" y="46"/>
                      <a:pt x="78" y="53"/>
                      <a:pt x="78" y="62"/>
                    </a:cubicBezTo>
                    <a:cubicBezTo>
                      <a:pt x="78" y="71"/>
                      <a:pt x="71" y="78"/>
                      <a:pt x="62" y="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4" name="Freeform 18"/>
              <p:cNvSpPr>
                <a:spLocks noEditPoints="1"/>
              </p:cNvSpPr>
              <p:nvPr/>
            </p:nvSpPr>
            <p:spPr bwMode="auto">
              <a:xfrm flipH="1">
                <a:off x="4334131" y="1343733"/>
                <a:ext cx="471090" cy="471090"/>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44 w 288"/>
                  <a:gd name="T11" fmla="*/ 256 h 288"/>
                  <a:gd name="T12" fmla="*/ 32 w 288"/>
                  <a:gd name="T13" fmla="*/ 144 h 288"/>
                  <a:gd name="T14" fmla="*/ 144 w 288"/>
                  <a:gd name="T15" fmla="*/ 32 h 288"/>
                  <a:gd name="T16" fmla="*/ 256 w 288"/>
                  <a:gd name="T17" fmla="*/ 144 h 288"/>
                  <a:gd name="T18" fmla="*/ 144 w 288"/>
                  <a:gd name="T19" fmla="*/ 25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 h="288">
                    <a:moveTo>
                      <a:pt x="144" y="0"/>
                    </a:moveTo>
                    <a:cubicBezTo>
                      <a:pt x="64" y="0"/>
                      <a:pt x="0" y="64"/>
                      <a:pt x="0" y="144"/>
                    </a:cubicBezTo>
                    <a:cubicBezTo>
                      <a:pt x="0" y="224"/>
                      <a:pt x="64" y="288"/>
                      <a:pt x="144" y="288"/>
                    </a:cubicBezTo>
                    <a:cubicBezTo>
                      <a:pt x="224" y="288"/>
                      <a:pt x="288" y="224"/>
                      <a:pt x="288" y="144"/>
                    </a:cubicBezTo>
                    <a:cubicBezTo>
                      <a:pt x="288" y="64"/>
                      <a:pt x="224" y="0"/>
                      <a:pt x="144" y="0"/>
                    </a:cubicBezTo>
                    <a:close/>
                    <a:moveTo>
                      <a:pt x="144" y="256"/>
                    </a:moveTo>
                    <a:cubicBezTo>
                      <a:pt x="82" y="256"/>
                      <a:pt x="32" y="206"/>
                      <a:pt x="32" y="144"/>
                    </a:cubicBezTo>
                    <a:cubicBezTo>
                      <a:pt x="32" y="82"/>
                      <a:pt x="82" y="32"/>
                      <a:pt x="144" y="32"/>
                    </a:cubicBezTo>
                    <a:cubicBezTo>
                      <a:pt x="206" y="32"/>
                      <a:pt x="256" y="82"/>
                      <a:pt x="256" y="144"/>
                    </a:cubicBezTo>
                    <a:cubicBezTo>
                      <a:pt x="256" y="206"/>
                      <a:pt x="206" y="256"/>
                      <a:pt x="144" y="2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grpSp>
        <p:nvGrpSpPr>
          <p:cNvPr id="45" name="组合 44"/>
          <p:cNvGrpSpPr/>
          <p:nvPr/>
        </p:nvGrpSpPr>
        <p:grpSpPr>
          <a:xfrm>
            <a:off x="6204012" y="4719631"/>
            <a:ext cx="792088" cy="792088"/>
            <a:chOff x="6203218" y="4719630"/>
            <a:chExt cx="792088" cy="792088"/>
          </a:xfrm>
        </p:grpSpPr>
        <p:sp>
          <p:nvSpPr>
            <p:cNvPr id="46" name="椭圆 45"/>
            <p:cNvSpPr/>
            <p:nvPr/>
          </p:nvSpPr>
          <p:spPr>
            <a:xfrm flipV="1">
              <a:off x="6203218" y="4719630"/>
              <a:ext cx="792088" cy="792088"/>
            </a:xfrm>
            <a:prstGeom prst="ellipse">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7" name="Freeform 45"/>
            <p:cNvSpPr/>
            <p:nvPr/>
          </p:nvSpPr>
          <p:spPr bwMode="auto">
            <a:xfrm flipH="1">
              <a:off x="6389777" y="4906189"/>
              <a:ext cx="418970" cy="418970"/>
            </a:xfrm>
            <a:custGeom>
              <a:avLst/>
              <a:gdLst>
                <a:gd name="T0" fmla="*/ 240 w 256"/>
                <a:gd name="T1" fmla="*/ 88 h 256"/>
                <a:gd name="T2" fmla="*/ 168 w 256"/>
                <a:gd name="T3" fmla="*/ 88 h 256"/>
                <a:gd name="T4" fmla="*/ 168 w 256"/>
                <a:gd name="T5" fmla="*/ 16 h 256"/>
                <a:gd name="T6" fmla="*/ 152 w 256"/>
                <a:gd name="T7" fmla="*/ 0 h 256"/>
                <a:gd name="T8" fmla="*/ 104 w 256"/>
                <a:gd name="T9" fmla="*/ 0 h 256"/>
                <a:gd name="T10" fmla="*/ 88 w 256"/>
                <a:gd name="T11" fmla="*/ 16 h 256"/>
                <a:gd name="T12" fmla="*/ 88 w 256"/>
                <a:gd name="T13" fmla="*/ 88 h 256"/>
                <a:gd name="T14" fmla="*/ 16 w 256"/>
                <a:gd name="T15" fmla="*/ 88 h 256"/>
                <a:gd name="T16" fmla="*/ 0 w 256"/>
                <a:gd name="T17" fmla="*/ 104 h 256"/>
                <a:gd name="T18" fmla="*/ 0 w 256"/>
                <a:gd name="T19" fmla="*/ 152 h 256"/>
                <a:gd name="T20" fmla="*/ 16 w 256"/>
                <a:gd name="T21" fmla="*/ 168 h 256"/>
                <a:gd name="T22" fmla="*/ 88 w 256"/>
                <a:gd name="T23" fmla="*/ 168 h 256"/>
                <a:gd name="T24" fmla="*/ 88 w 256"/>
                <a:gd name="T25" fmla="*/ 240 h 256"/>
                <a:gd name="T26" fmla="*/ 104 w 256"/>
                <a:gd name="T27" fmla="*/ 256 h 256"/>
                <a:gd name="T28" fmla="*/ 152 w 256"/>
                <a:gd name="T29" fmla="*/ 256 h 256"/>
                <a:gd name="T30" fmla="*/ 168 w 256"/>
                <a:gd name="T31" fmla="*/ 240 h 256"/>
                <a:gd name="T32" fmla="*/ 168 w 256"/>
                <a:gd name="T33" fmla="*/ 168 h 256"/>
                <a:gd name="T34" fmla="*/ 240 w 256"/>
                <a:gd name="T35" fmla="*/ 168 h 256"/>
                <a:gd name="T36" fmla="*/ 256 w 256"/>
                <a:gd name="T37" fmla="*/ 152 h 256"/>
                <a:gd name="T38" fmla="*/ 256 w 256"/>
                <a:gd name="T39" fmla="*/ 104 h 256"/>
                <a:gd name="T40" fmla="*/ 240 w 256"/>
                <a:gd name="T41" fmla="*/ 8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6" h="256">
                  <a:moveTo>
                    <a:pt x="240" y="88"/>
                  </a:moveTo>
                  <a:cubicBezTo>
                    <a:pt x="168" y="88"/>
                    <a:pt x="168" y="88"/>
                    <a:pt x="168" y="88"/>
                  </a:cubicBezTo>
                  <a:cubicBezTo>
                    <a:pt x="168" y="16"/>
                    <a:pt x="168" y="16"/>
                    <a:pt x="168" y="16"/>
                  </a:cubicBezTo>
                  <a:cubicBezTo>
                    <a:pt x="168" y="7"/>
                    <a:pt x="161" y="0"/>
                    <a:pt x="152" y="0"/>
                  </a:cubicBezTo>
                  <a:cubicBezTo>
                    <a:pt x="104" y="0"/>
                    <a:pt x="104" y="0"/>
                    <a:pt x="104" y="0"/>
                  </a:cubicBezTo>
                  <a:cubicBezTo>
                    <a:pt x="95" y="0"/>
                    <a:pt x="88" y="7"/>
                    <a:pt x="88" y="16"/>
                  </a:cubicBezTo>
                  <a:cubicBezTo>
                    <a:pt x="88" y="88"/>
                    <a:pt x="88" y="88"/>
                    <a:pt x="88" y="88"/>
                  </a:cubicBezTo>
                  <a:cubicBezTo>
                    <a:pt x="16" y="88"/>
                    <a:pt x="16" y="88"/>
                    <a:pt x="16" y="88"/>
                  </a:cubicBezTo>
                  <a:cubicBezTo>
                    <a:pt x="7" y="88"/>
                    <a:pt x="0" y="95"/>
                    <a:pt x="0" y="104"/>
                  </a:cubicBezTo>
                  <a:cubicBezTo>
                    <a:pt x="0" y="152"/>
                    <a:pt x="0" y="152"/>
                    <a:pt x="0" y="152"/>
                  </a:cubicBezTo>
                  <a:cubicBezTo>
                    <a:pt x="0" y="161"/>
                    <a:pt x="7" y="168"/>
                    <a:pt x="16" y="168"/>
                  </a:cubicBezTo>
                  <a:cubicBezTo>
                    <a:pt x="88" y="168"/>
                    <a:pt x="88" y="168"/>
                    <a:pt x="88" y="168"/>
                  </a:cubicBezTo>
                  <a:cubicBezTo>
                    <a:pt x="88" y="240"/>
                    <a:pt x="88" y="240"/>
                    <a:pt x="88" y="240"/>
                  </a:cubicBezTo>
                  <a:cubicBezTo>
                    <a:pt x="88" y="249"/>
                    <a:pt x="95" y="256"/>
                    <a:pt x="104" y="256"/>
                  </a:cubicBezTo>
                  <a:cubicBezTo>
                    <a:pt x="152" y="256"/>
                    <a:pt x="152" y="256"/>
                    <a:pt x="152" y="256"/>
                  </a:cubicBezTo>
                  <a:cubicBezTo>
                    <a:pt x="161" y="256"/>
                    <a:pt x="168" y="249"/>
                    <a:pt x="168" y="240"/>
                  </a:cubicBezTo>
                  <a:cubicBezTo>
                    <a:pt x="168" y="168"/>
                    <a:pt x="168" y="168"/>
                    <a:pt x="168" y="168"/>
                  </a:cubicBezTo>
                  <a:cubicBezTo>
                    <a:pt x="240" y="168"/>
                    <a:pt x="240" y="168"/>
                    <a:pt x="240" y="168"/>
                  </a:cubicBezTo>
                  <a:cubicBezTo>
                    <a:pt x="249" y="168"/>
                    <a:pt x="256" y="161"/>
                    <a:pt x="256" y="152"/>
                  </a:cubicBezTo>
                  <a:cubicBezTo>
                    <a:pt x="256" y="104"/>
                    <a:pt x="256" y="104"/>
                    <a:pt x="256" y="104"/>
                  </a:cubicBezTo>
                  <a:cubicBezTo>
                    <a:pt x="256" y="95"/>
                    <a:pt x="249" y="88"/>
                    <a:pt x="240" y="8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48" name="组合 47"/>
          <p:cNvGrpSpPr/>
          <p:nvPr/>
        </p:nvGrpSpPr>
        <p:grpSpPr>
          <a:xfrm>
            <a:off x="8688288" y="4719631"/>
            <a:ext cx="792088" cy="792088"/>
            <a:chOff x="8687494" y="4719630"/>
            <a:chExt cx="792088" cy="792088"/>
          </a:xfrm>
        </p:grpSpPr>
        <p:sp>
          <p:nvSpPr>
            <p:cNvPr id="49" name="椭圆 48"/>
            <p:cNvSpPr/>
            <p:nvPr/>
          </p:nvSpPr>
          <p:spPr>
            <a:xfrm flipV="1">
              <a:off x="8687494" y="4719630"/>
              <a:ext cx="792088" cy="792088"/>
            </a:xfrm>
            <a:prstGeom prst="ellipse">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50" name="组合 49"/>
            <p:cNvGrpSpPr/>
            <p:nvPr/>
          </p:nvGrpSpPr>
          <p:grpSpPr>
            <a:xfrm>
              <a:off x="8847965" y="4984723"/>
              <a:ext cx="471147" cy="261902"/>
              <a:chOff x="6864264" y="1408669"/>
              <a:chExt cx="471147" cy="261902"/>
            </a:xfrm>
          </p:grpSpPr>
          <p:sp>
            <p:nvSpPr>
              <p:cNvPr id="51" name="Freeform 98"/>
              <p:cNvSpPr/>
              <p:nvPr/>
            </p:nvSpPr>
            <p:spPr bwMode="auto">
              <a:xfrm flipH="1">
                <a:off x="6968886" y="1526456"/>
                <a:ext cx="313867" cy="92151"/>
              </a:xfrm>
              <a:custGeom>
                <a:avLst/>
                <a:gdLst>
                  <a:gd name="T0" fmla="*/ 192 w 192"/>
                  <a:gd name="T1" fmla="*/ 18 h 56"/>
                  <a:gd name="T2" fmla="*/ 80 w 192"/>
                  <a:gd name="T3" fmla="*/ 40 h 56"/>
                  <a:gd name="T4" fmla="*/ 88 w 192"/>
                  <a:gd name="T5" fmla="*/ 0 h 56"/>
                  <a:gd name="T6" fmla="*/ 82 w 192"/>
                  <a:gd name="T7" fmla="*/ 0 h 56"/>
                  <a:gd name="T8" fmla="*/ 3 w 192"/>
                  <a:gd name="T9" fmla="*/ 16 h 56"/>
                  <a:gd name="T10" fmla="*/ 0 w 192"/>
                  <a:gd name="T11" fmla="*/ 16 h 56"/>
                  <a:gd name="T12" fmla="*/ 0 w 192"/>
                  <a:gd name="T13" fmla="*/ 56 h 56"/>
                  <a:gd name="T14" fmla="*/ 192 w 192"/>
                  <a:gd name="T15" fmla="*/ 56 h 56"/>
                  <a:gd name="T16" fmla="*/ 192 w 192"/>
                  <a:gd name="T17" fmla="*/ 1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56">
                    <a:moveTo>
                      <a:pt x="192" y="18"/>
                    </a:moveTo>
                    <a:cubicBezTo>
                      <a:pt x="80" y="40"/>
                      <a:pt x="80" y="40"/>
                      <a:pt x="80" y="40"/>
                    </a:cubicBezTo>
                    <a:cubicBezTo>
                      <a:pt x="88" y="0"/>
                      <a:pt x="88" y="0"/>
                      <a:pt x="88" y="0"/>
                    </a:cubicBezTo>
                    <a:cubicBezTo>
                      <a:pt x="82" y="0"/>
                      <a:pt x="82" y="0"/>
                      <a:pt x="82" y="0"/>
                    </a:cubicBezTo>
                    <a:cubicBezTo>
                      <a:pt x="3" y="16"/>
                      <a:pt x="3" y="16"/>
                      <a:pt x="3" y="16"/>
                    </a:cubicBezTo>
                    <a:cubicBezTo>
                      <a:pt x="2" y="16"/>
                      <a:pt x="1" y="16"/>
                      <a:pt x="0" y="16"/>
                    </a:cubicBezTo>
                    <a:cubicBezTo>
                      <a:pt x="0" y="56"/>
                      <a:pt x="0" y="56"/>
                      <a:pt x="0" y="56"/>
                    </a:cubicBezTo>
                    <a:cubicBezTo>
                      <a:pt x="192" y="56"/>
                      <a:pt x="192" y="56"/>
                      <a:pt x="192" y="56"/>
                    </a:cubicBezTo>
                    <a:lnTo>
                      <a:pt x="192" y="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52" name="Freeform 99"/>
              <p:cNvSpPr>
                <a:spLocks noEditPoints="1"/>
              </p:cNvSpPr>
              <p:nvPr/>
            </p:nvSpPr>
            <p:spPr bwMode="auto">
              <a:xfrm flipH="1">
                <a:off x="6864264" y="1408669"/>
                <a:ext cx="471147" cy="261902"/>
              </a:xfrm>
              <a:custGeom>
                <a:avLst/>
                <a:gdLst>
                  <a:gd name="T0" fmla="*/ 272 w 288"/>
                  <a:gd name="T1" fmla="*/ 40 h 160"/>
                  <a:gd name="T2" fmla="*/ 256 w 288"/>
                  <a:gd name="T3" fmla="*/ 40 h 160"/>
                  <a:gd name="T4" fmla="*/ 256 w 288"/>
                  <a:gd name="T5" fmla="*/ 16 h 160"/>
                  <a:gd name="T6" fmla="*/ 240 w 288"/>
                  <a:gd name="T7" fmla="*/ 0 h 160"/>
                  <a:gd name="T8" fmla="*/ 16 w 288"/>
                  <a:gd name="T9" fmla="*/ 0 h 160"/>
                  <a:gd name="T10" fmla="*/ 0 w 288"/>
                  <a:gd name="T11" fmla="*/ 16 h 160"/>
                  <a:gd name="T12" fmla="*/ 0 w 288"/>
                  <a:gd name="T13" fmla="*/ 144 h 160"/>
                  <a:gd name="T14" fmla="*/ 16 w 288"/>
                  <a:gd name="T15" fmla="*/ 160 h 160"/>
                  <a:gd name="T16" fmla="*/ 240 w 288"/>
                  <a:gd name="T17" fmla="*/ 160 h 160"/>
                  <a:gd name="T18" fmla="*/ 256 w 288"/>
                  <a:gd name="T19" fmla="*/ 144 h 160"/>
                  <a:gd name="T20" fmla="*/ 256 w 288"/>
                  <a:gd name="T21" fmla="*/ 120 h 160"/>
                  <a:gd name="T22" fmla="*/ 272 w 288"/>
                  <a:gd name="T23" fmla="*/ 120 h 160"/>
                  <a:gd name="T24" fmla="*/ 288 w 288"/>
                  <a:gd name="T25" fmla="*/ 104 h 160"/>
                  <a:gd name="T26" fmla="*/ 288 w 288"/>
                  <a:gd name="T27" fmla="*/ 56 h 160"/>
                  <a:gd name="T28" fmla="*/ 272 w 288"/>
                  <a:gd name="T29" fmla="*/ 40 h 160"/>
                  <a:gd name="T30" fmla="*/ 240 w 288"/>
                  <a:gd name="T31" fmla="*/ 144 h 160"/>
                  <a:gd name="T32" fmla="*/ 16 w 288"/>
                  <a:gd name="T33" fmla="*/ 144 h 160"/>
                  <a:gd name="T34" fmla="*/ 16 w 288"/>
                  <a:gd name="T35" fmla="*/ 16 h 160"/>
                  <a:gd name="T36" fmla="*/ 240 w 288"/>
                  <a:gd name="T37" fmla="*/ 16 h 160"/>
                  <a:gd name="T38" fmla="*/ 240 w 288"/>
                  <a:gd name="T39" fmla="*/ 14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8" h="160">
                    <a:moveTo>
                      <a:pt x="272" y="40"/>
                    </a:moveTo>
                    <a:cubicBezTo>
                      <a:pt x="256" y="40"/>
                      <a:pt x="256" y="40"/>
                      <a:pt x="256" y="40"/>
                    </a:cubicBezTo>
                    <a:cubicBezTo>
                      <a:pt x="256" y="16"/>
                      <a:pt x="256" y="16"/>
                      <a:pt x="256" y="16"/>
                    </a:cubicBezTo>
                    <a:cubicBezTo>
                      <a:pt x="256" y="7"/>
                      <a:pt x="249" y="0"/>
                      <a:pt x="240" y="0"/>
                    </a:cubicBezTo>
                    <a:cubicBezTo>
                      <a:pt x="16" y="0"/>
                      <a:pt x="16" y="0"/>
                      <a:pt x="16" y="0"/>
                    </a:cubicBezTo>
                    <a:cubicBezTo>
                      <a:pt x="7" y="0"/>
                      <a:pt x="0" y="7"/>
                      <a:pt x="0" y="16"/>
                    </a:cubicBezTo>
                    <a:cubicBezTo>
                      <a:pt x="0" y="144"/>
                      <a:pt x="0" y="144"/>
                      <a:pt x="0" y="144"/>
                    </a:cubicBezTo>
                    <a:cubicBezTo>
                      <a:pt x="0" y="153"/>
                      <a:pt x="7" y="160"/>
                      <a:pt x="16" y="160"/>
                    </a:cubicBezTo>
                    <a:cubicBezTo>
                      <a:pt x="240" y="160"/>
                      <a:pt x="240" y="160"/>
                      <a:pt x="240" y="160"/>
                    </a:cubicBezTo>
                    <a:cubicBezTo>
                      <a:pt x="249" y="160"/>
                      <a:pt x="256" y="153"/>
                      <a:pt x="256" y="144"/>
                    </a:cubicBezTo>
                    <a:cubicBezTo>
                      <a:pt x="256" y="120"/>
                      <a:pt x="256" y="120"/>
                      <a:pt x="256" y="120"/>
                    </a:cubicBezTo>
                    <a:cubicBezTo>
                      <a:pt x="272" y="120"/>
                      <a:pt x="272" y="120"/>
                      <a:pt x="272" y="120"/>
                    </a:cubicBezTo>
                    <a:cubicBezTo>
                      <a:pt x="281" y="120"/>
                      <a:pt x="288" y="113"/>
                      <a:pt x="288" y="104"/>
                    </a:cubicBezTo>
                    <a:cubicBezTo>
                      <a:pt x="288" y="56"/>
                      <a:pt x="288" y="56"/>
                      <a:pt x="288" y="56"/>
                    </a:cubicBezTo>
                    <a:cubicBezTo>
                      <a:pt x="288" y="47"/>
                      <a:pt x="281" y="40"/>
                      <a:pt x="272" y="40"/>
                    </a:cubicBezTo>
                    <a:close/>
                    <a:moveTo>
                      <a:pt x="240" y="144"/>
                    </a:moveTo>
                    <a:cubicBezTo>
                      <a:pt x="16" y="144"/>
                      <a:pt x="16" y="144"/>
                      <a:pt x="16" y="144"/>
                    </a:cubicBezTo>
                    <a:cubicBezTo>
                      <a:pt x="16" y="16"/>
                      <a:pt x="16" y="16"/>
                      <a:pt x="16" y="16"/>
                    </a:cubicBezTo>
                    <a:cubicBezTo>
                      <a:pt x="240" y="16"/>
                      <a:pt x="240" y="16"/>
                      <a:pt x="240" y="16"/>
                    </a:cubicBezTo>
                    <a:lnTo>
                      <a:pt x="240" y="1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53" name="Freeform 100"/>
              <p:cNvSpPr/>
              <p:nvPr/>
            </p:nvSpPr>
            <p:spPr bwMode="auto">
              <a:xfrm flipH="1">
                <a:off x="6968886" y="1461326"/>
                <a:ext cx="313867" cy="91458"/>
              </a:xfrm>
              <a:custGeom>
                <a:avLst/>
                <a:gdLst>
                  <a:gd name="T0" fmla="*/ 112 w 192"/>
                  <a:gd name="T1" fmla="*/ 56 h 56"/>
                  <a:gd name="T2" fmla="*/ 118 w 192"/>
                  <a:gd name="T3" fmla="*/ 56 h 56"/>
                  <a:gd name="T4" fmla="*/ 189 w 192"/>
                  <a:gd name="T5" fmla="*/ 42 h 56"/>
                  <a:gd name="T6" fmla="*/ 192 w 192"/>
                  <a:gd name="T7" fmla="*/ 42 h 56"/>
                  <a:gd name="T8" fmla="*/ 192 w 192"/>
                  <a:gd name="T9" fmla="*/ 0 h 56"/>
                  <a:gd name="T10" fmla="*/ 0 w 192"/>
                  <a:gd name="T11" fmla="*/ 0 h 56"/>
                  <a:gd name="T12" fmla="*/ 0 w 192"/>
                  <a:gd name="T13" fmla="*/ 40 h 56"/>
                  <a:gd name="T14" fmla="*/ 120 w 192"/>
                  <a:gd name="T15" fmla="*/ 16 h 56"/>
                  <a:gd name="T16" fmla="*/ 112 w 192"/>
                  <a:gd name="T1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56">
                    <a:moveTo>
                      <a:pt x="112" y="56"/>
                    </a:moveTo>
                    <a:cubicBezTo>
                      <a:pt x="118" y="56"/>
                      <a:pt x="118" y="56"/>
                      <a:pt x="118" y="56"/>
                    </a:cubicBezTo>
                    <a:cubicBezTo>
                      <a:pt x="189" y="42"/>
                      <a:pt x="189" y="42"/>
                      <a:pt x="189" y="42"/>
                    </a:cubicBezTo>
                    <a:cubicBezTo>
                      <a:pt x="190" y="42"/>
                      <a:pt x="191" y="42"/>
                      <a:pt x="192" y="42"/>
                    </a:cubicBezTo>
                    <a:cubicBezTo>
                      <a:pt x="192" y="0"/>
                      <a:pt x="192" y="0"/>
                      <a:pt x="192" y="0"/>
                    </a:cubicBezTo>
                    <a:cubicBezTo>
                      <a:pt x="0" y="0"/>
                      <a:pt x="0" y="0"/>
                      <a:pt x="0" y="0"/>
                    </a:cubicBezTo>
                    <a:cubicBezTo>
                      <a:pt x="0" y="40"/>
                      <a:pt x="0" y="40"/>
                      <a:pt x="0" y="40"/>
                    </a:cubicBezTo>
                    <a:cubicBezTo>
                      <a:pt x="120" y="16"/>
                      <a:pt x="120" y="16"/>
                      <a:pt x="120" y="16"/>
                    </a:cubicBezTo>
                    <a:lnTo>
                      <a:pt x="112"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400">
                  <a:defRPr/>
                </a:pPr>
                <a:endParaRPr lang="zh-CN" altLang="en-US"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sp>
        <p:nvSpPr>
          <p:cNvPr id="54" name="TextBox 88"/>
          <p:cNvSpPr txBox="1"/>
          <p:nvPr/>
        </p:nvSpPr>
        <p:spPr>
          <a:xfrm>
            <a:off x="1376501" y="1980086"/>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55" name="TextBox 90"/>
          <p:cNvSpPr txBox="1"/>
          <p:nvPr/>
        </p:nvSpPr>
        <p:spPr>
          <a:xfrm>
            <a:off x="2104219" y="4692337"/>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56" name="TextBox 91"/>
          <p:cNvSpPr txBox="1"/>
          <p:nvPr/>
        </p:nvSpPr>
        <p:spPr>
          <a:xfrm>
            <a:off x="5951984" y="2050743"/>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57" name="TextBox 92"/>
          <p:cNvSpPr txBox="1"/>
          <p:nvPr/>
        </p:nvSpPr>
        <p:spPr>
          <a:xfrm>
            <a:off x="6690645" y="4107561"/>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58" name="TextBox 93"/>
          <p:cNvSpPr txBox="1"/>
          <p:nvPr/>
        </p:nvSpPr>
        <p:spPr>
          <a:xfrm>
            <a:off x="8616280" y="2050743"/>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59" name="TextBox 94"/>
          <p:cNvSpPr txBox="1"/>
          <p:nvPr/>
        </p:nvSpPr>
        <p:spPr>
          <a:xfrm>
            <a:off x="9264352" y="4107561"/>
            <a:ext cx="1728192" cy="584775"/>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单击添加文本单击添加文本</a:t>
            </a:r>
          </a:p>
        </p:txBody>
      </p:sp>
      <p:sp>
        <p:nvSpPr>
          <p:cNvPr id="60" name="矩形 59"/>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61" name="直接连接符 60"/>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椭圆 61"/>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right)">
                                      <p:cBhvr>
                                        <p:cTn id="19" dur="500"/>
                                        <p:tgtEl>
                                          <p:spTgt spid="54"/>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up)">
                                      <p:cBhvr>
                                        <p:cTn id="23" dur="500"/>
                                        <p:tgtEl>
                                          <p:spTgt spid="1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5000"/>
                            </p:stCondLst>
                            <p:childTnLst>
                              <p:par>
                                <p:cTn id="45" presetID="22" presetClass="entr" presetSubtype="1"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500"/>
                                        <p:tgtEl>
                                          <p:spTgt spid="4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wipe(left)">
                                      <p:cBhvr>
                                        <p:cTn id="55" dur="500"/>
                                        <p:tgtEl>
                                          <p:spTgt spid="57"/>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down)">
                                      <p:cBhvr>
                                        <p:cTn id="59" dur="500"/>
                                        <p:tgtEl>
                                          <p:spTgt spid="26"/>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wipe(left)">
                                      <p:cBhvr>
                                        <p:cTn id="67" dur="500"/>
                                        <p:tgtEl>
                                          <p:spTgt spid="58"/>
                                        </p:tgtEl>
                                      </p:cBhvr>
                                    </p:animEffect>
                                  </p:childTnLst>
                                </p:cTn>
                              </p:par>
                            </p:childTnLst>
                          </p:cTn>
                        </p:par>
                        <p:par>
                          <p:cTn id="68" fill="hold">
                            <p:stCondLst>
                              <p:cond delay="8000"/>
                            </p:stCondLst>
                            <p:childTnLst>
                              <p:par>
                                <p:cTn id="69" presetID="22" presetClass="entr" presetSubtype="1" fill="hold"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wipe(up)">
                                      <p:cBhvr>
                                        <p:cTn id="71" dur="500"/>
                                        <p:tgtEl>
                                          <p:spTgt spid="23"/>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500"/>
                                        <p:tgtEl>
                                          <p:spTgt spid="48"/>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left)">
                                      <p:cBhvr>
                                        <p:cTn id="7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p:nvPr/>
        </p:nvSpPr>
        <p:spPr>
          <a:xfrm>
            <a:off x="2738994" y="1804382"/>
            <a:ext cx="2057938" cy="8286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5400" dirty="0">
                <a:ln w="12700">
                  <a:noFill/>
                </a:ln>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目录</a:t>
            </a:r>
            <a:endParaRPr lang="en-US" altLang="zh-CN" sz="5400" dirty="0">
              <a:ln w="12700">
                <a:noFill/>
              </a:ln>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3" name="组合 2"/>
          <p:cNvGrpSpPr/>
          <p:nvPr/>
        </p:nvGrpSpPr>
        <p:grpSpPr>
          <a:xfrm>
            <a:off x="4683181" y="915566"/>
            <a:ext cx="653930" cy="5205316"/>
            <a:chOff x="4086022" y="915566"/>
            <a:chExt cx="653930" cy="5205316"/>
          </a:xfrm>
        </p:grpSpPr>
        <p:cxnSp>
          <p:nvCxnSpPr>
            <p:cNvPr id="4" name="Straight Connector 5"/>
            <p:cNvCxnSpPr/>
            <p:nvPr/>
          </p:nvCxnSpPr>
          <p:spPr>
            <a:xfrm>
              <a:off x="4412987" y="915566"/>
              <a:ext cx="0" cy="8321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Oval 6"/>
            <p:cNvSpPr/>
            <p:nvPr/>
          </p:nvSpPr>
          <p:spPr>
            <a:xfrm>
              <a:off x="4086022" y="1841959"/>
              <a:ext cx="653930" cy="653930"/>
            </a:xfrm>
            <a:prstGeom prst="ellipse">
              <a:avLst/>
            </a:prstGeom>
            <a:solidFill>
              <a:schemeClr val="accent1"/>
            </a:solidFill>
            <a:ln>
              <a:solidFill>
                <a:schemeClr val="accent1"/>
              </a:solidFill>
            </a:ln>
            <a:effectLst>
              <a:outerShdw blurRad="762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cxnSp>
          <p:nvCxnSpPr>
            <p:cNvPr id="6" name="Straight Connector 9"/>
            <p:cNvCxnSpPr/>
            <p:nvPr/>
          </p:nvCxnSpPr>
          <p:spPr>
            <a:xfrm>
              <a:off x="4412987" y="2590178"/>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086022" y="2867347"/>
              <a:ext cx="653930" cy="653930"/>
            </a:xfrm>
            <a:prstGeom prst="ellipse">
              <a:avLst/>
            </a:prstGeom>
            <a:solidFill>
              <a:schemeClr val="accent1"/>
            </a:solidFill>
            <a:ln>
              <a:solidFill>
                <a:schemeClr val="accent1"/>
              </a:solidFill>
            </a:ln>
            <a:effectLst>
              <a:outerShdw blurRad="762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cxnSp>
          <p:nvCxnSpPr>
            <p:cNvPr id="8" name="Straight Connector 9"/>
            <p:cNvCxnSpPr/>
            <p:nvPr/>
          </p:nvCxnSpPr>
          <p:spPr>
            <a:xfrm>
              <a:off x="4412987" y="3615566"/>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6"/>
            <p:cNvSpPr/>
            <p:nvPr/>
          </p:nvSpPr>
          <p:spPr>
            <a:xfrm>
              <a:off x="4086022" y="3892735"/>
              <a:ext cx="653930" cy="653930"/>
            </a:xfrm>
            <a:prstGeom prst="ellipse">
              <a:avLst/>
            </a:prstGeom>
            <a:solidFill>
              <a:schemeClr val="accent1"/>
            </a:solidFill>
            <a:ln>
              <a:noFill/>
            </a:ln>
            <a:effectLst>
              <a:outerShdw blurRad="762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cxnSp>
          <p:nvCxnSpPr>
            <p:cNvPr id="10" name="Straight Connector 9"/>
            <p:cNvCxnSpPr/>
            <p:nvPr/>
          </p:nvCxnSpPr>
          <p:spPr>
            <a:xfrm>
              <a:off x="4412987" y="4640954"/>
              <a:ext cx="0" cy="1828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Oval 6"/>
            <p:cNvSpPr/>
            <p:nvPr/>
          </p:nvSpPr>
          <p:spPr>
            <a:xfrm>
              <a:off x="4086022" y="4918123"/>
              <a:ext cx="653930" cy="653930"/>
            </a:xfrm>
            <a:prstGeom prst="ellipse">
              <a:avLst/>
            </a:prstGeom>
            <a:solidFill>
              <a:schemeClr val="accent1"/>
            </a:solidFill>
            <a:ln>
              <a:noFill/>
            </a:ln>
            <a:effectLst>
              <a:outerShdw blurRad="762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cxnSp>
          <p:nvCxnSpPr>
            <p:cNvPr id="12" name="Straight Connector 9"/>
            <p:cNvCxnSpPr/>
            <p:nvPr/>
          </p:nvCxnSpPr>
          <p:spPr>
            <a:xfrm>
              <a:off x="4412987" y="5666342"/>
              <a:ext cx="0" cy="4545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4133068" y="1988105"/>
              <a:ext cx="559837" cy="400110"/>
            </a:xfrm>
            <a:prstGeom prst="rect">
              <a:avLst/>
            </a:prstGeom>
            <a:noFill/>
            <a:ln>
              <a:noFill/>
            </a:ln>
          </p:spPr>
          <p:txBody>
            <a:bodyPr wrap="squar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1</a:t>
              </a:r>
              <a:endPar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文本框 13"/>
            <p:cNvSpPr txBox="1"/>
            <p:nvPr/>
          </p:nvSpPr>
          <p:spPr>
            <a:xfrm>
              <a:off x="4133068" y="2994257"/>
              <a:ext cx="559837" cy="400110"/>
            </a:xfrm>
            <a:prstGeom prst="rect">
              <a:avLst/>
            </a:prstGeom>
            <a:noFill/>
            <a:ln>
              <a:noFill/>
            </a:ln>
          </p:spPr>
          <p:txBody>
            <a:bodyPr wrap="squar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a:t>
              </a:r>
              <a:endPar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文本框 14"/>
            <p:cNvSpPr txBox="1"/>
            <p:nvPr/>
          </p:nvSpPr>
          <p:spPr>
            <a:xfrm>
              <a:off x="4133068" y="4019645"/>
              <a:ext cx="559837" cy="400110"/>
            </a:xfrm>
            <a:prstGeom prst="rect">
              <a:avLst/>
            </a:prstGeom>
            <a:noFill/>
            <a:ln>
              <a:noFill/>
            </a:ln>
          </p:spPr>
          <p:txBody>
            <a:bodyPr wrap="squar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3</a:t>
              </a:r>
              <a:endPar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文本框 15"/>
            <p:cNvSpPr txBox="1"/>
            <p:nvPr/>
          </p:nvSpPr>
          <p:spPr>
            <a:xfrm>
              <a:off x="4133068" y="5045033"/>
              <a:ext cx="559837" cy="400110"/>
            </a:xfrm>
            <a:prstGeom prst="rect">
              <a:avLst/>
            </a:prstGeom>
            <a:noFill/>
            <a:ln>
              <a:noFill/>
            </a:ln>
          </p:spPr>
          <p:txBody>
            <a:bodyPr wrap="square" rtlCol="0">
              <a:spAutoFit/>
            </a:bodyPr>
            <a:lstStyle/>
            <a:p>
              <a:pPr algn="ctr"/>
              <a:r>
                <a:rPr lang="en-US" altLang="zh-CN"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4</a:t>
              </a:r>
              <a:endParaRPr lang="zh-CN" altLang="en-US" sz="20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17" name="Text Placeholder 33"/>
          <p:cNvSpPr txBox="1"/>
          <p:nvPr/>
        </p:nvSpPr>
        <p:spPr>
          <a:xfrm flipH="1">
            <a:off x="5568702" y="1971459"/>
            <a:ext cx="3388412" cy="424885"/>
          </a:xfrm>
          <a:prstGeom prst="rect">
            <a:avLst/>
          </a:prstGeom>
          <a:ln>
            <a:no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dist">
              <a:buNone/>
            </a:pPr>
            <a:r>
              <a:rPr lang="zh-CN" altLang="en-US" sz="2800" dirty="0">
                <a:solidFill>
                  <a:schemeClr val="bg1"/>
                </a:solidFill>
                <a:latin typeface="微软雅黑" panose="020B0503020204020204" pitchFamily="34" charset="-122"/>
                <a:ea typeface="微软雅黑" panose="020B0503020204020204" pitchFamily="34" charset="-122"/>
                <a:cs typeface="经典特宋简" panose="02010609010101010101" pitchFamily="49" charset="-122"/>
                <a:sym typeface="FZHei-B01S" panose="02010601030101010101" pitchFamily="2" charset="-122"/>
              </a:rPr>
              <a:t>年度工作完成情况</a:t>
            </a:r>
          </a:p>
        </p:txBody>
      </p:sp>
      <p:sp>
        <p:nvSpPr>
          <p:cNvPr id="18" name="Text Placeholder 33"/>
          <p:cNvSpPr txBox="1"/>
          <p:nvPr/>
        </p:nvSpPr>
        <p:spPr>
          <a:xfrm flipH="1">
            <a:off x="5568699" y="2984057"/>
            <a:ext cx="3388411" cy="424885"/>
          </a:xfrm>
          <a:prstGeom prst="rect">
            <a:avLst/>
          </a:prstGeom>
          <a:ln>
            <a:no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dist">
              <a:buNone/>
            </a:pPr>
            <a:r>
              <a:rPr lang="zh-CN" altLang="en-US" sz="2800" dirty="0">
                <a:solidFill>
                  <a:schemeClr val="bg1"/>
                </a:solidFill>
                <a:latin typeface="微软雅黑" panose="020B0503020204020204" pitchFamily="34" charset="-122"/>
                <a:ea typeface="微软雅黑" panose="020B0503020204020204" pitchFamily="34" charset="-122"/>
                <a:cs typeface="经典特宋简" panose="02010609010101010101" pitchFamily="49" charset="-122"/>
                <a:sym typeface="FZHei-B01S" panose="02010601030101010101" pitchFamily="2" charset="-122"/>
              </a:rPr>
              <a:t>完成项目详细展示</a:t>
            </a:r>
          </a:p>
        </p:txBody>
      </p:sp>
      <p:sp>
        <p:nvSpPr>
          <p:cNvPr id="19" name="Text Placeholder 33"/>
          <p:cNvSpPr txBox="1"/>
          <p:nvPr/>
        </p:nvSpPr>
        <p:spPr>
          <a:xfrm flipH="1">
            <a:off x="5568701" y="4007257"/>
            <a:ext cx="3479605" cy="424885"/>
          </a:xfrm>
          <a:prstGeom prst="rect">
            <a:avLst/>
          </a:prstGeom>
          <a:ln>
            <a:no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dist">
              <a:buNone/>
            </a:pPr>
            <a:r>
              <a:rPr lang="zh-CN" altLang="en-US" sz="2800" dirty="0">
                <a:solidFill>
                  <a:schemeClr val="bg1"/>
                </a:solidFill>
                <a:latin typeface="微软雅黑" panose="020B0503020204020204" pitchFamily="34" charset="-122"/>
                <a:ea typeface="微软雅黑" panose="020B0503020204020204" pitchFamily="34" charset="-122"/>
                <a:cs typeface="经典特宋简" panose="02010609010101010101" pitchFamily="49" charset="-122"/>
                <a:sym typeface="FZHei-B01S" panose="02010601030101010101" pitchFamily="2" charset="-122"/>
              </a:rPr>
              <a:t>工作存在不足与改进</a:t>
            </a:r>
          </a:p>
        </p:txBody>
      </p:sp>
      <p:sp>
        <p:nvSpPr>
          <p:cNvPr id="20" name="Text Placeholder 33"/>
          <p:cNvSpPr txBox="1"/>
          <p:nvPr/>
        </p:nvSpPr>
        <p:spPr>
          <a:xfrm flipH="1">
            <a:off x="5568700" y="5032645"/>
            <a:ext cx="3479603" cy="424885"/>
          </a:xfrm>
          <a:prstGeom prst="rect">
            <a:avLst/>
          </a:prstGeom>
          <a:ln>
            <a:no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dist">
              <a:buNone/>
            </a:pPr>
            <a:r>
              <a:rPr lang="zh-CN" altLang="en-US" sz="2800" dirty="0">
                <a:solidFill>
                  <a:schemeClr val="bg1"/>
                </a:solidFill>
                <a:latin typeface="微软雅黑" panose="020B0503020204020204" pitchFamily="34" charset="-122"/>
                <a:ea typeface="微软雅黑" panose="020B0503020204020204" pitchFamily="34" charset="-122"/>
                <a:cs typeface="经典特宋简" panose="02010609010101010101" pitchFamily="49" charset="-122"/>
                <a:sym typeface="FZHei-B01S" panose="02010601030101010101" pitchFamily="2" charset="-122"/>
              </a:rPr>
              <a:t>未来工作计划安排</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500"/>
                                        <p:tgtEl>
                                          <p:spTgt spid="1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
          <p:cNvSpPr txBox="1">
            <a:spLocks noChangeArrowheads="1"/>
          </p:cNvSpPr>
          <p:nvPr>
            <p:custDataLst>
              <p:tags r:id="rId1"/>
            </p:custDataLst>
          </p:nvPr>
        </p:nvSpPr>
        <p:spPr bwMode="auto">
          <a:xfrm>
            <a:off x="1500657" y="1854213"/>
            <a:ext cx="4204827" cy="306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04</a:t>
            </a:r>
            <a:endParaRPr lang="zh-CN" altLang="en-US"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cxnSp>
        <p:nvCxnSpPr>
          <p:cNvPr id="29" name="直接连接符 28"/>
          <p:cNvCxnSpPr/>
          <p:nvPr>
            <p:custDataLst>
              <p:tags r:id="rId2"/>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p:cNvSpPr txBox="1">
            <a:spLocks noChangeArrowheads="1"/>
          </p:cNvSpPr>
          <p:nvPr>
            <p:custDataLst>
              <p:tags r:id="rId3"/>
            </p:custDataLst>
          </p:nvPr>
        </p:nvSpPr>
        <p:spPr bwMode="auto">
          <a:xfrm>
            <a:off x="1959591" y="3152003"/>
            <a:ext cx="3286960" cy="553998"/>
          </a:xfrm>
          <a:prstGeom prst="rect">
            <a:avLst/>
          </a:prstGeom>
          <a:solidFill>
            <a:srgbClr val="19255C"/>
          </a:solidFill>
          <a:ln>
            <a:noFill/>
          </a:ln>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章节 </a:t>
            </a:r>
            <a:r>
              <a:rPr lang="en-US" altLang="zh-CN"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PART</a:t>
            </a:r>
            <a:endPar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sp>
        <p:nvSpPr>
          <p:cNvPr id="31" name="矩形 30"/>
          <p:cNvSpPr/>
          <p:nvPr/>
        </p:nvSpPr>
        <p:spPr>
          <a:xfrm>
            <a:off x="5883558" y="2606215"/>
            <a:ext cx="4236916" cy="830997"/>
          </a:xfrm>
          <a:prstGeom prst="rect">
            <a:avLst/>
          </a:prstGeom>
        </p:spPr>
        <p:txBody>
          <a:bodyPr wrap="square" lIns="0" tIns="0" rIns="0" bIns="0">
            <a:spAutoFit/>
          </a:bodyPr>
          <a:lstStyle/>
          <a:p>
            <a:pPr lvl="0"/>
            <a:r>
              <a:rPr lang="zh-CN" altLang="en-US"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明年工作计划</a:t>
            </a:r>
            <a:endParaRPr lang="en-US" altLang="zh-CN"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TextBox 11"/>
          <p:cNvSpPr txBox="1"/>
          <p:nvPr/>
        </p:nvSpPr>
        <p:spPr>
          <a:xfrm>
            <a:off x="5883557"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TextBox 11"/>
          <p:cNvSpPr txBox="1"/>
          <p:nvPr/>
        </p:nvSpPr>
        <p:spPr>
          <a:xfrm>
            <a:off x="7916661"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TextBox 11"/>
          <p:cNvSpPr txBox="1"/>
          <p:nvPr/>
        </p:nvSpPr>
        <p:spPr>
          <a:xfrm>
            <a:off x="5883557"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TextBox 11"/>
          <p:cNvSpPr txBox="1"/>
          <p:nvPr/>
        </p:nvSpPr>
        <p:spPr>
          <a:xfrm>
            <a:off x="7916661"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strVal val="4*#ppt_w"/>
                                          </p:val>
                                        </p:tav>
                                        <p:tav tm="100000">
                                          <p:val>
                                            <p:strVal val="#ppt_w"/>
                                          </p:val>
                                        </p:tav>
                                      </p:tavLst>
                                    </p:anim>
                                    <p:anim calcmode="lin" valueType="num">
                                      <p:cBhvr>
                                        <p:cTn id="19"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ppt_x</p:attrName>
                                        </p:attrNameLst>
                                      </p:cBhvr>
                                      <p:tavLst>
                                        <p:tav tm="0">
                                          <p:val>
                                            <p:strVal val="#ppt_x-#ppt_w*1.125000"/>
                                          </p:val>
                                        </p:tav>
                                        <p:tav tm="100000">
                                          <p:val>
                                            <p:strVal val="#ppt_x"/>
                                          </p:val>
                                        </p:tav>
                                      </p:tavLst>
                                    </p:anim>
                                    <p:animEffect transition="in" filter="wipe(right)">
                                      <p:cBhvr>
                                        <p:cTn id="34" dur="500"/>
                                        <p:tgtEl>
                                          <p:spTgt spid="33"/>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p:tgtEl>
                                          <p:spTgt spid="34"/>
                                        </p:tgtEl>
                                        <p:attrNameLst>
                                          <p:attrName>ppt_x</p:attrName>
                                        </p:attrNameLst>
                                      </p:cBhvr>
                                      <p:tavLst>
                                        <p:tav tm="0">
                                          <p:val>
                                            <p:strVal val="#ppt_x-#ppt_w*1.125000"/>
                                          </p:val>
                                        </p:tav>
                                        <p:tav tm="100000">
                                          <p:val>
                                            <p:strVal val="#ppt_x"/>
                                          </p:val>
                                        </p:tav>
                                      </p:tavLst>
                                    </p:anim>
                                    <p:animEffect transition="in" filter="wipe(right)">
                                      <p:cBhvr>
                                        <p:cTn id="39" dur="500"/>
                                        <p:tgtEl>
                                          <p:spTgt spid="34"/>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ppt_x</p:attrName>
                                        </p:attrNameLst>
                                      </p:cBhvr>
                                      <p:tavLst>
                                        <p:tav tm="0">
                                          <p:val>
                                            <p:strVal val="#ppt_x-#ppt_w*1.125000"/>
                                          </p:val>
                                        </p:tav>
                                        <p:tav tm="100000">
                                          <p:val>
                                            <p:strVal val="#ppt_x"/>
                                          </p:val>
                                        </p:tav>
                                      </p:tavLst>
                                    </p:anim>
                                    <p:animEffect transition="in" filter="wipe(right)">
                                      <p:cBhvr>
                                        <p:cTn id="4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2" grpId="0"/>
      <p:bldP spid="33"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705377" y="2154605"/>
            <a:ext cx="1618071" cy="3139868"/>
            <a:chOff x="1419709" y="1270654"/>
            <a:chExt cx="1213553" cy="2354901"/>
          </a:xfrm>
        </p:grpSpPr>
        <p:sp>
          <p:nvSpPr>
            <p:cNvPr id="11" name="圆角矩形 10"/>
            <p:cNvSpPr/>
            <p:nvPr/>
          </p:nvSpPr>
          <p:spPr bwMode="auto">
            <a:xfrm rot="5400000">
              <a:off x="849035" y="1841328"/>
              <a:ext cx="2354901" cy="1213553"/>
            </a:xfrm>
            <a:prstGeom prst="roundRect">
              <a:avLst>
                <a:gd name="adj" fmla="val 50000"/>
              </a:avLst>
            </a:prstGeom>
            <a:noFill/>
            <a:ln w="349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椭圆 11"/>
            <p:cNvSpPr/>
            <p:nvPr/>
          </p:nvSpPr>
          <p:spPr bwMode="auto">
            <a:xfrm>
              <a:off x="1552084" y="1411263"/>
              <a:ext cx="948800" cy="95006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Text Box 39"/>
            <p:cNvSpPr txBox="1">
              <a:spLocks noChangeArrowheads="1"/>
            </p:cNvSpPr>
            <p:nvPr/>
          </p:nvSpPr>
          <p:spPr bwMode="auto">
            <a:xfrm>
              <a:off x="1505018" y="1355957"/>
              <a:ext cx="1042932" cy="65176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FZHei-B01S" panose="02010601030101010101" pitchFamily="2" charset="-122"/>
                </a:rPr>
                <a:t>1</a:t>
              </a:r>
            </a:p>
          </p:txBody>
        </p:sp>
        <p:sp>
          <p:nvSpPr>
            <p:cNvPr id="14" name="矩形 261"/>
            <p:cNvSpPr>
              <a:spLocks noChangeArrowheads="1"/>
            </p:cNvSpPr>
            <p:nvPr/>
          </p:nvSpPr>
          <p:spPr bwMode="auto">
            <a:xfrm>
              <a:off x="1626377"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a:t>
              </a:r>
            </a:p>
          </p:txBody>
        </p:sp>
        <p:sp>
          <p:nvSpPr>
            <p:cNvPr id="15" name="Text Box 39"/>
            <p:cNvSpPr txBox="1">
              <a:spLocks noChangeArrowheads="1"/>
            </p:cNvSpPr>
            <p:nvPr/>
          </p:nvSpPr>
          <p:spPr bwMode="auto">
            <a:xfrm>
              <a:off x="1499515"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点击此处添加</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简要说明</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16" name="组合 15"/>
          <p:cNvGrpSpPr/>
          <p:nvPr/>
        </p:nvGrpSpPr>
        <p:grpSpPr>
          <a:xfrm>
            <a:off x="2304337" y="5837501"/>
            <a:ext cx="7848768" cy="502573"/>
            <a:chOff x="1868930" y="4032828"/>
            <a:chExt cx="5886576" cy="376930"/>
          </a:xfrm>
        </p:grpSpPr>
        <p:grpSp>
          <p:nvGrpSpPr>
            <p:cNvPr id="17" name="组合 16"/>
            <p:cNvGrpSpPr/>
            <p:nvPr/>
          </p:nvGrpSpPr>
          <p:grpSpPr>
            <a:xfrm>
              <a:off x="1868930" y="4098093"/>
              <a:ext cx="417263" cy="228018"/>
              <a:chOff x="1868930" y="4098093"/>
              <a:chExt cx="417263" cy="228018"/>
            </a:xfrm>
          </p:grpSpPr>
          <p:sp>
            <p:nvSpPr>
              <p:cNvPr id="19" name="燕尾形 18"/>
              <p:cNvSpPr/>
              <p:nvPr/>
            </p:nvSpPr>
            <p:spPr>
              <a:xfrm>
                <a:off x="1868930" y="4098093"/>
                <a:ext cx="228018" cy="22801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燕尾形 19"/>
              <p:cNvSpPr/>
              <p:nvPr/>
            </p:nvSpPr>
            <p:spPr>
              <a:xfrm>
                <a:off x="2058175" y="4098093"/>
                <a:ext cx="228018" cy="22801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18" name="TextBox 36"/>
            <p:cNvSpPr txBox="1"/>
            <p:nvPr/>
          </p:nvSpPr>
          <p:spPr>
            <a:xfrm>
              <a:off x="2566596" y="4032828"/>
              <a:ext cx="5188910" cy="376930"/>
            </a:xfrm>
            <a:prstGeom prst="rect">
              <a:avLst/>
            </a:prstGeom>
            <a:noFill/>
          </p:spPr>
          <p:txBody>
            <a:bodyPr wrap="square" rtlCol="0">
              <a:spAutoFit/>
            </a:bodyPr>
            <a:lstStyle/>
            <a:p>
              <a:pPr algn="just">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单击此处添加文字阐述，添加简短问题说明文字，具体说明文字在此处添加此处。</a:t>
              </a:r>
              <a:endParaRPr lang="en-US" altLang="zh-CN"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just">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单击此处添加文字阐述，添加简短问题说明文字，具体说明文字在此处添加此处。</a:t>
              </a:r>
              <a:endParaRPr lang="en-US" altLang="zh-CN"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1" name="组合 20"/>
          <p:cNvGrpSpPr/>
          <p:nvPr/>
        </p:nvGrpSpPr>
        <p:grpSpPr>
          <a:xfrm>
            <a:off x="4021007" y="2154605"/>
            <a:ext cx="1618071" cy="3139868"/>
            <a:chOff x="3156432" y="1270654"/>
            <a:chExt cx="1213553" cy="2354901"/>
          </a:xfrm>
        </p:grpSpPr>
        <p:sp>
          <p:nvSpPr>
            <p:cNvPr id="22" name="圆角矩形 21"/>
            <p:cNvSpPr/>
            <p:nvPr/>
          </p:nvSpPr>
          <p:spPr bwMode="auto">
            <a:xfrm rot="5400000">
              <a:off x="2585758" y="1841328"/>
              <a:ext cx="2354901" cy="1213553"/>
            </a:xfrm>
            <a:prstGeom prst="roundRect">
              <a:avLst>
                <a:gd name="adj" fmla="val 50000"/>
              </a:avLst>
            </a:prstGeom>
            <a:noFill/>
            <a:ln w="3492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3" name="椭圆 22"/>
            <p:cNvSpPr/>
            <p:nvPr/>
          </p:nvSpPr>
          <p:spPr bwMode="auto">
            <a:xfrm>
              <a:off x="3288808" y="1411263"/>
              <a:ext cx="948801" cy="9500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Text Box 39"/>
            <p:cNvSpPr txBox="1">
              <a:spLocks noChangeArrowheads="1"/>
            </p:cNvSpPr>
            <p:nvPr/>
          </p:nvSpPr>
          <p:spPr bwMode="auto">
            <a:xfrm>
              <a:off x="3241741" y="1355957"/>
              <a:ext cx="1042932" cy="65176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FZHei-B01S" panose="02010601030101010101" pitchFamily="2" charset="-122"/>
                </a:rPr>
                <a:t>2</a:t>
              </a:r>
            </a:p>
          </p:txBody>
        </p:sp>
        <p:sp>
          <p:nvSpPr>
            <p:cNvPr id="25" name="矩形 261"/>
            <p:cNvSpPr>
              <a:spLocks noChangeArrowheads="1"/>
            </p:cNvSpPr>
            <p:nvPr/>
          </p:nvSpPr>
          <p:spPr bwMode="auto">
            <a:xfrm>
              <a:off x="3363099"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a:t>
              </a:r>
            </a:p>
          </p:txBody>
        </p:sp>
        <p:sp>
          <p:nvSpPr>
            <p:cNvPr id="26" name="Text Box 39"/>
            <p:cNvSpPr txBox="1">
              <a:spLocks noChangeArrowheads="1"/>
            </p:cNvSpPr>
            <p:nvPr/>
          </p:nvSpPr>
          <p:spPr bwMode="auto">
            <a:xfrm>
              <a:off x="3220112"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点击此处添加</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简要说明</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27" name="组合 26"/>
          <p:cNvGrpSpPr/>
          <p:nvPr/>
        </p:nvGrpSpPr>
        <p:grpSpPr>
          <a:xfrm>
            <a:off x="6341706" y="2154605"/>
            <a:ext cx="1618071" cy="3139868"/>
            <a:chOff x="4896956" y="1270654"/>
            <a:chExt cx="1213553" cy="2354901"/>
          </a:xfrm>
        </p:grpSpPr>
        <p:sp>
          <p:nvSpPr>
            <p:cNvPr id="28" name="圆角矩形 27"/>
            <p:cNvSpPr/>
            <p:nvPr/>
          </p:nvSpPr>
          <p:spPr bwMode="auto">
            <a:xfrm rot="5400000">
              <a:off x="4326282" y="1841328"/>
              <a:ext cx="2354901" cy="1213553"/>
            </a:xfrm>
            <a:prstGeom prst="roundRect">
              <a:avLst>
                <a:gd name="adj" fmla="val 50000"/>
              </a:avLst>
            </a:prstGeom>
            <a:noFill/>
            <a:ln w="3492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9" name="椭圆 28"/>
            <p:cNvSpPr/>
            <p:nvPr/>
          </p:nvSpPr>
          <p:spPr bwMode="auto">
            <a:xfrm>
              <a:off x="5029333" y="1411263"/>
              <a:ext cx="948801" cy="950068"/>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0" name="Text Box 39"/>
            <p:cNvSpPr txBox="1">
              <a:spLocks noChangeArrowheads="1"/>
            </p:cNvSpPr>
            <p:nvPr/>
          </p:nvSpPr>
          <p:spPr bwMode="auto">
            <a:xfrm>
              <a:off x="4982265" y="1355957"/>
              <a:ext cx="1042932" cy="65176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FZHei-B01S" panose="02010601030101010101" pitchFamily="2" charset="-122"/>
                </a:rPr>
                <a:t>3</a:t>
              </a:r>
            </a:p>
          </p:txBody>
        </p:sp>
        <p:sp>
          <p:nvSpPr>
            <p:cNvPr id="31" name="矩形 261"/>
            <p:cNvSpPr>
              <a:spLocks noChangeArrowheads="1"/>
            </p:cNvSpPr>
            <p:nvPr/>
          </p:nvSpPr>
          <p:spPr bwMode="auto">
            <a:xfrm>
              <a:off x="5103624"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a:t>
              </a:r>
            </a:p>
          </p:txBody>
        </p:sp>
        <p:sp>
          <p:nvSpPr>
            <p:cNvPr id="32" name="Text Box 39"/>
            <p:cNvSpPr txBox="1">
              <a:spLocks noChangeArrowheads="1"/>
            </p:cNvSpPr>
            <p:nvPr/>
          </p:nvSpPr>
          <p:spPr bwMode="auto">
            <a:xfrm>
              <a:off x="4965616"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点击此处添加</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简要说明</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33" name="组合 32"/>
          <p:cNvGrpSpPr/>
          <p:nvPr/>
        </p:nvGrpSpPr>
        <p:grpSpPr>
          <a:xfrm>
            <a:off x="8599911" y="2154605"/>
            <a:ext cx="1618071" cy="3139868"/>
            <a:chOff x="6590610" y="1270654"/>
            <a:chExt cx="1213553" cy="2354901"/>
          </a:xfrm>
        </p:grpSpPr>
        <p:sp>
          <p:nvSpPr>
            <p:cNvPr id="34" name="圆角矩形 33"/>
            <p:cNvSpPr/>
            <p:nvPr/>
          </p:nvSpPr>
          <p:spPr bwMode="auto">
            <a:xfrm rot="5400000">
              <a:off x="6019936" y="1841328"/>
              <a:ext cx="2354901" cy="1213553"/>
            </a:xfrm>
            <a:prstGeom prst="roundRect">
              <a:avLst>
                <a:gd name="adj" fmla="val 50000"/>
              </a:avLst>
            </a:prstGeom>
            <a:noFill/>
            <a:ln w="3492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椭圆 34"/>
            <p:cNvSpPr/>
            <p:nvPr/>
          </p:nvSpPr>
          <p:spPr bwMode="auto">
            <a:xfrm>
              <a:off x="6722985" y="1411263"/>
              <a:ext cx="948800" cy="95006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6" name="Text Box 39"/>
            <p:cNvSpPr txBox="1">
              <a:spLocks noChangeArrowheads="1"/>
            </p:cNvSpPr>
            <p:nvPr/>
          </p:nvSpPr>
          <p:spPr bwMode="auto">
            <a:xfrm>
              <a:off x="6675919" y="1355957"/>
              <a:ext cx="1042932" cy="651765"/>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a:lnSpc>
                  <a:spcPct val="150000"/>
                </a:lnSpc>
                <a:buClr>
                  <a:schemeClr val="bg1"/>
                </a:buClr>
                <a:defRPr/>
              </a:pPr>
              <a:r>
                <a:rPr lang="en-US" altLang="zh-CN" sz="4265" b="1" spc="67" dirty="0">
                  <a:ln w="1143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FZHei-B01S" panose="02010601030101010101" pitchFamily="2" charset="-122"/>
                </a:rPr>
                <a:t>4</a:t>
              </a:r>
            </a:p>
          </p:txBody>
        </p:sp>
        <p:sp>
          <p:nvSpPr>
            <p:cNvPr id="37" name="矩形 261"/>
            <p:cNvSpPr>
              <a:spLocks noChangeArrowheads="1"/>
            </p:cNvSpPr>
            <p:nvPr/>
          </p:nvSpPr>
          <p:spPr bwMode="auto">
            <a:xfrm>
              <a:off x="6797278" y="1951982"/>
              <a:ext cx="75405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添加文本</a:t>
              </a:r>
            </a:p>
          </p:txBody>
        </p:sp>
        <p:sp>
          <p:nvSpPr>
            <p:cNvPr id="38" name="Text Box 39"/>
            <p:cNvSpPr txBox="1">
              <a:spLocks noChangeArrowheads="1"/>
            </p:cNvSpPr>
            <p:nvPr/>
          </p:nvSpPr>
          <p:spPr bwMode="auto">
            <a:xfrm>
              <a:off x="6654290" y="2712116"/>
              <a:ext cx="1086190" cy="4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点击此处添加</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ctr">
                <a:spcBef>
                  <a:spcPct val="0"/>
                </a:spcBef>
                <a:defRPr/>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简要说明</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39" name="组合 38"/>
          <p:cNvGrpSpPr/>
          <p:nvPr/>
        </p:nvGrpSpPr>
        <p:grpSpPr>
          <a:xfrm>
            <a:off x="3377477" y="3468075"/>
            <a:ext cx="556351" cy="304024"/>
            <a:chOff x="2673784" y="2255757"/>
            <a:chExt cx="417263" cy="228018"/>
          </a:xfrm>
          <a:noFill/>
        </p:grpSpPr>
        <p:sp>
          <p:nvSpPr>
            <p:cNvPr id="40" name="燕尾形 39"/>
            <p:cNvSpPr/>
            <p:nvPr/>
          </p:nvSpPr>
          <p:spPr>
            <a:xfrm>
              <a:off x="2673784"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1" name="燕尾形 40"/>
            <p:cNvSpPr/>
            <p:nvPr/>
          </p:nvSpPr>
          <p:spPr>
            <a:xfrm>
              <a:off x="2863029"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42" name="组合 41"/>
          <p:cNvGrpSpPr/>
          <p:nvPr/>
        </p:nvGrpSpPr>
        <p:grpSpPr>
          <a:xfrm>
            <a:off x="8013838" y="3468075"/>
            <a:ext cx="556351" cy="304024"/>
            <a:chOff x="6151055" y="2255757"/>
            <a:chExt cx="417263" cy="228018"/>
          </a:xfrm>
          <a:noFill/>
        </p:grpSpPr>
        <p:sp>
          <p:nvSpPr>
            <p:cNvPr id="43" name="燕尾形 42"/>
            <p:cNvSpPr/>
            <p:nvPr/>
          </p:nvSpPr>
          <p:spPr>
            <a:xfrm>
              <a:off x="6151055"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4" name="燕尾形 43"/>
            <p:cNvSpPr/>
            <p:nvPr/>
          </p:nvSpPr>
          <p:spPr>
            <a:xfrm>
              <a:off x="6340300"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grpSp>
        <p:nvGrpSpPr>
          <p:cNvPr id="45" name="组合 44"/>
          <p:cNvGrpSpPr/>
          <p:nvPr/>
        </p:nvGrpSpPr>
        <p:grpSpPr>
          <a:xfrm>
            <a:off x="5733661" y="3468075"/>
            <a:ext cx="556351" cy="304024"/>
            <a:chOff x="4440922" y="2255757"/>
            <a:chExt cx="417263" cy="228018"/>
          </a:xfrm>
          <a:noFill/>
        </p:grpSpPr>
        <p:sp>
          <p:nvSpPr>
            <p:cNvPr id="46" name="燕尾形 45"/>
            <p:cNvSpPr/>
            <p:nvPr/>
          </p:nvSpPr>
          <p:spPr>
            <a:xfrm>
              <a:off x="4440922"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47" name="燕尾形 46"/>
            <p:cNvSpPr/>
            <p:nvPr/>
          </p:nvSpPr>
          <p:spPr>
            <a:xfrm>
              <a:off x="4630167" y="2255757"/>
              <a:ext cx="228018" cy="228018"/>
            </a:xfrm>
            <a:prstGeom prst="chevron">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tx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48" name="矩形 47"/>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49" name="直接连接符 48"/>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椭圆 49"/>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0-#ppt_w/2"/>
                                          </p:val>
                                        </p:tav>
                                        <p:tav tm="100000">
                                          <p:val>
                                            <p:strVal val="#ppt_x"/>
                                          </p:val>
                                        </p:tav>
                                      </p:tavLst>
                                    </p:anim>
                                    <p:anim calcmode="lin" valueType="num">
                                      <p:cBhvr additive="base">
                                        <p:cTn id="13" dur="500" fill="hold"/>
                                        <p:tgtEl>
                                          <p:spTgt spid="3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0-#ppt_w/2"/>
                                          </p:val>
                                        </p:tav>
                                        <p:tav tm="100000">
                                          <p:val>
                                            <p:strVal val="#ppt_x"/>
                                          </p:val>
                                        </p:tav>
                                      </p:tavLst>
                                    </p:anim>
                                    <p:anim calcmode="lin" valueType="num">
                                      <p:cBhvr additive="base">
                                        <p:cTn id="23" dur="500" fill="hold"/>
                                        <p:tgtEl>
                                          <p:spTgt spid="4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0-#ppt_w/2"/>
                                          </p:val>
                                        </p:tav>
                                        <p:tav tm="100000">
                                          <p:val>
                                            <p:strVal val="#ppt_x"/>
                                          </p:val>
                                        </p:tav>
                                      </p:tavLst>
                                    </p:anim>
                                    <p:anim calcmode="lin" valueType="num">
                                      <p:cBhvr additive="base">
                                        <p:cTn id="28" dur="500" fill="hold"/>
                                        <p:tgtEl>
                                          <p:spTgt spid="2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500" fill="hold"/>
                                        <p:tgtEl>
                                          <p:spTgt spid="42"/>
                                        </p:tgtEl>
                                        <p:attrNameLst>
                                          <p:attrName>ppt_x</p:attrName>
                                        </p:attrNameLst>
                                      </p:cBhvr>
                                      <p:tavLst>
                                        <p:tav tm="0">
                                          <p:val>
                                            <p:strVal val="0-#ppt_w/2"/>
                                          </p:val>
                                        </p:tav>
                                        <p:tav tm="100000">
                                          <p:val>
                                            <p:strVal val="#ppt_x"/>
                                          </p:val>
                                        </p:tav>
                                      </p:tavLst>
                                    </p:anim>
                                    <p:anim calcmode="lin" valueType="num">
                                      <p:cBhvr additive="base">
                                        <p:cTn id="33" dur="500" fill="hold"/>
                                        <p:tgtEl>
                                          <p:spTgt spid="4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additive="base">
                                        <p:cTn id="37" dur="500" fill="hold"/>
                                        <p:tgtEl>
                                          <p:spTgt spid="33"/>
                                        </p:tgtEl>
                                        <p:attrNameLst>
                                          <p:attrName>ppt_x</p:attrName>
                                        </p:attrNameLst>
                                      </p:cBhvr>
                                      <p:tavLst>
                                        <p:tav tm="0">
                                          <p:val>
                                            <p:strVal val="0-#ppt_w/2"/>
                                          </p:val>
                                        </p:tav>
                                        <p:tav tm="100000">
                                          <p:val>
                                            <p:strVal val="#ppt_x"/>
                                          </p:val>
                                        </p:tav>
                                      </p:tavLst>
                                    </p:anim>
                                    <p:anim calcmode="lin" valueType="num">
                                      <p:cBhvr additive="base">
                                        <p:cTn id="38" dur="500" fill="hold"/>
                                        <p:tgtEl>
                                          <p:spTgt spid="33"/>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559496" y="2204864"/>
            <a:ext cx="1800200" cy="18002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75%</a:t>
            </a:r>
            <a:endParaRPr lang="zh-CN" altLang="en-US" sz="3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椭圆 10"/>
          <p:cNvSpPr/>
          <p:nvPr/>
        </p:nvSpPr>
        <p:spPr>
          <a:xfrm>
            <a:off x="3983765" y="2204864"/>
            <a:ext cx="1800200" cy="1800200"/>
          </a:xfrm>
          <a:prstGeom prst="ellipse">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rPr>
              <a:t>50%</a:t>
            </a:r>
            <a:endParaRPr lang="zh-CN" altLang="en-US"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椭圆 11"/>
          <p:cNvSpPr/>
          <p:nvPr/>
        </p:nvSpPr>
        <p:spPr>
          <a:xfrm>
            <a:off x="6408035" y="2204864"/>
            <a:ext cx="1800200" cy="18002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rPr>
              <a:t>25%</a:t>
            </a:r>
            <a:endParaRPr lang="zh-CN" altLang="en-US"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椭圆 12"/>
          <p:cNvSpPr/>
          <p:nvPr/>
        </p:nvSpPr>
        <p:spPr>
          <a:xfrm>
            <a:off x="8832304" y="2204864"/>
            <a:ext cx="1800200" cy="1800200"/>
          </a:xfrm>
          <a:prstGeom prst="ellipse">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rPr>
              <a:t>10%</a:t>
            </a:r>
            <a:endParaRPr lang="zh-CN" altLang="en-US" sz="3600" dirty="0">
              <a:solidFill>
                <a:prstClr val="white"/>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椭圆 85"/>
          <p:cNvSpPr/>
          <p:nvPr/>
        </p:nvSpPr>
        <p:spPr>
          <a:xfrm>
            <a:off x="1559496" y="2203748"/>
            <a:ext cx="1800200" cy="180020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Lst>
            <a:ahLst/>
            <a:cxnLst>
              <a:cxn ang="0">
                <a:pos x="connsiteX0-1" y="connsiteY0-2"/>
              </a:cxn>
              <a:cxn ang="0">
                <a:pos x="connsiteX1-3" y="connsiteY1-4"/>
              </a:cxn>
              <a:cxn ang="0">
                <a:pos x="connsiteX2-5" y="connsiteY2-6"/>
              </a:cxn>
              <a:cxn ang="0">
                <a:pos x="connsiteX3-7" y="connsiteY3-8"/>
              </a:cxn>
            </a:cxnLst>
            <a:rect l="l" t="t" r="r" b="b"/>
            <a:pathLst>
              <a:path w="1800200" h="1800200">
                <a:moveTo>
                  <a:pt x="900100" y="0"/>
                </a:moveTo>
                <a:cubicBezTo>
                  <a:pt x="1397212" y="0"/>
                  <a:pt x="1800200" y="402988"/>
                  <a:pt x="1800200" y="900100"/>
                </a:cubicBezTo>
                <a:cubicBezTo>
                  <a:pt x="1800200" y="1397212"/>
                  <a:pt x="1397212" y="1800200"/>
                  <a:pt x="900100" y="1800200"/>
                </a:cubicBezTo>
                <a:cubicBezTo>
                  <a:pt x="402988" y="1800200"/>
                  <a:pt x="0" y="1397212"/>
                  <a:pt x="0" y="900100"/>
                </a:cubicBez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椭圆 85"/>
          <p:cNvSpPr/>
          <p:nvPr/>
        </p:nvSpPr>
        <p:spPr>
          <a:xfrm>
            <a:off x="4883866" y="2203748"/>
            <a:ext cx="900100" cy="180020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Lst>
            <a:ahLst/>
            <a:cxnLst>
              <a:cxn ang="0">
                <a:pos x="connsiteX0-1" y="connsiteY0-2"/>
              </a:cxn>
              <a:cxn ang="0">
                <a:pos x="connsiteX1-3" y="connsiteY1-4"/>
              </a:cxn>
              <a:cxn ang="0">
                <a:pos x="connsiteX2-5" y="connsiteY2-6"/>
              </a:cxn>
            </a:cxnLst>
            <a:rect l="l" t="t" r="r" b="b"/>
            <a:pathLst>
              <a:path w="900100" h="1800200">
                <a:moveTo>
                  <a:pt x="0" y="0"/>
                </a:moveTo>
                <a:cubicBezTo>
                  <a:pt x="497112" y="0"/>
                  <a:pt x="900100" y="402988"/>
                  <a:pt x="900100" y="900100"/>
                </a:cubicBezTo>
                <a:cubicBezTo>
                  <a:pt x="900100" y="1397212"/>
                  <a:pt x="497112" y="1800200"/>
                  <a:pt x="0" y="180020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椭圆 85"/>
          <p:cNvSpPr/>
          <p:nvPr/>
        </p:nvSpPr>
        <p:spPr>
          <a:xfrm>
            <a:off x="7308135" y="2203749"/>
            <a:ext cx="900100" cy="90010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 name="connsiteX0-25" fmla="*/ 0 w 900100"/>
              <a:gd name="connsiteY0-26" fmla="*/ 0 h 900100"/>
              <a:gd name="connsiteX1-27" fmla="*/ 900100 w 900100"/>
              <a:gd name="connsiteY1-28" fmla="*/ 900100 h 900100"/>
            </a:gdLst>
            <a:ahLst/>
            <a:cxnLst>
              <a:cxn ang="0">
                <a:pos x="connsiteX0-1" y="connsiteY0-2"/>
              </a:cxn>
              <a:cxn ang="0">
                <a:pos x="connsiteX1-3" y="connsiteY1-4"/>
              </a:cxn>
            </a:cxnLst>
            <a:rect l="l" t="t" r="r" b="b"/>
            <a:pathLst>
              <a:path w="900100" h="900100">
                <a:moveTo>
                  <a:pt x="0" y="0"/>
                </a:moveTo>
                <a:cubicBezTo>
                  <a:pt x="497112" y="0"/>
                  <a:pt x="900100" y="402988"/>
                  <a:pt x="900100" y="900100"/>
                </a:cubicBez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椭圆 85"/>
          <p:cNvSpPr/>
          <p:nvPr/>
        </p:nvSpPr>
        <p:spPr>
          <a:xfrm>
            <a:off x="9732405" y="2203331"/>
            <a:ext cx="417279" cy="10172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1" fmla="*/ 900100 w 1800200"/>
              <a:gd name="connsiteY0-2" fmla="*/ 0 h 1800200"/>
              <a:gd name="connsiteX1-3" fmla="*/ 1800200 w 1800200"/>
              <a:gd name="connsiteY1-4" fmla="*/ 900100 h 1800200"/>
              <a:gd name="connsiteX2-5" fmla="*/ 900100 w 1800200"/>
              <a:gd name="connsiteY2-6" fmla="*/ 1800200 h 1800200"/>
              <a:gd name="connsiteX3-7" fmla="*/ 0 w 1800200"/>
              <a:gd name="connsiteY3-8" fmla="*/ 900100 h 1800200"/>
              <a:gd name="connsiteX4-9" fmla="*/ 991540 w 1800200"/>
              <a:gd name="connsiteY4-10" fmla="*/ 91440 h 1800200"/>
              <a:gd name="connsiteX0-11" fmla="*/ 900100 w 1800200"/>
              <a:gd name="connsiteY0-12" fmla="*/ 0 h 1800200"/>
              <a:gd name="connsiteX1-13" fmla="*/ 1800200 w 1800200"/>
              <a:gd name="connsiteY1-14" fmla="*/ 900100 h 1800200"/>
              <a:gd name="connsiteX2-15" fmla="*/ 900100 w 1800200"/>
              <a:gd name="connsiteY2-16" fmla="*/ 1800200 h 1800200"/>
              <a:gd name="connsiteX3-17" fmla="*/ 0 w 1800200"/>
              <a:gd name="connsiteY3-18" fmla="*/ 900100 h 1800200"/>
              <a:gd name="connsiteX0-19" fmla="*/ 0 w 900100"/>
              <a:gd name="connsiteY0-20" fmla="*/ 0 h 1800200"/>
              <a:gd name="connsiteX1-21" fmla="*/ 900100 w 900100"/>
              <a:gd name="connsiteY1-22" fmla="*/ 900100 h 1800200"/>
              <a:gd name="connsiteX2-23" fmla="*/ 0 w 900100"/>
              <a:gd name="connsiteY2-24" fmla="*/ 1800200 h 1800200"/>
              <a:gd name="connsiteX0-25" fmla="*/ 0 w 900100"/>
              <a:gd name="connsiteY0-26" fmla="*/ 0 h 900100"/>
              <a:gd name="connsiteX1-27" fmla="*/ 900100 w 900100"/>
              <a:gd name="connsiteY1-28" fmla="*/ 900100 h 900100"/>
              <a:gd name="connsiteX0-29" fmla="*/ 0 w 900100"/>
              <a:gd name="connsiteY0-30" fmla="*/ 0 h 900100"/>
              <a:gd name="connsiteX1-31" fmla="*/ 417278 w 900100"/>
              <a:gd name="connsiteY1-32" fmla="*/ 101302 h 900100"/>
              <a:gd name="connsiteX2-33" fmla="*/ 900100 w 900100"/>
              <a:gd name="connsiteY2-34" fmla="*/ 900100 h 900100"/>
              <a:gd name="connsiteX0-35" fmla="*/ 0 w 900100"/>
              <a:gd name="connsiteY0-36" fmla="*/ 0 h 900100"/>
              <a:gd name="connsiteX1-37" fmla="*/ 417278 w 900100"/>
              <a:gd name="connsiteY1-38" fmla="*/ 101302 h 900100"/>
              <a:gd name="connsiteX2-39" fmla="*/ 900100 w 900100"/>
              <a:gd name="connsiteY2-40" fmla="*/ 900100 h 900100"/>
              <a:gd name="connsiteX0-41" fmla="*/ 0 w 900100"/>
              <a:gd name="connsiteY0-42" fmla="*/ 0 h 900100"/>
              <a:gd name="connsiteX1-43" fmla="*/ 417278 w 900100"/>
              <a:gd name="connsiteY1-44" fmla="*/ 101302 h 900100"/>
              <a:gd name="connsiteX2-45" fmla="*/ 900100 w 900100"/>
              <a:gd name="connsiteY2-46" fmla="*/ 900100 h 900100"/>
              <a:gd name="connsiteX0-47" fmla="*/ 0 w 900100"/>
              <a:gd name="connsiteY0-48" fmla="*/ 330 h 900430"/>
              <a:gd name="connsiteX1-49" fmla="*/ 417278 w 900100"/>
              <a:gd name="connsiteY1-50" fmla="*/ 101632 h 900430"/>
              <a:gd name="connsiteX2-51" fmla="*/ 900100 w 900100"/>
              <a:gd name="connsiteY2-52" fmla="*/ 900430 h 900430"/>
              <a:gd name="connsiteX0-53" fmla="*/ 0 w 417278"/>
              <a:gd name="connsiteY0-54" fmla="*/ 330 h 101632"/>
              <a:gd name="connsiteX1-55" fmla="*/ 417278 w 417278"/>
              <a:gd name="connsiteY1-56" fmla="*/ 101632 h 101632"/>
              <a:gd name="connsiteX0-57" fmla="*/ 0 w 417278"/>
              <a:gd name="connsiteY0-58" fmla="*/ 418 h 101720"/>
              <a:gd name="connsiteX1-59" fmla="*/ 417278 w 417278"/>
              <a:gd name="connsiteY1-60" fmla="*/ 101720 h 101720"/>
            </a:gdLst>
            <a:ahLst/>
            <a:cxnLst>
              <a:cxn ang="0">
                <a:pos x="connsiteX0-1" y="connsiteY0-2"/>
              </a:cxn>
              <a:cxn ang="0">
                <a:pos x="connsiteX1-3" y="connsiteY1-4"/>
              </a:cxn>
            </a:cxnLst>
            <a:rect l="l" t="t" r="r" b="b"/>
            <a:pathLst>
              <a:path w="417278" h="101720">
                <a:moveTo>
                  <a:pt x="0" y="418"/>
                </a:moveTo>
                <a:cubicBezTo>
                  <a:pt x="158143" y="-3915"/>
                  <a:pt x="282947" y="25091"/>
                  <a:pt x="417278" y="10172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TextBox 90"/>
          <p:cNvSpPr txBox="1"/>
          <p:nvPr/>
        </p:nvSpPr>
        <p:spPr>
          <a:xfrm>
            <a:off x="1235554" y="4361409"/>
            <a:ext cx="2236510" cy="1477328"/>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a:t>
            </a:r>
            <a:endParaRPr lang="en-US" altLang="zh-CN"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endParaRPr lang="en-US" altLang="zh-CN" sz="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文本单击添加文本单击</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添加文本单击添加文本</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a:t>
            </a:r>
          </a:p>
        </p:txBody>
      </p:sp>
      <p:sp>
        <p:nvSpPr>
          <p:cNvPr id="19" name="TextBox 92"/>
          <p:cNvSpPr txBox="1"/>
          <p:nvPr/>
        </p:nvSpPr>
        <p:spPr>
          <a:xfrm>
            <a:off x="3765611" y="4361408"/>
            <a:ext cx="2236510" cy="1231106"/>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a:t>
            </a:r>
            <a:endParaRPr lang="en-US" altLang="zh-CN"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endParaRPr lang="en-US" altLang="zh-CN" sz="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文本单击添加文本单击</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添加文本单击添加文本</a:t>
            </a:r>
          </a:p>
        </p:txBody>
      </p:sp>
      <p:sp>
        <p:nvSpPr>
          <p:cNvPr id="20" name="TextBox 93"/>
          <p:cNvSpPr txBox="1"/>
          <p:nvPr/>
        </p:nvSpPr>
        <p:spPr>
          <a:xfrm>
            <a:off x="6189881" y="4361409"/>
            <a:ext cx="2236510" cy="1477328"/>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a:t>
            </a:r>
            <a:endParaRPr lang="en-US" altLang="zh-CN"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endParaRPr lang="en-US" altLang="zh-CN" sz="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文本单击添加文本单击</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添加文本单击添加文本</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a:t>
            </a:r>
          </a:p>
        </p:txBody>
      </p:sp>
      <p:sp>
        <p:nvSpPr>
          <p:cNvPr id="21" name="TextBox 94"/>
          <p:cNvSpPr txBox="1"/>
          <p:nvPr/>
        </p:nvSpPr>
        <p:spPr>
          <a:xfrm>
            <a:off x="8614150" y="4361408"/>
            <a:ext cx="2236510" cy="1231106"/>
          </a:xfrm>
          <a:prstGeom prst="rect">
            <a:avLst/>
          </a:prstGeom>
          <a:noFill/>
        </p:spPr>
        <p:txBody>
          <a:bodyPr wrap="non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单击添加标题</a:t>
            </a:r>
            <a:endParaRPr lang="en-US" altLang="zh-CN" sz="20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endParaRPr lang="en-US" altLang="zh-CN" sz="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单击添加文本单击添加</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文本单击添加文本单击</a:t>
            </a:r>
            <a:endParaRPr lang="en-US" altLang="zh-CN"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cs typeface="华文黑体" pitchFamily="2" charset="-122"/>
                <a:sym typeface="FZHei-B01S" panose="02010601030101010101" pitchFamily="2" charset="-122"/>
              </a:rPr>
              <a:t>添加文本单击添加文本</a:t>
            </a:r>
          </a:p>
        </p:txBody>
      </p:sp>
      <p:sp>
        <p:nvSpPr>
          <p:cNvPr id="22" name="矩形 21"/>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23" name="直接连接符 22"/>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heel(1)">
                                      <p:cBhvr>
                                        <p:cTn id="10" dur="1000"/>
                                        <p:tgtEl>
                                          <p:spTgt spid="14"/>
                                        </p:tgtEl>
                                      </p:cBhvr>
                                    </p:animEffect>
                                  </p:childTnLst>
                                </p:cTn>
                              </p:par>
                              <p:par>
                                <p:cTn id="11" presetID="47" presetClass="entr" presetSubtype="0" fill="hold" grpId="0" nodeType="withEffect">
                                  <p:stCondLst>
                                    <p:cond delay="10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anim calcmode="lin" valueType="num">
                                      <p:cBhvr>
                                        <p:cTn id="14" dur="500" fill="hold"/>
                                        <p:tgtEl>
                                          <p:spTgt spid="18"/>
                                        </p:tgtEl>
                                        <p:attrNameLst>
                                          <p:attrName>ppt_x</p:attrName>
                                        </p:attrNameLst>
                                      </p:cBhvr>
                                      <p:tavLst>
                                        <p:tav tm="0">
                                          <p:val>
                                            <p:strVal val="#ppt_x"/>
                                          </p:val>
                                        </p:tav>
                                        <p:tav tm="100000">
                                          <p:val>
                                            <p:strVal val="#ppt_x"/>
                                          </p:val>
                                        </p:tav>
                                      </p:tavLst>
                                    </p:anim>
                                    <p:anim calcmode="lin" valueType="num">
                                      <p:cBhvr>
                                        <p:cTn id="15" dur="500" fill="hold"/>
                                        <p:tgtEl>
                                          <p:spTgt spid="18"/>
                                        </p:tgtEl>
                                        <p:attrNameLst>
                                          <p:attrName>ppt_y</p:attrName>
                                        </p:attrNameLst>
                                      </p:cBhvr>
                                      <p:tavLst>
                                        <p:tav tm="0">
                                          <p:val>
                                            <p:strVal val="#ppt_y-.1"/>
                                          </p:val>
                                        </p:tav>
                                        <p:tav tm="100000">
                                          <p:val>
                                            <p:strVal val="#ppt_y"/>
                                          </p:val>
                                        </p:tav>
                                      </p:tavLst>
                                    </p:anim>
                                  </p:childTnLst>
                                </p:cTn>
                              </p:par>
                              <p:par>
                                <p:cTn id="16" presetID="21" presetClass="entr" presetSubtype="1" fill="hold" grpId="0" nodeType="withEffect">
                                  <p:stCondLst>
                                    <p:cond delay="500"/>
                                  </p:stCondLst>
                                  <p:childTnLst>
                                    <p:set>
                                      <p:cBhvr>
                                        <p:cTn id="17" dur="1" fill="hold">
                                          <p:stCondLst>
                                            <p:cond delay="0"/>
                                          </p:stCondLst>
                                        </p:cTn>
                                        <p:tgtEl>
                                          <p:spTgt spid="11"/>
                                        </p:tgtEl>
                                        <p:attrNameLst>
                                          <p:attrName>style.visibility</p:attrName>
                                        </p:attrNameLst>
                                      </p:cBhvr>
                                      <p:to>
                                        <p:strVal val="visible"/>
                                      </p:to>
                                    </p:set>
                                    <p:animEffect transition="in" filter="wheel(1)">
                                      <p:cBhvr>
                                        <p:cTn id="18" dur="1000"/>
                                        <p:tgtEl>
                                          <p:spTgt spid="11"/>
                                        </p:tgtEl>
                                      </p:cBhvr>
                                    </p:animEffect>
                                  </p:childTnLst>
                                </p:cTn>
                              </p:par>
                              <p:par>
                                <p:cTn id="19" presetID="21" presetClass="entr" presetSubtype="1" fill="hold" grpId="0" nodeType="withEffect">
                                  <p:stCondLst>
                                    <p:cond delay="50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1000"/>
                                        <p:tgtEl>
                                          <p:spTgt spid="15"/>
                                        </p:tgtEl>
                                      </p:cBhvr>
                                    </p:animEffect>
                                  </p:childTnLst>
                                </p:cTn>
                              </p:par>
                              <p:par>
                                <p:cTn id="22" presetID="47" presetClass="entr" presetSubtype="0" fill="hold" grpId="0" nodeType="withEffect">
                                  <p:stCondLst>
                                    <p:cond delay="150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anim calcmode="lin" valueType="num">
                                      <p:cBhvr>
                                        <p:cTn id="25" dur="500" fill="hold"/>
                                        <p:tgtEl>
                                          <p:spTgt spid="19"/>
                                        </p:tgtEl>
                                        <p:attrNameLst>
                                          <p:attrName>ppt_x</p:attrName>
                                        </p:attrNameLst>
                                      </p:cBhvr>
                                      <p:tavLst>
                                        <p:tav tm="0">
                                          <p:val>
                                            <p:strVal val="#ppt_x"/>
                                          </p:val>
                                        </p:tav>
                                        <p:tav tm="100000">
                                          <p:val>
                                            <p:strVal val="#ppt_x"/>
                                          </p:val>
                                        </p:tav>
                                      </p:tavLst>
                                    </p:anim>
                                    <p:anim calcmode="lin" valueType="num">
                                      <p:cBhvr>
                                        <p:cTn id="26" dur="500" fill="hold"/>
                                        <p:tgtEl>
                                          <p:spTgt spid="19"/>
                                        </p:tgtEl>
                                        <p:attrNameLst>
                                          <p:attrName>ppt_y</p:attrName>
                                        </p:attrNameLst>
                                      </p:cBhvr>
                                      <p:tavLst>
                                        <p:tav tm="0">
                                          <p:val>
                                            <p:strVal val="#ppt_y-.1"/>
                                          </p:val>
                                        </p:tav>
                                        <p:tav tm="100000">
                                          <p:val>
                                            <p:strVal val="#ppt_y"/>
                                          </p:val>
                                        </p:tav>
                                      </p:tavLst>
                                    </p:anim>
                                  </p:childTnLst>
                                </p:cTn>
                              </p:par>
                              <p:par>
                                <p:cTn id="27" presetID="21" presetClass="entr" presetSubtype="1" fill="hold" grpId="0" nodeType="withEffect">
                                  <p:stCondLst>
                                    <p:cond delay="1000"/>
                                  </p:stCondLst>
                                  <p:childTnLst>
                                    <p:set>
                                      <p:cBhvr>
                                        <p:cTn id="28" dur="1" fill="hold">
                                          <p:stCondLst>
                                            <p:cond delay="0"/>
                                          </p:stCondLst>
                                        </p:cTn>
                                        <p:tgtEl>
                                          <p:spTgt spid="12"/>
                                        </p:tgtEl>
                                        <p:attrNameLst>
                                          <p:attrName>style.visibility</p:attrName>
                                        </p:attrNameLst>
                                      </p:cBhvr>
                                      <p:to>
                                        <p:strVal val="visible"/>
                                      </p:to>
                                    </p:set>
                                    <p:animEffect transition="in" filter="wheel(1)">
                                      <p:cBhvr>
                                        <p:cTn id="29" dur="1000"/>
                                        <p:tgtEl>
                                          <p:spTgt spid="12"/>
                                        </p:tgtEl>
                                      </p:cBhvr>
                                    </p:animEffect>
                                  </p:childTnLst>
                                </p:cTn>
                              </p:par>
                              <p:par>
                                <p:cTn id="30" presetID="21" presetClass="entr" presetSubtype="1" fill="hold" grpId="0" nodeType="withEffect">
                                  <p:stCondLst>
                                    <p:cond delay="1000"/>
                                  </p:stCondLst>
                                  <p:childTnLst>
                                    <p:set>
                                      <p:cBhvr>
                                        <p:cTn id="31" dur="1" fill="hold">
                                          <p:stCondLst>
                                            <p:cond delay="0"/>
                                          </p:stCondLst>
                                        </p:cTn>
                                        <p:tgtEl>
                                          <p:spTgt spid="16"/>
                                        </p:tgtEl>
                                        <p:attrNameLst>
                                          <p:attrName>style.visibility</p:attrName>
                                        </p:attrNameLst>
                                      </p:cBhvr>
                                      <p:to>
                                        <p:strVal val="visible"/>
                                      </p:to>
                                    </p:set>
                                    <p:animEffect transition="in" filter="wheel(1)">
                                      <p:cBhvr>
                                        <p:cTn id="32" dur="1000"/>
                                        <p:tgtEl>
                                          <p:spTgt spid="16"/>
                                        </p:tgtEl>
                                      </p:cBhvr>
                                    </p:animEffect>
                                  </p:childTnLst>
                                </p:cTn>
                              </p:par>
                              <p:par>
                                <p:cTn id="33" presetID="47" presetClass="entr" presetSubtype="0" fill="hold" grpId="0" nodeType="withEffect">
                                  <p:stCondLst>
                                    <p:cond delay="200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anim calcmode="lin" valueType="num">
                                      <p:cBhvr>
                                        <p:cTn id="36" dur="500" fill="hold"/>
                                        <p:tgtEl>
                                          <p:spTgt spid="20"/>
                                        </p:tgtEl>
                                        <p:attrNameLst>
                                          <p:attrName>ppt_x</p:attrName>
                                        </p:attrNameLst>
                                      </p:cBhvr>
                                      <p:tavLst>
                                        <p:tav tm="0">
                                          <p:val>
                                            <p:strVal val="#ppt_x"/>
                                          </p:val>
                                        </p:tav>
                                        <p:tav tm="100000">
                                          <p:val>
                                            <p:strVal val="#ppt_x"/>
                                          </p:val>
                                        </p:tav>
                                      </p:tavLst>
                                    </p:anim>
                                    <p:anim calcmode="lin" valueType="num">
                                      <p:cBhvr>
                                        <p:cTn id="37" dur="500" fill="hold"/>
                                        <p:tgtEl>
                                          <p:spTgt spid="20"/>
                                        </p:tgtEl>
                                        <p:attrNameLst>
                                          <p:attrName>ppt_y</p:attrName>
                                        </p:attrNameLst>
                                      </p:cBhvr>
                                      <p:tavLst>
                                        <p:tav tm="0">
                                          <p:val>
                                            <p:strVal val="#ppt_y-.1"/>
                                          </p:val>
                                        </p:tav>
                                        <p:tav tm="100000">
                                          <p:val>
                                            <p:strVal val="#ppt_y"/>
                                          </p:val>
                                        </p:tav>
                                      </p:tavLst>
                                    </p:anim>
                                  </p:childTnLst>
                                </p:cTn>
                              </p:par>
                              <p:par>
                                <p:cTn id="38" presetID="21" presetClass="entr" presetSubtype="1" fill="hold" grpId="0" nodeType="withEffect">
                                  <p:stCondLst>
                                    <p:cond delay="150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1000"/>
                                        <p:tgtEl>
                                          <p:spTgt spid="13"/>
                                        </p:tgtEl>
                                      </p:cBhvr>
                                    </p:animEffect>
                                  </p:childTnLst>
                                </p:cTn>
                              </p:par>
                              <p:par>
                                <p:cTn id="41" presetID="21" presetClass="entr" presetSubtype="1" fill="hold" grpId="0" nodeType="withEffect">
                                  <p:stCondLst>
                                    <p:cond delay="1500"/>
                                  </p:stCondLst>
                                  <p:childTnLst>
                                    <p:set>
                                      <p:cBhvr>
                                        <p:cTn id="42" dur="1" fill="hold">
                                          <p:stCondLst>
                                            <p:cond delay="0"/>
                                          </p:stCondLst>
                                        </p:cTn>
                                        <p:tgtEl>
                                          <p:spTgt spid="17"/>
                                        </p:tgtEl>
                                        <p:attrNameLst>
                                          <p:attrName>style.visibility</p:attrName>
                                        </p:attrNameLst>
                                      </p:cBhvr>
                                      <p:to>
                                        <p:strVal val="visible"/>
                                      </p:to>
                                    </p:set>
                                    <p:animEffect transition="in" filter="wheel(1)">
                                      <p:cBhvr>
                                        <p:cTn id="43" dur="1000"/>
                                        <p:tgtEl>
                                          <p:spTgt spid="17"/>
                                        </p:tgtEl>
                                      </p:cBhvr>
                                    </p:animEffect>
                                  </p:childTnLst>
                                </p:cTn>
                              </p:par>
                              <p:par>
                                <p:cTn id="44" presetID="47" presetClass="entr" presetSubtype="0" fill="hold" grpId="0" nodeType="withEffect">
                                  <p:stCondLst>
                                    <p:cond delay="250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anim calcmode="lin" valueType="num">
                                      <p:cBhvr>
                                        <p:cTn id="47" dur="500" fill="hold"/>
                                        <p:tgtEl>
                                          <p:spTgt spid="21"/>
                                        </p:tgtEl>
                                        <p:attrNameLst>
                                          <p:attrName>ppt_x</p:attrName>
                                        </p:attrNameLst>
                                      </p:cBhvr>
                                      <p:tavLst>
                                        <p:tav tm="0">
                                          <p:val>
                                            <p:strVal val="#ppt_x"/>
                                          </p:val>
                                        </p:tav>
                                        <p:tav tm="100000">
                                          <p:val>
                                            <p:strVal val="#ppt_x"/>
                                          </p:val>
                                        </p:tav>
                                      </p:tavLst>
                                    </p:anim>
                                    <p:anim calcmode="lin" valueType="num">
                                      <p:cBhvr>
                                        <p:cTn id="48"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ardrop 7"/>
          <p:cNvSpPr/>
          <p:nvPr/>
        </p:nvSpPr>
        <p:spPr>
          <a:xfrm rot="16200000">
            <a:off x="3194256" y="3581595"/>
            <a:ext cx="1955603" cy="1955604"/>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36000" rIns="108000" bIns="45720" rtlCol="0" anchor="ctr"/>
          <a:lstStyle/>
          <a:p>
            <a:pPr algn="ctr"/>
            <a:endParaRPr lang="th-TH" sz="3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Teardrop 10"/>
          <p:cNvSpPr/>
          <p:nvPr/>
        </p:nvSpPr>
        <p:spPr>
          <a:xfrm rot="10800000">
            <a:off x="3194255" y="2121190"/>
            <a:ext cx="1391511" cy="1391511"/>
          </a:xfrm>
          <a:prstGeom prst="teardrop">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vert="vert270" lIns="91440" tIns="36000" rIns="36000" bIns="45720" rtlCol="0" anchor="ctr"/>
          <a:lstStyle/>
          <a:p>
            <a:pPr algn="ctr"/>
            <a:endParaRPr lang="th-TH" sz="40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Teardrop 6"/>
          <p:cNvSpPr/>
          <p:nvPr/>
        </p:nvSpPr>
        <p:spPr>
          <a:xfrm>
            <a:off x="1734762" y="3581595"/>
            <a:ext cx="1391511" cy="1391511"/>
          </a:xfrm>
          <a:prstGeom prst="teardrop">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72000" rIns="108000" bIns="45720" rtlCol="0" anchor="ctr"/>
          <a:lstStyle/>
          <a:p>
            <a:pPr algn="ctr"/>
            <a:endParaRPr lang="th-TH" sz="3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Teardrop 8"/>
          <p:cNvSpPr/>
          <p:nvPr/>
        </p:nvSpPr>
        <p:spPr>
          <a:xfrm rot="5400000">
            <a:off x="1727202" y="2135226"/>
            <a:ext cx="1391511" cy="1391511"/>
          </a:xfrm>
          <a:prstGeom prst="teardrop">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lIns="108000" tIns="36000" rIns="0" bIns="45720" rtlCol="0" anchor="ctr"/>
          <a:lstStyle/>
          <a:p>
            <a:pPr algn="ctr"/>
            <a:endParaRPr lang="th-TH" sz="36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Freeform 52"/>
          <p:cNvSpPr>
            <a:spLocks noEditPoints="1"/>
          </p:cNvSpPr>
          <p:nvPr/>
        </p:nvSpPr>
        <p:spPr bwMode="auto">
          <a:xfrm>
            <a:off x="2144657" y="3933546"/>
            <a:ext cx="571719" cy="615087"/>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40" tIns="45720" rIns="91440" bIns="45720" numCol="1" anchor="t" anchorCtr="0" compatLnSpc="1"/>
          <a:lstStyle/>
          <a:p>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Freeform 42"/>
          <p:cNvSpPr>
            <a:spLocks noEditPoints="1"/>
          </p:cNvSpPr>
          <p:nvPr/>
        </p:nvSpPr>
        <p:spPr bwMode="auto">
          <a:xfrm>
            <a:off x="3860570" y="4241090"/>
            <a:ext cx="622975" cy="53623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40" tIns="45720" rIns="91440" bIns="45720" numCol="1" anchor="t" anchorCtr="0" compatLnSpc="1"/>
          <a:lstStyle/>
          <a:p>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Freeform 178"/>
          <p:cNvSpPr>
            <a:spLocks noEditPoints="1"/>
          </p:cNvSpPr>
          <p:nvPr/>
        </p:nvSpPr>
        <p:spPr bwMode="auto">
          <a:xfrm>
            <a:off x="3578522" y="2596379"/>
            <a:ext cx="622975" cy="469203"/>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91440" tIns="45720" rIns="91440" bIns="45720" numCol="1" anchor="t" anchorCtr="0" compatLnSpc="1"/>
          <a:lstStyle/>
          <a:p>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Freeform 86"/>
          <p:cNvSpPr>
            <a:spLocks noEditPoints="1"/>
          </p:cNvSpPr>
          <p:nvPr/>
        </p:nvSpPr>
        <p:spPr bwMode="auto">
          <a:xfrm>
            <a:off x="2217203" y="2501106"/>
            <a:ext cx="426624" cy="71780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40" tIns="45720" rIns="91440" bIns="45720" numCol="1" anchor="t" anchorCtr="0" compatLnSpc="1"/>
          <a:lstStyle/>
          <a:p>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18" name="组合 17"/>
          <p:cNvGrpSpPr/>
          <p:nvPr/>
        </p:nvGrpSpPr>
        <p:grpSpPr>
          <a:xfrm>
            <a:off x="6167028" y="2135227"/>
            <a:ext cx="2076451" cy="1411919"/>
            <a:chOff x="6167028" y="2135225"/>
            <a:chExt cx="2076450" cy="1411918"/>
          </a:xfrm>
        </p:grpSpPr>
        <p:sp>
          <p:nvSpPr>
            <p:cNvPr id="19" name="Rounded Rectangle 72"/>
            <p:cNvSpPr/>
            <p:nvPr/>
          </p:nvSpPr>
          <p:spPr>
            <a:xfrm>
              <a:off x="6167028" y="2167575"/>
              <a:ext cx="1712307" cy="333530"/>
            </a:xfrm>
            <a:prstGeom prst="roundRect">
              <a:avLst>
                <a:gd name="adj" fmla="val 2111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文本框 19"/>
            <p:cNvSpPr txBox="1"/>
            <p:nvPr/>
          </p:nvSpPr>
          <p:spPr>
            <a:xfrm>
              <a:off x="6253049" y="2135225"/>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21" name="文本框 20"/>
            <p:cNvSpPr txBox="1"/>
            <p:nvPr/>
          </p:nvSpPr>
          <p:spPr>
            <a:xfrm>
              <a:off x="6167028" y="2525710"/>
              <a:ext cx="2076450" cy="1021433"/>
            </a:xfrm>
            <a:prstGeom prst="rect">
              <a:avLst/>
            </a:prstGeom>
            <a:noFill/>
          </p:spPr>
          <p:txBody>
            <a:bodyPr wrap="square" rtlCol="0">
              <a:spAutoFit/>
            </a:bodyPr>
            <a:lstStyle/>
            <a:p>
              <a:pPr>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请在此添加相关文字内容请在此添加相关文字内容</a:t>
              </a:r>
            </a:p>
          </p:txBody>
        </p:sp>
      </p:grpSp>
      <p:grpSp>
        <p:nvGrpSpPr>
          <p:cNvPr id="22" name="组合 21"/>
          <p:cNvGrpSpPr/>
          <p:nvPr/>
        </p:nvGrpSpPr>
        <p:grpSpPr>
          <a:xfrm>
            <a:off x="8719728" y="2135227"/>
            <a:ext cx="2076451" cy="1411919"/>
            <a:chOff x="8719728" y="2135225"/>
            <a:chExt cx="2076450" cy="1411918"/>
          </a:xfrm>
        </p:grpSpPr>
        <p:sp>
          <p:nvSpPr>
            <p:cNvPr id="23" name="Rounded Rectangle 72"/>
            <p:cNvSpPr/>
            <p:nvPr/>
          </p:nvSpPr>
          <p:spPr>
            <a:xfrm>
              <a:off x="8786403" y="2167575"/>
              <a:ext cx="1712307" cy="333530"/>
            </a:xfrm>
            <a:prstGeom prst="roundRect">
              <a:avLst>
                <a:gd name="adj" fmla="val 2111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文本框 23"/>
            <p:cNvSpPr txBox="1"/>
            <p:nvPr/>
          </p:nvSpPr>
          <p:spPr>
            <a:xfrm>
              <a:off x="8872424" y="2135225"/>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25" name="文本框 24"/>
            <p:cNvSpPr txBox="1"/>
            <p:nvPr/>
          </p:nvSpPr>
          <p:spPr>
            <a:xfrm>
              <a:off x="8719728" y="2525710"/>
              <a:ext cx="2076450" cy="1021433"/>
            </a:xfrm>
            <a:prstGeom prst="rect">
              <a:avLst/>
            </a:prstGeom>
            <a:noFill/>
          </p:spPr>
          <p:txBody>
            <a:bodyPr wrap="square" rtlCol="0">
              <a:spAutoFit/>
            </a:bodyPr>
            <a:lstStyle/>
            <a:p>
              <a:pPr>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请在此添加相关文字内容请在此添加相关文字内容</a:t>
              </a:r>
            </a:p>
          </p:txBody>
        </p:sp>
      </p:grpSp>
      <p:grpSp>
        <p:nvGrpSpPr>
          <p:cNvPr id="26" name="组合 25"/>
          <p:cNvGrpSpPr/>
          <p:nvPr/>
        </p:nvGrpSpPr>
        <p:grpSpPr>
          <a:xfrm>
            <a:off x="6167028" y="3933550"/>
            <a:ext cx="2076451" cy="1411919"/>
            <a:chOff x="6167028" y="3933546"/>
            <a:chExt cx="2076450" cy="1411918"/>
          </a:xfrm>
        </p:grpSpPr>
        <p:sp>
          <p:nvSpPr>
            <p:cNvPr id="27" name="Rounded Rectangle 72"/>
            <p:cNvSpPr/>
            <p:nvPr/>
          </p:nvSpPr>
          <p:spPr>
            <a:xfrm>
              <a:off x="6167028" y="3965896"/>
              <a:ext cx="1712307" cy="333530"/>
            </a:xfrm>
            <a:prstGeom prst="roundRect">
              <a:avLst>
                <a:gd name="adj" fmla="val 2111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8" name="文本框 27"/>
            <p:cNvSpPr txBox="1"/>
            <p:nvPr/>
          </p:nvSpPr>
          <p:spPr>
            <a:xfrm>
              <a:off x="6253049" y="3933546"/>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29" name="文本框 28"/>
            <p:cNvSpPr txBox="1"/>
            <p:nvPr/>
          </p:nvSpPr>
          <p:spPr>
            <a:xfrm>
              <a:off x="6167028" y="4324031"/>
              <a:ext cx="2076450" cy="1021433"/>
            </a:xfrm>
            <a:prstGeom prst="rect">
              <a:avLst/>
            </a:prstGeom>
            <a:noFill/>
          </p:spPr>
          <p:txBody>
            <a:bodyPr wrap="square" rtlCol="0">
              <a:spAutoFit/>
            </a:bodyPr>
            <a:lstStyle/>
            <a:p>
              <a:pPr>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请在此添加相关文字内容请在此添加相关文字内容</a:t>
              </a:r>
            </a:p>
          </p:txBody>
        </p:sp>
      </p:grpSp>
      <p:grpSp>
        <p:nvGrpSpPr>
          <p:cNvPr id="30" name="组合 29"/>
          <p:cNvGrpSpPr/>
          <p:nvPr/>
        </p:nvGrpSpPr>
        <p:grpSpPr>
          <a:xfrm>
            <a:off x="8719728" y="3933550"/>
            <a:ext cx="2076451" cy="1411919"/>
            <a:chOff x="8719728" y="3933546"/>
            <a:chExt cx="2076450" cy="1411918"/>
          </a:xfrm>
        </p:grpSpPr>
        <p:sp>
          <p:nvSpPr>
            <p:cNvPr id="31" name="Rounded Rectangle 72"/>
            <p:cNvSpPr/>
            <p:nvPr/>
          </p:nvSpPr>
          <p:spPr>
            <a:xfrm>
              <a:off x="8786403" y="3965896"/>
              <a:ext cx="1712307" cy="333530"/>
            </a:xfrm>
            <a:prstGeom prst="roundRect">
              <a:avLst>
                <a:gd name="adj" fmla="val 2111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文本框 31"/>
            <p:cNvSpPr txBox="1"/>
            <p:nvPr/>
          </p:nvSpPr>
          <p:spPr>
            <a:xfrm>
              <a:off x="8872424" y="3933546"/>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请输入标题</a:t>
              </a:r>
            </a:p>
          </p:txBody>
        </p:sp>
        <p:sp>
          <p:nvSpPr>
            <p:cNvPr id="33" name="文本框 32"/>
            <p:cNvSpPr txBox="1"/>
            <p:nvPr/>
          </p:nvSpPr>
          <p:spPr>
            <a:xfrm>
              <a:off x="8719728" y="4324031"/>
              <a:ext cx="2076450" cy="1021433"/>
            </a:xfrm>
            <a:prstGeom prst="rect">
              <a:avLst/>
            </a:prstGeom>
            <a:noFill/>
          </p:spPr>
          <p:txBody>
            <a:bodyPr wrap="square" rtlCol="0">
              <a:spAutoFit/>
            </a:bodyPr>
            <a:lstStyle/>
            <a:p>
              <a:pPr>
                <a:lnSpc>
                  <a:spcPct val="130000"/>
                </a:lnSpc>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请在此添加相关文字内容请在此添加相关文字内容</a:t>
              </a:r>
            </a:p>
          </p:txBody>
        </p:sp>
      </p:grpSp>
      <p:sp>
        <p:nvSpPr>
          <p:cNvPr id="34" name="矩形 33"/>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5" name="直接连接符 34"/>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750"/>
                                        <p:tgtEl>
                                          <p:spTgt spid="15"/>
                                        </p:tgtEl>
                                      </p:cBhvr>
                                    </p:animEffect>
                                    <p:anim calcmode="lin" valueType="num">
                                      <p:cBhvr>
                                        <p:cTn id="13" dur="750" fill="hold"/>
                                        <p:tgtEl>
                                          <p:spTgt spid="15"/>
                                        </p:tgtEl>
                                        <p:attrNameLst>
                                          <p:attrName>ppt_x</p:attrName>
                                        </p:attrNameLst>
                                      </p:cBhvr>
                                      <p:tavLst>
                                        <p:tav tm="0">
                                          <p:val>
                                            <p:strVal val="#ppt_x"/>
                                          </p:val>
                                        </p:tav>
                                        <p:tav tm="100000">
                                          <p:val>
                                            <p:strVal val="#ppt_x"/>
                                          </p:val>
                                        </p:tav>
                                      </p:tavLst>
                                    </p:anim>
                                    <p:anim calcmode="lin" valueType="num">
                                      <p:cBhvr>
                                        <p:cTn id="14" dur="75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50"/>
                                        <p:tgtEl>
                                          <p:spTgt spid="11"/>
                                        </p:tgtEl>
                                      </p:cBhvr>
                                    </p:animEffect>
                                    <p:anim calcmode="lin" valueType="num">
                                      <p:cBhvr>
                                        <p:cTn id="18" dur="750" fill="hold"/>
                                        <p:tgtEl>
                                          <p:spTgt spid="11"/>
                                        </p:tgtEl>
                                        <p:attrNameLst>
                                          <p:attrName>ppt_x</p:attrName>
                                        </p:attrNameLst>
                                      </p:cBhvr>
                                      <p:tavLst>
                                        <p:tav tm="0">
                                          <p:val>
                                            <p:strVal val="#ppt_x"/>
                                          </p:val>
                                        </p:tav>
                                        <p:tav tm="100000">
                                          <p:val>
                                            <p:strVal val="#ppt_x"/>
                                          </p:val>
                                        </p:tav>
                                      </p:tavLst>
                                    </p:anim>
                                    <p:anim calcmode="lin" valueType="num">
                                      <p:cBhvr>
                                        <p:cTn id="19" dur="75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750"/>
                                        <p:tgtEl>
                                          <p:spTgt spid="16"/>
                                        </p:tgtEl>
                                      </p:cBhvr>
                                    </p:animEffect>
                                    <p:anim calcmode="lin" valueType="num">
                                      <p:cBhvr>
                                        <p:cTn id="23" dur="750" fill="hold"/>
                                        <p:tgtEl>
                                          <p:spTgt spid="16"/>
                                        </p:tgtEl>
                                        <p:attrNameLst>
                                          <p:attrName>ppt_x</p:attrName>
                                        </p:attrNameLst>
                                      </p:cBhvr>
                                      <p:tavLst>
                                        <p:tav tm="0">
                                          <p:val>
                                            <p:strVal val="#ppt_x"/>
                                          </p:val>
                                        </p:tav>
                                        <p:tav tm="100000">
                                          <p:val>
                                            <p:strVal val="#ppt_x"/>
                                          </p:val>
                                        </p:tav>
                                      </p:tavLst>
                                    </p:anim>
                                    <p:anim calcmode="lin" valueType="num">
                                      <p:cBhvr>
                                        <p:cTn id="24" dur="750" fill="hold"/>
                                        <p:tgtEl>
                                          <p:spTgt spid="1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750"/>
                                        <p:tgtEl>
                                          <p:spTgt spid="13"/>
                                        </p:tgtEl>
                                      </p:cBhvr>
                                    </p:animEffect>
                                    <p:anim calcmode="lin" valueType="num">
                                      <p:cBhvr>
                                        <p:cTn id="28" dur="750" fill="hold"/>
                                        <p:tgtEl>
                                          <p:spTgt spid="13"/>
                                        </p:tgtEl>
                                        <p:attrNameLst>
                                          <p:attrName>ppt_x</p:attrName>
                                        </p:attrNameLst>
                                      </p:cBhvr>
                                      <p:tavLst>
                                        <p:tav tm="0">
                                          <p:val>
                                            <p:strVal val="#ppt_x"/>
                                          </p:val>
                                        </p:tav>
                                        <p:tav tm="100000">
                                          <p:val>
                                            <p:strVal val="#ppt_x"/>
                                          </p:val>
                                        </p:tav>
                                      </p:tavLst>
                                    </p:anim>
                                    <p:anim calcmode="lin" valueType="num">
                                      <p:cBhvr>
                                        <p:cTn id="29" dur="75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750"/>
                                        <p:tgtEl>
                                          <p:spTgt spid="17"/>
                                        </p:tgtEl>
                                      </p:cBhvr>
                                    </p:animEffect>
                                    <p:anim calcmode="lin" valueType="num">
                                      <p:cBhvr>
                                        <p:cTn id="33" dur="750" fill="hold"/>
                                        <p:tgtEl>
                                          <p:spTgt spid="17"/>
                                        </p:tgtEl>
                                        <p:attrNameLst>
                                          <p:attrName>ppt_x</p:attrName>
                                        </p:attrNameLst>
                                      </p:cBhvr>
                                      <p:tavLst>
                                        <p:tav tm="0">
                                          <p:val>
                                            <p:strVal val="#ppt_x"/>
                                          </p:val>
                                        </p:tav>
                                        <p:tav tm="100000">
                                          <p:val>
                                            <p:strVal val="#ppt_x"/>
                                          </p:val>
                                        </p:tav>
                                      </p:tavLst>
                                    </p:anim>
                                    <p:anim calcmode="lin" valueType="num">
                                      <p:cBhvr>
                                        <p:cTn id="34" dur="750" fill="hold"/>
                                        <p:tgtEl>
                                          <p:spTgt spid="1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par>
                                <p:cTn id="45" presetID="2" presetClass="entr" presetSubtype="4" fill="hold" nodeType="withEffect">
                                  <p:stCondLst>
                                    <p:cond delay="100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100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fill="hold"/>
                                        <p:tgtEl>
                                          <p:spTgt spid="30"/>
                                        </p:tgtEl>
                                        <p:attrNameLst>
                                          <p:attrName>ppt_x</p:attrName>
                                        </p:attrNameLst>
                                      </p:cBhvr>
                                      <p:tavLst>
                                        <p:tav tm="0">
                                          <p:val>
                                            <p:strVal val="#ppt_x"/>
                                          </p:val>
                                        </p:tav>
                                        <p:tav tm="100000">
                                          <p:val>
                                            <p:strVal val="#ppt_x"/>
                                          </p:val>
                                        </p:tav>
                                      </p:tavLst>
                                    </p:anim>
                                    <p:anim calcmode="lin" valueType="num">
                                      <p:cBhvr additive="base">
                                        <p:cTn id="6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428871" y="443013"/>
            <a:ext cx="6181725" cy="6334125"/>
          </a:xfrm>
          <a:custGeom>
            <a:avLst/>
            <a:gdLst>
              <a:gd name="connsiteX0" fmla="*/ 1330329 w 6181725"/>
              <a:gd name="connsiteY0" fmla="*/ 1596110 h 6334125"/>
              <a:gd name="connsiteX1" fmla="*/ 1330329 w 6181725"/>
              <a:gd name="connsiteY1" fmla="*/ 2333401 h 6334125"/>
              <a:gd name="connsiteX2" fmla="*/ 3540129 w 6181725"/>
              <a:gd name="connsiteY2" fmla="*/ 2333401 h 6334125"/>
              <a:gd name="connsiteX3" fmla="*/ 3540129 w 6181725"/>
              <a:gd name="connsiteY3" fmla="*/ 1596110 h 6334125"/>
              <a:gd name="connsiteX4" fmla="*/ 0 w 6181725"/>
              <a:gd name="connsiteY4" fmla="*/ 0 h 6334125"/>
              <a:gd name="connsiteX5" fmla="*/ 6181725 w 6181725"/>
              <a:gd name="connsiteY5" fmla="*/ 0 h 6334125"/>
              <a:gd name="connsiteX6" fmla="*/ 6181725 w 6181725"/>
              <a:gd name="connsiteY6" fmla="*/ 6334125 h 6334125"/>
              <a:gd name="connsiteX7" fmla="*/ 0 w 6181725"/>
              <a:gd name="connsiteY7" fmla="*/ 6334125 h 633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81725" h="6334125">
                <a:moveTo>
                  <a:pt x="1330329" y="1596110"/>
                </a:moveTo>
                <a:lnTo>
                  <a:pt x="1330329" y="2333401"/>
                </a:lnTo>
                <a:lnTo>
                  <a:pt x="3540129" y="2333401"/>
                </a:lnTo>
                <a:lnTo>
                  <a:pt x="3540129" y="1596110"/>
                </a:lnTo>
                <a:close/>
                <a:moveTo>
                  <a:pt x="0" y="0"/>
                </a:moveTo>
                <a:lnTo>
                  <a:pt x="6181725" y="0"/>
                </a:lnTo>
                <a:lnTo>
                  <a:pt x="6181725" y="6334125"/>
                </a:lnTo>
                <a:lnTo>
                  <a:pt x="0" y="6334125"/>
                </a:lnTo>
                <a:close/>
              </a:path>
            </a:pathLst>
          </a:custGeom>
        </p:spPr>
      </p:pic>
      <p:sp>
        <p:nvSpPr>
          <p:cNvPr id="15" name="文本框 14"/>
          <p:cNvSpPr txBox="1"/>
          <p:nvPr/>
        </p:nvSpPr>
        <p:spPr>
          <a:xfrm>
            <a:off x="3178630" y="3121092"/>
            <a:ext cx="5210628" cy="830997"/>
          </a:xfrm>
          <a:prstGeom prst="rect">
            <a:avLst/>
          </a:prstGeom>
          <a:noFill/>
        </p:spPr>
        <p:txBody>
          <a:bodyPr wrap="square" rtlCol="0">
            <a:spAutoFit/>
            <a:scene3d>
              <a:camera prst="orthographicFront"/>
              <a:lightRig rig="threePt" dir="t"/>
            </a:scene3d>
          </a:bodyPr>
          <a:lstStyle/>
          <a:p>
            <a:pPr algn="dist"/>
            <a:r>
              <a:rPr lang="zh-CN" altLang="en-US" sz="48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感谢您的观看</a:t>
            </a:r>
          </a:p>
        </p:txBody>
      </p:sp>
      <p:sp>
        <p:nvSpPr>
          <p:cNvPr id="16" name="文本框 15"/>
          <p:cNvSpPr txBox="1"/>
          <p:nvPr/>
        </p:nvSpPr>
        <p:spPr>
          <a:xfrm>
            <a:off x="4409120" y="1820424"/>
            <a:ext cx="2938780" cy="1445260"/>
          </a:xfrm>
          <a:prstGeom prst="rect">
            <a:avLst/>
          </a:prstGeom>
          <a:noFill/>
        </p:spPr>
        <p:txBody>
          <a:bodyPr wrap="none" rtlCol="0">
            <a:spAutoFit/>
            <a:scene3d>
              <a:camera prst="orthographicFront"/>
              <a:lightRig rig="threePt" dir="t"/>
            </a:scene3d>
          </a:bodyPr>
          <a:lstStyle/>
          <a:p>
            <a:pPr algn="ctr"/>
            <a:r>
              <a:rPr lang="en-US" altLang="zh-CN" sz="88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sym typeface="FZHei-B01S" panose="02010601030101010101" pitchFamily="2" charset="-122"/>
              </a:rPr>
              <a:t>2020</a:t>
            </a:r>
            <a:endParaRPr lang="zh-CN" altLang="en-US" sz="88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sym typeface="FZHei-B01S" panose="02010601030101010101" pitchFamily="2" charset="-122"/>
            </a:endParaRPr>
          </a:p>
        </p:txBody>
      </p:sp>
      <p:grpSp>
        <p:nvGrpSpPr>
          <p:cNvPr id="17" name="组合 16"/>
          <p:cNvGrpSpPr/>
          <p:nvPr/>
        </p:nvGrpSpPr>
        <p:grpSpPr>
          <a:xfrm>
            <a:off x="5249172" y="5150922"/>
            <a:ext cx="1258678" cy="326827"/>
            <a:chOff x="5409513" y="5000198"/>
            <a:chExt cx="1258678" cy="326827"/>
          </a:xfrm>
          <a:solidFill>
            <a:schemeClr val="bg1"/>
          </a:solidFill>
        </p:grpSpPr>
        <p:sp>
          <p:nvSpPr>
            <p:cNvPr id="18" name="矩形 17"/>
            <p:cNvSpPr/>
            <p:nvPr/>
          </p:nvSpPr>
          <p:spPr>
            <a:xfrm>
              <a:off x="5438775" y="5000198"/>
              <a:ext cx="12001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文本框 18"/>
            <p:cNvSpPr txBox="1"/>
            <p:nvPr/>
          </p:nvSpPr>
          <p:spPr>
            <a:xfrm>
              <a:off x="5409513" y="5019248"/>
              <a:ext cx="1258678" cy="307777"/>
            </a:xfrm>
            <a:prstGeom prst="rect">
              <a:avLst/>
            </a:prstGeom>
            <a:grpFill/>
          </p:spPr>
          <p:txBody>
            <a:bodyPr wrap="none" rtlCol="0">
              <a:spAutoFit/>
              <a:scene3d>
                <a:camera prst="orthographicFront"/>
                <a:lightRig rig="threePt" dir="t"/>
              </a:scene3d>
              <a:sp3d contourW="12700"/>
            </a:bodyPr>
            <a:lstStyle/>
            <a:p>
              <a:pPr algn="ctr"/>
              <a:r>
                <a:rPr lang="zh-CN" altLang="en-US"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rPr>
                <a:t>汇报人：</a:t>
              </a:r>
              <a:r>
                <a:rPr lang="en-US" altLang="zh-CN"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rPr>
                <a:t>XXX</a:t>
              </a:r>
              <a:endParaRPr lang="zh-CN" altLang="en-US" sz="1400" dirty="0">
                <a:solidFill>
                  <a:srgbClr val="1B1B1B"/>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0" name="矩形 19"/>
          <p:cNvSpPr/>
          <p:nvPr/>
        </p:nvSpPr>
        <p:spPr>
          <a:xfrm>
            <a:off x="4064706" y="4033175"/>
            <a:ext cx="3741906" cy="830997"/>
          </a:xfrm>
          <a:prstGeom prst="rect">
            <a:avLst/>
          </a:prstGeom>
        </p:spPr>
        <p:txBody>
          <a:bodyPr wrap="square">
            <a:spAutoFit/>
            <a:scene3d>
              <a:camera prst="orthographicFront"/>
              <a:lightRig rig="threePt" dir="t"/>
            </a:scene3d>
            <a:sp3d contourW="12700"/>
          </a:bodyPr>
          <a:lstStyle/>
          <a:p>
            <a:pPr algn="ctr"/>
            <a:r>
              <a:rPr lang="en-US" altLang="zh-CN" sz="1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Wealth is like water. If it's a glass of water, you can enjoy it alone. If it's a bucket of water, you can leave it at home; But if it's a river, you have to learn to share it.</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528" fill="hold" grpId="0" nodeType="afterEffect">
                                  <p:stCondLst>
                                    <p:cond delay="0"/>
                                  </p:stCondLst>
                                  <p:iterate type="lt">
                                    <p:tmPct val="10000"/>
                                  </p:iterate>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anim calcmode="lin" valueType="num">
                                      <p:cBhvr>
                                        <p:cTn id="16" dur="500" fill="hold"/>
                                        <p:tgtEl>
                                          <p:spTgt spid="16"/>
                                        </p:tgtEl>
                                        <p:attrNameLst>
                                          <p:attrName>ppt_x</p:attrName>
                                        </p:attrNameLst>
                                      </p:cBhvr>
                                      <p:tavLst>
                                        <p:tav tm="0">
                                          <p:val>
                                            <p:fltVal val="0.5"/>
                                          </p:val>
                                        </p:tav>
                                        <p:tav tm="100000">
                                          <p:val>
                                            <p:strVal val="#ppt_x"/>
                                          </p:val>
                                        </p:tav>
                                      </p:tavLst>
                                    </p:anim>
                                    <p:anim calcmode="lin" valueType="num">
                                      <p:cBhvr>
                                        <p:cTn id="17" dur="500" fill="hold"/>
                                        <p:tgtEl>
                                          <p:spTgt spid="16"/>
                                        </p:tgtEl>
                                        <p:attrNameLst>
                                          <p:attrName>ppt_y</p:attrName>
                                        </p:attrNameLst>
                                      </p:cBhvr>
                                      <p:tavLst>
                                        <p:tav tm="0">
                                          <p:val>
                                            <p:fltVal val="0.5"/>
                                          </p:val>
                                        </p:tav>
                                        <p:tav tm="100000">
                                          <p:val>
                                            <p:strVal val="#ppt_y"/>
                                          </p:val>
                                        </p:tav>
                                      </p:tavLst>
                                    </p:anim>
                                  </p:childTnLst>
                                </p:cTn>
                              </p:par>
                            </p:childTnLst>
                          </p:cTn>
                        </p:par>
                        <p:par>
                          <p:cTn id="18" fill="hold">
                            <p:stCondLst>
                              <p:cond delay="1649"/>
                            </p:stCondLst>
                            <p:childTnLst>
                              <p:par>
                                <p:cTn id="19" presetID="53" presetClass="entr" presetSubtype="528" fill="hold" grpId="0" nodeType="afterEffect">
                                  <p:stCondLst>
                                    <p:cond delay="0"/>
                                  </p:stCondLst>
                                  <p:iterate type="lt">
                                    <p:tmPct val="10000"/>
                                  </p:iterate>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childTnLst>
                          </p:cTn>
                        </p:par>
                        <p:par>
                          <p:cTn id="26" fill="hold">
                            <p:stCondLst>
                              <p:cond delay="2400"/>
                            </p:stCondLst>
                            <p:childTnLst>
                              <p:par>
                                <p:cTn id="27" presetID="42"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par>
                          <p:cTn id="32" fill="hold">
                            <p:stCondLst>
                              <p:cond delay="3400"/>
                            </p:stCondLst>
                            <p:childTnLst>
                              <p:par>
                                <p:cTn id="33" presetID="53" presetClass="entr" presetSubtype="16"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
          <p:cNvSpPr txBox="1">
            <a:spLocks noChangeArrowheads="1"/>
          </p:cNvSpPr>
          <p:nvPr>
            <p:custDataLst>
              <p:tags r:id="rId1"/>
            </p:custDataLst>
          </p:nvPr>
        </p:nvSpPr>
        <p:spPr bwMode="auto">
          <a:xfrm>
            <a:off x="1500657" y="1854213"/>
            <a:ext cx="4204827" cy="306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01</a:t>
            </a:r>
            <a:endParaRPr lang="zh-CN" altLang="en-US"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cxnSp>
        <p:nvCxnSpPr>
          <p:cNvPr id="29" name="直接连接符 28"/>
          <p:cNvCxnSpPr/>
          <p:nvPr>
            <p:custDataLst>
              <p:tags r:id="rId2"/>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p:cNvSpPr txBox="1">
            <a:spLocks noChangeArrowheads="1"/>
          </p:cNvSpPr>
          <p:nvPr>
            <p:custDataLst>
              <p:tags r:id="rId3"/>
            </p:custDataLst>
          </p:nvPr>
        </p:nvSpPr>
        <p:spPr bwMode="auto">
          <a:xfrm>
            <a:off x="1959591" y="3152003"/>
            <a:ext cx="3286960" cy="553998"/>
          </a:xfrm>
          <a:prstGeom prst="rect">
            <a:avLst/>
          </a:prstGeom>
          <a:solidFill>
            <a:srgbClr val="19255C"/>
          </a:solidFill>
          <a:ln>
            <a:noFill/>
          </a:ln>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章节 </a:t>
            </a:r>
            <a:r>
              <a:rPr lang="en-US" altLang="zh-CN"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PART</a:t>
            </a:r>
            <a:endPar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sp>
        <p:nvSpPr>
          <p:cNvPr id="31" name="矩形 30"/>
          <p:cNvSpPr/>
          <p:nvPr/>
        </p:nvSpPr>
        <p:spPr>
          <a:xfrm>
            <a:off x="5883558" y="2606215"/>
            <a:ext cx="4236916" cy="830997"/>
          </a:xfrm>
          <a:prstGeom prst="rect">
            <a:avLst/>
          </a:prstGeom>
        </p:spPr>
        <p:txBody>
          <a:bodyPr wrap="square" lIns="0" tIns="0" rIns="0" bIns="0">
            <a:spAutoFit/>
          </a:bodyPr>
          <a:lstStyle/>
          <a:p>
            <a:r>
              <a:rPr lang="zh-CN" altLang="en-US"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年度工作概述</a:t>
            </a:r>
            <a:endParaRPr lang="en-US" altLang="zh-CN"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TextBox 11"/>
          <p:cNvSpPr txBox="1"/>
          <p:nvPr/>
        </p:nvSpPr>
        <p:spPr>
          <a:xfrm>
            <a:off x="5883557"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TextBox 11"/>
          <p:cNvSpPr txBox="1"/>
          <p:nvPr/>
        </p:nvSpPr>
        <p:spPr>
          <a:xfrm>
            <a:off x="7916661"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TextBox 11"/>
          <p:cNvSpPr txBox="1"/>
          <p:nvPr/>
        </p:nvSpPr>
        <p:spPr>
          <a:xfrm>
            <a:off x="5883557"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TextBox 11"/>
          <p:cNvSpPr txBox="1"/>
          <p:nvPr/>
        </p:nvSpPr>
        <p:spPr>
          <a:xfrm>
            <a:off x="7916661"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strVal val="4*#ppt_w"/>
                                          </p:val>
                                        </p:tav>
                                        <p:tav tm="100000">
                                          <p:val>
                                            <p:strVal val="#ppt_w"/>
                                          </p:val>
                                        </p:tav>
                                      </p:tavLst>
                                    </p:anim>
                                    <p:anim calcmode="lin" valueType="num">
                                      <p:cBhvr>
                                        <p:cTn id="19"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ppt_x</p:attrName>
                                        </p:attrNameLst>
                                      </p:cBhvr>
                                      <p:tavLst>
                                        <p:tav tm="0">
                                          <p:val>
                                            <p:strVal val="#ppt_x-#ppt_w*1.125000"/>
                                          </p:val>
                                        </p:tav>
                                        <p:tav tm="100000">
                                          <p:val>
                                            <p:strVal val="#ppt_x"/>
                                          </p:val>
                                        </p:tav>
                                      </p:tavLst>
                                    </p:anim>
                                    <p:animEffect transition="in" filter="wipe(right)">
                                      <p:cBhvr>
                                        <p:cTn id="34" dur="500"/>
                                        <p:tgtEl>
                                          <p:spTgt spid="33"/>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p:tgtEl>
                                          <p:spTgt spid="34"/>
                                        </p:tgtEl>
                                        <p:attrNameLst>
                                          <p:attrName>ppt_x</p:attrName>
                                        </p:attrNameLst>
                                      </p:cBhvr>
                                      <p:tavLst>
                                        <p:tav tm="0">
                                          <p:val>
                                            <p:strVal val="#ppt_x-#ppt_w*1.125000"/>
                                          </p:val>
                                        </p:tav>
                                        <p:tav tm="100000">
                                          <p:val>
                                            <p:strVal val="#ppt_x"/>
                                          </p:val>
                                        </p:tav>
                                      </p:tavLst>
                                    </p:anim>
                                    <p:animEffect transition="in" filter="wipe(right)">
                                      <p:cBhvr>
                                        <p:cTn id="39" dur="500"/>
                                        <p:tgtEl>
                                          <p:spTgt spid="34"/>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ppt_x</p:attrName>
                                        </p:attrNameLst>
                                      </p:cBhvr>
                                      <p:tavLst>
                                        <p:tav tm="0">
                                          <p:val>
                                            <p:strVal val="#ppt_x-#ppt_w*1.125000"/>
                                          </p:val>
                                        </p:tav>
                                        <p:tav tm="100000">
                                          <p:val>
                                            <p:strVal val="#ppt_x"/>
                                          </p:val>
                                        </p:tav>
                                      </p:tavLst>
                                    </p:anim>
                                    <p:animEffect transition="in" filter="wipe(right)">
                                      <p:cBhvr>
                                        <p:cTn id="4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2" grpId="0"/>
      <p:bldP spid="33"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34"/>
          <p:cNvSpPr/>
          <p:nvPr/>
        </p:nvSpPr>
        <p:spPr bwMode="auto">
          <a:xfrm rot="8294606">
            <a:off x="4506383" y="2137743"/>
            <a:ext cx="1437216" cy="1847848"/>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等腰三角形 42"/>
          <p:cNvSpPr/>
          <p:nvPr/>
        </p:nvSpPr>
        <p:spPr>
          <a:xfrm rot="13301840">
            <a:off x="5968973" y="2181007"/>
            <a:ext cx="1353535" cy="1733948"/>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椭圆 34"/>
          <p:cNvSpPr/>
          <p:nvPr/>
        </p:nvSpPr>
        <p:spPr bwMode="auto">
          <a:xfrm rot="8294606" flipH="1" flipV="1">
            <a:off x="5903387" y="3683000"/>
            <a:ext cx="1435100" cy="1845733"/>
          </a:xfrm>
          <a:custGeom>
            <a:avLst/>
            <a:gdLst/>
            <a:ahLst/>
            <a:cxnLst/>
            <a:rect l="l" t="t" r="r" b="b"/>
            <a:pathLst>
              <a:path w="1118836" h="1438889">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等腰三角形 42"/>
          <p:cNvSpPr/>
          <p:nvPr/>
        </p:nvSpPr>
        <p:spPr>
          <a:xfrm rot="13301840" flipH="1" flipV="1">
            <a:off x="4523727" y="3745987"/>
            <a:ext cx="1353535" cy="1733948"/>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TextBox 9"/>
          <p:cNvSpPr txBox="1">
            <a:spLocks noChangeArrowheads="1"/>
          </p:cNvSpPr>
          <p:nvPr/>
        </p:nvSpPr>
        <p:spPr bwMode="auto">
          <a:xfrm>
            <a:off x="4267205" y="2529417"/>
            <a:ext cx="1606551"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4" tIns="60941" rIns="121884" bIns="60941">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人力成本</a:t>
            </a:r>
          </a:p>
        </p:txBody>
      </p:sp>
      <p:sp>
        <p:nvSpPr>
          <p:cNvPr id="15" name="TextBox 9"/>
          <p:cNvSpPr txBox="1">
            <a:spLocks noChangeArrowheads="1"/>
          </p:cNvSpPr>
          <p:nvPr/>
        </p:nvSpPr>
        <p:spPr bwMode="auto">
          <a:xfrm>
            <a:off x="4286252" y="2815167"/>
            <a:ext cx="1606549" cy="61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4" tIns="60941" rIns="121884" bIns="60941">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45%</a:t>
            </a:r>
            <a:endParaRPr lang="zh-CN" altLang="en-US"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TextBox 9"/>
          <p:cNvSpPr txBox="1"/>
          <p:nvPr/>
        </p:nvSpPr>
        <p:spPr>
          <a:xfrm>
            <a:off x="5994405" y="2529417"/>
            <a:ext cx="1606551" cy="369294"/>
          </a:xfrm>
          <a:prstGeom prst="rect">
            <a:avLst/>
          </a:prstGeom>
          <a:noFill/>
          <a:effectLst/>
        </p:spPr>
        <p:txBody>
          <a:bodyPr lIns="121884" tIns="60941" rIns="121884" bIns="60941">
            <a:spAutoFit/>
          </a:bodyPr>
          <a:lstStyle/>
          <a:p>
            <a:pPr algn="ctr">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办公场地</a:t>
            </a:r>
          </a:p>
        </p:txBody>
      </p:sp>
      <p:sp>
        <p:nvSpPr>
          <p:cNvPr id="17" name="TextBox 9"/>
          <p:cNvSpPr txBox="1"/>
          <p:nvPr/>
        </p:nvSpPr>
        <p:spPr>
          <a:xfrm>
            <a:off x="5983820" y="2741087"/>
            <a:ext cx="1606549" cy="615515"/>
          </a:xfrm>
          <a:prstGeom prst="rect">
            <a:avLst/>
          </a:prstGeom>
          <a:noFill/>
          <a:effectLst/>
        </p:spPr>
        <p:txBody>
          <a:bodyPr lIns="121884" tIns="60941" rIns="121884" bIns="60941">
            <a:spAutoFit/>
          </a:bodyPr>
          <a:lstStyle/>
          <a:p>
            <a:pPr algn="ctr">
              <a:defRPr/>
            </a:pPr>
            <a:r>
              <a:rPr lang="en-US" altLang="zh-CN"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22%</a:t>
            </a:r>
            <a:endParaRPr lang="zh-CN" altLang="en-US"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TextBox 9"/>
          <p:cNvSpPr txBox="1">
            <a:spLocks noChangeArrowheads="1"/>
          </p:cNvSpPr>
          <p:nvPr/>
        </p:nvSpPr>
        <p:spPr bwMode="auto">
          <a:xfrm>
            <a:off x="6002871" y="4375151"/>
            <a:ext cx="1606551" cy="369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4" tIns="60941" rIns="121884" bIns="60941">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推广费用</a:t>
            </a:r>
          </a:p>
        </p:txBody>
      </p:sp>
      <p:sp>
        <p:nvSpPr>
          <p:cNvPr id="19" name="TextBox 9"/>
          <p:cNvSpPr txBox="1">
            <a:spLocks noChangeArrowheads="1"/>
          </p:cNvSpPr>
          <p:nvPr/>
        </p:nvSpPr>
        <p:spPr bwMode="auto">
          <a:xfrm>
            <a:off x="6013452" y="4643967"/>
            <a:ext cx="1606549" cy="61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4" tIns="60941" rIns="121884" bIns="60941">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19%</a:t>
            </a:r>
            <a:endParaRPr lang="zh-CN" altLang="en-US"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TextBox 9"/>
          <p:cNvSpPr txBox="1"/>
          <p:nvPr/>
        </p:nvSpPr>
        <p:spPr>
          <a:xfrm>
            <a:off x="4267205" y="4375151"/>
            <a:ext cx="1606551" cy="369294"/>
          </a:xfrm>
          <a:prstGeom prst="rect">
            <a:avLst/>
          </a:prstGeom>
          <a:noFill/>
          <a:effectLst/>
        </p:spPr>
        <p:txBody>
          <a:bodyPr lIns="121884" tIns="60941" rIns="121884" bIns="60941">
            <a:spAutoFit/>
          </a:bodyPr>
          <a:lstStyle/>
          <a:p>
            <a:pPr algn="ctr">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其它费用</a:t>
            </a:r>
          </a:p>
        </p:txBody>
      </p:sp>
      <p:sp>
        <p:nvSpPr>
          <p:cNvPr id="21" name="TextBox 9"/>
          <p:cNvSpPr txBox="1"/>
          <p:nvPr/>
        </p:nvSpPr>
        <p:spPr>
          <a:xfrm>
            <a:off x="4267205" y="4643967"/>
            <a:ext cx="1606551" cy="615515"/>
          </a:xfrm>
          <a:prstGeom prst="rect">
            <a:avLst/>
          </a:prstGeom>
          <a:noFill/>
          <a:effectLst/>
        </p:spPr>
        <p:txBody>
          <a:bodyPr lIns="121884" tIns="60941" rIns="121884" bIns="60941">
            <a:spAutoFit/>
          </a:bodyPr>
          <a:lstStyle/>
          <a:p>
            <a:pPr algn="ctr">
              <a:defRPr/>
            </a:pPr>
            <a:r>
              <a:rPr lang="en-US" altLang="zh-CN"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14%</a:t>
            </a:r>
            <a:endParaRPr lang="zh-CN" altLang="en-US" sz="32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2" name="TextBox 76"/>
          <p:cNvSpPr txBox="1"/>
          <p:nvPr/>
        </p:nvSpPr>
        <p:spPr>
          <a:xfrm>
            <a:off x="812801" y="2169584"/>
            <a:ext cx="2650067" cy="1025602"/>
          </a:xfrm>
          <a:prstGeom prst="rect">
            <a:avLst/>
          </a:prstGeom>
          <a:noFill/>
        </p:spPr>
        <p:txBody>
          <a:bodyPr lIns="0" tIns="0" rIns="0" bIns="0">
            <a:spAutoFit/>
          </a:bodyPr>
          <a:lstStyle/>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详写内容</a:t>
            </a:r>
            <a:r>
              <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a:p>
            <a:pPr defTabSz="1218565">
              <a:defRPr/>
            </a:pP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点击输入本栏的具体文字，简明扼要的说明分项内容，此为概念图解，请根据您的具体内容酌情修改</a:t>
            </a: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3" name="TextBox 77"/>
          <p:cNvSpPr txBox="1"/>
          <p:nvPr/>
        </p:nvSpPr>
        <p:spPr>
          <a:xfrm>
            <a:off x="8384120" y="2169584"/>
            <a:ext cx="2647949" cy="1025602"/>
          </a:xfrm>
          <a:prstGeom prst="rect">
            <a:avLst/>
          </a:prstGeom>
          <a:noFill/>
        </p:spPr>
        <p:txBody>
          <a:bodyPr lIns="0" tIns="0" rIns="0" bIns="0">
            <a:spAutoFit/>
          </a:bodyPr>
          <a:lstStyle/>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详写内容</a:t>
            </a:r>
            <a:r>
              <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a:p>
            <a:pPr defTabSz="1218565">
              <a:defRPr/>
            </a:pP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点击输入本栏的具体文字，简明扼要的说明分项内容，此为概念图解，请根据您的具体内容酌情修改</a:t>
            </a: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TextBox 78"/>
          <p:cNvSpPr txBox="1"/>
          <p:nvPr/>
        </p:nvSpPr>
        <p:spPr>
          <a:xfrm>
            <a:off x="8384120" y="4150784"/>
            <a:ext cx="2647949" cy="1025602"/>
          </a:xfrm>
          <a:prstGeom prst="rect">
            <a:avLst/>
          </a:prstGeom>
          <a:noFill/>
        </p:spPr>
        <p:txBody>
          <a:bodyPr lIns="0" tIns="0" rIns="0" bIns="0">
            <a:spAutoFit/>
          </a:bodyPr>
          <a:lstStyle/>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详写内容</a:t>
            </a:r>
            <a:r>
              <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a:p>
            <a:pPr defTabSz="1218565">
              <a:defRPr/>
            </a:pP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点击输入本栏的具体文字，简明扼要的说明分项内容，此为概念图解，请根据您的具体内容酌情修改</a:t>
            </a: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5" name="TextBox 79"/>
          <p:cNvSpPr txBox="1"/>
          <p:nvPr/>
        </p:nvSpPr>
        <p:spPr>
          <a:xfrm>
            <a:off x="812801" y="4150784"/>
            <a:ext cx="2650067" cy="1025602"/>
          </a:xfrm>
          <a:prstGeom prst="rect">
            <a:avLst/>
          </a:prstGeom>
          <a:noFill/>
        </p:spPr>
        <p:txBody>
          <a:bodyPr lIns="0" tIns="0" rIns="0" bIns="0">
            <a:spAutoFit/>
          </a:bodyPr>
          <a:lstStyle/>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详写内容</a:t>
            </a:r>
            <a:r>
              <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a:t>
            </a:r>
          </a:p>
          <a:p>
            <a:pPr defTabSz="1218565">
              <a:defRPr/>
            </a:pP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defTabSz="1218565">
              <a:defRPr/>
            </a:pPr>
            <a:r>
              <a:rPr lang="zh-CN" altLang="en-US"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点击输入本栏的具体文字，简明扼要的说明分项内容，此为概念图解，请根据您的具体内容酌情修改</a:t>
            </a:r>
            <a:endParaRPr lang="en-US" altLang="zh-CN" sz="1335"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矩形 25"/>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27" name="直接连接符 26"/>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500"/>
                                        <p:tgtEl>
                                          <p:spTgt spid="11"/>
                                        </p:tgtEl>
                                      </p:cBhvr>
                                    </p:animEffect>
                                  </p:childTnLst>
                                </p:cTn>
                              </p:par>
                            </p:childTnLst>
                          </p:cTn>
                        </p:par>
                        <p:par>
                          <p:cTn id="21" fill="hold">
                            <p:stCondLst>
                              <p:cond delay="500"/>
                            </p:stCondLst>
                            <p:childTnLst>
                              <p:par>
                                <p:cTn id="22" presetID="14" presetClass="entr" presetSubtype="1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500"/>
                                        <p:tgtEl>
                                          <p:spTgt spid="16"/>
                                        </p:tgtEl>
                                      </p:cBhvr>
                                    </p:animEffect>
                                  </p:childTnLst>
                                </p:cTn>
                              </p:par>
                            </p:childTnLst>
                          </p:cTn>
                        </p:par>
                        <p:par>
                          <p:cTn id="25" fill="hold">
                            <p:stCondLst>
                              <p:cond delay="1000"/>
                            </p:stCondLst>
                            <p:childTnLst>
                              <p:par>
                                <p:cTn id="26" presetID="14" presetClass="entr" presetSubtype="1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randombar(horizontal)">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par>
                          <p:cTn id="34" fill="hold">
                            <p:stCondLst>
                              <p:cond delay="500"/>
                            </p:stCondLst>
                            <p:childTnLst>
                              <p:par>
                                <p:cTn id="35" presetID="14" presetClass="entr" presetSubtype="1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randombar(horizontal)">
                                      <p:cBhvr>
                                        <p:cTn id="37" dur="500"/>
                                        <p:tgtEl>
                                          <p:spTgt spid="18"/>
                                        </p:tgtEl>
                                      </p:cBhvr>
                                    </p:animEffect>
                                  </p:childTnLst>
                                </p:cTn>
                              </p:par>
                            </p:childTnLst>
                          </p:cTn>
                        </p:par>
                        <p:par>
                          <p:cTn id="38" fill="hold">
                            <p:stCondLst>
                              <p:cond delay="1000"/>
                            </p:stCondLst>
                            <p:childTnLst>
                              <p:par>
                                <p:cTn id="39" presetID="14" presetClass="entr" presetSubtype="1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randombar(horizontal)">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500"/>
                            </p:stCondLst>
                            <p:childTnLst>
                              <p:par>
                                <p:cTn id="48" presetID="14" presetClass="entr" presetSubtype="10"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randombar(horizontal)">
                                      <p:cBhvr>
                                        <p:cTn id="50" dur="500"/>
                                        <p:tgtEl>
                                          <p:spTgt spid="20"/>
                                        </p:tgtEl>
                                      </p:cBhvr>
                                    </p:animEffect>
                                  </p:childTnLst>
                                </p:cTn>
                              </p:par>
                            </p:childTnLst>
                          </p:cTn>
                        </p:par>
                        <p:par>
                          <p:cTn id="51" fill="hold">
                            <p:stCondLst>
                              <p:cond delay="1000"/>
                            </p:stCondLst>
                            <p:childTnLst>
                              <p:par>
                                <p:cTn id="52" presetID="14" presetClass="entr" presetSubtype="10"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randombar(horizontal)">
                                      <p:cBhvr>
                                        <p:cTn id="54" dur="500"/>
                                        <p:tgtEl>
                                          <p:spTgt spid="21"/>
                                        </p:tgtEl>
                                      </p:cBhvr>
                                    </p:animEffect>
                                  </p:childTnLst>
                                </p:cTn>
                              </p:par>
                            </p:childTnLst>
                          </p:cTn>
                        </p:par>
                        <p:par>
                          <p:cTn id="55" fill="hold">
                            <p:stCondLst>
                              <p:cond delay="1500"/>
                            </p:stCondLst>
                            <p:childTnLst>
                              <p:par>
                                <p:cTn id="56" presetID="2" presetClass="entr" presetSubtype="8"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 calcmode="lin" valueType="num">
                                      <p:cBhvr additive="base">
                                        <p:cTn id="58" dur="500" fill="hold"/>
                                        <p:tgtEl>
                                          <p:spTgt spid="22"/>
                                        </p:tgtEl>
                                        <p:attrNameLst>
                                          <p:attrName>ppt_x</p:attrName>
                                        </p:attrNameLst>
                                      </p:cBhvr>
                                      <p:tavLst>
                                        <p:tav tm="0">
                                          <p:val>
                                            <p:strVal val="0-#ppt_w/2"/>
                                          </p:val>
                                        </p:tav>
                                        <p:tav tm="100000">
                                          <p:val>
                                            <p:strVal val="#ppt_x"/>
                                          </p:val>
                                        </p:tav>
                                      </p:tavLst>
                                    </p:anim>
                                    <p:anim calcmode="lin" valueType="num">
                                      <p:cBhvr additive="base">
                                        <p:cTn id="59" dur="500" fill="hold"/>
                                        <p:tgtEl>
                                          <p:spTgt spid="22"/>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additive="base">
                                        <p:cTn id="62" dur="500" fill="hold"/>
                                        <p:tgtEl>
                                          <p:spTgt spid="23"/>
                                        </p:tgtEl>
                                        <p:attrNameLst>
                                          <p:attrName>ppt_x</p:attrName>
                                        </p:attrNameLst>
                                      </p:cBhvr>
                                      <p:tavLst>
                                        <p:tav tm="0">
                                          <p:val>
                                            <p:strVal val="1+#ppt_w/2"/>
                                          </p:val>
                                        </p:tav>
                                        <p:tav tm="100000">
                                          <p:val>
                                            <p:strVal val="#ppt_x"/>
                                          </p:val>
                                        </p:tav>
                                      </p:tavLst>
                                    </p:anim>
                                    <p:anim calcmode="lin" valueType="num">
                                      <p:cBhvr additive="base">
                                        <p:cTn id="63" dur="500" fill="hold"/>
                                        <p:tgtEl>
                                          <p:spTgt spid="23"/>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1+#ppt_w/2"/>
                                          </p:val>
                                        </p:tav>
                                        <p:tav tm="100000">
                                          <p:val>
                                            <p:strVal val="#ppt_x"/>
                                          </p:val>
                                        </p:tav>
                                      </p:tavLst>
                                    </p:anim>
                                    <p:anim calcmode="lin" valueType="num">
                                      <p:cBhvr additive="base">
                                        <p:cTn id="67" dur="500" fill="hold"/>
                                        <p:tgtEl>
                                          <p:spTgt spid="24"/>
                                        </p:tgtEl>
                                        <p:attrNameLst>
                                          <p:attrName>ppt_y</p:attrName>
                                        </p:attrNameLst>
                                      </p:cBhvr>
                                      <p:tavLst>
                                        <p:tav tm="0">
                                          <p:val>
                                            <p:strVal val="#ppt_y"/>
                                          </p:val>
                                        </p:tav>
                                        <p:tav tm="100000">
                                          <p:val>
                                            <p:strVal val="#ppt_y"/>
                                          </p:val>
                                        </p:tav>
                                      </p:tavLst>
                                    </p:anim>
                                  </p:childTnLst>
                                </p:cTn>
                              </p:par>
                              <p:par>
                                <p:cTn id="68" presetID="2" presetClass="entr" presetSubtype="8"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0-#ppt_w/2"/>
                                          </p:val>
                                        </p:tav>
                                        <p:tav tm="100000">
                                          <p:val>
                                            <p:strVal val="#ppt_x"/>
                                          </p:val>
                                        </p:tav>
                                      </p:tavLst>
                                    </p:anim>
                                    <p:anim calcmode="lin" valueType="num">
                                      <p:cBhvr additive="base">
                                        <p:cTn id="71"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431371" y="2246942"/>
            <a:ext cx="3541183" cy="3649133"/>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1"/>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圆角矩形 10"/>
          <p:cNvSpPr/>
          <p:nvPr/>
        </p:nvSpPr>
        <p:spPr>
          <a:xfrm>
            <a:off x="666321" y="2653341"/>
            <a:ext cx="3071284" cy="1919816"/>
          </a:xfrm>
          <a:prstGeom prst="roundRect">
            <a:avLst>
              <a:gd name="adj" fmla="val 10671"/>
            </a:avLst>
          </a:prstGeom>
          <a:blipFill dpi="0" rotWithShape="1">
            <a:blip r:embed="rId3" cstate="print">
              <a:extLst>
                <a:ext uri="{28A0092B-C50C-407E-A947-70E740481C1C}">
                  <a14:useLocalDpi xmlns:a14="http://schemas.microsoft.com/office/drawing/2010/main" val="0"/>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2" name="文本框 18"/>
          <p:cNvSpPr txBox="1"/>
          <p:nvPr/>
        </p:nvSpPr>
        <p:spPr>
          <a:xfrm>
            <a:off x="1242054" y="1988841"/>
            <a:ext cx="1919817" cy="420564"/>
          </a:xfrm>
          <a:prstGeom prst="rect">
            <a:avLst/>
          </a:prstGeom>
          <a:noFill/>
        </p:spPr>
        <p:txBody>
          <a:bodyPr>
            <a:spAutoFit/>
          </a:bodyPr>
          <a:lstStyle/>
          <a:p>
            <a:pPr>
              <a:defRPr/>
            </a:pPr>
            <a:r>
              <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请输入子标题</a:t>
            </a:r>
          </a:p>
        </p:txBody>
      </p:sp>
      <p:sp>
        <p:nvSpPr>
          <p:cNvPr id="13" name="文本框 22"/>
          <p:cNvSpPr txBox="1"/>
          <p:nvPr/>
        </p:nvSpPr>
        <p:spPr>
          <a:xfrm>
            <a:off x="979588" y="4742491"/>
            <a:ext cx="2442633" cy="978729"/>
          </a:xfrm>
          <a:prstGeom prst="rect">
            <a:avLst/>
          </a:prstGeom>
          <a:noFill/>
        </p:spPr>
        <p:txBody>
          <a:bodyPr>
            <a:spAutoFit/>
          </a:bodyPr>
          <a:lstStyle/>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请输入文本请输入文本请输入文本请输入文本</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a:t>
            </a:r>
          </a:p>
        </p:txBody>
      </p:sp>
      <p:sp>
        <p:nvSpPr>
          <p:cNvPr id="14" name="任意多边形 13"/>
          <p:cNvSpPr/>
          <p:nvPr/>
        </p:nvSpPr>
        <p:spPr>
          <a:xfrm>
            <a:off x="4311220" y="2246942"/>
            <a:ext cx="3539067" cy="3649133"/>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2"/>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圆角矩形 14"/>
          <p:cNvSpPr/>
          <p:nvPr/>
        </p:nvSpPr>
        <p:spPr>
          <a:xfrm>
            <a:off x="4544053" y="2653341"/>
            <a:ext cx="3073400" cy="1919816"/>
          </a:xfrm>
          <a:prstGeom prst="roundRect">
            <a:avLst>
              <a:gd name="adj" fmla="val 10671"/>
            </a:avLst>
          </a:prstGeom>
          <a:blipFill dpi="0" rotWithShape="1">
            <a:blip r:embed="rId3" cstate="print">
              <a:extLst>
                <a:ext uri="{28A0092B-C50C-407E-A947-70E740481C1C}">
                  <a14:useLocalDpi xmlns:a14="http://schemas.microsoft.com/office/drawing/2010/main" val="0"/>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文本框 37"/>
          <p:cNvSpPr txBox="1"/>
          <p:nvPr/>
        </p:nvSpPr>
        <p:spPr>
          <a:xfrm>
            <a:off x="5119787" y="1988841"/>
            <a:ext cx="1921933" cy="420564"/>
          </a:xfrm>
          <a:prstGeom prst="rect">
            <a:avLst/>
          </a:prstGeom>
          <a:noFill/>
        </p:spPr>
        <p:txBody>
          <a:bodyPr>
            <a:spAutoFit/>
          </a:bodyPr>
          <a:lstStyle/>
          <a:p>
            <a:pPr>
              <a:defRPr/>
            </a:pPr>
            <a:r>
              <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请输入子标题</a:t>
            </a:r>
          </a:p>
        </p:txBody>
      </p:sp>
      <p:sp>
        <p:nvSpPr>
          <p:cNvPr id="17" name="文本框 38"/>
          <p:cNvSpPr txBox="1"/>
          <p:nvPr/>
        </p:nvSpPr>
        <p:spPr>
          <a:xfrm>
            <a:off x="4859438" y="4742491"/>
            <a:ext cx="2442633" cy="978729"/>
          </a:xfrm>
          <a:prstGeom prst="rect">
            <a:avLst/>
          </a:prstGeom>
          <a:noFill/>
        </p:spPr>
        <p:txBody>
          <a:bodyPr>
            <a:spAutoFit/>
          </a:bodyPr>
          <a:lstStyle/>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请输入文本请输入文本请输入文本请输入文本</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a:t>
            </a:r>
          </a:p>
        </p:txBody>
      </p:sp>
      <p:sp>
        <p:nvSpPr>
          <p:cNvPr id="18" name="任意多边形 17"/>
          <p:cNvSpPr/>
          <p:nvPr/>
        </p:nvSpPr>
        <p:spPr>
          <a:xfrm>
            <a:off x="8188953" y="2246942"/>
            <a:ext cx="3541184" cy="3649133"/>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chemeClr val="accent3"/>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圆角矩形 18"/>
          <p:cNvSpPr/>
          <p:nvPr/>
        </p:nvSpPr>
        <p:spPr>
          <a:xfrm>
            <a:off x="8423904" y="2653341"/>
            <a:ext cx="3071283" cy="1919816"/>
          </a:xfrm>
          <a:prstGeom prst="roundRect">
            <a:avLst>
              <a:gd name="adj" fmla="val 10671"/>
            </a:avLst>
          </a:prstGeom>
          <a:blipFill dpi="0" rotWithShape="1">
            <a:blip r:embed="rId3" cstate="print">
              <a:extLst>
                <a:ext uri="{28A0092B-C50C-407E-A947-70E740481C1C}">
                  <a14:useLocalDpi xmlns:a14="http://schemas.microsoft.com/office/drawing/2010/main" val="0"/>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defRPr/>
            </a:pPr>
            <a:endParaRPr lang="zh-CN" altLang="en-US" sz="2400" kern="0" dirty="0">
              <a:solidFill>
                <a:sysClr val="windowText" lastClr="000000"/>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文本框 42"/>
          <p:cNvSpPr txBox="1"/>
          <p:nvPr/>
        </p:nvSpPr>
        <p:spPr>
          <a:xfrm>
            <a:off x="8999637" y="1988841"/>
            <a:ext cx="1919816" cy="420564"/>
          </a:xfrm>
          <a:prstGeom prst="rect">
            <a:avLst/>
          </a:prstGeom>
          <a:noFill/>
        </p:spPr>
        <p:txBody>
          <a:bodyPr>
            <a:spAutoFit/>
          </a:bodyPr>
          <a:lstStyle/>
          <a:p>
            <a:pPr>
              <a:defRPr/>
            </a:pPr>
            <a:r>
              <a:rPr lang="zh-CN" altLang="en-US" sz="21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请输入子标题</a:t>
            </a:r>
          </a:p>
        </p:txBody>
      </p:sp>
      <p:sp>
        <p:nvSpPr>
          <p:cNvPr id="21" name="文本框 43"/>
          <p:cNvSpPr txBox="1"/>
          <p:nvPr/>
        </p:nvSpPr>
        <p:spPr>
          <a:xfrm>
            <a:off x="8739288" y="4742491"/>
            <a:ext cx="2442633" cy="978729"/>
          </a:xfrm>
          <a:prstGeom prst="rect">
            <a:avLst/>
          </a:prstGeom>
          <a:noFill/>
        </p:spPr>
        <p:txBody>
          <a:bodyPr>
            <a:spAutoFit/>
          </a:bodyPr>
          <a:lstStyle/>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请输入文本请输入文本请输入文本请输入文本</a:t>
            </a:r>
            <a:endParaRPr lang="en-US" altLang="zh-CN"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algn="dist">
              <a:lnSpc>
                <a:spcPct val="120000"/>
              </a:lnSpc>
              <a:defRPr/>
            </a:pPr>
            <a:r>
              <a:rPr lang="zh-CN" altLang="en-US" sz="16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请输入文本请输入文本</a:t>
            </a:r>
          </a:p>
        </p:txBody>
      </p:sp>
      <p:sp>
        <p:nvSpPr>
          <p:cNvPr id="22" name="矩形 21"/>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23" name="直接连接符 22"/>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2500"/>
                            </p:stCondLst>
                            <p:childTnLst>
                              <p:par>
                                <p:cTn id="13" presetID="42"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par>
                          <p:cTn id="23" fill="hold">
                            <p:stCondLst>
                              <p:cond delay="3500"/>
                            </p:stCondLst>
                            <p:childTnLst>
                              <p:par>
                                <p:cTn id="24" presetID="21" presetClass="entr" presetSubtype="1"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heel(1)">
                                      <p:cBhvr>
                                        <p:cTn id="26" dur="2000"/>
                                        <p:tgtEl>
                                          <p:spTgt spid="14"/>
                                        </p:tgtEl>
                                      </p:cBhvr>
                                    </p:animEffect>
                                  </p:childTnLst>
                                </p:cTn>
                              </p:par>
                            </p:childTnLst>
                          </p:cTn>
                        </p:par>
                        <p:par>
                          <p:cTn id="27" fill="hold">
                            <p:stCondLst>
                              <p:cond delay="55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6000"/>
                            </p:stCondLst>
                            <p:childTnLst>
                              <p:par>
                                <p:cTn id="32" presetID="42"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1"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heel(1)">
                                      <p:cBhvr>
                                        <p:cTn id="45" dur="2000"/>
                                        <p:tgtEl>
                                          <p:spTgt spid="18"/>
                                        </p:tgtEl>
                                      </p:cBhvr>
                                    </p:animEffect>
                                  </p:childTnLst>
                                </p:cTn>
                              </p:par>
                            </p:childTnLst>
                          </p:cTn>
                        </p:par>
                        <p:par>
                          <p:cTn id="46" fill="hold">
                            <p:stCondLst>
                              <p:cond delay="9000"/>
                            </p:stCondLst>
                            <p:childTnLst>
                              <p:par>
                                <p:cTn id="47" presetID="22" presetClass="entr" presetSubtype="8"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p:stCondLst>
                              <p:cond delay="9500"/>
                            </p:stCondLst>
                            <p:childTnLst>
                              <p:par>
                                <p:cTn id="51" presetID="42" presetClass="entr" presetSubtype="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4" grpId="0" animBg="1"/>
      <p:bldP spid="15" grpId="0" animBg="1"/>
      <p:bldP spid="16" grpId="0"/>
      <p:bldP spid="17" grpId="0"/>
      <p:bldP spid="18" grpId="0" animBg="1"/>
      <p:bldP spid="19" grpId="0" animBg="1"/>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rot="18765110">
            <a:off x="1985433" y="2161117"/>
            <a:ext cx="2880784" cy="288078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矩形 10"/>
          <p:cNvSpPr/>
          <p:nvPr/>
        </p:nvSpPr>
        <p:spPr>
          <a:xfrm rot="18765110">
            <a:off x="1410380" y="2161957"/>
            <a:ext cx="2880320" cy="288032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grpSp>
        <p:nvGrpSpPr>
          <p:cNvPr id="12" name="组合 3"/>
          <p:cNvGrpSpPr/>
          <p:nvPr/>
        </p:nvGrpSpPr>
        <p:grpSpPr>
          <a:xfrm>
            <a:off x="6383867" y="1701803"/>
            <a:ext cx="2556933" cy="478367"/>
            <a:chOff x="4644008" y="1059580"/>
            <a:chExt cx="1917365" cy="360042"/>
          </a:xfrm>
        </p:grpSpPr>
        <p:sp>
          <p:nvSpPr>
            <p:cNvPr id="13" name="矩形 12"/>
            <p:cNvSpPr/>
            <p:nvPr/>
          </p:nvSpPr>
          <p:spPr>
            <a:xfrm>
              <a:off x="4644008" y="1059580"/>
              <a:ext cx="1799911" cy="360042"/>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TextBox 129"/>
            <p:cNvSpPr txBox="1"/>
            <p:nvPr/>
          </p:nvSpPr>
          <p:spPr>
            <a:xfrm>
              <a:off x="4644008" y="1080368"/>
              <a:ext cx="1917365" cy="316537"/>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indent="0">
                <a:spcBef>
                  <a:spcPct val="0"/>
                </a:spcBef>
                <a:buNone/>
              </a:pPr>
              <a:r>
                <a:rPr lang="zh-CN" altLang="en-US" sz="2135"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单击添加您的标题</a:t>
              </a:r>
            </a:p>
          </p:txBody>
        </p:sp>
      </p:grpSp>
      <p:sp>
        <p:nvSpPr>
          <p:cNvPr id="15" name="矩形 6"/>
          <p:cNvSpPr/>
          <p:nvPr/>
        </p:nvSpPr>
        <p:spPr>
          <a:xfrm>
            <a:off x="6191252" y="2785533"/>
            <a:ext cx="5185833" cy="2977738"/>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indent="0">
              <a:lnSpc>
                <a:spcPts val="2535"/>
              </a:lnSpc>
              <a:spcBef>
                <a:spcPct val="0"/>
              </a:spcBef>
              <a:buFont typeface="Wingdings" panose="05000000000000000000" pitchFamily="2" charset="2"/>
              <a:buChar char="n"/>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单击此处添加文本单击此处添加文本单击此处添加文本</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None/>
            </a:pP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Font typeface="Wingdings" panose="05000000000000000000" pitchFamily="2" charset="2"/>
              <a:buChar char="n"/>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单击此处添加文本单击此处添加文本单击此处添加文本</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None/>
            </a:pP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Font typeface="Wingdings" panose="05000000000000000000" pitchFamily="2" charset="2"/>
              <a:buChar char="n"/>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单击此处添加文本单击此处添加文本单击此处添加文本</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Font typeface="Wingdings" panose="05000000000000000000" pitchFamily="2" charset="2"/>
              <a:buChar char="n"/>
            </a:pP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Font typeface="Wingdings" panose="05000000000000000000" pitchFamily="2" charset="2"/>
              <a:buChar char="n"/>
            </a:pPr>
            <a:r>
              <a:rPr lang="zh-CN" altLang="en-US"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单击此处添加文本单击此处添加文本单击此处添加文本</a:t>
            </a: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None/>
            </a:pP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a:p>
            <a:pPr marL="0" indent="0">
              <a:lnSpc>
                <a:spcPts val="2535"/>
              </a:lnSpc>
              <a:spcBef>
                <a:spcPct val="0"/>
              </a:spcBef>
              <a:buNone/>
            </a:pPr>
            <a:endParaRPr lang="en-US" altLang="zh-CN" sz="146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8" name="矩形 7"/>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9" name="直接连接符 8"/>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up)">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2221205" y="4911121"/>
            <a:ext cx="287867" cy="287867"/>
          </a:xfrm>
          <a:prstGeom prst="ellipse">
            <a:avLst/>
          </a:prstGeom>
          <a:solidFill>
            <a:schemeClr val="accent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1" name="TextBox 34"/>
          <p:cNvSpPr txBox="1"/>
          <p:nvPr/>
        </p:nvSpPr>
        <p:spPr>
          <a:xfrm>
            <a:off x="1418987" y="5231554"/>
            <a:ext cx="1892300" cy="707694"/>
          </a:xfrm>
          <a:prstGeom prst="rect">
            <a:avLst/>
          </a:prstGeom>
          <a:noFill/>
        </p:spPr>
        <p:txBody>
          <a:bodyPr>
            <a:spAutoFit/>
          </a:bodyPr>
          <a:lstStyle/>
          <a:p>
            <a:pPr>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点击输入本栏的具体文字，请根据您的具体内容酌情修改。</a:t>
            </a:r>
          </a:p>
        </p:txBody>
      </p:sp>
      <p:grpSp>
        <p:nvGrpSpPr>
          <p:cNvPr id="12" name="组合 11"/>
          <p:cNvGrpSpPr/>
          <p:nvPr/>
        </p:nvGrpSpPr>
        <p:grpSpPr>
          <a:xfrm>
            <a:off x="1709641" y="3252516"/>
            <a:ext cx="1371589" cy="1530349"/>
            <a:chOff x="1798024" y="2281555"/>
            <a:chExt cx="1371588" cy="1530349"/>
          </a:xfrm>
        </p:grpSpPr>
        <p:sp>
          <p:nvSpPr>
            <p:cNvPr id="13"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1"/>
              </a:solidFill>
            </a:ln>
            <a:effectLst/>
          </p:spPr>
          <p:txBody>
            <a:bodyPr wrap="none" lIns="91440" tIns="45720" rIns="91440" bIns="45720" anchor="ctr"/>
            <a:lstStyle/>
            <a:p>
              <a:pPr algn="ctr">
                <a:defRPr/>
              </a:pPr>
              <a:endParaRPr lang="zh-CN" altLang="en-US" sz="14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文本框 13"/>
            <p:cNvSpPr txBox="1"/>
            <p:nvPr/>
          </p:nvSpPr>
          <p:spPr>
            <a:xfrm>
              <a:off x="1971849" y="2651047"/>
              <a:ext cx="1197763" cy="584775"/>
            </a:xfrm>
            <a:prstGeom prst="rect">
              <a:avLst/>
            </a:prstGeom>
            <a:noFill/>
          </p:spPr>
          <p:txBody>
            <a:bodyPr wrap="non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2012</a:t>
              </a:r>
              <a:endParaRPr lang="zh-CN" altLang="en-US"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15" name="椭圆 14"/>
          <p:cNvSpPr/>
          <p:nvPr/>
        </p:nvSpPr>
        <p:spPr>
          <a:xfrm>
            <a:off x="4146393" y="4336733"/>
            <a:ext cx="287867" cy="287867"/>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TextBox 34"/>
          <p:cNvSpPr txBox="1"/>
          <p:nvPr/>
        </p:nvSpPr>
        <p:spPr>
          <a:xfrm>
            <a:off x="3344175" y="4657166"/>
            <a:ext cx="1892300" cy="707694"/>
          </a:xfrm>
          <a:prstGeom prst="rect">
            <a:avLst/>
          </a:prstGeom>
          <a:noFill/>
        </p:spPr>
        <p:txBody>
          <a:bodyPr>
            <a:spAutoFit/>
          </a:bodyPr>
          <a:lstStyle/>
          <a:p>
            <a:pPr>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点击输入本栏的具体文字，请根据您的具体内容酌情修改。</a:t>
            </a:r>
          </a:p>
        </p:txBody>
      </p:sp>
      <p:grpSp>
        <p:nvGrpSpPr>
          <p:cNvPr id="17" name="组合 16"/>
          <p:cNvGrpSpPr/>
          <p:nvPr/>
        </p:nvGrpSpPr>
        <p:grpSpPr>
          <a:xfrm>
            <a:off x="3634829" y="2678128"/>
            <a:ext cx="1371589" cy="1530349"/>
            <a:chOff x="1798024" y="2281555"/>
            <a:chExt cx="1371588" cy="1530349"/>
          </a:xfrm>
        </p:grpSpPr>
        <p:sp>
          <p:nvSpPr>
            <p:cNvPr id="18"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2"/>
              </a:solidFill>
            </a:ln>
            <a:effectLst/>
          </p:spPr>
          <p:txBody>
            <a:bodyPr wrap="none" lIns="91440" tIns="45720" rIns="91440" bIns="45720" anchor="ctr"/>
            <a:lstStyle/>
            <a:p>
              <a:pPr algn="ctr">
                <a:defRPr/>
              </a:pPr>
              <a:endParaRPr lang="zh-CN" altLang="en-US" sz="14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文本框 18"/>
            <p:cNvSpPr txBox="1"/>
            <p:nvPr/>
          </p:nvSpPr>
          <p:spPr>
            <a:xfrm>
              <a:off x="1971849" y="2651047"/>
              <a:ext cx="1197763" cy="584775"/>
            </a:xfrm>
            <a:prstGeom prst="rect">
              <a:avLst/>
            </a:prstGeom>
            <a:noFill/>
          </p:spPr>
          <p:txBody>
            <a:bodyPr wrap="non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2013</a:t>
              </a:r>
              <a:endParaRPr lang="zh-CN" altLang="en-US"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0" name="椭圆 19"/>
          <p:cNvSpPr/>
          <p:nvPr/>
        </p:nvSpPr>
        <p:spPr>
          <a:xfrm>
            <a:off x="6038693" y="3801133"/>
            <a:ext cx="287867" cy="287867"/>
          </a:xfrm>
          <a:prstGeom prst="ellipse">
            <a:avLst/>
          </a:prstGeom>
          <a:solidFill>
            <a:schemeClr val="accent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1" name="TextBox 34"/>
          <p:cNvSpPr txBox="1"/>
          <p:nvPr/>
        </p:nvSpPr>
        <p:spPr>
          <a:xfrm>
            <a:off x="5236475" y="4121564"/>
            <a:ext cx="1892300" cy="707694"/>
          </a:xfrm>
          <a:prstGeom prst="rect">
            <a:avLst/>
          </a:prstGeom>
          <a:noFill/>
        </p:spPr>
        <p:txBody>
          <a:bodyPr>
            <a:spAutoFit/>
          </a:bodyPr>
          <a:lstStyle/>
          <a:p>
            <a:pPr>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点击输入本栏的具体文字，请根据您的具体内容酌情修改。</a:t>
            </a:r>
          </a:p>
        </p:txBody>
      </p:sp>
      <p:grpSp>
        <p:nvGrpSpPr>
          <p:cNvPr id="22" name="组合 21"/>
          <p:cNvGrpSpPr/>
          <p:nvPr/>
        </p:nvGrpSpPr>
        <p:grpSpPr>
          <a:xfrm>
            <a:off x="5527129" y="2142528"/>
            <a:ext cx="1371589" cy="1530349"/>
            <a:chOff x="1798024" y="2281555"/>
            <a:chExt cx="1371588" cy="1530349"/>
          </a:xfrm>
        </p:grpSpPr>
        <p:sp>
          <p:nvSpPr>
            <p:cNvPr id="23"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3"/>
              </a:solidFill>
            </a:ln>
            <a:effectLst/>
          </p:spPr>
          <p:txBody>
            <a:bodyPr wrap="none" lIns="91440" tIns="45720" rIns="91440" bIns="45720" anchor="ctr"/>
            <a:lstStyle/>
            <a:p>
              <a:pPr algn="ctr">
                <a:defRPr/>
              </a:pPr>
              <a:endParaRPr lang="zh-CN" altLang="en-US" sz="14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4" name="文本框 23"/>
            <p:cNvSpPr txBox="1"/>
            <p:nvPr/>
          </p:nvSpPr>
          <p:spPr>
            <a:xfrm>
              <a:off x="1971849" y="2651047"/>
              <a:ext cx="1197763" cy="584775"/>
            </a:xfrm>
            <a:prstGeom prst="rect">
              <a:avLst/>
            </a:prstGeom>
            <a:noFill/>
          </p:spPr>
          <p:txBody>
            <a:bodyPr wrap="non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2014</a:t>
              </a:r>
              <a:endParaRPr lang="zh-CN" altLang="en-US"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25" name="椭圆 24"/>
          <p:cNvSpPr/>
          <p:nvPr/>
        </p:nvSpPr>
        <p:spPr>
          <a:xfrm>
            <a:off x="7925281" y="3254909"/>
            <a:ext cx="287867" cy="287867"/>
          </a:xfrm>
          <a:prstGeom prst="ellipse">
            <a:avLst/>
          </a:prstGeom>
          <a:solidFill>
            <a:schemeClr val="accent2"/>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6" name="TextBox 34"/>
          <p:cNvSpPr txBox="1"/>
          <p:nvPr/>
        </p:nvSpPr>
        <p:spPr>
          <a:xfrm>
            <a:off x="7123063" y="3575342"/>
            <a:ext cx="1892300" cy="707694"/>
          </a:xfrm>
          <a:prstGeom prst="rect">
            <a:avLst/>
          </a:prstGeom>
          <a:noFill/>
        </p:spPr>
        <p:txBody>
          <a:bodyPr>
            <a:spAutoFit/>
          </a:bodyPr>
          <a:lstStyle/>
          <a:p>
            <a:pPr>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点击输入本栏的具体文字，请根据您的具体内容酌情修改。</a:t>
            </a:r>
          </a:p>
        </p:txBody>
      </p:sp>
      <p:grpSp>
        <p:nvGrpSpPr>
          <p:cNvPr id="27" name="组合 26"/>
          <p:cNvGrpSpPr/>
          <p:nvPr/>
        </p:nvGrpSpPr>
        <p:grpSpPr>
          <a:xfrm>
            <a:off x="7413717" y="1596304"/>
            <a:ext cx="1371589" cy="1530349"/>
            <a:chOff x="1798024" y="2281555"/>
            <a:chExt cx="1371588" cy="1530349"/>
          </a:xfrm>
        </p:grpSpPr>
        <p:sp>
          <p:nvSpPr>
            <p:cNvPr id="28"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4"/>
              </a:solidFill>
            </a:ln>
            <a:effectLst/>
          </p:spPr>
          <p:txBody>
            <a:bodyPr wrap="none" lIns="91440" tIns="45720" rIns="91440" bIns="45720" anchor="ctr"/>
            <a:lstStyle/>
            <a:p>
              <a:pPr algn="ctr">
                <a:defRPr/>
              </a:pPr>
              <a:endParaRPr lang="zh-CN" altLang="en-US" sz="14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9" name="文本框 28"/>
            <p:cNvSpPr txBox="1"/>
            <p:nvPr/>
          </p:nvSpPr>
          <p:spPr>
            <a:xfrm>
              <a:off x="1971849" y="2651047"/>
              <a:ext cx="1197763" cy="584775"/>
            </a:xfrm>
            <a:prstGeom prst="rect">
              <a:avLst/>
            </a:prstGeom>
            <a:noFill/>
          </p:spPr>
          <p:txBody>
            <a:bodyPr wrap="non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2015</a:t>
              </a:r>
              <a:endParaRPr lang="zh-CN" altLang="en-US"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30" name="椭圆 29"/>
          <p:cNvSpPr/>
          <p:nvPr/>
        </p:nvSpPr>
        <p:spPr>
          <a:xfrm>
            <a:off x="9724101" y="2656065"/>
            <a:ext cx="287867" cy="287867"/>
          </a:xfrm>
          <a:prstGeom prst="ellipse">
            <a:avLst/>
          </a:prstGeom>
          <a:solidFill>
            <a:schemeClr val="accent1"/>
          </a:solidFill>
          <a:ln>
            <a:noFill/>
          </a:ln>
          <a:effectLst>
            <a:outerShdw blurRad="508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1" name="TextBox 34"/>
          <p:cNvSpPr txBox="1"/>
          <p:nvPr/>
        </p:nvSpPr>
        <p:spPr>
          <a:xfrm>
            <a:off x="8921883" y="2976496"/>
            <a:ext cx="1892300" cy="707694"/>
          </a:xfrm>
          <a:prstGeom prst="rect">
            <a:avLst/>
          </a:prstGeom>
          <a:noFill/>
        </p:spPr>
        <p:txBody>
          <a:bodyPr>
            <a:spAutoFit/>
          </a:bodyPr>
          <a:lstStyle/>
          <a:p>
            <a:pPr>
              <a:defRPr/>
            </a:pPr>
            <a:r>
              <a:rPr lang="zh-CN" altLang="en-US" sz="133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点击输入本栏的具体文字，请根据您的具体内容酌情修改。</a:t>
            </a:r>
          </a:p>
        </p:txBody>
      </p:sp>
      <p:grpSp>
        <p:nvGrpSpPr>
          <p:cNvPr id="32" name="组合 31"/>
          <p:cNvGrpSpPr/>
          <p:nvPr/>
        </p:nvGrpSpPr>
        <p:grpSpPr>
          <a:xfrm>
            <a:off x="9212537" y="997460"/>
            <a:ext cx="1371589" cy="1530349"/>
            <a:chOff x="1798024" y="2281555"/>
            <a:chExt cx="1371588" cy="1530349"/>
          </a:xfrm>
        </p:grpSpPr>
        <p:sp>
          <p:nvSpPr>
            <p:cNvPr id="33" name="等腰三角形 2"/>
            <p:cNvSpPr/>
            <p:nvPr/>
          </p:nvSpPr>
          <p:spPr bwMode="auto">
            <a:xfrm rot="10825742">
              <a:off x="1798024" y="2281555"/>
              <a:ext cx="1322917" cy="153034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noFill/>
            <a:ln w="63500">
              <a:solidFill>
                <a:schemeClr val="accent5"/>
              </a:solidFill>
            </a:ln>
            <a:effectLst/>
          </p:spPr>
          <p:txBody>
            <a:bodyPr wrap="none" lIns="91440" tIns="45720" rIns="91440" bIns="45720" anchor="ctr"/>
            <a:lstStyle/>
            <a:p>
              <a:pPr algn="ctr">
                <a:defRPr/>
              </a:pPr>
              <a:endParaRPr lang="zh-CN" altLang="en-US" sz="1465" kern="0" dirty="0">
                <a:solidFill>
                  <a:srgbClr val="FFFFFF"/>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文本框 33"/>
            <p:cNvSpPr txBox="1"/>
            <p:nvPr/>
          </p:nvSpPr>
          <p:spPr>
            <a:xfrm>
              <a:off x="1971849" y="2651047"/>
              <a:ext cx="1197763" cy="584775"/>
            </a:xfrm>
            <a:prstGeom prst="rect">
              <a:avLst/>
            </a:prstGeom>
            <a:noFill/>
          </p:spPr>
          <p:txBody>
            <a:bodyPr wrap="none" rtlCol="0">
              <a:spAutoFit/>
            </a:bodyPr>
            <a:lstStyle/>
            <a:p>
              <a:r>
                <a:rPr lang="en-US" altLang="zh-CN"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2016</a:t>
              </a:r>
              <a:endParaRPr lang="zh-CN" altLang="en-US" sz="32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grpSp>
      <p:sp>
        <p:nvSpPr>
          <p:cNvPr id="35" name="矩形 34"/>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6" name="直接连接符 35"/>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75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75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par>
                          <p:cTn id="59" fill="hold">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left)">
                                      <p:cBhvr>
                                        <p:cTn id="62" dur="75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1000"/>
                                        <p:tgtEl>
                                          <p:spTgt spid="32"/>
                                        </p:tgtEl>
                                      </p:cBhvr>
                                    </p:animEffect>
                                    <p:anim calcmode="lin" valueType="num">
                                      <p:cBhvr>
                                        <p:cTn id="68" dur="1000" fill="hold"/>
                                        <p:tgtEl>
                                          <p:spTgt spid="32"/>
                                        </p:tgtEl>
                                        <p:attrNameLst>
                                          <p:attrName>ppt_x</p:attrName>
                                        </p:attrNameLst>
                                      </p:cBhvr>
                                      <p:tavLst>
                                        <p:tav tm="0">
                                          <p:val>
                                            <p:strVal val="#ppt_x"/>
                                          </p:val>
                                        </p:tav>
                                        <p:tav tm="100000">
                                          <p:val>
                                            <p:strVal val="#ppt_x"/>
                                          </p:val>
                                        </p:tav>
                                      </p:tavLst>
                                    </p:anim>
                                    <p:anim calcmode="lin" valueType="num">
                                      <p:cBhvr>
                                        <p:cTn id="69" dur="10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left)">
                                      <p:cBhvr>
                                        <p:cTn id="77"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5" grpId="0" animBg="1"/>
      <p:bldP spid="16" grpId="0"/>
      <p:bldP spid="20" grpId="0" animBg="1"/>
      <p:bldP spid="21" grpId="0"/>
      <p:bldP spid="25" grpId="0" animBg="1"/>
      <p:bldP spid="26" grpId="0"/>
      <p:bldP spid="30" grpId="0" animBg="1"/>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2"/>
          <p:cNvSpPr txBox="1">
            <a:spLocks noChangeArrowheads="1"/>
          </p:cNvSpPr>
          <p:nvPr>
            <p:custDataLst>
              <p:tags r:id="rId1"/>
            </p:custDataLst>
          </p:nvPr>
        </p:nvSpPr>
        <p:spPr bwMode="auto">
          <a:xfrm>
            <a:off x="1500657" y="1854213"/>
            <a:ext cx="4204827" cy="306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02</a:t>
            </a:r>
            <a:endParaRPr lang="zh-CN" altLang="en-US" sz="19895"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cxnSp>
        <p:nvCxnSpPr>
          <p:cNvPr id="29" name="直接连接符 28"/>
          <p:cNvCxnSpPr/>
          <p:nvPr>
            <p:custDataLst>
              <p:tags r:id="rId2"/>
            </p:custDataLst>
          </p:nvPr>
        </p:nvCxnSpPr>
        <p:spPr>
          <a:xfrm>
            <a:off x="5512467" y="3429000"/>
            <a:ext cx="4608005"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0" name="文本框 11"/>
          <p:cNvSpPr txBox="1">
            <a:spLocks noChangeArrowheads="1"/>
          </p:cNvSpPr>
          <p:nvPr>
            <p:custDataLst>
              <p:tags r:id="rId3"/>
            </p:custDataLst>
          </p:nvPr>
        </p:nvSpPr>
        <p:spPr bwMode="auto">
          <a:xfrm>
            <a:off x="1959591" y="3152003"/>
            <a:ext cx="3286960" cy="553998"/>
          </a:xfrm>
          <a:prstGeom prst="rect">
            <a:avLst/>
          </a:prstGeom>
          <a:solidFill>
            <a:srgbClr val="19255C"/>
          </a:solidFill>
          <a:ln>
            <a:noFill/>
          </a:ln>
        </p:spPr>
        <p:txBody>
          <a:bodyPr wrap="squar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章节 </a:t>
            </a:r>
            <a:r>
              <a:rPr lang="en-US" altLang="zh-CN"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PART</a:t>
            </a:r>
            <a:endParaRPr lang="zh-CN" altLang="en-US" sz="3600" b="1"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endParaRPr>
          </a:p>
        </p:txBody>
      </p:sp>
      <p:sp>
        <p:nvSpPr>
          <p:cNvPr id="31" name="矩形 30"/>
          <p:cNvSpPr/>
          <p:nvPr/>
        </p:nvSpPr>
        <p:spPr>
          <a:xfrm>
            <a:off x="5883558" y="2606215"/>
            <a:ext cx="4236916" cy="830997"/>
          </a:xfrm>
          <a:prstGeom prst="rect">
            <a:avLst/>
          </a:prstGeom>
        </p:spPr>
        <p:txBody>
          <a:bodyPr wrap="square" lIns="0" tIns="0" rIns="0" bIns="0">
            <a:spAutoFit/>
          </a:bodyPr>
          <a:lstStyle/>
          <a:p>
            <a:pPr lvl="0"/>
            <a:r>
              <a:rPr lang="zh-CN" altLang="en-US"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工作完成情况</a:t>
            </a:r>
            <a:endParaRPr lang="en-US" altLang="zh-CN" sz="540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2" name="TextBox 11"/>
          <p:cNvSpPr txBox="1"/>
          <p:nvPr/>
        </p:nvSpPr>
        <p:spPr>
          <a:xfrm>
            <a:off x="5883557"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3" name="TextBox 11"/>
          <p:cNvSpPr txBox="1"/>
          <p:nvPr/>
        </p:nvSpPr>
        <p:spPr>
          <a:xfrm>
            <a:off x="7916661" y="3504678"/>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4" name="TextBox 11"/>
          <p:cNvSpPr txBox="1"/>
          <p:nvPr/>
        </p:nvSpPr>
        <p:spPr>
          <a:xfrm>
            <a:off x="5883557"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35" name="TextBox 11"/>
          <p:cNvSpPr txBox="1"/>
          <p:nvPr/>
        </p:nvSpPr>
        <p:spPr>
          <a:xfrm>
            <a:off x="7916661" y="3859676"/>
            <a:ext cx="1900520" cy="325795"/>
          </a:xfrm>
          <a:prstGeom prst="rect">
            <a:avLst/>
          </a:prstGeom>
          <a:noFill/>
        </p:spPr>
        <p:txBody>
          <a:bodyPr wrap="none" rtlCol="0">
            <a:spAutoFit/>
          </a:bodyPr>
          <a:lstStyle/>
          <a:p>
            <a:pPr marL="162560" lvl="1" indent="-162560">
              <a:buFont typeface="Arial" panose="020B0604020202020204" pitchFamily="34" charset="0"/>
              <a:buChar char="•"/>
            </a:pPr>
            <a:r>
              <a:rPr lang="zh-CN" altLang="en-US" sz="1515" dirty="0">
                <a:solidFill>
                  <a:schemeClr val="bg1"/>
                </a:solidFill>
                <a:latin typeface="微软雅黑" panose="020B0503020204020204" pitchFamily="34" charset="-122"/>
                <a:ea typeface="微软雅黑" panose="020B0503020204020204" pitchFamily="34" charset="-122"/>
                <a:cs typeface="+mn-ea"/>
                <a:sym typeface="FZHei-B01S" panose="02010601030101010101" pitchFamily="2" charset="-122"/>
              </a:rPr>
              <a:t>添加相关标题文字</a:t>
            </a:r>
            <a:endParaRPr lang="en-US" altLang="zh-CN" sz="1515"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strVal val="4*#ppt_w"/>
                                          </p:val>
                                        </p:tav>
                                        <p:tav tm="100000">
                                          <p:val>
                                            <p:strVal val="#ppt_w"/>
                                          </p:val>
                                        </p:tav>
                                      </p:tavLst>
                                    </p:anim>
                                    <p:anim calcmode="lin" valueType="num">
                                      <p:cBhvr>
                                        <p:cTn id="19"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ppt_x</p:attrName>
                                        </p:attrNameLst>
                                      </p:cBhvr>
                                      <p:tavLst>
                                        <p:tav tm="0">
                                          <p:val>
                                            <p:strVal val="#ppt_x-#ppt_w*1.125000"/>
                                          </p:val>
                                        </p:tav>
                                        <p:tav tm="100000">
                                          <p:val>
                                            <p:strVal val="#ppt_x"/>
                                          </p:val>
                                        </p:tav>
                                      </p:tavLst>
                                    </p:anim>
                                    <p:animEffect transition="in" filter="wipe(right)">
                                      <p:cBhvr>
                                        <p:cTn id="34" dur="500"/>
                                        <p:tgtEl>
                                          <p:spTgt spid="33"/>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additive="base">
                                        <p:cTn id="38" dur="500"/>
                                        <p:tgtEl>
                                          <p:spTgt spid="34"/>
                                        </p:tgtEl>
                                        <p:attrNameLst>
                                          <p:attrName>ppt_x</p:attrName>
                                        </p:attrNameLst>
                                      </p:cBhvr>
                                      <p:tavLst>
                                        <p:tav tm="0">
                                          <p:val>
                                            <p:strVal val="#ppt_x-#ppt_w*1.125000"/>
                                          </p:val>
                                        </p:tav>
                                        <p:tav tm="100000">
                                          <p:val>
                                            <p:strVal val="#ppt_x"/>
                                          </p:val>
                                        </p:tav>
                                      </p:tavLst>
                                    </p:anim>
                                    <p:animEffect transition="in" filter="wipe(right)">
                                      <p:cBhvr>
                                        <p:cTn id="39" dur="500"/>
                                        <p:tgtEl>
                                          <p:spTgt spid="34"/>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ppt_x</p:attrName>
                                        </p:attrNameLst>
                                      </p:cBhvr>
                                      <p:tavLst>
                                        <p:tav tm="0">
                                          <p:val>
                                            <p:strVal val="#ppt_x-#ppt_w*1.125000"/>
                                          </p:val>
                                        </p:tav>
                                        <p:tav tm="100000">
                                          <p:val>
                                            <p:strVal val="#ppt_x"/>
                                          </p:val>
                                        </p:tav>
                                      </p:tavLst>
                                    </p:anim>
                                    <p:animEffect transition="in" filter="wipe(right)">
                                      <p:cBhvr>
                                        <p:cTn id="4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2" grpId="0"/>
      <p:bldP spid="33" grpId="0"/>
      <p:bldP spid="34" grpId="0"/>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_effect"/>
          <p:cNvPicPr>
            <a:picLocks noChangeAspect="1" noChangeArrowheads="1"/>
          </p:cNvPicPr>
          <p:nvPr/>
        </p:nvPicPr>
        <p:blipFill>
          <a:blip r:embed="rId3" cstate="print">
            <a:lum bright="20000"/>
          </a:blip>
          <a:srcRect/>
          <a:stretch>
            <a:fillRect/>
          </a:stretch>
        </p:blipFill>
        <p:spPr bwMode="gray">
          <a:xfrm>
            <a:off x="2702402" y="5287105"/>
            <a:ext cx="3238457" cy="479716"/>
          </a:xfrm>
          <a:prstGeom prst="rect">
            <a:avLst/>
          </a:prstGeom>
          <a:noFill/>
          <a:ln w="9525">
            <a:miter lim="800000"/>
            <a:headEnd/>
            <a:tailEnd/>
          </a:ln>
          <a:effectLst/>
        </p:spPr>
      </p:pic>
      <p:pic>
        <p:nvPicPr>
          <p:cNvPr id="11" name="_effect"/>
          <p:cNvPicPr>
            <a:picLocks noChangeAspect="1" noChangeArrowheads="1"/>
          </p:cNvPicPr>
          <p:nvPr/>
        </p:nvPicPr>
        <p:blipFill>
          <a:blip r:embed="rId3" cstate="print">
            <a:lum bright="20000"/>
          </a:blip>
          <a:srcRect/>
          <a:stretch>
            <a:fillRect/>
          </a:stretch>
        </p:blipFill>
        <p:spPr bwMode="gray">
          <a:xfrm>
            <a:off x="5804700" y="5287105"/>
            <a:ext cx="3238457" cy="479716"/>
          </a:xfrm>
          <a:prstGeom prst="rect">
            <a:avLst/>
          </a:prstGeom>
          <a:noFill/>
          <a:ln w="9525">
            <a:miter lim="800000"/>
            <a:headEnd/>
            <a:tailEnd/>
          </a:ln>
          <a:effectLst/>
        </p:spPr>
      </p:pic>
      <p:sp>
        <p:nvSpPr>
          <p:cNvPr id="12" name="_color1"/>
          <p:cNvSpPr/>
          <p:nvPr/>
        </p:nvSpPr>
        <p:spPr bwMode="gray">
          <a:xfrm>
            <a:off x="3150193" y="4493135"/>
            <a:ext cx="1328760" cy="854168"/>
          </a:xfrm>
          <a:custGeom>
            <a:avLst/>
            <a:gdLst/>
            <a:ahLst/>
            <a:cxnLst>
              <a:cxn ang="0">
                <a:pos x="367" y="174"/>
              </a:cxn>
              <a:cxn ang="0">
                <a:pos x="67" y="0"/>
              </a:cxn>
              <a:cxn ang="0">
                <a:pos x="42" y="36"/>
              </a:cxn>
              <a:cxn ang="0">
                <a:pos x="0" y="39"/>
              </a:cxn>
              <a:cxn ang="0">
                <a:pos x="367" y="252"/>
              </a:cxn>
              <a:cxn ang="0">
                <a:pos x="385" y="214"/>
              </a:cxn>
              <a:cxn ang="0">
                <a:pos x="367" y="174"/>
              </a:cxn>
            </a:cxnLst>
            <a:rect l="0" t="0" r="r" b="b"/>
            <a:pathLst>
              <a:path w="385" h="252">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noFill/>
          <a:ln w="12700" cap="flat" cmpd="sng" algn="ctr">
            <a:solidFill>
              <a:schemeClr val="accent1"/>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3" name="_color1"/>
          <p:cNvSpPr/>
          <p:nvPr/>
        </p:nvSpPr>
        <p:spPr bwMode="gray">
          <a:xfrm>
            <a:off x="3136603" y="2213725"/>
            <a:ext cx="1270352" cy="844119"/>
          </a:xfrm>
          <a:custGeom>
            <a:avLst/>
            <a:gdLst/>
            <a:ahLst/>
            <a:cxnLst>
              <a:cxn ang="0">
                <a:pos x="68" y="249"/>
              </a:cxn>
              <a:cxn ang="0">
                <a:pos x="368" y="78"/>
              </a:cxn>
              <a:cxn ang="0">
                <a:pos x="350" y="39"/>
              </a:cxn>
              <a:cxn ang="0">
                <a:pos x="368" y="0"/>
              </a:cxn>
              <a:cxn ang="0">
                <a:pos x="0" y="211"/>
              </a:cxn>
              <a:cxn ang="0">
                <a:pos x="25" y="245"/>
              </a:cxn>
              <a:cxn ang="0">
                <a:pos x="68" y="249"/>
              </a:cxn>
            </a:cxnLst>
            <a:rect l="0" t="0" r="r" b="b"/>
            <a:pathLst>
              <a:path w="368" h="249">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noFill/>
          <a:ln w="12700" cap="flat" cmpd="sng" algn="ctr">
            <a:solidFill>
              <a:schemeClr val="accent1"/>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4" name="_color1"/>
          <p:cNvSpPr/>
          <p:nvPr/>
        </p:nvSpPr>
        <p:spPr bwMode="gray">
          <a:xfrm>
            <a:off x="4427065" y="2215072"/>
            <a:ext cx="1327300" cy="857041"/>
          </a:xfrm>
          <a:custGeom>
            <a:avLst/>
            <a:gdLst/>
            <a:ahLst/>
            <a:cxnLst>
              <a:cxn ang="0">
                <a:pos x="19" y="78"/>
              </a:cxn>
              <a:cxn ang="0">
                <a:pos x="318" y="253"/>
              </a:cxn>
              <a:cxn ang="0">
                <a:pos x="343" y="216"/>
              </a:cxn>
              <a:cxn ang="0">
                <a:pos x="385" y="213"/>
              </a:cxn>
              <a:cxn ang="0">
                <a:pos x="18" y="0"/>
              </a:cxn>
              <a:cxn ang="0">
                <a:pos x="0" y="39"/>
              </a:cxn>
              <a:cxn ang="0">
                <a:pos x="19" y="78"/>
              </a:cxn>
            </a:cxnLst>
            <a:rect l="0" t="0" r="r" b="b"/>
            <a:pathLst>
              <a:path w="385" h="253">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noFill/>
          <a:ln w="12700" cap="flat" cmpd="sng" algn="ctr">
            <a:solidFill>
              <a:schemeClr val="accent2"/>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5" name="_color1"/>
          <p:cNvSpPr/>
          <p:nvPr/>
        </p:nvSpPr>
        <p:spPr bwMode="gray">
          <a:xfrm>
            <a:off x="2882268" y="3053654"/>
            <a:ext cx="420531" cy="1441321"/>
          </a:xfrm>
          <a:custGeom>
            <a:avLst/>
            <a:gdLst/>
            <a:ahLst/>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l="0" t="0" r="r" b="b"/>
            <a:pathLst>
              <a:path w="122" h="425">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noFill/>
          <a:ln w="12700" cap="flat" cmpd="sng" algn="ctr">
            <a:solidFill>
              <a:schemeClr val="accent2"/>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6" name="_color1"/>
          <p:cNvSpPr/>
          <p:nvPr/>
        </p:nvSpPr>
        <p:spPr bwMode="gray">
          <a:xfrm>
            <a:off x="4580954" y="4503354"/>
            <a:ext cx="1265973" cy="844119"/>
          </a:xfrm>
          <a:custGeom>
            <a:avLst/>
            <a:gdLst/>
            <a:ahLst/>
            <a:cxnLst>
              <a:cxn ang="0">
                <a:pos x="299" y="0"/>
              </a:cxn>
              <a:cxn ang="0">
                <a:pos x="0" y="171"/>
              </a:cxn>
              <a:cxn ang="0">
                <a:pos x="18" y="211"/>
              </a:cxn>
              <a:cxn ang="0">
                <a:pos x="0" y="249"/>
              </a:cxn>
              <a:cxn ang="0">
                <a:pos x="367" y="39"/>
              </a:cxn>
              <a:cxn ang="0">
                <a:pos x="342" y="4"/>
              </a:cxn>
              <a:cxn ang="0">
                <a:pos x="299" y="0"/>
              </a:cxn>
            </a:cxnLst>
            <a:rect l="0" t="0" r="r" b="b"/>
            <a:pathLst>
              <a:path w="367" h="249">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noFill/>
          <a:ln w="12700" cap="flat" cmpd="sng" algn="ctr">
            <a:solidFill>
              <a:schemeClr val="accent2"/>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7" name="_color1"/>
          <p:cNvSpPr/>
          <p:nvPr/>
        </p:nvSpPr>
        <p:spPr bwMode="gray">
          <a:xfrm>
            <a:off x="6096325" y="2214773"/>
            <a:ext cx="1327299" cy="854168"/>
          </a:xfrm>
          <a:custGeom>
            <a:avLst/>
            <a:gdLst/>
            <a:ahLst/>
            <a:cxnLst>
              <a:cxn ang="0">
                <a:pos x="367" y="0"/>
              </a:cxn>
              <a:cxn ang="0">
                <a:pos x="0" y="213"/>
              </a:cxn>
              <a:cxn ang="0">
                <a:pos x="41" y="216"/>
              </a:cxn>
              <a:cxn ang="0">
                <a:pos x="67" y="252"/>
              </a:cxn>
              <a:cxn ang="0">
                <a:pos x="367" y="78"/>
              </a:cxn>
              <a:cxn ang="0">
                <a:pos x="385" y="40"/>
              </a:cxn>
              <a:cxn ang="0">
                <a:pos x="367" y="0"/>
              </a:cxn>
            </a:cxnLst>
            <a:rect l="0" t="0" r="r" b="b"/>
            <a:pathLst>
              <a:path w="385" h="252">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noFill/>
          <a:ln>
            <a:solidFill>
              <a:schemeClr val="accent2"/>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8" name="_color1"/>
          <p:cNvSpPr/>
          <p:nvPr/>
        </p:nvSpPr>
        <p:spPr bwMode="gray">
          <a:xfrm>
            <a:off x="7502897" y="2213721"/>
            <a:ext cx="1270353" cy="844120"/>
          </a:xfrm>
          <a:custGeom>
            <a:avLst/>
            <a:gdLst/>
            <a:ahLst/>
            <a:cxnLst>
              <a:cxn ang="0">
                <a:pos x="368" y="211"/>
              </a:cxn>
              <a:cxn ang="0">
                <a:pos x="0" y="0"/>
              </a:cxn>
              <a:cxn ang="0">
                <a:pos x="18" y="40"/>
              </a:cxn>
              <a:cxn ang="0">
                <a:pos x="0" y="78"/>
              </a:cxn>
              <a:cxn ang="0">
                <a:pos x="300" y="249"/>
              </a:cxn>
              <a:cxn ang="0">
                <a:pos x="343" y="245"/>
              </a:cxn>
              <a:cxn ang="0">
                <a:pos x="368" y="211"/>
              </a:cxn>
            </a:cxnLst>
            <a:rect l="0" t="0" r="r" b="b"/>
            <a:pathLst>
              <a:path w="368" h="249">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noFill/>
          <a:ln>
            <a:solidFill>
              <a:schemeClr val="accent1"/>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19" name="_color1"/>
          <p:cNvSpPr/>
          <p:nvPr/>
        </p:nvSpPr>
        <p:spPr bwMode="gray">
          <a:xfrm>
            <a:off x="6099544" y="4503354"/>
            <a:ext cx="1273273" cy="844119"/>
          </a:xfrm>
          <a:custGeom>
            <a:avLst/>
            <a:gdLst/>
            <a:ahLst/>
            <a:cxnLst>
              <a:cxn ang="0">
                <a:pos x="369" y="171"/>
              </a:cxn>
              <a:cxn ang="0">
                <a:pos x="68" y="0"/>
              </a:cxn>
              <a:cxn ang="0">
                <a:pos x="26" y="4"/>
              </a:cxn>
              <a:cxn ang="0">
                <a:pos x="0" y="39"/>
              </a:cxn>
              <a:cxn ang="0">
                <a:pos x="368" y="249"/>
              </a:cxn>
              <a:cxn ang="0">
                <a:pos x="351" y="211"/>
              </a:cxn>
              <a:cxn ang="0">
                <a:pos x="369" y="171"/>
              </a:cxn>
            </a:cxnLst>
            <a:rect l="0" t="0" r="r" b="b"/>
            <a:pathLst>
              <a:path w="369" h="24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noFill/>
          <a:ln>
            <a:solidFill>
              <a:schemeClr val="accent2"/>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0" name="_color1"/>
          <p:cNvSpPr/>
          <p:nvPr/>
        </p:nvSpPr>
        <p:spPr bwMode="gray">
          <a:xfrm>
            <a:off x="7430897" y="4493135"/>
            <a:ext cx="1324380" cy="854168"/>
          </a:xfrm>
          <a:custGeom>
            <a:avLst/>
            <a:gdLst/>
            <a:ahLst/>
            <a:cxnLst>
              <a:cxn ang="0">
                <a:pos x="316" y="0"/>
              </a:cxn>
              <a:cxn ang="0">
                <a:pos x="18" y="174"/>
              </a:cxn>
              <a:cxn ang="0">
                <a:pos x="0" y="214"/>
              </a:cxn>
              <a:cxn ang="0">
                <a:pos x="18" y="252"/>
              </a:cxn>
              <a:cxn ang="0">
                <a:pos x="384" y="39"/>
              </a:cxn>
              <a:cxn ang="0">
                <a:pos x="342" y="36"/>
              </a:cxn>
              <a:cxn ang="0">
                <a:pos x="316" y="0"/>
              </a:cxn>
            </a:cxnLst>
            <a:rect l="0" t="0" r="r" b="b"/>
            <a:pathLst>
              <a:path w="384" h="252">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noFill/>
          <a:ln>
            <a:solidFill>
              <a:schemeClr val="accent1"/>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1" name="_color1"/>
          <p:cNvSpPr/>
          <p:nvPr/>
        </p:nvSpPr>
        <p:spPr bwMode="gray">
          <a:xfrm>
            <a:off x="8582875" y="3058032"/>
            <a:ext cx="420531" cy="1437013"/>
          </a:xfrm>
          <a:custGeom>
            <a:avLst/>
            <a:gdLst/>
            <a:ahLst/>
            <a:cxnLst>
              <a:cxn ang="0">
                <a:pos x="69" y="424"/>
              </a:cxn>
              <a:cxn ang="0">
                <a:pos x="122" y="212"/>
              </a:cxn>
              <a:cxn ang="0">
                <a:pos x="68" y="0"/>
              </a:cxn>
              <a:cxn ang="0">
                <a:pos x="43" y="34"/>
              </a:cxn>
              <a:cxn ang="0">
                <a:pos x="0" y="38"/>
              </a:cxn>
              <a:cxn ang="0">
                <a:pos x="44" y="212"/>
              </a:cxn>
              <a:cxn ang="0">
                <a:pos x="2" y="384"/>
              </a:cxn>
              <a:cxn ang="0">
                <a:pos x="27" y="420"/>
              </a:cxn>
              <a:cxn ang="0">
                <a:pos x="69" y="424"/>
              </a:cxn>
            </a:cxnLst>
            <a:rect l="0" t="0" r="r" b="b"/>
            <a:pathLst>
              <a:path w="122" h="424">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noFill/>
          <a:ln>
            <a:solidFill>
              <a:schemeClr val="accent2"/>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2" name="_color1"/>
          <p:cNvSpPr/>
          <p:nvPr/>
        </p:nvSpPr>
        <p:spPr bwMode="gray">
          <a:xfrm>
            <a:off x="5685851" y="3064626"/>
            <a:ext cx="565088" cy="1438447"/>
          </a:xfrm>
          <a:custGeom>
            <a:avLst/>
            <a:gdLst/>
            <a:ahLst/>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l="0" t="0" r="r" b="b"/>
            <a:pathLst>
              <a:path w="164" h="42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noFill/>
          <a:ln w="12700" cap="flat" cmpd="sng" algn="ctr">
            <a:solidFill>
              <a:schemeClr val="accent1"/>
            </a:solidFill>
            <a:prstDash val="solid"/>
            <a:round/>
            <a:headEnd type="none" w="sm" len="sm"/>
            <a:tailEnd type="none" w="sm" len="sm"/>
          </a:ln>
          <a:effectLst/>
        </p:spPr>
        <p:txBody>
          <a:bodyPr vert="horz" wrap="square" lIns="121917" tIns="60959" rIns="121917" bIns="60959" numCol="1" rtlCol="0" anchor="ctr" anchorCtr="0" compatLnSpc="1"/>
          <a:lstStyle/>
          <a:p>
            <a:pPr algn="ctr" defTabSz="914400" fontAlgn="base">
              <a:spcBef>
                <a:spcPct val="0"/>
              </a:spcBef>
              <a:spcAft>
                <a:spcPct val="0"/>
              </a:spcAft>
              <a:defRPr/>
            </a:pPr>
            <a:endParaRPr lang="de-DE" altLang="zh-CN" sz="1465"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FZHei-B01S" panose="02010601030101010101" pitchFamily="2" charset="-122"/>
            </a:endParaRPr>
          </a:p>
        </p:txBody>
      </p:sp>
      <p:sp>
        <p:nvSpPr>
          <p:cNvPr id="23" name="TextBox 64"/>
          <p:cNvSpPr txBox="1"/>
          <p:nvPr/>
        </p:nvSpPr>
        <p:spPr>
          <a:xfrm>
            <a:off x="2973509" y="3469730"/>
            <a:ext cx="2636883" cy="738662"/>
          </a:xfrm>
          <a:prstGeom prst="rect">
            <a:avLst/>
          </a:prstGeom>
          <a:noFill/>
        </p:spPr>
        <p:txBody>
          <a:bodyPr wrap="square" lIns="121917" tIns="60959" rIns="121917" bIns="60959" rtlCol="0">
            <a:spAutoFit/>
          </a:bodyPr>
          <a:lstStyle/>
          <a:p>
            <a:pPr algn="ctr" defTabSz="914400"/>
            <a:r>
              <a:rPr lang="zh-CN" altLang="en-US" sz="4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关键字</a:t>
            </a:r>
          </a:p>
        </p:txBody>
      </p:sp>
      <p:sp>
        <p:nvSpPr>
          <p:cNvPr id="24" name="TextBox 65"/>
          <p:cNvSpPr txBox="1"/>
          <p:nvPr/>
        </p:nvSpPr>
        <p:spPr>
          <a:xfrm>
            <a:off x="6062923" y="3410654"/>
            <a:ext cx="2638416" cy="738662"/>
          </a:xfrm>
          <a:prstGeom prst="rect">
            <a:avLst/>
          </a:prstGeom>
          <a:noFill/>
        </p:spPr>
        <p:txBody>
          <a:bodyPr wrap="square" lIns="121917" tIns="60959" rIns="121917" bIns="60959" rtlCol="0">
            <a:spAutoFit/>
          </a:bodyPr>
          <a:lstStyle/>
          <a:p>
            <a:pPr algn="ctr" defTabSz="914400"/>
            <a:r>
              <a:rPr lang="zh-CN" altLang="en-US" sz="4000" b="1"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关键字</a:t>
            </a:r>
          </a:p>
        </p:txBody>
      </p:sp>
      <p:sp>
        <p:nvSpPr>
          <p:cNvPr id="25" name="Text Box 40"/>
          <p:cNvSpPr txBox="1">
            <a:spLocks noChangeArrowheads="1"/>
          </p:cNvSpPr>
          <p:nvPr/>
        </p:nvSpPr>
        <p:spPr bwMode="gray">
          <a:xfrm>
            <a:off x="958594" y="5653946"/>
            <a:ext cx="3664357" cy="640173"/>
          </a:xfrm>
          <a:prstGeom prst="rect">
            <a:avLst/>
          </a:prstGeom>
          <a:noFill/>
          <a:ln w="9525">
            <a:noFill/>
            <a:miter lim="800000"/>
          </a:ln>
        </p:spPr>
        <p:txBody>
          <a:bodyPr wrap="square" lIns="121917" tIns="60959" rIns="121917" bIns="60959">
            <a:spAutoFit/>
          </a:bodyPr>
          <a:lstStyle/>
          <a:p>
            <a:pPr defTabSz="914400">
              <a:lnSpc>
                <a:spcPct val="120000"/>
              </a:lnSpc>
              <a:defRPr/>
            </a:pPr>
            <a:r>
              <a:rPr lang="zh-CN" altLang="en-US" sz="14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单击此处输入文字单击此处输入文字</a:t>
            </a:r>
          </a:p>
          <a:p>
            <a:pPr defTabSz="914400">
              <a:lnSpc>
                <a:spcPct val="120000"/>
              </a:lnSpc>
              <a:defRPr/>
            </a:pPr>
            <a:r>
              <a:rPr lang="zh-CN" altLang="en-US" sz="14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单击此处输入文字单击此处输入文字</a:t>
            </a:r>
          </a:p>
        </p:txBody>
      </p:sp>
      <p:sp>
        <p:nvSpPr>
          <p:cNvPr id="26" name="Rectangle 11"/>
          <p:cNvSpPr>
            <a:spLocks noChangeArrowheads="1"/>
          </p:cNvSpPr>
          <p:nvPr/>
        </p:nvSpPr>
        <p:spPr bwMode="gray">
          <a:xfrm>
            <a:off x="1057288" y="5169030"/>
            <a:ext cx="3024233" cy="426639"/>
          </a:xfrm>
          <a:prstGeom prst="rect">
            <a:avLst/>
          </a:prstGeom>
          <a:noFill/>
          <a:ln>
            <a:noFill/>
          </a:ln>
        </p:spPr>
        <p:txBody>
          <a:bodyPr lIns="0" tIns="0" rIns="0" bIns="0" anchor="ctr"/>
          <a:lstStyle/>
          <a:p>
            <a:pPr defTabSz="914400">
              <a:lnSpc>
                <a:spcPct val="120000"/>
              </a:lnSpc>
              <a:defRPr/>
            </a:pPr>
            <a:r>
              <a:rPr lang="zh-CN" altLang="en-US"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输入小标题</a:t>
            </a:r>
          </a:p>
        </p:txBody>
      </p:sp>
      <p:sp>
        <p:nvSpPr>
          <p:cNvPr id="27" name="Text Box 40"/>
          <p:cNvSpPr txBox="1">
            <a:spLocks noChangeArrowheads="1"/>
          </p:cNvSpPr>
          <p:nvPr/>
        </p:nvSpPr>
        <p:spPr bwMode="gray">
          <a:xfrm>
            <a:off x="7535334" y="1549602"/>
            <a:ext cx="3639492" cy="640173"/>
          </a:xfrm>
          <a:prstGeom prst="rect">
            <a:avLst/>
          </a:prstGeom>
          <a:noFill/>
          <a:ln w="9525">
            <a:noFill/>
            <a:miter lim="800000"/>
          </a:ln>
        </p:spPr>
        <p:txBody>
          <a:bodyPr wrap="square" lIns="121917" tIns="60959" rIns="121917" bIns="60959">
            <a:spAutoFit/>
          </a:bodyPr>
          <a:lstStyle/>
          <a:p>
            <a:pPr algn="r" defTabSz="914400">
              <a:lnSpc>
                <a:spcPct val="120000"/>
              </a:lnSpc>
              <a:defRPr/>
            </a:pPr>
            <a:r>
              <a:rPr lang="zh-CN" altLang="en-US" sz="14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单击此处输入文字单击此处输入文字</a:t>
            </a:r>
          </a:p>
          <a:p>
            <a:pPr algn="r" defTabSz="914400">
              <a:lnSpc>
                <a:spcPct val="120000"/>
              </a:lnSpc>
              <a:defRPr/>
            </a:pPr>
            <a:r>
              <a:rPr lang="zh-CN" altLang="en-US" sz="1400"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单击此处输入文字单击此处输入文字</a:t>
            </a:r>
          </a:p>
        </p:txBody>
      </p:sp>
      <p:sp>
        <p:nvSpPr>
          <p:cNvPr id="28" name="Rectangle 11"/>
          <p:cNvSpPr>
            <a:spLocks noChangeArrowheads="1"/>
          </p:cNvSpPr>
          <p:nvPr/>
        </p:nvSpPr>
        <p:spPr bwMode="gray">
          <a:xfrm>
            <a:off x="8006888" y="2151958"/>
            <a:ext cx="3024233" cy="426639"/>
          </a:xfrm>
          <a:prstGeom prst="rect">
            <a:avLst/>
          </a:prstGeom>
          <a:noFill/>
          <a:ln>
            <a:noFill/>
          </a:ln>
        </p:spPr>
        <p:txBody>
          <a:bodyPr lIns="0" tIns="0" rIns="0" bIns="0" anchor="ctr"/>
          <a:lstStyle/>
          <a:p>
            <a:pPr algn="r" defTabSz="914400">
              <a:lnSpc>
                <a:spcPct val="120000"/>
              </a:lnSpc>
              <a:defRPr/>
            </a:pPr>
            <a:r>
              <a:rPr lang="zh-CN" altLang="en-US" b="1" kern="0" dirty="0">
                <a:solidFill>
                  <a:schemeClr val="bg1"/>
                </a:solidFill>
                <a:latin typeface="微软雅黑" panose="020B0503020204020204" pitchFamily="34" charset="-122"/>
                <a:ea typeface="微软雅黑" panose="020B0503020204020204" pitchFamily="34" charset="-122"/>
                <a:sym typeface="FZHei-B01S" panose="02010601030101010101" pitchFamily="2" charset="-122"/>
              </a:rPr>
              <a:t>输入小标题</a:t>
            </a:r>
          </a:p>
        </p:txBody>
      </p:sp>
      <p:sp>
        <p:nvSpPr>
          <p:cNvPr id="29" name="矩形 28"/>
          <p:cNvSpPr/>
          <p:nvPr/>
        </p:nvSpPr>
        <p:spPr>
          <a:xfrm>
            <a:off x="1106843" y="177474"/>
            <a:ext cx="2356025" cy="461665"/>
          </a:xfrm>
          <a:prstGeom prst="rect">
            <a:avLst/>
          </a:prstGeom>
        </p:spPr>
        <p:txBody>
          <a:bodyPr wrap="square">
            <a:spAutoFit/>
          </a:bodyPr>
          <a:lstStyle/>
          <a:p>
            <a:pPr algn="dist"/>
            <a:r>
              <a:rPr lang="zh-CN" altLang="en-US" sz="2400"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FZHei-B01S" panose="02010601030101010101" pitchFamily="2" charset="-122"/>
              </a:rPr>
              <a:t>输入你的标题</a:t>
            </a:r>
          </a:p>
        </p:txBody>
      </p:sp>
      <p:cxnSp>
        <p:nvCxnSpPr>
          <p:cNvPr id="30" name="直接连接符 29"/>
          <p:cNvCxnSpPr/>
          <p:nvPr/>
        </p:nvCxnSpPr>
        <p:spPr>
          <a:xfrm>
            <a:off x="0" y="408306"/>
            <a:ext cx="81280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812801" y="328296"/>
            <a:ext cx="160020" cy="1600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latin typeface="微软雅黑" panose="020B0503020204020204" pitchFamily="34" charset="-122"/>
              <a:ea typeface="微软雅黑" panose="020B0503020204020204" pitchFamily="34"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100"/>
                                        <p:tgtEl>
                                          <p:spTgt spid="21"/>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right)">
                                      <p:cBhvr>
                                        <p:cTn id="19" dur="100"/>
                                        <p:tgtEl>
                                          <p:spTgt spid="20"/>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right)">
                                      <p:cBhvr>
                                        <p:cTn id="23" dur="100"/>
                                        <p:tgtEl>
                                          <p:spTgt spid="19"/>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down)">
                                      <p:cBhvr>
                                        <p:cTn id="27" dur="100"/>
                                        <p:tgtEl>
                                          <p:spTgt spid="22"/>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right)">
                                      <p:cBhvr>
                                        <p:cTn id="31" dur="100"/>
                                        <p:tgtEl>
                                          <p:spTgt spid="14"/>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100"/>
                                        <p:tgtEl>
                                          <p:spTgt spid="13"/>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
                                        <p:tgtEl>
                                          <p:spTgt spid="1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100"/>
                                        <p:tgtEl>
                                          <p:spTgt spid="12"/>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100"/>
                                        <p:tgtEl>
                                          <p:spTgt spid="16"/>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300"/>
                                        <p:tgtEl>
                                          <p:spTgt spid="10"/>
                                        </p:tgtEl>
                                      </p:cBhvr>
                                    </p:animEffect>
                                  </p:childTnLst>
                                </p:cTn>
                              </p:par>
                              <p:par>
                                <p:cTn id="52" presetID="10" presetClass="entr" presetSubtype="0"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300"/>
                                        <p:tgtEl>
                                          <p:spTgt spid="11"/>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childTnLst>
                          </p:cTn>
                        </p:par>
                        <p:par>
                          <p:cTn id="62" fill="hold">
                            <p:stCondLst>
                              <p:cond delay="6500"/>
                            </p:stCondLst>
                            <p:childTnLst>
                              <p:par>
                                <p:cTn id="63" presetID="41" presetClass="entr" presetSubtype="0" fill="hold" grpId="0" nodeType="afterEffect">
                                  <p:stCondLst>
                                    <p:cond delay="0"/>
                                  </p:stCondLst>
                                  <p:iterate type="lt">
                                    <p:tmPct val="10000"/>
                                  </p:iterate>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26"/>
                                        </p:tgtEl>
                                        <p:attrNameLst>
                                          <p:attrName>ppt_y</p:attrName>
                                        </p:attrNameLst>
                                      </p:cBhvr>
                                      <p:tavLst>
                                        <p:tav tm="0">
                                          <p:val>
                                            <p:strVal val="#ppt_y"/>
                                          </p:val>
                                        </p:tav>
                                        <p:tav tm="100000">
                                          <p:val>
                                            <p:strVal val="#ppt_y"/>
                                          </p:val>
                                        </p:tav>
                                      </p:tavLst>
                                    </p:anim>
                                    <p:anim calcmode="lin" valueType="num">
                                      <p:cBhvr>
                                        <p:cTn id="67"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26"/>
                                        </p:tgtEl>
                                      </p:cBhvr>
                                    </p:animEffect>
                                  </p:childTnLst>
                                </p:cTn>
                              </p:par>
                            </p:childTnLst>
                          </p:cTn>
                        </p:par>
                        <p:par>
                          <p:cTn id="70" fill="hold">
                            <p:stCondLst>
                              <p:cond delay="2599"/>
                            </p:stCondLst>
                            <p:childTnLst>
                              <p:par>
                                <p:cTn id="71" presetID="42"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750"/>
                                        <p:tgtEl>
                                          <p:spTgt spid="25"/>
                                        </p:tgtEl>
                                      </p:cBhvr>
                                    </p:animEffect>
                                    <p:anim calcmode="lin" valueType="num">
                                      <p:cBhvr>
                                        <p:cTn id="74" dur="750" fill="hold"/>
                                        <p:tgtEl>
                                          <p:spTgt spid="25"/>
                                        </p:tgtEl>
                                        <p:attrNameLst>
                                          <p:attrName>ppt_x</p:attrName>
                                        </p:attrNameLst>
                                      </p:cBhvr>
                                      <p:tavLst>
                                        <p:tav tm="0">
                                          <p:val>
                                            <p:strVal val="#ppt_x"/>
                                          </p:val>
                                        </p:tav>
                                        <p:tav tm="100000">
                                          <p:val>
                                            <p:strVal val="#ppt_x"/>
                                          </p:val>
                                        </p:tav>
                                      </p:tavLst>
                                    </p:anim>
                                    <p:anim calcmode="lin" valueType="num">
                                      <p:cBhvr>
                                        <p:cTn id="75" dur="750" fill="hold"/>
                                        <p:tgtEl>
                                          <p:spTgt spid="25"/>
                                        </p:tgtEl>
                                        <p:attrNameLst>
                                          <p:attrName>ppt_y</p:attrName>
                                        </p:attrNameLst>
                                      </p:cBhvr>
                                      <p:tavLst>
                                        <p:tav tm="0">
                                          <p:val>
                                            <p:strVal val="#ppt_y+.1"/>
                                          </p:val>
                                        </p:tav>
                                        <p:tav tm="100000">
                                          <p:val>
                                            <p:strVal val="#ppt_y"/>
                                          </p:val>
                                        </p:tav>
                                      </p:tavLst>
                                    </p:anim>
                                  </p:childTnLst>
                                </p:cTn>
                              </p:par>
                            </p:childTnLst>
                          </p:cTn>
                        </p:par>
                        <p:par>
                          <p:cTn id="76" fill="hold">
                            <p:stCondLst>
                              <p:cond delay="3599"/>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28"/>
                                        </p:tgtEl>
                                        <p:attrNameLst>
                                          <p:attrName>style.visibility</p:attrName>
                                        </p:attrNameLst>
                                      </p:cBhvr>
                                      <p:to>
                                        <p:strVal val="visible"/>
                                      </p:to>
                                    </p:set>
                                    <p:anim calcmode="lin" valueType="num">
                                      <p:cBhvr>
                                        <p:cTn id="79"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28"/>
                                        </p:tgtEl>
                                        <p:attrNameLst>
                                          <p:attrName>ppt_y</p:attrName>
                                        </p:attrNameLst>
                                      </p:cBhvr>
                                      <p:tavLst>
                                        <p:tav tm="0">
                                          <p:val>
                                            <p:strVal val="#ppt_y"/>
                                          </p:val>
                                        </p:tav>
                                        <p:tav tm="100000">
                                          <p:val>
                                            <p:strVal val="#ppt_y"/>
                                          </p:val>
                                        </p:tav>
                                      </p:tavLst>
                                    </p:anim>
                                    <p:anim calcmode="lin" valueType="num">
                                      <p:cBhvr>
                                        <p:cTn id="81"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28"/>
                                        </p:tgtEl>
                                      </p:cBhvr>
                                    </p:animEffect>
                                  </p:childTnLst>
                                </p:cTn>
                              </p:par>
                            </p:childTnLst>
                          </p:cTn>
                        </p:par>
                        <p:par>
                          <p:cTn id="84" fill="hold">
                            <p:stCondLst>
                              <p:cond delay="4049"/>
                            </p:stCondLst>
                            <p:childTnLst>
                              <p:par>
                                <p:cTn id="85" presetID="42" presetClass="entr" presetSubtype="0" fill="hold" grpId="0" nodeType="after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750"/>
                                        <p:tgtEl>
                                          <p:spTgt spid="27"/>
                                        </p:tgtEl>
                                      </p:cBhvr>
                                    </p:animEffect>
                                    <p:anim calcmode="lin" valueType="num">
                                      <p:cBhvr>
                                        <p:cTn id="88" dur="750" fill="hold"/>
                                        <p:tgtEl>
                                          <p:spTgt spid="27"/>
                                        </p:tgtEl>
                                        <p:attrNameLst>
                                          <p:attrName>ppt_x</p:attrName>
                                        </p:attrNameLst>
                                      </p:cBhvr>
                                      <p:tavLst>
                                        <p:tav tm="0">
                                          <p:val>
                                            <p:strVal val="#ppt_x"/>
                                          </p:val>
                                        </p:tav>
                                        <p:tav tm="100000">
                                          <p:val>
                                            <p:strVal val="#ppt_x"/>
                                          </p:val>
                                        </p:tav>
                                      </p:tavLst>
                                    </p:anim>
                                    <p:anim calcmode="lin" valueType="num">
                                      <p:cBhvr>
                                        <p:cTn id="89" dur="7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0.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1.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2.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2.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3.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5.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6.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7.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8.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9.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heme/theme1.xml><?xml version="1.0" encoding="utf-8"?>
<a:theme xmlns:a="http://schemas.openxmlformats.org/drawingml/2006/main" name="Office 主题​​">
  <a:themeElements>
    <a:clrScheme name="自定义 153">
      <a:dk1>
        <a:sysClr val="windowText" lastClr="000000"/>
      </a:dk1>
      <a:lt1>
        <a:sysClr val="window" lastClr="FFFFFF"/>
      </a:lt1>
      <a:dk2>
        <a:srgbClr val="44546A"/>
      </a:dk2>
      <a:lt2>
        <a:srgbClr val="E7E6E6"/>
      </a:lt2>
      <a:accent1>
        <a:srgbClr val="FF0171"/>
      </a:accent1>
      <a:accent2>
        <a:srgbClr val="FF0171"/>
      </a:accent2>
      <a:accent3>
        <a:srgbClr val="FF0171"/>
      </a:accent3>
      <a:accent4>
        <a:srgbClr val="FF0171"/>
      </a:accent4>
      <a:accent5>
        <a:srgbClr val="FF0171"/>
      </a:accent5>
      <a:accent6>
        <a:srgbClr val="FF0171"/>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1743</Words>
  <Application>Microsoft Office PowerPoint</Application>
  <PresentationFormat>宽屏</PresentationFormat>
  <Paragraphs>280</Paragraphs>
  <Slides>24</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微软雅黑</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18</cp:revision>
  <dcterms:created xsi:type="dcterms:W3CDTF">2018-08-09T06:37:00Z</dcterms:created>
  <dcterms:modified xsi:type="dcterms:W3CDTF">2021-01-04T22:28:16Z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