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81" r:id="rId4"/>
    <p:sldId id="258" r:id="rId5"/>
    <p:sldId id="259" r:id="rId6"/>
    <p:sldId id="270" r:id="rId7"/>
    <p:sldId id="278" r:id="rId8"/>
    <p:sldId id="283" r:id="rId9"/>
    <p:sldId id="272" r:id="rId10"/>
    <p:sldId id="275" r:id="rId11"/>
    <p:sldId id="276" r:id="rId12"/>
    <p:sldId id="263" r:id="rId13"/>
    <p:sldId id="284" r:id="rId14"/>
    <p:sldId id="271" r:id="rId15"/>
    <p:sldId id="265" r:id="rId16"/>
    <p:sldId id="266" r:id="rId17"/>
    <p:sldId id="264" r:id="rId18"/>
    <p:sldId id="285" r:id="rId19"/>
    <p:sldId id="268" r:id="rId20"/>
    <p:sldId id="269" r:id="rId21"/>
    <p:sldId id="277" r:id="rId22"/>
    <p:sldId id="279" r:id="rId23"/>
    <p:sldId id="287" r:id="rId24"/>
    <p:sldId id="28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FFD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08E95-DF02-4683-9C2E-F61210B2522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753E6-71AF-48E2-9194-E36628DCB2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2942-3EB6-43F4-8D1B-FACD510CAC35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10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DF796-A944-441F-8AC6-42CBC275A43C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14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A47F58C-7459-4DEE-840F-2EBC2D08B0DD}" type="slidenum">
              <a:rPr altLang="en-US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10390-3751-4600-A3F5-81425CEE465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75DF6-3DCE-4259-BD6F-30C6E3ABDEBA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6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753E6-71AF-48E2-9194-E36628DCB2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3B84-1076-4906-A096-6E499C1FC639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9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4180" y="153035"/>
            <a:ext cx="29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spc="3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257175"/>
            <a:ext cx="638175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172460" y="257810"/>
            <a:ext cx="7914640" cy="194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257175"/>
            <a:ext cx="638175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23925" y="252730"/>
            <a:ext cx="10163175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1553825" y="6362700"/>
            <a:ext cx="638175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0650" y="6362700"/>
            <a:ext cx="5886450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603251" y="4802512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03251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67595" tIns="33798" rIns="67595" bIns="33798"/>
          <a:lstStyle>
            <a:lvl1pPr marL="0" indent="0" algn="ctr">
              <a:buNone/>
              <a:defRPr sz="106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603251" y="3703323"/>
            <a:ext cx="3260269" cy="777237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 defTabSz="1219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110172" y="3778347"/>
            <a:ext cx="2259187" cy="345380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110172" y="4153139"/>
            <a:ext cx="2259187" cy="228451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5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345518" y="4802512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4345518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67595" tIns="33798" rIns="67595" bIns="33798"/>
          <a:lstStyle>
            <a:lvl1pPr marL="0" indent="0" algn="ctr">
              <a:buNone/>
              <a:defRPr sz="106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3" name="Rounded Rectangle 28"/>
          <p:cNvSpPr/>
          <p:nvPr userDrawn="1"/>
        </p:nvSpPr>
        <p:spPr>
          <a:xfrm>
            <a:off x="4345518" y="3703323"/>
            <a:ext cx="3260269" cy="777237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 defTabSz="1219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4852439" y="3778347"/>
            <a:ext cx="2259187" cy="345380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852439" y="4153139"/>
            <a:ext cx="2259187" cy="228451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5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15783" y="4802512"/>
            <a:ext cx="3260269" cy="8413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72"/>
          </p:nvPr>
        </p:nvSpPr>
        <p:spPr>
          <a:xfrm>
            <a:off x="8315783" y="1579886"/>
            <a:ext cx="3260269" cy="2108197"/>
          </a:xfrm>
          <a:custGeom>
            <a:avLst/>
            <a:gdLst/>
            <a:ahLst/>
            <a:cxnLst/>
            <a:rect l="l" t="t" r="r" b="b"/>
            <a:pathLst>
              <a:path w="2445202" h="1756831">
                <a:moveTo>
                  <a:pt x="327483" y="0"/>
                </a:moveTo>
                <a:lnTo>
                  <a:pt x="2117719" y="0"/>
                </a:lnTo>
                <a:cubicBezTo>
                  <a:pt x="2298583" y="0"/>
                  <a:pt x="2445202" y="146619"/>
                  <a:pt x="2445202" y="327483"/>
                </a:cubicBezTo>
                <a:lnTo>
                  <a:pt x="2445202" y="1756831"/>
                </a:lnTo>
                <a:lnTo>
                  <a:pt x="0" y="1756831"/>
                </a:lnTo>
                <a:lnTo>
                  <a:pt x="0" y="327483"/>
                </a:lnTo>
                <a:cubicBezTo>
                  <a:pt x="0" y="146619"/>
                  <a:pt x="146619" y="0"/>
                  <a:pt x="327483" y="0"/>
                </a:cubicBezTo>
                <a:close/>
              </a:path>
            </a:pathLst>
          </a:custGeom>
          <a:effectLst/>
        </p:spPr>
        <p:txBody>
          <a:bodyPr vert="horz" lIns="67595" tIns="33798" rIns="67595" bIns="33798"/>
          <a:lstStyle>
            <a:lvl1pPr marL="0" indent="0" algn="ctr">
              <a:buNone/>
              <a:defRPr sz="1065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39" name="Rounded Rectangle 28"/>
          <p:cNvSpPr/>
          <p:nvPr userDrawn="1"/>
        </p:nvSpPr>
        <p:spPr>
          <a:xfrm>
            <a:off x="8315783" y="3703323"/>
            <a:ext cx="3260269" cy="777237"/>
          </a:xfrm>
          <a:custGeom>
            <a:avLst/>
            <a:gdLst/>
            <a:ahLst/>
            <a:cxnLst/>
            <a:rect l="l" t="t" r="r" b="b"/>
            <a:pathLst>
              <a:path w="2445202" h="647698">
                <a:moveTo>
                  <a:pt x="0" y="0"/>
                </a:moveTo>
                <a:lnTo>
                  <a:pt x="2445202" y="0"/>
                </a:lnTo>
                <a:lnTo>
                  <a:pt x="2445202" y="289024"/>
                </a:lnTo>
                <a:cubicBezTo>
                  <a:pt x="2445202" y="487114"/>
                  <a:pt x="2284618" y="647698"/>
                  <a:pt x="2086528" y="647698"/>
                </a:cubicBezTo>
                <a:lnTo>
                  <a:pt x="358674" y="647698"/>
                </a:lnTo>
                <a:cubicBezTo>
                  <a:pt x="160584" y="647698"/>
                  <a:pt x="0" y="487114"/>
                  <a:pt x="0" y="28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algn="ctr" defTabSz="121920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8822703" y="3778347"/>
            <a:ext cx="2259187" cy="345380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8822703" y="4153139"/>
            <a:ext cx="2259187" cy="228451"/>
          </a:xfrm>
          <a:prstGeom prst="rect">
            <a:avLst/>
          </a:prstGeom>
        </p:spPr>
        <p:txBody>
          <a:bodyPr vert="horz" lIns="0" tIns="28802" rIns="0" bIns="28802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5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300"/>
                            </p:stCondLst>
                            <p:childTnLst>
                              <p:par>
                                <p:cTn id="7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animBg="1"/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animBg="1"/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02854A03-91AF-448A-9954-517C0577E5F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2EEFC946-6D13-4F8C-9740-992A906A613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6" y="-796150"/>
            <a:ext cx="6403028" cy="6983271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>
            <a:off x="3257269" y="585681"/>
            <a:ext cx="5047607" cy="5079353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4427486">
            <a:off x="569702" y="2875991"/>
            <a:ext cx="268448" cy="669024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2032336">
            <a:off x="2548847" y="534542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0002791">
            <a:off x="10020946" y="5222253"/>
            <a:ext cx="322009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8271822">
            <a:off x="11117212" y="366455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15835926">
            <a:off x="11839896" y="2903907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3754579">
            <a:off x="8646239" y="2710457"/>
            <a:ext cx="204000" cy="358883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2503585">
            <a:off x="4516151" y="4525470"/>
            <a:ext cx="297989" cy="51671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7926786">
            <a:off x="2310822" y="2013545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5351447" y="2294360"/>
            <a:ext cx="212723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54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2020</a:t>
            </a:r>
            <a:endParaRPr lang="zh-CN" altLang="en-US" sz="5400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351447" y="2952759"/>
            <a:ext cx="319427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zh-CN" altLang="en-US" sz="28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欧美风创意设计</a:t>
            </a:r>
            <a:endParaRPr lang="en-US" altLang="zh-CN" sz="2800" b="1" cap="all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defTabSz="866775" fontAlgn="base">
              <a:spcAft>
                <a:spcPct val="0"/>
              </a:spcAft>
              <a:buNone/>
            </a:pPr>
            <a:r>
              <a:rPr lang="en-US" altLang="zh-CN" sz="2800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PPT</a:t>
            </a:r>
            <a:r>
              <a:rPr lang="zh-CN" altLang="en-US" sz="2800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模板</a:t>
            </a:r>
            <a:endParaRPr lang="en-US" altLang="zh-CN" sz="2800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937065" y="5827012"/>
            <a:ext cx="4608658" cy="24574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600" spc="30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汇报部门：产品部    汇报人：</a:t>
            </a:r>
            <a:r>
              <a:rPr lang="en-US" altLang="zh-CN" sz="1600" spc="30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xiazaii</a:t>
            </a:r>
            <a:endParaRPr lang="zh-CN" altLang="en-US" sz="1600" spc="300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bldLvl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279432" y="2285986"/>
            <a:ext cx="5826979" cy="4563999"/>
            <a:chOff x="5469007" y="1307499"/>
            <a:chExt cx="6621760" cy="5505588"/>
          </a:xfrm>
          <a:solidFill>
            <a:srgbClr val="3F3F3F"/>
          </a:solidFill>
        </p:grpSpPr>
        <p:grpSp>
          <p:nvGrpSpPr>
            <p:cNvPr id="2" name="Group 1"/>
            <p:cNvGrpSpPr/>
            <p:nvPr/>
          </p:nvGrpSpPr>
          <p:grpSpPr>
            <a:xfrm>
              <a:off x="5469007" y="1809789"/>
              <a:ext cx="3289197" cy="2561318"/>
              <a:chOff x="4814101" y="1314952"/>
              <a:chExt cx="3614505" cy="2814638"/>
            </a:xfrm>
            <a:grpFill/>
          </p:grpSpPr>
          <p:sp>
            <p:nvSpPr>
              <p:cNvPr id="433" name="Freeform 182"/>
              <p:cNvSpPr/>
              <p:nvPr/>
            </p:nvSpPr>
            <p:spPr bwMode="auto">
              <a:xfrm>
                <a:off x="7011500" y="1314952"/>
                <a:ext cx="246623" cy="199648"/>
              </a:xfrm>
              <a:custGeom>
                <a:avLst/>
                <a:gdLst>
                  <a:gd name="T0" fmla="*/ 77 w 77"/>
                  <a:gd name="T1" fmla="*/ 7 h 62"/>
                  <a:gd name="T2" fmla="*/ 68 w 77"/>
                  <a:gd name="T3" fmla="*/ 10 h 62"/>
                  <a:gd name="T4" fmla="*/ 75 w 77"/>
                  <a:gd name="T5" fmla="*/ 1 h 62"/>
                  <a:gd name="T6" fmla="*/ 65 w 77"/>
                  <a:gd name="T7" fmla="*/ 5 h 62"/>
                  <a:gd name="T8" fmla="*/ 53 w 77"/>
                  <a:gd name="T9" fmla="*/ 0 h 62"/>
                  <a:gd name="T10" fmla="*/ 38 w 77"/>
                  <a:gd name="T11" fmla="*/ 15 h 62"/>
                  <a:gd name="T12" fmla="*/ 38 w 77"/>
                  <a:gd name="T13" fmla="*/ 19 h 62"/>
                  <a:gd name="T14" fmla="*/ 6 w 77"/>
                  <a:gd name="T15" fmla="*/ 3 h 62"/>
                  <a:gd name="T16" fmla="*/ 3 w 77"/>
                  <a:gd name="T17" fmla="*/ 10 h 62"/>
                  <a:gd name="T18" fmla="*/ 10 w 77"/>
                  <a:gd name="T19" fmla="*/ 24 h 62"/>
                  <a:gd name="T20" fmla="*/ 3 w 77"/>
                  <a:gd name="T21" fmla="*/ 22 h 62"/>
                  <a:gd name="T22" fmla="*/ 3 w 77"/>
                  <a:gd name="T23" fmla="*/ 22 h 62"/>
                  <a:gd name="T24" fmla="*/ 16 w 77"/>
                  <a:gd name="T25" fmla="*/ 37 h 62"/>
                  <a:gd name="T26" fmla="*/ 12 w 77"/>
                  <a:gd name="T27" fmla="*/ 38 h 62"/>
                  <a:gd name="T28" fmla="*/ 9 w 77"/>
                  <a:gd name="T29" fmla="*/ 38 h 62"/>
                  <a:gd name="T30" fmla="*/ 24 w 77"/>
                  <a:gd name="T31" fmla="*/ 48 h 62"/>
                  <a:gd name="T32" fmla="*/ 4 w 77"/>
                  <a:gd name="T33" fmla="*/ 55 h 62"/>
                  <a:gd name="T34" fmla="*/ 0 w 77"/>
                  <a:gd name="T35" fmla="*/ 55 h 62"/>
                  <a:gd name="T36" fmla="*/ 24 w 77"/>
                  <a:gd name="T37" fmla="*/ 62 h 62"/>
                  <a:gd name="T38" fmla="*/ 69 w 77"/>
                  <a:gd name="T39" fmla="*/ 17 h 62"/>
                  <a:gd name="T40" fmla="*/ 69 w 77"/>
                  <a:gd name="T41" fmla="*/ 15 h 62"/>
                  <a:gd name="T42" fmla="*/ 77 w 77"/>
                  <a:gd name="T43" fmla="*/ 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" h="62">
                    <a:moveTo>
                      <a:pt x="77" y="7"/>
                    </a:moveTo>
                    <a:cubicBezTo>
                      <a:pt x="74" y="8"/>
                      <a:pt x="71" y="9"/>
                      <a:pt x="68" y="10"/>
                    </a:cubicBezTo>
                    <a:cubicBezTo>
                      <a:pt x="71" y="8"/>
                      <a:pt x="74" y="4"/>
                      <a:pt x="75" y="1"/>
                    </a:cubicBezTo>
                    <a:cubicBezTo>
                      <a:pt x="72" y="3"/>
                      <a:pt x="68" y="4"/>
                      <a:pt x="65" y="5"/>
                    </a:cubicBezTo>
                    <a:cubicBezTo>
                      <a:pt x="62" y="2"/>
                      <a:pt x="58" y="0"/>
                      <a:pt x="53" y="0"/>
                    </a:cubicBezTo>
                    <a:cubicBezTo>
                      <a:pt x="45" y="0"/>
                      <a:pt x="38" y="7"/>
                      <a:pt x="38" y="15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25" y="18"/>
                      <a:pt x="13" y="12"/>
                      <a:pt x="6" y="3"/>
                    </a:cubicBezTo>
                    <a:cubicBezTo>
                      <a:pt x="4" y="5"/>
                      <a:pt x="3" y="8"/>
                      <a:pt x="3" y="10"/>
                    </a:cubicBezTo>
                    <a:cubicBezTo>
                      <a:pt x="3" y="16"/>
                      <a:pt x="6" y="21"/>
                      <a:pt x="10" y="24"/>
                    </a:cubicBezTo>
                    <a:cubicBezTo>
                      <a:pt x="8" y="24"/>
                      <a:pt x="5" y="23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9"/>
                      <a:pt x="9" y="36"/>
                      <a:pt x="16" y="37"/>
                    </a:cubicBezTo>
                    <a:cubicBezTo>
                      <a:pt x="15" y="38"/>
                      <a:pt x="13" y="38"/>
                      <a:pt x="12" y="38"/>
                    </a:cubicBezTo>
                    <a:cubicBezTo>
                      <a:pt x="11" y="38"/>
                      <a:pt x="10" y="38"/>
                      <a:pt x="9" y="38"/>
                    </a:cubicBezTo>
                    <a:cubicBezTo>
                      <a:pt x="11" y="44"/>
                      <a:pt x="17" y="48"/>
                      <a:pt x="24" y="48"/>
                    </a:cubicBezTo>
                    <a:cubicBezTo>
                      <a:pt x="18" y="53"/>
                      <a:pt x="11" y="55"/>
                      <a:pt x="4" y="55"/>
                    </a:cubicBezTo>
                    <a:cubicBezTo>
                      <a:pt x="3" y="55"/>
                      <a:pt x="1" y="55"/>
                      <a:pt x="0" y="55"/>
                    </a:cubicBezTo>
                    <a:cubicBezTo>
                      <a:pt x="7" y="59"/>
                      <a:pt x="15" y="62"/>
                      <a:pt x="24" y="62"/>
                    </a:cubicBezTo>
                    <a:cubicBezTo>
                      <a:pt x="53" y="62"/>
                      <a:pt x="69" y="38"/>
                      <a:pt x="69" y="17"/>
                    </a:cubicBezTo>
                    <a:cubicBezTo>
                      <a:pt x="69" y="17"/>
                      <a:pt x="69" y="16"/>
                      <a:pt x="69" y="15"/>
                    </a:cubicBezTo>
                    <a:cubicBezTo>
                      <a:pt x="72" y="13"/>
                      <a:pt x="75" y="10"/>
                      <a:pt x="7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5" name="Freeform 184"/>
              <p:cNvSpPr>
                <a:spLocks noEditPoints="1"/>
              </p:cNvSpPr>
              <p:nvPr/>
            </p:nvSpPr>
            <p:spPr bwMode="auto">
              <a:xfrm>
                <a:off x="7246379" y="2080266"/>
                <a:ext cx="246623" cy="246623"/>
              </a:xfrm>
              <a:custGeom>
                <a:avLst/>
                <a:gdLst>
                  <a:gd name="T0" fmla="*/ 38 w 77"/>
                  <a:gd name="T1" fmla="*/ 0 h 77"/>
                  <a:gd name="T2" fmla="*/ 0 w 77"/>
                  <a:gd name="T3" fmla="*/ 39 h 77"/>
                  <a:gd name="T4" fmla="*/ 38 w 77"/>
                  <a:gd name="T5" fmla="*/ 77 h 77"/>
                  <a:gd name="T6" fmla="*/ 77 w 77"/>
                  <a:gd name="T7" fmla="*/ 39 h 77"/>
                  <a:gd name="T8" fmla="*/ 38 w 77"/>
                  <a:gd name="T9" fmla="*/ 0 h 77"/>
                  <a:gd name="T10" fmla="*/ 24 w 77"/>
                  <a:gd name="T11" fmla="*/ 39 h 77"/>
                  <a:gd name="T12" fmla="*/ 38 w 77"/>
                  <a:gd name="T13" fmla="*/ 24 h 77"/>
                  <a:gd name="T14" fmla="*/ 53 w 77"/>
                  <a:gd name="T15" fmla="*/ 39 h 77"/>
                  <a:gd name="T16" fmla="*/ 38 w 77"/>
                  <a:gd name="T17" fmla="*/ 53 h 77"/>
                  <a:gd name="T18" fmla="*/ 24 w 77"/>
                  <a:gd name="T19" fmla="*/ 39 h 77"/>
                  <a:gd name="T20" fmla="*/ 70 w 77"/>
                  <a:gd name="T21" fmla="*/ 52 h 77"/>
                  <a:gd name="T22" fmla="*/ 70 w 77"/>
                  <a:gd name="T23" fmla="*/ 52 h 77"/>
                  <a:gd name="T24" fmla="*/ 56 w 77"/>
                  <a:gd name="T25" fmla="*/ 46 h 77"/>
                  <a:gd name="T26" fmla="*/ 58 w 77"/>
                  <a:gd name="T27" fmla="*/ 39 h 77"/>
                  <a:gd name="T28" fmla="*/ 56 w 77"/>
                  <a:gd name="T29" fmla="*/ 31 h 77"/>
                  <a:gd name="T30" fmla="*/ 66 w 77"/>
                  <a:gd name="T31" fmla="*/ 27 h 77"/>
                  <a:gd name="T32" fmla="*/ 70 w 77"/>
                  <a:gd name="T33" fmla="*/ 26 h 77"/>
                  <a:gd name="T34" fmla="*/ 72 w 77"/>
                  <a:gd name="T35" fmla="*/ 39 h 77"/>
                  <a:gd name="T36" fmla="*/ 70 w 77"/>
                  <a:gd name="T37" fmla="*/ 52 h 77"/>
                  <a:gd name="T38" fmla="*/ 51 w 77"/>
                  <a:gd name="T39" fmla="*/ 7 h 77"/>
                  <a:gd name="T40" fmla="*/ 51 w 77"/>
                  <a:gd name="T41" fmla="*/ 7 h 77"/>
                  <a:gd name="T42" fmla="*/ 51 w 77"/>
                  <a:gd name="T43" fmla="*/ 7 h 77"/>
                  <a:gd name="T44" fmla="*/ 46 w 77"/>
                  <a:gd name="T45" fmla="*/ 21 h 77"/>
                  <a:gd name="T46" fmla="*/ 38 w 77"/>
                  <a:gd name="T47" fmla="*/ 19 h 77"/>
                  <a:gd name="T48" fmla="*/ 31 w 77"/>
                  <a:gd name="T49" fmla="*/ 21 h 77"/>
                  <a:gd name="T50" fmla="*/ 28 w 77"/>
                  <a:gd name="T51" fmla="*/ 14 h 77"/>
                  <a:gd name="T52" fmla="*/ 25 w 77"/>
                  <a:gd name="T53" fmla="*/ 7 h 77"/>
                  <a:gd name="T54" fmla="*/ 38 w 77"/>
                  <a:gd name="T55" fmla="*/ 5 h 77"/>
                  <a:gd name="T56" fmla="*/ 51 w 77"/>
                  <a:gd name="T57" fmla="*/ 7 h 77"/>
                  <a:gd name="T58" fmla="*/ 7 w 77"/>
                  <a:gd name="T59" fmla="*/ 26 h 77"/>
                  <a:gd name="T60" fmla="*/ 14 w 77"/>
                  <a:gd name="T61" fmla="*/ 29 h 77"/>
                  <a:gd name="T62" fmla="*/ 20 w 77"/>
                  <a:gd name="T63" fmla="*/ 31 h 77"/>
                  <a:gd name="T64" fmla="*/ 19 w 77"/>
                  <a:gd name="T65" fmla="*/ 39 h 77"/>
                  <a:gd name="T66" fmla="*/ 20 w 77"/>
                  <a:gd name="T67" fmla="*/ 46 h 77"/>
                  <a:gd name="T68" fmla="*/ 7 w 77"/>
                  <a:gd name="T69" fmla="*/ 52 h 77"/>
                  <a:gd name="T70" fmla="*/ 4 w 77"/>
                  <a:gd name="T71" fmla="*/ 39 h 77"/>
                  <a:gd name="T72" fmla="*/ 7 w 77"/>
                  <a:gd name="T73" fmla="*/ 26 h 77"/>
                  <a:gd name="T74" fmla="*/ 25 w 77"/>
                  <a:gd name="T75" fmla="*/ 70 h 77"/>
                  <a:gd name="T76" fmla="*/ 27 w 77"/>
                  <a:gd name="T77" fmla="*/ 66 h 77"/>
                  <a:gd name="T78" fmla="*/ 31 w 77"/>
                  <a:gd name="T79" fmla="*/ 57 h 77"/>
                  <a:gd name="T80" fmla="*/ 38 w 77"/>
                  <a:gd name="T81" fmla="*/ 58 h 77"/>
                  <a:gd name="T82" fmla="*/ 46 w 77"/>
                  <a:gd name="T83" fmla="*/ 57 h 77"/>
                  <a:gd name="T84" fmla="*/ 51 w 77"/>
                  <a:gd name="T85" fmla="*/ 70 h 77"/>
                  <a:gd name="T86" fmla="*/ 51 w 77"/>
                  <a:gd name="T87" fmla="*/ 70 h 77"/>
                  <a:gd name="T88" fmla="*/ 51 w 77"/>
                  <a:gd name="T89" fmla="*/ 70 h 77"/>
                  <a:gd name="T90" fmla="*/ 38 w 77"/>
                  <a:gd name="T91" fmla="*/ 73 h 77"/>
                  <a:gd name="T92" fmla="*/ 25 w 77"/>
                  <a:gd name="T93" fmla="*/ 7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cubicBezTo>
                      <a:pt x="17" y="0"/>
                      <a:pt x="0" y="17"/>
                      <a:pt x="0" y="39"/>
                    </a:cubicBezTo>
                    <a:cubicBezTo>
                      <a:pt x="0" y="60"/>
                      <a:pt x="17" y="77"/>
                      <a:pt x="38" y="77"/>
                    </a:cubicBezTo>
                    <a:cubicBezTo>
                      <a:pt x="60" y="77"/>
                      <a:pt x="77" y="60"/>
                      <a:pt x="77" y="39"/>
                    </a:cubicBezTo>
                    <a:cubicBezTo>
                      <a:pt x="77" y="17"/>
                      <a:pt x="60" y="0"/>
                      <a:pt x="38" y="0"/>
                    </a:cubicBezTo>
                    <a:close/>
                    <a:moveTo>
                      <a:pt x="24" y="39"/>
                    </a:moveTo>
                    <a:cubicBezTo>
                      <a:pt x="24" y="31"/>
                      <a:pt x="30" y="24"/>
                      <a:pt x="38" y="24"/>
                    </a:cubicBezTo>
                    <a:cubicBezTo>
                      <a:pt x="46" y="24"/>
                      <a:pt x="53" y="31"/>
                      <a:pt x="53" y="39"/>
                    </a:cubicBezTo>
                    <a:cubicBezTo>
                      <a:pt x="53" y="47"/>
                      <a:pt x="46" y="53"/>
                      <a:pt x="38" y="53"/>
                    </a:cubicBezTo>
                    <a:cubicBezTo>
                      <a:pt x="30" y="53"/>
                      <a:pt x="24" y="47"/>
                      <a:pt x="24" y="39"/>
                    </a:cubicBezTo>
                    <a:close/>
                    <a:moveTo>
                      <a:pt x="70" y="52"/>
                    </a:moveTo>
                    <a:cubicBezTo>
                      <a:pt x="70" y="52"/>
                      <a:pt x="70" y="52"/>
                      <a:pt x="70" y="52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4"/>
                      <a:pt x="58" y="41"/>
                      <a:pt x="58" y="39"/>
                    </a:cubicBezTo>
                    <a:cubicBezTo>
                      <a:pt x="58" y="36"/>
                      <a:pt x="57" y="34"/>
                      <a:pt x="56" y="31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30"/>
                      <a:pt x="72" y="34"/>
                      <a:pt x="72" y="39"/>
                    </a:cubicBezTo>
                    <a:cubicBezTo>
                      <a:pt x="72" y="43"/>
                      <a:pt x="71" y="48"/>
                      <a:pt x="70" y="52"/>
                    </a:cubicBezTo>
                    <a:close/>
                    <a:moveTo>
                      <a:pt x="51" y="7"/>
                    </a:move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0"/>
                      <a:pt x="41" y="19"/>
                      <a:pt x="38" y="19"/>
                    </a:cubicBezTo>
                    <a:cubicBezTo>
                      <a:pt x="36" y="19"/>
                      <a:pt x="33" y="20"/>
                      <a:pt x="31" y="21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9" y="6"/>
                      <a:pt x="34" y="5"/>
                      <a:pt x="38" y="5"/>
                    </a:cubicBezTo>
                    <a:cubicBezTo>
                      <a:pt x="43" y="5"/>
                      <a:pt x="47" y="6"/>
                      <a:pt x="51" y="7"/>
                    </a:cubicBezTo>
                    <a:close/>
                    <a:moveTo>
                      <a:pt x="7" y="26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34"/>
                      <a:pt x="19" y="36"/>
                      <a:pt x="19" y="39"/>
                    </a:cubicBezTo>
                    <a:cubicBezTo>
                      <a:pt x="19" y="41"/>
                      <a:pt x="19" y="44"/>
                      <a:pt x="20" y="46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5" y="48"/>
                      <a:pt x="4" y="43"/>
                      <a:pt x="4" y="39"/>
                    </a:cubicBezTo>
                    <a:cubicBezTo>
                      <a:pt x="4" y="34"/>
                      <a:pt x="5" y="30"/>
                      <a:pt x="7" y="26"/>
                    </a:cubicBezTo>
                    <a:close/>
                    <a:moveTo>
                      <a:pt x="25" y="70"/>
                    </a:moveTo>
                    <a:cubicBezTo>
                      <a:pt x="27" y="66"/>
                      <a:pt x="27" y="66"/>
                      <a:pt x="27" y="66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3" y="58"/>
                      <a:pt x="36" y="58"/>
                      <a:pt x="38" y="58"/>
                    </a:cubicBezTo>
                    <a:cubicBezTo>
                      <a:pt x="41" y="58"/>
                      <a:pt x="43" y="58"/>
                      <a:pt x="46" y="57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47" y="72"/>
                      <a:pt x="43" y="73"/>
                      <a:pt x="38" y="73"/>
                    </a:cubicBezTo>
                    <a:cubicBezTo>
                      <a:pt x="34" y="73"/>
                      <a:pt x="29" y="72"/>
                      <a:pt x="25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8" name="Freeform 187"/>
              <p:cNvSpPr>
                <a:spLocks noEditPoints="1"/>
              </p:cNvSpPr>
              <p:nvPr/>
            </p:nvSpPr>
            <p:spPr bwMode="auto">
              <a:xfrm>
                <a:off x="6616120" y="2281872"/>
                <a:ext cx="211391" cy="172245"/>
              </a:xfrm>
              <a:custGeom>
                <a:avLst/>
                <a:gdLst>
                  <a:gd name="T0" fmla="*/ 66 w 66"/>
                  <a:gd name="T1" fmla="*/ 29 h 54"/>
                  <a:gd name="T2" fmla="*/ 58 w 66"/>
                  <a:gd name="T3" fmla="*/ 13 h 54"/>
                  <a:gd name="T4" fmla="*/ 46 w 66"/>
                  <a:gd name="T5" fmla="*/ 13 h 54"/>
                  <a:gd name="T6" fmla="*/ 46 w 66"/>
                  <a:gd name="T7" fmla="*/ 4 h 54"/>
                  <a:gd name="T8" fmla="*/ 42 w 66"/>
                  <a:gd name="T9" fmla="*/ 0 h 54"/>
                  <a:gd name="T10" fmla="*/ 4 w 66"/>
                  <a:gd name="T11" fmla="*/ 0 h 54"/>
                  <a:gd name="T12" fmla="*/ 0 w 66"/>
                  <a:gd name="T13" fmla="*/ 4 h 54"/>
                  <a:gd name="T14" fmla="*/ 0 w 66"/>
                  <a:gd name="T15" fmla="*/ 37 h 54"/>
                  <a:gd name="T16" fmla="*/ 4 w 66"/>
                  <a:gd name="T17" fmla="*/ 41 h 54"/>
                  <a:gd name="T18" fmla="*/ 10 w 66"/>
                  <a:gd name="T19" fmla="*/ 41 h 54"/>
                  <a:gd name="T20" fmla="*/ 9 w 66"/>
                  <a:gd name="T21" fmla="*/ 46 h 54"/>
                  <a:gd name="T22" fmla="*/ 17 w 66"/>
                  <a:gd name="T23" fmla="*/ 54 h 54"/>
                  <a:gd name="T24" fmla="*/ 25 w 66"/>
                  <a:gd name="T25" fmla="*/ 46 h 54"/>
                  <a:gd name="T26" fmla="*/ 24 w 66"/>
                  <a:gd name="T27" fmla="*/ 41 h 54"/>
                  <a:gd name="T28" fmla="*/ 47 w 66"/>
                  <a:gd name="T29" fmla="*/ 41 h 54"/>
                  <a:gd name="T30" fmla="*/ 46 w 66"/>
                  <a:gd name="T31" fmla="*/ 46 h 54"/>
                  <a:gd name="T32" fmla="*/ 54 w 66"/>
                  <a:gd name="T33" fmla="*/ 54 h 54"/>
                  <a:gd name="T34" fmla="*/ 62 w 66"/>
                  <a:gd name="T35" fmla="*/ 46 h 54"/>
                  <a:gd name="T36" fmla="*/ 61 w 66"/>
                  <a:gd name="T37" fmla="*/ 41 h 54"/>
                  <a:gd name="T38" fmla="*/ 66 w 66"/>
                  <a:gd name="T39" fmla="*/ 41 h 54"/>
                  <a:gd name="T40" fmla="*/ 66 w 66"/>
                  <a:gd name="T41" fmla="*/ 29 h 54"/>
                  <a:gd name="T42" fmla="*/ 46 w 66"/>
                  <a:gd name="T43" fmla="*/ 29 h 54"/>
                  <a:gd name="T44" fmla="*/ 46 w 66"/>
                  <a:gd name="T45" fmla="*/ 19 h 54"/>
                  <a:gd name="T46" fmla="*/ 54 w 66"/>
                  <a:gd name="T47" fmla="*/ 19 h 54"/>
                  <a:gd name="T48" fmla="*/ 59 w 66"/>
                  <a:gd name="T49" fmla="*/ 29 h 54"/>
                  <a:gd name="T50" fmla="*/ 46 w 66"/>
                  <a:gd name="T51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4">
                    <a:moveTo>
                      <a:pt x="66" y="29"/>
                    </a:moveTo>
                    <a:cubicBezTo>
                      <a:pt x="58" y="13"/>
                      <a:pt x="58" y="13"/>
                      <a:pt x="58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2"/>
                      <a:pt x="44" y="0"/>
                      <a:pt x="4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4"/>
                      <a:pt x="9" y="46"/>
                    </a:cubicBezTo>
                    <a:cubicBezTo>
                      <a:pt x="9" y="50"/>
                      <a:pt x="12" y="54"/>
                      <a:pt x="17" y="54"/>
                    </a:cubicBezTo>
                    <a:cubicBezTo>
                      <a:pt x="21" y="54"/>
                      <a:pt x="25" y="50"/>
                      <a:pt x="25" y="46"/>
                    </a:cubicBezTo>
                    <a:cubicBezTo>
                      <a:pt x="25" y="44"/>
                      <a:pt x="25" y="43"/>
                      <a:pt x="24" y="41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3"/>
                      <a:pt x="46" y="44"/>
                      <a:pt x="46" y="46"/>
                    </a:cubicBezTo>
                    <a:cubicBezTo>
                      <a:pt x="46" y="50"/>
                      <a:pt x="49" y="54"/>
                      <a:pt x="54" y="54"/>
                    </a:cubicBezTo>
                    <a:cubicBezTo>
                      <a:pt x="59" y="54"/>
                      <a:pt x="62" y="50"/>
                      <a:pt x="62" y="46"/>
                    </a:cubicBezTo>
                    <a:cubicBezTo>
                      <a:pt x="62" y="44"/>
                      <a:pt x="62" y="43"/>
                      <a:pt x="61" y="41"/>
                    </a:cubicBezTo>
                    <a:cubicBezTo>
                      <a:pt x="66" y="41"/>
                      <a:pt x="66" y="41"/>
                      <a:pt x="66" y="41"/>
                    </a:cubicBezTo>
                    <a:lnTo>
                      <a:pt x="66" y="29"/>
                    </a:lnTo>
                    <a:close/>
                    <a:moveTo>
                      <a:pt x="46" y="29"/>
                    </a:moveTo>
                    <a:cubicBezTo>
                      <a:pt x="46" y="19"/>
                      <a:pt x="46" y="19"/>
                      <a:pt x="46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9" y="29"/>
                      <a:pt x="59" y="29"/>
                      <a:pt x="59" y="29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8" name="Freeform 197"/>
              <p:cNvSpPr>
                <a:spLocks noEditPoints="1"/>
              </p:cNvSpPr>
              <p:nvPr/>
            </p:nvSpPr>
            <p:spPr bwMode="auto">
              <a:xfrm>
                <a:off x="6242269" y="1630081"/>
                <a:ext cx="211391" cy="183989"/>
              </a:xfrm>
              <a:custGeom>
                <a:avLst/>
                <a:gdLst>
                  <a:gd name="T0" fmla="*/ 66 w 66"/>
                  <a:gd name="T1" fmla="*/ 19 h 58"/>
                  <a:gd name="T2" fmla="*/ 47 w 66"/>
                  <a:gd name="T3" fmla="*/ 0 h 58"/>
                  <a:gd name="T4" fmla="*/ 33 w 66"/>
                  <a:gd name="T5" fmla="*/ 6 h 58"/>
                  <a:gd name="T6" fmla="*/ 19 w 66"/>
                  <a:gd name="T7" fmla="*/ 0 h 58"/>
                  <a:gd name="T8" fmla="*/ 0 w 66"/>
                  <a:gd name="T9" fmla="*/ 19 h 58"/>
                  <a:gd name="T10" fmla="*/ 6 w 66"/>
                  <a:gd name="T11" fmla="*/ 33 h 58"/>
                  <a:gd name="T12" fmla="*/ 6 w 66"/>
                  <a:gd name="T13" fmla="*/ 33 h 58"/>
                  <a:gd name="T14" fmla="*/ 26 w 66"/>
                  <a:gd name="T15" fmla="*/ 54 h 58"/>
                  <a:gd name="T16" fmla="*/ 33 w 66"/>
                  <a:gd name="T17" fmla="*/ 58 h 58"/>
                  <a:gd name="T18" fmla="*/ 39 w 66"/>
                  <a:gd name="T19" fmla="*/ 54 h 58"/>
                  <a:gd name="T20" fmla="*/ 59 w 66"/>
                  <a:gd name="T21" fmla="*/ 33 h 58"/>
                  <a:gd name="T22" fmla="*/ 59 w 66"/>
                  <a:gd name="T23" fmla="*/ 33 h 58"/>
                  <a:gd name="T24" fmla="*/ 66 w 66"/>
                  <a:gd name="T25" fmla="*/ 19 h 58"/>
                  <a:gd name="T26" fmla="*/ 54 w 66"/>
                  <a:gd name="T27" fmla="*/ 27 h 58"/>
                  <a:gd name="T28" fmla="*/ 33 w 66"/>
                  <a:gd name="T29" fmla="*/ 48 h 58"/>
                  <a:gd name="T30" fmla="*/ 33 w 66"/>
                  <a:gd name="T31" fmla="*/ 48 h 58"/>
                  <a:gd name="T32" fmla="*/ 32 w 66"/>
                  <a:gd name="T33" fmla="*/ 48 h 58"/>
                  <a:gd name="T34" fmla="*/ 11 w 66"/>
                  <a:gd name="T35" fmla="*/ 27 h 58"/>
                  <a:gd name="T36" fmla="*/ 8 w 66"/>
                  <a:gd name="T37" fmla="*/ 19 h 58"/>
                  <a:gd name="T38" fmla="*/ 19 w 66"/>
                  <a:gd name="T39" fmla="*/ 8 h 58"/>
                  <a:gd name="T40" fmla="*/ 27 w 66"/>
                  <a:gd name="T41" fmla="*/ 12 h 58"/>
                  <a:gd name="T42" fmla="*/ 33 w 66"/>
                  <a:gd name="T43" fmla="*/ 19 h 58"/>
                  <a:gd name="T44" fmla="*/ 39 w 66"/>
                  <a:gd name="T45" fmla="*/ 12 h 58"/>
                  <a:gd name="T46" fmla="*/ 47 w 66"/>
                  <a:gd name="T47" fmla="*/ 8 h 58"/>
                  <a:gd name="T48" fmla="*/ 57 w 66"/>
                  <a:gd name="T49" fmla="*/ 19 h 58"/>
                  <a:gd name="T50" fmla="*/ 54 w 66"/>
                  <a:gd name="T51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58">
                    <a:moveTo>
                      <a:pt x="66" y="19"/>
                    </a:moveTo>
                    <a:cubicBezTo>
                      <a:pt x="66" y="9"/>
                      <a:pt x="57" y="0"/>
                      <a:pt x="47" y="0"/>
                    </a:cubicBezTo>
                    <a:cubicBezTo>
                      <a:pt x="41" y="0"/>
                      <a:pt x="36" y="3"/>
                      <a:pt x="33" y="6"/>
                    </a:cubicBezTo>
                    <a:cubicBezTo>
                      <a:pt x="29" y="3"/>
                      <a:pt x="24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6"/>
                      <a:pt x="31" y="58"/>
                      <a:pt x="33" y="58"/>
                    </a:cubicBezTo>
                    <a:cubicBezTo>
                      <a:pt x="35" y="58"/>
                      <a:pt x="37" y="56"/>
                      <a:pt x="39" y="5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30"/>
                      <a:pt x="66" y="25"/>
                      <a:pt x="66" y="19"/>
                    </a:cubicBezTo>
                    <a:close/>
                    <a:moveTo>
                      <a:pt x="54" y="27"/>
                    </a:move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5"/>
                      <a:pt x="8" y="22"/>
                      <a:pt x="8" y="19"/>
                    </a:cubicBezTo>
                    <a:cubicBezTo>
                      <a:pt x="8" y="13"/>
                      <a:pt x="13" y="8"/>
                      <a:pt x="19" y="8"/>
                    </a:cubicBezTo>
                    <a:cubicBezTo>
                      <a:pt x="22" y="8"/>
                      <a:pt x="24" y="10"/>
                      <a:pt x="27" y="12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1" y="10"/>
                      <a:pt x="44" y="8"/>
                      <a:pt x="47" y="8"/>
                    </a:cubicBezTo>
                    <a:cubicBezTo>
                      <a:pt x="53" y="8"/>
                      <a:pt x="57" y="13"/>
                      <a:pt x="57" y="19"/>
                    </a:cubicBezTo>
                    <a:cubicBezTo>
                      <a:pt x="57" y="22"/>
                      <a:pt x="56" y="25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2" name="Freeform 201"/>
              <p:cNvSpPr/>
              <p:nvPr/>
            </p:nvSpPr>
            <p:spPr bwMode="auto">
              <a:xfrm>
                <a:off x="5806087" y="1515560"/>
                <a:ext cx="197691" cy="191818"/>
              </a:xfrm>
              <a:custGeom>
                <a:avLst/>
                <a:gdLst>
                  <a:gd name="T0" fmla="*/ 39 w 62"/>
                  <a:gd name="T1" fmla="*/ 42 h 60"/>
                  <a:gd name="T2" fmla="*/ 37 w 62"/>
                  <a:gd name="T3" fmla="*/ 38 h 60"/>
                  <a:gd name="T4" fmla="*/ 43 w 62"/>
                  <a:gd name="T5" fmla="*/ 27 h 60"/>
                  <a:gd name="T6" fmla="*/ 44 w 62"/>
                  <a:gd name="T7" fmla="*/ 19 h 60"/>
                  <a:gd name="T8" fmla="*/ 31 w 62"/>
                  <a:gd name="T9" fmla="*/ 0 h 60"/>
                  <a:gd name="T10" fmla="*/ 18 w 62"/>
                  <a:gd name="T11" fmla="*/ 19 h 60"/>
                  <a:gd name="T12" fmla="*/ 20 w 62"/>
                  <a:gd name="T13" fmla="*/ 27 h 60"/>
                  <a:gd name="T14" fmla="*/ 25 w 62"/>
                  <a:gd name="T15" fmla="*/ 38 h 60"/>
                  <a:gd name="T16" fmla="*/ 23 w 62"/>
                  <a:gd name="T17" fmla="*/ 42 h 60"/>
                  <a:gd name="T18" fmla="*/ 0 w 62"/>
                  <a:gd name="T19" fmla="*/ 60 h 60"/>
                  <a:gd name="T20" fmla="*/ 31 w 62"/>
                  <a:gd name="T21" fmla="*/ 60 h 60"/>
                  <a:gd name="T22" fmla="*/ 62 w 62"/>
                  <a:gd name="T23" fmla="*/ 60 h 60"/>
                  <a:gd name="T24" fmla="*/ 39 w 62"/>
                  <a:gd name="T25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60">
                    <a:moveTo>
                      <a:pt x="39" y="42"/>
                    </a:moveTo>
                    <a:cubicBezTo>
                      <a:pt x="37" y="42"/>
                      <a:pt x="37" y="38"/>
                      <a:pt x="37" y="38"/>
                    </a:cubicBezTo>
                    <a:cubicBezTo>
                      <a:pt x="37" y="38"/>
                      <a:pt x="42" y="33"/>
                      <a:pt x="43" y="27"/>
                    </a:cubicBezTo>
                    <a:cubicBezTo>
                      <a:pt x="45" y="27"/>
                      <a:pt x="47" y="21"/>
                      <a:pt x="44" y="19"/>
                    </a:cubicBezTo>
                    <a:cubicBezTo>
                      <a:pt x="44" y="16"/>
                      <a:pt x="48" y="0"/>
                      <a:pt x="31" y="0"/>
                    </a:cubicBezTo>
                    <a:cubicBezTo>
                      <a:pt x="15" y="0"/>
                      <a:pt x="18" y="16"/>
                      <a:pt x="18" y="19"/>
                    </a:cubicBezTo>
                    <a:cubicBezTo>
                      <a:pt x="15" y="21"/>
                      <a:pt x="17" y="27"/>
                      <a:pt x="20" y="27"/>
                    </a:cubicBezTo>
                    <a:cubicBezTo>
                      <a:pt x="21" y="33"/>
                      <a:pt x="25" y="38"/>
                      <a:pt x="25" y="38"/>
                    </a:cubicBezTo>
                    <a:cubicBezTo>
                      <a:pt x="25" y="38"/>
                      <a:pt x="25" y="42"/>
                      <a:pt x="23" y="42"/>
                    </a:cubicBezTo>
                    <a:cubicBezTo>
                      <a:pt x="19" y="43"/>
                      <a:pt x="0" y="51"/>
                      <a:pt x="0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2" y="51"/>
                      <a:pt x="44" y="43"/>
                      <a:pt x="39" y="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5" name="Freeform 224"/>
              <p:cNvSpPr>
                <a:spLocks noEditPoints="1"/>
              </p:cNvSpPr>
              <p:nvPr/>
            </p:nvSpPr>
            <p:spPr bwMode="auto">
              <a:xfrm>
                <a:off x="6771087" y="1745564"/>
                <a:ext cx="150715" cy="150714"/>
              </a:xfrm>
              <a:custGeom>
                <a:avLst/>
                <a:gdLst>
                  <a:gd name="T0" fmla="*/ 3 w 47"/>
                  <a:gd name="T1" fmla="*/ 0 h 47"/>
                  <a:gd name="T2" fmla="*/ 21 w 47"/>
                  <a:gd name="T3" fmla="*/ 0 h 47"/>
                  <a:gd name="T4" fmla="*/ 21 w 47"/>
                  <a:gd name="T5" fmla="*/ 3 h 47"/>
                  <a:gd name="T6" fmla="*/ 3 w 47"/>
                  <a:gd name="T7" fmla="*/ 3 h 47"/>
                  <a:gd name="T8" fmla="*/ 3 w 47"/>
                  <a:gd name="T9" fmla="*/ 0 h 47"/>
                  <a:gd name="T10" fmla="*/ 26 w 47"/>
                  <a:gd name="T11" fmla="*/ 0 h 47"/>
                  <a:gd name="T12" fmla="*/ 44 w 47"/>
                  <a:gd name="T13" fmla="*/ 0 h 47"/>
                  <a:gd name="T14" fmla="*/ 44 w 47"/>
                  <a:gd name="T15" fmla="*/ 3 h 47"/>
                  <a:gd name="T16" fmla="*/ 26 w 47"/>
                  <a:gd name="T17" fmla="*/ 3 h 47"/>
                  <a:gd name="T18" fmla="*/ 26 w 47"/>
                  <a:gd name="T19" fmla="*/ 0 h 47"/>
                  <a:gd name="T20" fmla="*/ 43 w 47"/>
                  <a:gd name="T21" fmla="*/ 15 h 47"/>
                  <a:gd name="T22" fmla="*/ 41 w 47"/>
                  <a:gd name="T23" fmla="*/ 15 h 47"/>
                  <a:gd name="T24" fmla="*/ 41 w 47"/>
                  <a:gd name="T25" fmla="*/ 3 h 47"/>
                  <a:gd name="T26" fmla="*/ 29 w 47"/>
                  <a:gd name="T27" fmla="*/ 3 h 47"/>
                  <a:gd name="T28" fmla="*/ 29 w 47"/>
                  <a:gd name="T29" fmla="*/ 15 h 47"/>
                  <a:gd name="T30" fmla="*/ 18 w 47"/>
                  <a:gd name="T31" fmla="*/ 15 h 47"/>
                  <a:gd name="T32" fmla="*/ 18 w 47"/>
                  <a:gd name="T33" fmla="*/ 3 h 47"/>
                  <a:gd name="T34" fmla="*/ 6 w 47"/>
                  <a:gd name="T35" fmla="*/ 3 h 47"/>
                  <a:gd name="T36" fmla="*/ 6 w 47"/>
                  <a:gd name="T37" fmla="*/ 15 h 47"/>
                  <a:gd name="T38" fmla="*/ 4 w 47"/>
                  <a:gd name="T39" fmla="*/ 15 h 47"/>
                  <a:gd name="T40" fmla="*/ 0 w 47"/>
                  <a:gd name="T41" fmla="*/ 18 h 47"/>
                  <a:gd name="T42" fmla="*/ 0 w 47"/>
                  <a:gd name="T43" fmla="*/ 44 h 47"/>
                  <a:gd name="T44" fmla="*/ 4 w 47"/>
                  <a:gd name="T45" fmla="*/ 47 h 47"/>
                  <a:gd name="T46" fmla="*/ 17 w 47"/>
                  <a:gd name="T47" fmla="*/ 47 h 47"/>
                  <a:gd name="T48" fmla="*/ 21 w 47"/>
                  <a:gd name="T49" fmla="*/ 44 h 47"/>
                  <a:gd name="T50" fmla="*/ 21 w 47"/>
                  <a:gd name="T51" fmla="*/ 27 h 47"/>
                  <a:gd name="T52" fmla="*/ 26 w 47"/>
                  <a:gd name="T53" fmla="*/ 27 h 47"/>
                  <a:gd name="T54" fmla="*/ 26 w 47"/>
                  <a:gd name="T55" fmla="*/ 44 h 47"/>
                  <a:gd name="T56" fmla="*/ 30 w 47"/>
                  <a:gd name="T57" fmla="*/ 47 h 47"/>
                  <a:gd name="T58" fmla="*/ 43 w 47"/>
                  <a:gd name="T59" fmla="*/ 47 h 47"/>
                  <a:gd name="T60" fmla="*/ 47 w 47"/>
                  <a:gd name="T61" fmla="*/ 44 h 47"/>
                  <a:gd name="T62" fmla="*/ 47 w 47"/>
                  <a:gd name="T63" fmla="*/ 18 h 47"/>
                  <a:gd name="T64" fmla="*/ 43 w 47"/>
                  <a:gd name="T65" fmla="*/ 15 h 47"/>
                  <a:gd name="T66" fmla="*/ 16 w 47"/>
                  <a:gd name="T67" fmla="*/ 44 h 47"/>
                  <a:gd name="T68" fmla="*/ 5 w 47"/>
                  <a:gd name="T69" fmla="*/ 44 h 47"/>
                  <a:gd name="T70" fmla="*/ 3 w 47"/>
                  <a:gd name="T71" fmla="*/ 42 h 47"/>
                  <a:gd name="T72" fmla="*/ 5 w 47"/>
                  <a:gd name="T73" fmla="*/ 41 h 47"/>
                  <a:gd name="T74" fmla="*/ 16 w 47"/>
                  <a:gd name="T75" fmla="*/ 41 h 47"/>
                  <a:gd name="T76" fmla="*/ 18 w 47"/>
                  <a:gd name="T77" fmla="*/ 42 h 47"/>
                  <a:gd name="T78" fmla="*/ 16 w 47"/>
                  <a:gd name="T79" fmla="*/ 44 h 47"/>
                  <a:gd name="T80" fmla="*/ 25 w 47"/>
                  <a:gd name="T81" fmla="*/ 24 h 47"/>
                  <a:gd name="T82" fmla="*/ 22 w 47"/>
                  <a:gd name="T83" fmla="*/ 24 h 47"/>
                  <a:gd name="T84" fmla="*/ 21 w 47"/>
                  <a:gd name="T85" fmla="*/ 22 h 47"/>
                  <a:gd name="T86" fmla="*/ 22 w 47"/>
                  <a:gd name="T87" fmla="*/ 21 h 47"/>
                  <a:gd name="T88" fmla="*/ 25 w 47"/>
                  <a:gd name="T89" fmla="*/ 21 h 47"/>
                  <a:gd name="T90" fmla="*/ 26 w 47"/>
                  <a:gd name="T91" fmla="*/ 22 h 47"/>
                  <a:gd name="T92" fmla="*/ 25 w 47"/>
                  <a:gd name="T93" fmla="*/ 24 h 47"/>
                  <a:gd name="T94" fmla="*/ 42 w 47"/>
                  <a:gd name="T95" fmla="*/ 44 h 47"/>
                  <a:gd name="T96" fmla="*/ 31 w 47"/>
                  <a:gd name="T97" fmla="*/ 44 h 47"/>
                  <a:gd name="T98" fmla="*/ 29 w 47"/>
                  <a:gd name="T99" fmla="*/ 42 h 47"/>
                  <a:gd name="T100" fmla="*/ 31 w 47"/>
                  <a:gd name="T101" fmla="*/ 41 h 47"/>
                  <a:gd name="T102" fmla="*/ 42 w 47"/>
                  <a:gd name="T103" fmla="*/ 41 h 47"/>
                  <a:gd name="T104" fmla="*/ 44 w 47"/>
                  <a:gd name="T105" fmla="*/ 42 h 47"/>
                  <a:gd name="T106" fmla="*/ 42 w 47"/>
                  <a:gd name="T107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47">
                    <a:moveTo>
                      <a:pt x="3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5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5"/>
                      <a:pt x="0" y="16"/>
                      <a:pt x="0" y="1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2" y="47"/>
                      <a:pt x="4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9" y="47"/>
                      <a:pt x="21" y="45"/>
                      <a:pt x="21" y="44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6" y="45"/>
                      <a:pt x="28" y="47"/>
                      <a:pt x="30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5" y="47"/>
                      <a:pt x="47" y="45"/>
                      <a:pt x="47" y="44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6"/>
                      <a:pt x="45" y="15"/>
                      <a:pt x="43" y="15"/>
                    </a:cubicBezTo>
                    <a:close/>
                    <a:moveTo>
                      <a:pt x="16" y="44"/>
                    </a:move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3" y="43"/>
                      <a:pt x="3" y="42"/>
                    </a:cubicBezTo>
                    <a:cubicBezTo>
                      <a:pt x="3" y="42"/>
                      <a:pt x="4" y="41"/>
                      <a:pt x="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1"/>
                      <a:pt x="18" y="42"/>
                      <a:pt x="18" y="42"/>
                    </a:cubicBezTo>
                    <a:cubicBezTo>
                      <a:pt x="18" y="43"/>
                      <a:pt x="17" y="44"/>
                      <a:pt x="16" y="44"/>
                    </a:cubicBezTo>
                    <a:close/>
                    <a:moveTo>
                      <a:pt x="25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1"/>
                      <a:pt x="21" y="21"/>
                      <a:pt x="22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6" y="21"/>
                      <a:pt x="26" y="21"/>
                      <a:pt x="26" y="22"/>
                    </a:cubicBezTo>
                    <a:cubicBezTo>
                      <a:pt x="26" y="23"/>
                      <a:pt x="26" y="24"/>
                      <a:pt x="25" y="24"/>
                    </a:cubicBezTo>
                    <a:close/>
                    <a:moveTo>
                      <a:pt x="42" y="44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29" y="43"/>
                      <a:pt x="29" y="42"/>
                    </a:cubicBezTo>
                    <a:cubicBezTo>
                      <a:pt x="29" y="42"/>
                      <a:pt x="30" y="41"/>
                      <a:pt x="3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4" y="42"/>
                      <a:pt x="44" y="42"/>
                    </a:cubicBezTo>
                    <a:cubicBezTo>
                      <a:pt x="44" y="43"/>
                      <a:pt x="43" y="44"/>
                      <a:pt x="42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6" name="Freeform 165"/>
              <p:cNvSpPr>
                <a:spLocks noEditPoints="1"/>
              </p:cNvSpPr>
              <p:nvPr/>
            </p:nvSpPr>
            <p:spPr bwMode="auto">
              <a:xfrm>
                <a:off x="8191769" y="2620489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2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5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6 h 83"/>
                  <a:gd name="T28" fmla="*/ 5 w 74"/>
                  <a:gd name="T29" fmla="*/ 46 h 83"/>
                  <a:gd name="T30" fmla="*/ 5 w 74"/>
                  <a:gd name="T31" fmla="*/ 83 h 83"/>
                  <a:gd name="T32" fmla="*/ 68 w 74"/>
                  <a:gd name="T33" fmla="*/ 83 h 83"/>
                  <a:gd name="T34" fmla="*/ 68 w 74"/>
                  <a:gd name="T35" fmla="*/ 46 h 83"/>
                  <a:gd name="T36" fmla="*/ 74 w 74"/>
                  <a:gd name="T37" fmla="*/ 46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9 h 83"/>
                  <a:gd name="T44" fmla="*/ 58 w 74"/>
                  <a:gd name="T45" fmla="*/ 6 h 83"/>
                  <a:gd name="T46" fmla="*/ 61 w 74"/>
                  <a:gd name="T47" fmla="*/ 7 h 83"/>
                  <a:gd name="T48" fmla="*/ 58 w 74"/>
                  <a:gd name="T49" fmla="*/ 17 h 83"/>
                  <a:gd name="T50" fmla="*/ 46 w 74"/>
                  <a:gd name="T51" fmla="*/ 25 h 83"/>
                  <a:gd name="T52" fmla="*/ 41 w 74"/>
                  <a:gd name="T53" fmla="*/ 25 h 83"/>
                  <a:gd name="T54" fmla="*/ 50 w 74"/>
                  <a:gd name="T55" fmla="*/ 9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29 w 74"/>
                  <a:gd name="T67" fmla="*/ 23 h 83"/>
                  <a:gd name="T68" fmla="*/ 29 w 74"/>
                  <a:gd name="T69" fmla="*/ 23 h 83"/>
                  <a:gd name="T70" fmla="*/ 29 w 74"/>
                  <a:gd name="T71" fmla="*/ 23 h 83"/>
                  <a:gd name="T72" fmla="*/ 16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5 w 74"/>
                  <a:gd name="T89" fmla="*/ 41 h 83"/>
                  <a:gd name="T90" fmla="*/ 5 w 74"/>
                  <a:gd name="T91" fmla="*/ 30 h 83"/>
                  <a:gd name="T92" fmla="*/ 32 w 74"/>
                  <a:gd name="T93" fmla="*/ 30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8 w 74"/>
                  <a:gd name="T107" fmla="*/ 41 h 83"/>
                  <a:gd name="T108" fmla="*/ 42 w 74"/>
                  <a:gd name="T109" fmla="*/ 41 h 83"/>
                  <a:gd name="T110" fmla="*/ 42 w 74"/>
                  <a:gd name="T111" fmla="*/ 30 h 83"/>
                  <a:gd name="T112" fmla="*/ 68 w 74"/>
                  <a:gd name="T113" fmla="*/ 30 h 83"/>
                  <a:gd name="T114" fmla="*/ 68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2" y="22"/>
                    </a:cubicBezTo>
                    <a:cubicBezTo>
                      <a:pt x="65" y="19"/>
                      <a:pt x="67" y="15"/>
                      <a:pt x="68" y="12"/>
                    </a:cubicBezTo>
                    <a:cubicBezTo>
                      <a:pt x="68" y="8"/>
                      <a:pt x="67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49" y="2"/>
                      <a:pt x="46" y="5"/>
                    </a:cubicBezTo>
                    <a:cubicBezTo>
                      <a:pt x="41" y="11"/>
                      <a:pt x="37" y="18"/>
                      <a:pt x="36" y="24"/>
                    </a:cubicBezTo>
                    <a:cubicBezTo>
                      <a:pt x="34" y="18"/>
                      <a:pt x="32" y="11"/>
                      <a:pt x="27" y="6"/>
                    </a:cubicBezTo>
                    <a:cubicBezTo>
                      <a:pt x="24" y="3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7" y="16"/>
                      <a:pt x="12" y="21"/>
                    </a:cubicBezTo>
                    <a:cubicBezTo>
                      <a:pt x="14" y="22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9"/>
                    </a:moveTo>
                    <a:cubicBezTo>
                      <a:pt x="52" y="7"/>
                      <a:pt x="55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8" y="17"/>
                    </a:cubicBezTo>
                    <a:cubicBezTo>
                      <a:pt x="55" y="21"/>
                      <a:pt x="50" y="23"/>
                      <a:pt x="46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3" y="20"/>
                      <a:pt x="46" y="14"/>
                      <a:pt x="50" y="9"/>
                    </a:cubicBezTo>
                    <a:close/>
                    <a:moveTo>
                      <a:pt x="14" y="12"/>
                    </a:moveTo>
                    <a:cubicBezTo>
                      <a:pt x="14" y="11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8"/>
                      <a:pt x="21" y="9"/>
                      <a:pt x="23" y="10"/>
                    </a:cubicBezTo>
                    <a:cubicBezTo>
                      <a:pt x="25" y="13"/>
                      <a:pt x="28" y="17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3" y="22"/>
                      <a:pt x="19" y="19"/>
                      <a:pt x="16" y="17"/>
                    </a:cubicBezTo>
                    <a:cubicBezTo>
                      <a:pt x="15" y="15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5" y="41"/>
                      <a:pt x="5" y="41"/>
                      <a:pt x="5" y="4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32" y="30"/>
                      <a:pt x="32" y="30"/>
                      <a:pt x="32" y="30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8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68" y="30"/>
                      <a:pt x="68" y="30"/>
                      <a:pt x="68" y="30"/>
                    </a:cubicBezTo>
                    <a:lnTo>
                      <a:pt x="68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1" name="Freeform 170"/>
              <p:cNvSpPr>
                <a:spLocks noEditPoints="1"/>
              </p:cNvSpPr>
              <p:nvPr/>
            </p:nvSpPr>
            <p:spPr bwMode="auto">
              <a:xfrm>
                <a:off x="8084116" y="2039163"/>
                <a:ext cx="303387" cy="264239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8 h 83"/>
                  <a:gd name="T16" fmla="*/ 83 w 95"/>
                  <a:gd name="T17" fmla="*/ 68 h 83"/>
                  <a:gd name="T18" fmla="*/ 83 w 95"/>
                  <a:gd name="T19" fmla="*/ 68 h 83"/>
                  <a:gd name="T20" fmla="*/ 95 w 95"/>
                  <a:gd name="T21" fmla="*/ 34 h 83"/>
                  <a:gd name="T22" fmla="*/ 80 w 95"/>
                  <a:gd name="T23" fmla="*/ 63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3 h 83"/>
                  <a:gd name="T32" fmla="*/ 78 w 95"/>
                  <a:gd name="T33" fmla="*/ 7 h 83"/>
                  <a:gd name="T34" fmla="*/ 80 w 95"/>
                  <a:gd name="T35" fmla="*/ 5 h 83"/>
                  <a:gd name="T36" fmla="*/ 83 w 95"/>
                  <a:gd name="T37" fmla="*/ 7 h 83"/>
                  <a:gd name="T38" fmla="*/ 86 w 95"/>
                  <a:gd name="T39" fmla="*/ 13 h 83"/>
                  <a:gd name="T40" fmla="*/ 89 w 95"/>
                  <a:gd name="T41" fmla="*/ 34 h 83"/>
                  <a:gd name="T42" fmla="*/ 86 w 95"/>
                  <a:gd name="T43" fmla="*/ 55 h 83"/>
                  <a:gd name="T44" fmla="*/ 83 w 95"/>
                  <a:gd name="T45" fmla="*/ 61 h 83"/>
                  <a:gd name="T46" fmla="*/ 80 w 95"/>
                  <a:gd name="T47" fmla="*/ 63 h 83"/>
                  <a:gd name="T48" fmla="*/ 24 w 95"/>
                  <a:gd name="T49" fmla="*/ 34 h 83"/>
                  <a:gd name="T50" fmla="*/ 25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5 w 95"/>
                  <a:gd name="T65" fmla="*/ 48 h 83"/>
                  <a:gd name="T66" fmla="*/ 24 w 95"/>
                  <a:gd name="T67" fmla="*/ 34 h 83"/>
                  <a:gd name="T68" fmla="*/ 34 w 95"/>
                  <a:gd name="T69" fmla="*/ 54 h 83"/>
                  <a:gd name="T70" fmla="*/ 23 w 95"/>
                  <a:gd name="T71" fmla="*/ 51 h 83"/>
                  <a:gd name="T72" fmla="*/ 30 w 95"/>
                  <a:gd name="T73" fmla="*/ 81 h 83"/>
                  <a:gd name="T74" fmla="*/ 34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4 h 83"/>
                  <a:gd name="T82" fmla="*/ 80 w 95"/>
                  <a:gd name="T83" fmla="*/ 45 h 83"/>
                  <a:gd name="T84" fmla="*/ 79 w 95"/>
                  <a:gd name="T85" fmla="*/ 45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6 h 83"/>
                  <a:gd name="T92" fmla="*/ 79 w 95"/>
                  <a:gd name="T93" fmla="*/ 24 h 83"/>
                  <a:gd name="T94" fmla="*/ 80 w 95"/>
                  <a:gd name="T95" fmla="*/ 23 h 83"/>
                  <a:gd name="T96" fmla="*/ 81 w 95"/>
                  <a:gd name="T97" fmla="*/ 24 h 83"/>
                  <a:gd name="T98" fmla="*/ 82 w 95"/>
                  <a:gd name="T99" fmla="*/ 26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5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90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4"/>
                      <a:pt x="31" y="19"/>
                    </a:cubicBezTo>
                    <a:cubicBezTo>
                      <a:pt x="31" y="23"/>
                      <a:pt x="30" y="28"/>
                      <a:pt x="30" y="34"/>
                    </a:cubicBezTo>
                    <a:cubicBezTo>
                      <a:pt x="30" y="40"/>
                      <a:pt x="31" y="45"/>
                      <a:pt x="31" y="49"/>
                    </a:cubicBezTo>
                    <a:cubicBezTo>
                      <a:pt x="57" y="54"/>
                      <a:pt x="75" y="68"/>
                      <a:pt x="75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90" y="68"/>
                      <a:pt x="95" y="53"/>
                      <a:pt x="95" y="34"/>
                    </a:cubicBezTo>
                    <a:close/>
                    <a:moveTo>
                      <a:pt x="80" y="63"/>
                    </a:moveTo>
                    <a:cubicBezTo>
                      <a:pt x="79" y="63"/>
                      <a:pt x="78" y="62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3" y="50"/>
                      <a:pt x="71" y="42"/>
                      <a:pt x="71" y="34"/>
                    </a:cubicBezTo>
                    <a:cubicBezTo>
                      <a:pt x="71" y="26"/>
                      <a:pt x="73" y="18"/>
                      <a:pt x="75" y="13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3" y="7"/>
                    </a:cubicBezTo>
                    <a:cubicBezTo>
                      <a:pt x="84" y="8"/>
                      <a:pt x="85" y="10"/>
                      <a:pt x="86" y="13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50"/>
                      <a:pt x="86" y="55"/>
                    </a:cubicBezTo>
                    <a:cubicBezTo>
                      <a:pt x="85" y="58"/>
                      <a:pt x="84" y="60"/>
                      <a:pt x="83" y="61"/>
                    </a:cubicBezTo>
                    <a:cubicBezTo>
                      <a:pt x="82" y="62"/>
                      <a:pt x="81" y="63"/>
                      <a:pt x="80" y="63"/>
                    </a:cubicBezTo>
                    <a:close/>
                    <a:moveTo>
                      <a:pt x="24" y="34"/>
                    </a:moveTo>
                    <a:cubicBezTo>
                      <a:pt x="24" y="29"/>
                      <a:pt x="24" y="25"/>
                      <a:pt x="25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5" y="48"/>
                    </a:cubicBezTo>
                    <a:cubicBezTo>
                      <a:pt x="24" y="43"/>
                      <a:pt x="24" y="39"/>
                      <a:pt x="24" y="34"/>
                    </a:cubicBezTo>
                    <a:close/>
                    <a:moveTo>
                      <a:pt x="34" y="54"/>
                    </a:moveTo>
                    <a:cubicBezTo>
                      <a:pt x="23" y="51"/>
                      <a:pt x="23" y="51"/>
                      <a:pt x="23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1" y="83"/>
                      <a:pt x="32" y="83"/>
                      <a:pt x="34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7" y="76"/>
                      <a:pt x="46" y="75"/>
                    </a:cubicBezTo>
                    <a:lnTo>
                      <a:pt x="34" y="54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80" y="45"/>
                      <a:pt x="79" y="45"/>
                    </a:cubicBezTo>
                    <a:cubicBezTo>
                      <a:pt x="79" y="44"/>
                      <a:pt x="79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6"/>
                    </a:cubicBezTo>
                    <a:cubicBezTo>
                      <a:pt x="79" y="25"/>
                      <a:pt x="79" y="24"/>
                      <a:pt x="79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4"/>
                    </a:cubicBezTo>
                    <a:cubicBezTo>
                      <a:pt x="82" y="24"/>
                      <a:pt x="82" y="25"/>
                      <a:pt x="82" y="26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2" y="44"/>
                      <a:pt x="81" y="45"/>
                    </a:cubicBezTo>
                    <a:cubicBezTo>
                      <a:pt x="81" y="45"/>
                      <a:pt x="81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4" name="Freeform 173"/>
              <p:cNvSpPr/>
              <p:nvPr/>
            </p:nvSpPr>
            <p:spPr bwMode="auto">
              <a:xfrm>
                <a:off x="7751370" y="2444330"/>
                <a:ext cx="236837" cy="236836"/>
              </a:xfrm>
              <a:custGeom>
                <a:avLst/>
                <a:gdLst>
                  <a:gd name="T0" fmla="*/ 60 w 121"/>
                  <a:gd name="T1" fmla="*/ 121 h 121"/>
                  <a:gd name="T2" fmla="*/ 121 w 121"/>
                  <a:gd name="T3" fmla="*/ 61 h 121"/>
                  <a:gd name="T4" fmla="*/ 83 w 121"/>
                  <a:gd name="T5" fmla="*/ 61 h 121"/>
                  <a:gd name="T6" fmla="*/ 83 w 121"/>
                  <a:gd name="T7" fmla="*/ 0 h 121"/>
                  <a:gd name="T8" fmla="*/ 37 w 121"/>
                  <a:gd name="T9" fmla="*/ 0 h 121"/>
                  <a:gd name="T10" fmla="*/ 37 w 121"/>
                  <a:gd name="T11" fmla="*/ 61 h 121"/>
                  <a:gd name="T12" fmla="*/ 0 w 121"/>
                  <a:gd name="T13" fmla="*/ 61 h 121"/>
                  <a:gd name="T14" fmla="*/ 60 w 121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1">
                    <a:moveTo>
                      <a:pt x="60" y="121"/>
                    </a:moveTo>
                    <a:lnTo>
                      <a:pt x="121" y="61"/>
                    </a:lnTo>
                    <a:lnTo>
                      <a:pt x="83" y="61"/>
                    </a:lnTo>
                    <a:lnTo>
                      <a:pt x="83" y="0"/>
                    </a:lnTo>
                    <a:lnTo>
                      <a:pt x="37" y="0"/>
                    </a:lnTo>
                    <a:lnTo>
                      <a:pt x="37" y="61"/>
                    </a:lnTo>
                    <a:lnTo>
                      <a:pt x="0" y="61"/>
                    </a:lnTo>
                    <a:lnTo>
                      <a:pt x="60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7" name="Freeform 176"/>
              <p:cNvSpPr>
                <a:spLocks noEditPoints="1"/>
              </p:cNvSpPr>
              <p:nvPr/>
            </p:nvSpPr>
            <p:spPr bwMode="auto">
              <a:xfrm>
                <a:off x="7222892" y="3976918"/>
                <a:ext cx="205520" cy="152672"/>
              </a:xfrm>
              <a:custGeom>
                <a:avLst/>
                <a:gdLst>
                  <a:gd name="T0" fmla="*/ 56 w 64"/>
                  <a:gd name="T1" fmla="*/ 8 h 48"/>
                  <a:gd name="T2" fmla="*/ 56 w 64"/>
                  <a:gd name="T3" fmla="*/ 0 h 48"/>
                  <a:gd name="T4" fmla="*/ 0 w 64"/>
                  <a:gd name="T5" fmla="*/ 0 h 48"/>
                  <a:gd name="T6" fmla="*/ 0 w 64"/>
                  <a:gd name="T7" fmla="*/ 44 h 48"/>
                  <a:gd name="T8" fmla="*/ 4 w 64"/>
                  <a:gd name="T9" fmla="*/ 48 h 48"/>
                  <a:gd name="T10" fmla="*/ 58 w 64"/>
                  <a:gd name="T11" fmla="*/ 48 h 48"/>
                  <a:gd name="T12" fmla="*/ 64 w 64"/>
                  <a:gd name="T13" fmla="*/ 42 h 48"/>
                  <a:gd name="T14" fmla="*/ 64 w 64"/>
                  <a:gd name="T15" fmla="*/ 8 h 48"/>
                  <a:gd name="T16" fmla="*/ 56 w 64"/>
                  <a:gd name="T17" fmla="*/ 8 h 48"/>
                  <a:gd name="T18" fmla="*/ 52 w 64"/>
                  <a:gd name="T19" fmla="*/ 44 h 48"/>
                  <a:gd name="T20" fmla="*/ 4 w 64"/>
                  <a:gd name="T21" fmla="*/ 44 h 48"/>
                  <a:gd name="T22" fmla="*/ 4 w 64"/>
                  <a:gd name="T23" fmla="*/ 4 h 48"/>
                  <a:gd name="T24" fmla="*/ 52 w 64"/>
                  <a:gd name="T25" fmla="*/ 4 h 48"/>
                  <a:gd name="T26" fmla="*/ 52 w 64"/>
                  <a:gd name="T27" fmla="*/ 44 h 48"/>
                  <a:gd name="T28" fmla="*/ 8 w 64"/>
                  <a:gd name="T29" fmla="*/ 12 h 48"/>
                  <a:gd name="T30" fmla="*/ 48 w 64"/>
                  <a:gd name="T31" fmla="*/ 12 h 48"/>
                  <a:gd name="T32" fmla="*/ 48 w 64"/>
                  <a:gd name="T33" fmla="*/ 16 h 48"/>
                  <a:gd name="T34" fmla="*/ 8 w 64"/>
                  <a:gd name="T35" fmla="*/ 16 h 48"/>
                  <a:gd name="T36" fmla="*/ 8 w 64"/>
                  <a:gd name="T37" fmla="*/ 12 h 48"/>
                  <a:gd name="T38" fmla="*/ 32 w 64"/>
                  <a:gd name="T39" fmla="*/ 20 h 48"/>
                  <a:gd name="T40" fmla="*/ 48 w 64"/>
                  <a:gd name="T41" fmla="*/ 20 h 48"/>
                  <a:gd name="T42" fmla="*/ 48 w 64"/>
                  <a:gd name="T43" fmla="*/ 24 h 48"/>
                  <a:gd name="T44" fmla="*/ 32 w 64"/>
                  <a:gd name="T45" fmla="*/ 24 h 48"/>
                  <a:gd name="T46" fmla="*/ 32 w 64"/>
                  <a:gd name="T47" fmla="*/ 20 h 48"/>
                  <a:gd name="T48" fmla="*/ 32 w 64"/>
                  <a:gd name="T49" fmla="*/ 28 h 48"/>
                  <a:gd name="T50" fmla="*/ 48 w 64"/>
                  <a:gd name="T51" fmla="*/ 28 h 48"/>
                  <a:gd name="T52" fmla="*/ 48 w 64"/>
                  <a:gd name="T53" fmla="*/ 32 h 48"/>
                  <a:gd name="T54" fmla="*/ 32 w 64"/>
                  <a:gd name="T55" fmla="*/ 32 h 48"/>
                  <a:gd name="T56" fmla="*/ 32 w 64"/>
                  <a:gd name="T57" fmla="*/ 28 h 48"/>
                  <a:gd name="T58" fmla="*/ 32 w 64"/>
                  <a:gd name="T59" fmla="*/ 36 h 48"/>
                  <a:gd name="T60" fmla="*/ 44 w 64"/>
                  <a:gd name="T61" fmla="*/ 36 h 48"/>
                  <a:gd name="T62" fmla="*/ 44 w 64"/>
                  <a:gd name="T63" fmla="*/ 40 h 48"/>
                  <a:gd name="T64" fmla="*/ 32 w 64"/>
                  <a:gd name="T65" fmla="*/ 40 h 48"/>
                  <a:gd name="T66" fmla="*/ 32 w 64"/>
                  <a:gd name="T67" fmla="*/ 36 h 48"/>
                  <a:gd name="T68" fmla="*/ 8 w 64"/>
                  <a:gd name="T69" fmla="*/ 20 h 48"/>
                  <a:gd name="T70" fmla="*/ 28 w 64"/>
                  <a:gd name="T71" fmla="*/ 20 h 48"/>
                  <a:gd name="T72" fmla="*/ 28 w 64"/>
                  <a:gd name="T73" fmla="*/ 40 h 48"/>
                  <a:gd name="T74" fmla="*/ 8 w 64"/>
                  <a:gd name="T75" fmla="*/ 40 h 48"/>
                  <a:gd name="T76" fmla="*/ 8 w 64"/>
                  <a:gd name="T77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48">
                    <a:moveTo>
                      <a:pt x="56" y="8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1" y="48"/>
                      <a:pt x="64" y="45"/>
                      <a:pt x="64" y="42"/>
                    </a:cubicBezTo>
                    <a:cubicBezTo>
                      <a:pt x="64" y="8"/>
                      <a:pt x="64" y="8"/>
                      <a:pt x="64" y="8"/>
                    </a:cubicBezTo>
                    <a:lnTo>
                      <a:pt x="56" y="8"/>
                    </a:lnTo>
                    <a:close/>
                    <a:moveTo>
                      <a:pt x="52" y="44"/>
                    </a:moveTo>
                    <a:cubicBezTo>
                      <a:pt x="4" y="44"/>
                      <a:pt x="4" y="44"/>
                      <a:pt x="4" y="4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2" y="4"/>
                      <a:pt x="52" y="4"/>
                      <a:pt x="52" y="4"/>
                    </a:cubicBezTo>
                    <a:lnTo>
                      <a:pt x="52" y="44"/>
                    </a:lnTo>
                    <a:close/>
                    <a:moveTo>
                      <a:pt x="8" y="12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8" y="16"/>
                      <a:pt x="8" y="16"/>
                      <a:pt x="8" y="16"/>
                    </a:cubicBezTo>
                    <a:lnTo>
                      <a:pt x="8" y="12"/>
                    </a:lnTo>
                    <a:close/>
                    <a:moveTo>
                      <a:pt x="32" y="2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32" y="24"/>
                      <a:pt x="32" y="24"/>
                      <a:pt x="32" y="24"/>
                    </a:cubicBezTo>
                    <a:lnTo>
                      <a:pt x="32" y="20"/>
                    </a:lnTo>
                    <a:close/>
                    <a:moveTo>
                      <a:pt x="32" y="28"/>
                    </a:moveTo>
                    <a:cubicBezTo>
                      <a:pt x="48" y="28"/>
                      <a:pt x="48" y="28"/>
                      <a:pt x="48" y="28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28"/>
                    </a:lnTo>
                    <a:close/>
                    <a:moveTo>
                      <a:pt x="32" y="36"/>
                    </a:move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32" y="40"/>
                      <a:pt x="32" y="40"/>
                      <a:pt x="32" y="40"/>
                    </a:cubicBezTo>
                    <a:lnTo>
                      <a:pt x="32" y="36"/>
                    </a:lnTo>
                    <a:close/>
                    <a:moveTo>
                      <a:pt x="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8" y="40"/>
                      <a:pt x="8" y="40"/>
                      <a:pt x="8" y="40"/>
                    </a:cubicBezTo>
                    <a:lnTo>
                      <a:pt x="8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1" name="Freeform 180"/>
              <p:cNvSpPr>
                <a:spLocks noEditPoints="1"/>
              </p:cNvSpPr>
              <p:nvPr/>
            </p:nvSpPr>
            <p:spPr bwMode="auto">
              <a:xfrm>
                <a:off x="8054756" y="1359970"/>
                <a:ext cx="246623" cy="246623"/>
              </a:xfrm>
              <a:custGeom>
                <a:avLst/>
                <a:gdLst>
                  <a:gd name="T0" fmla="*/ 64 w 77"/>
                  <a:gd name="T1" fmla="*/ 0 h 77"/>
                  <a:gd name="T2" fmla="*/ 13 w 77"/>
                  <a:gd name="T3" fmla="*/ 0 h 77"/>
                  <a:gd name="T4" fmla="*/ 0 w 77"/>
                  <a:gd name="T5" fmla="*/ 13 h 77"/>
                  <a:gd name="T6" fmla="*/ 0 w 77"/>
                  <a:gd name="T7" fmla="*/ 64 h 77"/>
                  <a:gd name="T8" fmla="*/ 13 w 77"/>
                  <a:gd name="T9" fmla="*/ 77 h 77"/>
                  <a:gd name="T10" fmla="*/ 64 w 77"/>
                  <a:gd name="T11" fmla="*/ 77 h 77"/>
                  <a:gd name="T12" fmla="*/ 77 w 77"/>
                  <a:gd name="T13" fmla="*/ 64 h 77"/>
                  <a:gd name="T14" fmla="*/ 77 w 77"/>
                  <a:gd name="T15" fmla="*/ 13 h 77"/>
                  <a:gd name="T16" fmla="*/ 64 w 77"/>
                  <a:gd name="T17" fmla="*/ 0 h 77"/>
                  <a:gd name="T18" fmla="*/ 25 w 77"/>
                  <a:gd name="T19" fmla="*/ 34 h 77"/>
                  <a:gd name="T20" fmla="*/ 52 w 77"/>
                  <a:gd name="T21" fmla="*/ 34 h 77"/>
                  <a:gd name="T22" fmla="*/ 53 w 77"/>
                  <a:gd name="T23" fmla="*/ 38 h 77"/>
                  <a:gd name="T24" fmla="*/ 39 w 77"/>
                  <a:gd name="T25" fmla="*/ 53 h 77"/>
                  <a:gd name="T26" fmla="*/ 24 w 77"/>
                  <a:gd name="T27" fmla="*/ 38 h 77"/>
                  <a:gd name="T28" fmla="*/ 25 w 77"/>
                  <a:gd name="T29" fmla="*/ 34 h 77"/>
                  <a:gd name="T30" fmla="*/ 67 w 77"/>
                  <a:gd name="T31" fmla="*/ 33 h 77"/>
                  <a:gd name="T32" fmla="*/ 67 w 77"/>
                  <a:gd name="T33" fmla="*/ 53 h 77"/>
                  <a:gd name="T34" fmla="*/ 67 w 77"/>
                  <a:gd name="T35" fmla="*/ 62 h 77"/>
                  <a:gd name="T36" fmla="*/ 63 w 77"/>
                  <a:gd name="T37" fmla="*/ 67 h 77"/>
                  <a:gd name="T38" fmla="*/ 15 w 77"/>
                  <a:gd name="T39" fmla="*/ 67 h 77"/>
                  <a:gd name="T40" fmla="*/ 10 w 77"/>
                  <a:gd name="T41" fmla="*/ 63 h 77"/>
                  <a:gd name="T42" fmla="*/ 10 w 77"/>
                  <a:gd name="T43" fmla="*/ 53 h 77"/>
                  <a:gd name="T44" fmla="*/ 10 w 77"/>
                  <a:gd name="T45" fmla="*/ 34 h 77"/>
                  <a:gd name="T46" fmla="*/ 10 w 77"/>
                  <a:gd name="T47" fmla="*/ 34 h 77"/>
                  <a:gd name="T48" fmla="*/ 17 w 77"/>
                  <a:gd name="T49" fmla="*/ 34 h 77"/>
                  <a:gd name="T50" fmla="*/ 17 w 77"/>
                  <a:gd name="T51" fmla="*/ 39 h 77"/>
                  <a:gd name="T52" fmla="*/ 39 w 77"/>
                  <a:gd name="T53" fmla="*/ 60 h 77"/>
                  <a:gd name="T54" fmla="*/ 60 w 77"/>
                  <a:gd name="T55" fmla="*/ 38 h 77"/>
                  <a:gd name="T56" fmla="*/ 60 w 77"/>
                  <a:gd name="T57" fmla="*/ 33 h 77"/>
                  <a:gd name="T58" fmla="*/ 67 w 77"/>
                  <a:gd name="T59" fmla="*/ 33 h 77"/>
                  <a:gd name="T60" fmla="*/ 67 w 77"/>
                  <a:gd name="T61" fmla="*/ 17 h 77"/>
                  <a:gd name="T62" fmla="*/ 65 w 77"/>
                  <a:gd name="T63" fmla="*/ 19 h 77"/>
                  <a:gd name="T64" fmla="*/ 60 w 77"/>
                  <a:gd name="T65" fmla="*/ 19 h 77"/>
                  <a:gd name="T66" fmla="*/ 58 w 77"/>
                  <a:gd name="T67" fmla="*/ 17 h 77"/>
                  <a:gd name="T68" fmla="*/ 58 w 77"/>
                  <a:gd name="T69" fmla="*/ 12 h 77"/>
                  <a:gd name="T70" fmla="*/ 60 w 77"/>
                  <a:gd name="T71" fmla="*/ 10 h 77"/>
                  <a:gd name="T72" fmla="*/ 65 w 77"/>
                  <a:gd name="T73" fmla="*/ 10 h 77"/>
                  <a:gd name="T74" fmla="*/ 67 w 77"/>
                  <a:gd name="T75" fmla="*/ 12 h 77"/>
                  <a:gd name="T76" fmla="*/ 67 w 77"/>
                  <a:gd name="T77" fmla="*/ 1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77">
                    <a:moveTo>
                      <a:pt x="6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71"/>
                      <a:pt x="6" y="77"/>
                      <a:pt x="1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71" y="76"/>
                      <a:pt x="77" y="71"/>
                      <a:pt x="77" y="64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6"/>
                      <a:pt x="71" y="0"/>
                      <a:pt x="64" y="0"/>
                    </a:cubicBezTo>
                    <a:close/>
                    <a:moveTo>
                      <a:pt x="25" y="34"/>
                    </a:move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35"/>
                      <a:pt x="53" y="37"/>
                      <a:pt x="53" y="38"/>
                    </a:cubicBezTo>
                    <a:cubicBezTo>
                      <a:pt x="53" y="46"/>
                      <a:pt x="47" y="53"/>
                      <a:pt x="39" y="53"/>
                    </a:cubicBezTo>
                    <a:cubicBezTo>
                      <a:pt x="31" y="53"/>
                      <a:pt x="24" y="47"/>
                      <a:pt x="24" y="38"/>
                    </a:cubicBezTo>
                    <a:cubicBezTo>
                      <a:pt x="24" y="37"/>
                      <a:pt x="24" y="35"/>
                      <a:pt x="25" y="34"/>
                    </a:cubicBezTo>
                    <a:close/>
                    <a:moveTo>
                      <a:pt x="67" y="33"/>
                    </a:moveTo>
                    <a:cubicBezTo>
                      <a:pt x="67" y="53"/>
                      <a:pt x="67" y="53"/>
                      <a:pt x="67" y="5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7" y="65"/>
                      <a:pt x="65" y="67"/>
                      <a:pt x="63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2" y="67"/>
                      <a:pt x="10" y="65"/>
                      <a:pt x="10" y="63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7"/>
                      <a:pt x="17" y="39"/>
                    </a:cubicBezTo>
                    <a:cubicBezTo>
                      <a:pt x="17" y="51"/>
                      <a:pt x="27" y="60"/>
                      <a:pt x="39" y="60"/>
                    </a:cubicBezTo>
                    <a:cubicBezTo>
                      <a:pt x="51" y="60"/>
                      <a:pt x="60" y="50"/>
                      <a:pt x="60" y="38"/>
                    </a:cubicBezTo>
                    <a:cubicBezTo>
                      <a:pt x="60" y="37"/>
                      <a:pt x="60" y="35"/>
                      <a:pt x="60" y="33"/>
                    </a:cubicBezTo>
                    <a:cubicBezTo>
                      <a:pt x="67" y="33"/>
                      <a:pt x="67" y="33"/>
                      <a:pt x="67" y="33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6" y="19"/>
                      <a:pt x="65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8" y="18"/>
                      <a:pt x="58" y="17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9" y="10"/>
                      <a:pt x="60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9"/>
                      <a:pt x="67" y="11"/>
                      <a:pt x="67" y="12"/>
                    </a:cubicBezTo>
                    <a:lnTo>
                      <a:pt x="6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2" name="Freeform 181"/>
              <p:cNvSpPr>
                <a:spLocks noEditPoints="1"/>
              </p:cNvSpPr>
              <p:nvPr/>
            </p:nvSpPr>
            <p:spPr bwMode="auto">
              <a:xfrm>
                <a:off x="7590869" y="1725991"/>
                <a:ext cx="252496" cy="191818"/>
              </a:xfrm>
              <a:custGeom>
                <a:avLst/>
                <a:gdLst>
                  <a:gd name="T0" fmla="*/ 76 w 79"/>
                  <a:gd name="T1" fmla="*/ 3 h 60"/>
                  <a:gd name="T2" fmla="*/ 40 w 79"/>
                  <a:gd name="T3" fmla="*/ 0 h 60"/>
                  <a:gd name="T4" fmla="*/ 4 w 79"/>
                  <a:gd name="T5" fmla="*/ 3 h 60"/>
                  <a:gd name="T6" fmla="*/ 0 w 79"/>
                  <a:gd name="T7" fmla="*/ 30 h 60"/>
                  <a:gd name="T8" fmla="*/ 4 w 79"/>
                  <a:gd name="T9" fmla="*/ 57 h 60"/>
                  <a:gd name="T10" fmla="*/ 40 w 79"/>
                  <a:gd name="T11" fmla="*/ 60 h 60"/>
                  <a:gd name="T12" fmla="*/ 76 w 79"/>
                  <a:gd name="T13" fmla="*/ 57 h 60"/>
                  <a:gd name="T14" fmla="*/ 79 w 79"/>
                  <a:gd name="T15" fmla="*/ 30 h 60"/>
                  <a:gd name="T16" fmla="*/ 76 w 79"/>
                  <a:gd name="T17" fmla="*/ 3 h 60"/>
                  <a:gd name="T18" fmla="*/ 30 w 79"/>
                  <a:gd name="T19" fmla="*/ 45 h 60"/>
                  <a:gd name="T20" fmla="*/ 30 w 79"/>
                  <a:gd name="T21" fmla="*/ 15 h 60"/>
                  <a:gd name="T22" fmla="*/ 55 w 79"/>
                  <a:gd name="T23" fmla="*/ 30 h 60"/>
                  <a:gd name="T24" fmla="*/ 30 w 79"/>
                  <a:gd name="T25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60">
                    <a:moveTo>
                      <a:pt x="76" y="3"/>
                    </a:moveTo>
                    <a:cubicBezTo>
                      <a:pt x="65" y="1"/>
                      <a:pt x="53" y="0"/>
                      <a:pt x="40" y="0"/>
                    </a:cubicBezTo>
                    <a:cubicBezTo>
                      <a:pt x="27" y="0"/>
                      <a:pt x="15" y="1"/>
                      <a:pt x="4" y="3"/>
                    </a:cubicBezTo>
                    <a:cubicBezTo>
                      <a:pt x="2" y="11"/>
                      <a:pt x="0" y="20"/>
                      <a:pt x="0" y="30"/>
                    </a:cubicBezTo>
                    <a:cubicBezTo>
                      <a:pt x="0" y="40"/>
                      <a:pt x="2" y="49"/>
                      <a:pt x="4" y="57"/>
                    </a:cubicBezTo>
                    <a:cubicBezTo>
                      <a:pt x="15" y="59"/>
                      <a:pt x="27" y="60"/>
                      <a:pt x="40" y="60"/>
                    </a:cubicBezTo>
                    <a:cubicBezTo>
                      <a:pt x="53" y="60"/>
                      <a:pt x="65" y="59"/>
                      <a:pt x="76" y="57"/>
                    </a:cubicBezTo>
                    <a:cubicBezTo>
                      <a:pt x="78" y="49"/>
                      <a:pt x="79" y="40"/>
                      <a:pt x="79" y="30"/>
                    </a:cubicBezTo>
                    <a:cubicBezTo>
                      <a:pt x="79" y="20"/>
                      <a:pt x="78" y="11"/>
                      <a:pt x="76" y="3"/>
                    </a:cubicBezTo>
                    <a:close/>
                    <a:moveTo>
                      <a:pt x="30" y="45"/>
                    </a:moveTo>
                    <a:cubicBezTo>
                      <a:pt x="30" y="15"/>
                      <a:pt x="30" y="15"/>
                      <a:pt x="30" y="15"/>
                    </a:cubicBezTo>
                    <a:cubicBezTo>
                      <a:pt x="55" y="30"/>
                      <a:pt x="55" y="30"/>
                      <a:pt x="55" y="30"/>
                    </a:cubicBezTo>
                    <a:lnTo>
                      <a:pt x="3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4" name="Freeform 183"/>
              <p:cNvSpPr>
                <a:spLocks noEditPoints="1"/>
              </p:cNvSpPr>
              <p:nvPr/>
            </p:nvSpPr>
            <p:spPr bwMode="auto">
              <a:xfrm>
                <a:off x="7334459" y="2704655"/>
                <a:ext cx="219221" cy="217263"/>
              </a:xfrm>
              <a:custGeom>
                <a:avLst/>
                <a:gdLst>
                  <a:gd name="T0" fmla="*/ 34 w 68"/>
                  <a:gd name="T1" fmla="*/ 0 h 68"/>
                  <a:gd name="T2" fmla="*/ 0 w 68"/>
                  <a:gd name="T3" fmla="*/ 34 h 68"/>
                  <a:gd name="T4" fmla="*/ 34 w 68"/>
                  <a:gd name="T5" fmla="*/ 68 h 68"/>
                  <a:gd name="T6" fmla="*/ 68 w 68"/>
                  <a:gd name="T7" fmla="*/ 34 h 68"/>
                  <a:gd name="T8" fmla="*/ 34 w 68"/>
                  <a:gd name="T9" fmla="*/ 0 h 68"/>
                  <a:gd name="T10" fmla="*/ 34 w 68"/>
                  <a:gd name="T11" fmla="*/ 61 h 68"/>
                  <a:gd name="T12" fmla="*/ 7 w 68"/>
                  <a:gd name="T13" fmla="*/ 34 h 68"/>
                  <a:gd name="T14" fmla="*/ 34 w 68"/>
                  <a:gd name="T15" fmla="*/ 6 h 68"/>
                  <a:gd name="T16" fmla="*/ 62 w 68"/>
                  <a:gd name="T17" fmla="*/ 34 h 68"/>
                  <a:gd name="T18" fmla="*/ 34 w 68"/>
                  <a:gd name="T19" fmla="*/ 61 h 68"/>
                  <a:gd name="T20" fmla="*/ 21 w 68"/>
                  <a:gd name="T21" fmla="*/ 21 h 68"/>
                  <a:gd name="T22" fmla="*/ 47 w 68"/>
                  <a:gd name="T23" fmla="*/ 21 h 68"/>
                  <a:gd name="T24" fmla="*/ 47 w 68"/>
                  <a:gd name="T25" fmla="*/ 46 h 68"/>
                  <a:gd name="T26" fmla="*/ 21 w 68"/>
                  <a:gd name="T27" fmla="*/ 46 h 68"/>
                  <a:gd name="T28" fmla="*/ 21 w 68"/>
                  <a:gd name="T29" fmla="*/ 2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8">
                    <a:moveTo>
                      <a:pt x="34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52"/>
                      <a:pt x="15" y="68"/>
                      <a:pt x="34" y="68"/>
                    </a:cubicBezTo>
                    <a:cubicBezTo>
                      <a:pt x="53" y="68"/>
                      <a:pt x="68" y="52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lose/>
                    <a:moveTo>
                      <a:pt x="34" y="61"/>
                    </a:moveTo>
                    <a:cubicBezTo>
                      <a:pt x="19" y="61"/>
                      <a:pt x="7" y="49"/>
                      <a:pt x="7" y="34"/>
                    </a:cubicBezTo>
                    <a:cubicBezTo>
                      <a:pt x="7" y="18"/>
                      <a:pt x="19" y="6"/>
                      <a:pt x="34" y="6"/>
                    </a:cubicBezTo>
                    <a:cubicBezTo>
                      <a:pt x="49" y="6"/>
                      <a:pt x="62" y="18"/>
                      <a:pt x="62" y="34"/>
                    </a:cubicBezTo>
                    <a:cubicBezTo>
                      <a:pt x="62" y="49"/>
                      <a:pt x="49" y="61"/>
                      <a:pt x="34" y="61"/>
                    </a:cubicBezTo>
                    <a:close/>
                    <a:moveTo>
                      <a:pt x="21" y="21"/>
                    </a:move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9" name="Freeform 188"/>
              <p:cNvSpPr>
                <a:spLocks noEditPoints="1"/>
              </p:cNvSpPr>
              <p:nvPr/>
            </p:nvSpPr>
            <p:spPr bwMode="auto">
              <a:xfrm>
                <a:off x="6575015" y="3595239"/>
                <a:ext cx="229008" cy="230965"/>
              </a:xfrm>
              <a:custGeom>
                <a:avLst/>
                <a:gdLst>
                  <a:gd name="T0" fmla="*/ 36 w 72"/>
                  <a:gd name="T1" fmla="*/ 0 h 72"/>
                  <a:gd name="T2" fmla="*/ 0 w 72"/>
                  <a:gd name="T3" fmla="*/ 36 h 72"/>
                  <a:gd name="T4" fmla="*/ 36 w 72"/>
                  <a:gd name="T5" fmla="*/ 72 h 72"/>
                  <a:gd name="T6" fmla="*/ 72 w 72"/>
                  <a:gd name="T7" fmla="*/ 36 h 72"/>
                  <a:gd name="T8" fmla="*/ 36 w 72"/>
                  <a:gd name="T9" fmla="*/ 0 h 72"/>
                  <a:gd name="T10" fmla="*/ 57 w 72"/>
                  <a:gd name="T11" fmla="*/ 31 h 72"/>
                  <a:gd name="T12" fmla="*/ 38 w 72"/>
                  <a:gd name="T13" fmla="*/ 59 h 72"/>
                  <a:gd name="T14" fmla="*/ 29 w 72"/>
                  <a:gd name="T15" fmla="*/ 55 h 72"/>
                  <a:gd name="T16" fmla="*/ 21 w 72"/>
                  <a:gd name="T17" fmla="*/ 33 h 72"/>
                  <a:gd name="T18" fmla="*/ 16 w 72"/>
                  <a:gd name="T19" fmla="*/ 35 h 72"/>
                  <a:gd name="T20" fmla="*/ 15 w 72"/>
                  <a:gd name="T21" fmla="*/ 32 h 72"/>
                  <a:gd name="T22" fmla="*/ 28 w 72"/>
                  <a:gd name="T23" fmla="*/ 23 h 72"/>
                  <a:gd name="T24" fmla="*/ 35 w 72"/>
                  <a:gd name="T25" fmla="*/ 37 h 72"/>
                  <a:gd name="T26" fmla="*/ 38 w 72"/>
                  <a:gd name="T27" fmla="*/ 46 h 72"/>
                  <a:gd name="T28" fmla="*/ 44 w 72"/>
                  <a:gd name="T29" fmla="*/ 38 h 72"/>
                  <a:gd name="T30" fmla="*/ 39 w 72"/>
                  <a:gd name="T31" fmla="*/ 32 h 72"/>
                  <a:gd name="T32" fmla="*/ 57 w 72"/>
                  <a:gd name="T33" fmla="*/ 3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cubicBezTo>
                      <a:pt x="16" y="0"/>
                      <a:pt x="0" y="17"/>
                      <a:pt x="0" y="36"/>
                    </a:cubicBezTo>
                    <a:cubicBezTo>
                      <a:pt x="0" y="56"/>
                      <a:pt x="16" y="72"/>
                      <a:pt x="36" y="72"/>
                    </a:cubicBezTo>
                    <a:cubicBezTo>
                      <a:pt x="56" y="72"/>
                      <a:pt x="72" y="56"/>
                      <a:pt x="72" y="36"/>
                    </a:cubicBezTo>
                    <a:cubicBezTo>
                      <a:pt x="72" y="17"/>
                      <a:pt x="56" y="0"/>
                      <a:pt x="36" y="0"/>
                    </a:cubicBezTo>
                    <a:close/>
                    <a:moveTo>
                      <a:pt x="57" y="31"/>
                    </a:moveTo>
                    <a:cubicBezTo>
                      <a:pt x="55" y="45"/>
                      <a:pt x="42" y="56"/>
                      <a:pt x="38" y="59"/>
                    </a:cubicBezTo>
                    <a:cubicBezTo>
                      <a:pt x="34" y="61"/>
                      <a:pt x="30" y="58"/>
                      <a:pt x="29" y="55"/>
                    </a:cubicBezTo>
                    <a:cubicBezTo>
                      <a:pt x="27" y="52"/>
                      <a:pt x="22" y="35"/>
                      <a:pt x="21" y="33"/>
                    </a:cubicBezTo>
                    <a:cubicBezTo>
                      <a:pt x="20" y="32"/>
                      <a:pt x="16" y="35"/>
                      <a:pt x="16" y="35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22" y="24"/>
                      <a:pt x="28" y="23"/>
                    </a:cubicBezTo>
                    <a:cubicBezTo>
                      <a:pt x="33" y="22"/>
                      <a:pt x="33" y="32"/>
                      <a:pt x="35" y="37"/>
                    </a:cubicBezTo>
                    <a:cubicBezTo>
                      <a:pt x="36" y="43"/>
                      <a:pt x="37" y="46"/>
                      <a:pt x="38" y="46"/>
                    </a:cubicBezTo>
                    <a:cubicBezTo>
                      <a:pt x="39" y="46"/>
                      <a:pt x="42" y="43"/>
                      <a:pt x="44" y="38"/>
                    </a:cubicBezTo>
                    <a:cubicBezTo>
                      <a:pt x="47" y="34"/>
                      <a:pt x="44" y="29"/>
                      <a:pt x="39" y="32"/>
                    </a:cubicBezTo>
                    <a:cubicBezTo>
                      <a:pt x="41" y="21"/>
                      <a:pt x="60" y="18"/>
                      <a:pt x="57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0" name="Freeform 189"/>
              <p:cNvSpPr>
                <a:spLocks noEditPoints="1"/>
              </p:cNvSpPr>
              <p:nvPr/>
            </p:nvSpPr>
            <p:spPr bwMode="auto">
              <a:xfrm>
                <a:off x="5843656" y="2888235"/>
                <a:ext cx="150715" cy="150714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3 w 47"/>
                  <a:gd name="T5" fmla="*/ 47 h 47"/>
                  <a:gd name="T6" fmla="*/ 47 w 47"/>
                  <a:gd name="T7" fmla="*/ 24 h 47"/>
                  <a:gd name="T8" fmla="*/ 23 w 47"/>
                  <a:gd name="T9" fmla="*/ 0 h 47"/>
                  <a:gd name="T10" fmla="*/ 5 w 47"/>
                  <a:gd name="T11" fmla="*/ 24 h 47"/>
                  <a:gd name="T12" fmla="*/ 23 w 47"/>
                  <a:gd name="T13" fmla="*/ 6 h 47"/>
                  <a:gd name="T14" fmla="*/ 23 w 47"/>
                  <a:gd name="T15" fmla="*/ 42 h 47"/>
                  <a:gd name="T16" fmla="*/ 5 w 47"/>
                  <a:gd name="T17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0"/>
                      <a:pt x="0" y="11"/>
                      <a:pt x="0" y="24"/>
                    </a:cubicBezTo>
                    <a:cubicBezTo>
                      <a:pt x="0" y="37"/>
                      <a:pt x="10" y="47"/>
                      <a:pt x="23" y="47"/>
                    </a:cubicBezTo>
                    <a:cubicBezTo>
                      <a:pt x="36" y="47"/>
                      <a:pt x="47" y="37"/>
                      <a:pt x="47" y="24"/>
                    </a:cubicBezTo>
                    <a:cubicBezTo>
                      <a:pt x="47" y="11"/>
                      <a:pt x="36" y="0"/>
                      <a:pt x="23" y="0"/>
                    </a:cubicBezTo>
                    <a:close/>
                    <a:moveTo>
                      <a:pt x="5" y="24"/>
                    </a:moveTo>
                    <a:cubicBezTo>
                      <a:pt x="5" y="14"/>
                      <a:pt x="13" y="6"/>
                      <a:pt x="23" y="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13" y="42"/>
                      <a:pt x="5" y="3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1" name="Freeform 190"/>
              <p:cNvSpPr>
                <a:spLocks noEditPoints="1"/>
              </p:cNvSpPr>
              <p:nvPr/>
            </p:nvSpPr>
            <p:spPr bwMode="auto">
              <a:xfrm>
                <a:off x="5900419" y="2101389"/>
                <a:ext cx="215306" cy="199648"/>
              </a:xfrm>
              <a:custGeom>
                <a:avLst/>
                <a:gdLst>
                  <a:gd name="T0" fmla="*/ 34 w 67"/>
                  <a:gd name="T1" fmla="*/ 8 h 62"/>
                  <a:gd name="T2" fmla="*/ 23 w 67"/>
                  <a:gd name="T3" fmla="*/ 10 h 62"/>
                  <a:gd name="T4" fmla="*/ 15 w 67"/>
                  <a:gd name="T5" fmla="*/ 14 h 62"/>
                  <a:gd name="T6" fmla="*/ 8 w 67"/>
                  <a:gd name="T7" fmla="*/ 27 h 62"/>
                  <a:gd name="T8" fmla="*/ 11 w 67"/>
                  <a:gd name="T9" fmla="*/ 35 h 62"/>
                  <a:gd name="T10" fmla="*/ 17 w 67"/>
                  <a:gd name="T11" fmla="*/ 41 h 62"/>
                  <a:gd name="T12" fmla="*/ 21 w 67"/>
                  <a:gd name="T13" fmla="*/ 47 h 62"/>
                  <a:gd name="T14" fmla="*/ 21 w 67"/>
                  <a:gd name="T15" fmla="*/ 49 h 62"/>
                  <a:gd name="T16" fmla="*/ 22 w 67"/>
                  <a:gd name="T17" fmla="*/ 48 h 62"/>
                  <a:gd name="T18" fmla="*/ 28 w 67"/>
                  <a:gd name="T19" fmla="*/ 45 h 62"/>
                  <a:gd name="T20" fmla="*/ 29 w 67"/>
                  <a:gd name="T21" fmla="*/ 46 h 62"/>
                  <a:gd name="T22" fmla="*/ 34 w 67"/>
                  <a:gd name="T23" fmla="*/ 46 h 62"/>
                  <a:gd name="T24" fmla="*/ 44 w 67"/>
                  <a:gd name="T25" fmla="*/ 44 h 62"/>
                  <a:gd name="T26" fmla="*/ 52 w 67"/>
                  <a:gd name="T27" fmla="*/ 40 h 62"/>
                  <a:gd name="T28" fmla="*/ 59 w 67"/>
                  <a:gd name="T29" fmla="*/ 27 h 62"/>
                  <a:gd name="T30" fmla="*/ 52 w 67"/>
                  <a:gd name="T31" fmla="*/ 14 h 62"/>
                  <a:gd name="T32" fmla="*/ 44 w 67"/>
                  <a:gd name="T33" fmla="*/ 10 h 62"/>
                  <a:gd name="T34" fmla="*/ 34 w 67"/>
                  <a:gd name="T35" fmla="*/ 8 h 62"/>
                  <a:gd name="T36" fmla="*/ 34 w 67"/>
                  <a:gd name="T37" fmla="*/ 0 h 62"/>
                  <a:gd name="T38" fmla="*/ 34 w 67"/>
                  <a:gd name="T39" fmla="*/ 0 h 62"/>
                  <a:gd name="T40" fmla="*/ 67 w 67"/>
                  <a:gd name="T41" fmla="*/ 27 h 62"/>
                  <a:gd name="T42" fmla="*/ 34 w 67"/>
                  <a:gd name="T43" fmla="*/ 54 h 62"/>
                  <a:gd name="T44" fmla="*/ 28 w 67"/>
                  <a:gd name="T45" fmla="*/ 54 h 62"/>
                  <a:gd name="T46" fmla="*/ 4 w 67"/>
                  <a:gd name="T47" fmla="*/ 62 h 62"/>
                  <a:gd name="T48" fmla="*/ 4 w 67"/>
                  <a:gd name="T49" fmla="*/ 61 h 62"/>
                  <a:gd name="T50" fmla="*/ 13 w 67"/>
                  <a:gd name="T51" fmla="*/ 50 h 62"/>
                  <a:gd name="T52" fmla="*/ 12 w 67"/>
                  <a:gd name="T53" fmla="*/ 48 h 62"/>
                  <a:gd name="T54" fmla="*/ 0 w 67"/>
                  <a:gd name="T55" fmla="*/ 27 h 62"/>
                  <a:gd name="T56" fmla="*/ 34 w 67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62">
                    <a:moveTo>
                      <a:pt x="34" y="8"/>
                    </a:moveTo>
                    <a:cubicBezTo>
                      <a:pt x="30" y="8"/>
                      <a:pt x="26" y="9"/>
                      <a:pt x="23" y="10"/>
                    </a:cubicBezTo>
                    <a:cubicBezTo>
                      <a:pt x="20" y="11"/>
                      <a:pt x="17" y="12"/>
                      <a:pt x="15" y="14"/>
                    </a:cubicBezTo>
                    <a:cubicBezTo>
                      <a:pt x="11" y="18"/>
                      <a:pt x="8" y="22"/>
                      <a:pt x="8" y="27"/>
                    </a:cubicBezTo>
                    <a:cubicBezTo>
                      <a:pt x="8" y="30"/>
                      <a:pt x="9" y="32"/>
                      <a:pt x="11" y="35"/>
                    </a:cubicBezTo>
                    <a:cubicBezTo>
                      <a:pt x="12" y="37"/>
                      <a:pt x="14" y="39"/>
                      <a:pt x="17" y="41"/>
                    </a:cubicBezTo>
                    <a:cubicBezTo>
                      <a:pt x="19" y="42"/>
                      <a:pt x="20" y="45"/>
                      <a:pt x="21" y="47"/>
                    </a:cubicBezTo>
                    <a:cubicBezTo>
                      <a:pt x="21" y="48"/>
                      <a:pt x="21" y="48"/>
                      <a:pt x="21" y="49"/>
                    </a:cubicBezTo>
                    <a:cubicBezTo>
                      <a:pt x="21" y="49"/>
                      <a:pt x="22" y="48"/>
                      <a:pt x="22" y="48"/>
                    </a:cubicBezTo>
                    <a:cubicBezTo>
                      <a:pt x="24" y="46"/>
                      <a:pt x="26" y="45"/>
                      <a:pt x="28" y="45"/>
                    </a:cubicBezTo>
                    <a:cubicBezTo>
                      <a:pt x="29" y="45"/>
                      <a:pt x="29" y="45"/>
                      <a:pt x="29" y="46"/>
                    </a:cubicBezTo>
                    <a:cubicBezTo>
                      <a:pt x="31" y="46"/>
                      <a:pt x="32" y="46"/>
                      <a:pt x="34" y="46"/>
                    </a:cubicBezTo>
                    <a:cubicBezTo>
                      <a:pt x="37" y="46"/>
                      <a:pt x="41" y="45"/>
                      <a:pt x="44" y="44"/>
                    </a:cubicBezTo>
                    <a:cubicBezTo>
                      <a:pt x="47" y="43"/>
                      <a:pt x="50" y="42"/>
                      <a:pt x="52" y="40"/>
                    </a:cubicBezTo>
                    <a:cubicBezTo>
                      <a:pt x="56" y="36"/>
                      <a:pt x="59" y="32"/>
                      <a:pt x="59" y="27"/>
                    </a:cubicBezTo>
                    <a:cubicBezTo>
                      <a:pt x="59" y="22"/>
                      <a:pt x="56" y="18"/>
                      <a:pt x="52" y="14"/>
                    </a:cubicBezTo>
                    <a:cubicBezTo>
                      <a:pt x="50" y="12"/>
                      <a:pt x="47" y="11"/>
                      <a:pt x="44" y="10"/>
                    </a:cubicBezTo>
                    <a:cubicBezTo>
                      <a:pt x="41" y="9"/>
                      <a:pt x="37" y="8"/>
                      <a:pt x="34" y="8"/>
                    </a:cubicBezTo>
                    <a:close/>
                    <a:moveTo>
                      <a:pt x="34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52" y="0"/>
                      <a:pt x="67" y="12"/>
                      <a:pt x="67" y="27"/>
                    </a:cubicBezTo>
                    <a:cubicBezTo>
                      <a:pt x="67" y="42"/>
                      <a:pt x="52" y="54"/>
                      <a:pt x="34" y="54"/>
                    </a:cubicBezTo>
                    <a:cubicBezTo>
                      <a:pt x="32" y="54"/>
                      <a:pt x="30" y="54"/>
                      <a:pt x="28" y="54"/>
                    </a:cubicBezTo>
                    <a:cubicBezTo>
                      <a:pt x="21" y="61"/>
                      <a:pt x="13" y="62"/>
                      <a:pt x="4" y="6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9" y="59"/>
                      <a:pt x="13" y="55"/>
                      <a:pt x="13" y="50"/>
                    </a:cubicBezTo>
                    <a:cubicBezTo>
                      <a:pt x="13" y="49"/>
                      <a:pt x="13" y="49"/>
                      <a:pt x="12" y="48"/>
                    </a:cubicBezTo>
                    <a:cubicBezTo>
                      <a:pt x="5" y="43"/>
                      <a:pt x="0" y="36"/>
                      <a:pt x="0" y="27"/>
                    </a:cubicBezTo>
                    <a:cubicBezTo>
                      <a:pt x="0" y="12"/>
                      <a:pt x="1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2" name="Freeform 191"/>
              <p:cNvSpPr>
                <a:spLocks noEditPoints="1"/>
              </p:cNvSpPr>
              <p:nvPr/>
            </p:nvSpPr>
            <p:spPr bwMode="auto">
              <a:xfrm>
                <a:off x="6312733" y="2886686"/>
                <a:ext cx="207477" cy="203562"/>
              </a:xfrm>
              <a:custGeom>
                <a:avLst/>
                <a:gdLst>
                  <a:gd name="T0" fmla="*/ 62 w 65"/>
                  <a:gd name="T1" fmla="*/ 36 h 64"/>
                  <a:gd name="T2" fmla="*/ 62 w 65"/>
                  <a:gd name="T3" fmla="*/ 32 h 64"/>
                  <a:gd name="T4" fmla="*/ 33 w 65"/>
                  <a:gd name="T5" fmla="*/ 3 h 64"/>
                  <a:gd name="T6" fmla="*/ 28 w 65"/>
                  <a:gd name="T7" fmla="*/ 3 h 64"/>
                  <a:gd name="T8" fmla="*/ 18 w 65"/>
                  <a:gd name="T9" fmla="*/ 0 h 64"/>
                  <a:gd name="T10" fmla="*/ 0 w 65"/>
                  <a:gd name="T11" fmla="*/ 18 h 64"/>
                  <a:gd name="T12" fmla="*/ 3 w 65"/>
                  <a:gd name="T13" fmla="*/ 28 h 64"/>
                  <a:gd name="T14" fmla="*/ 3 w 65"/>
                  <a:gd name="T15" fmla="*/ 32 h 64"/>
                  <a:gd name="T16" fmla="*/ 33 w 65"/>
                  <a:gd name="T17" fmla="*/ 62 h 64"/>
                  <a:gd name="T18" fmla="*/ 38 w 65"/>
                  <a:gd name="T19" fmla="*/ 62 h 64"/>
                  <a:gd name="T20" fmla="*/ 47 w 65"/>
                  <a:gd name="T21" fmla="*/ 64 h 64"/>
                  <a:gd name="T22" fmla="*/ 65 w 65"/>
                  <a:gd name="T23" fmla="*/ 46 h 64"/>
                  <a:gd name="T24" fmla="*/ 62 w 65"/>
                  <a:gd name="T25" fmla="*/ 36 h 64"/>
                  <a:gd name="T26" fmla="*/ 35 w 65"/>
                  <a:gd name="T27" fmla="*/ 54 h 64"/>
                  <a:gd name="T28" fmla="*/ 17 w 65"/>
                  <a:gd name="T29" fmla="*/ 49 h 64"/>
                  <a:gd name="T30" fmla="*/ 18 w 65"/>
                  <a:gd name="T31" fmla="*/ 39 h 64"/>
                  <a:gd name="T32" fmla="*/ 26 w 65"/>
                  <a:gd name="T33" fmla="*/ 45 h 64"/>
                  <a:gd name="T34" fmla="*/ 40 w 65"/>
                  <a:gd name="T35" fmla="*/ 44 h 64"/>
                  <a:gd name="T36" fmla="*/ 32 w 65"/>
                  <a:gd name="T37" fmla="*/ 36 h 64"/>
                  <a:gd name="T38" fmla="*/ 15 w 65"/>
                  <a:gd name="T39" fmla="*/ 23 h 64"/>
                  <a:gd name="T40" fmla="*/ 28 w 65"/>
                  <a:gd name="T41" fmla="*/ 10 h 64"/>
                  <a:gd name="T42" fmla="*/ 46 w 65"/>
                  <a:gd name="T43" fmla="*/ 15 h 64"/>
                  <a:gd name="T44" fmla="*/ 45 w 65"/>
                  <a:gd name="T45" fmla="*/ 24 h 64"/>
                  <a:gd name="T46" fmla="*/ 32 w 65"/>
                  <a:gd name="T47" fmla="*/ 17 h 64"/>
                  <a:gd name="T48" fmla="*/ 29 w 65"/>
                  <a:gd name="T49" fmla="*/ 27 h 64"/>
                  <a:gd name="T50" fmla="*/ 50 w 65"/>
                  <a:gd name="T51" fmla="*/ 37 h 64"/>
                  <a:gd name="T52" fmla="*/ 35 w 65"/>
                  <a:gd name="T53" fmla="*/ 5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5" h="64">
                    <a:moveTo>
                      <a:pt x="62" y="36"/>
                    </a:moveTo>
                    <a:cubicBezTo>
                      <a:pt x="62" y="35"/>
                      <a:pt x="62" y="34"/>
                      <a:pt x="62" y="32"/>
                    </a:cubicBezTo>
                    <a:cubicBezTo>
                      <a:pt x="62" y="16"/>
                      <a:pt x="49" y="3"/>
                      <a:pt x="33" y="3"/>
                    </a:cubicBezTo>
                    <a:cubicBezTo>
                      <a:pt x="31" y="3"/>
                      <a:pt x="29" y="3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1"/>
                      <a:pt x="1" y="25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49"/>
                      <a:pt x="16" y="62"/>
                      <a:pt x="33" y="62"/>
                    </a:cubicBezTo>
                    <a:cubicBezTo>
                      <a:pt x="34" y="62"/>
                      <a:pt x="36" y="62"/>
                      <a:pt x="38" y="62"/>
                    </a:cubicBezTo>
                    <a:cubicBezTo>
                      <a:pt x="41" y="63"/>
                      <a:pt x="44" y="64"/>
                      <a:pt x="47" y="64"/>
                    </a:cubicBezTo>
                    <a:cubicBezTo>
                      <a:pt x="57" y="64"/>
                      <a:pt x="65" y="56"/>
                      <a:pt x="65" y="46"/>
                    </a:cubicBezTo>
                    <a:cubicBezTo>
                      <a:pt x="65" y="43"/>
                      <a:pt x="64" y="39"/>
                      <a:pt x="62" y="36"/>
                    </a:cubicBezTo>
                    <a:close/>
                    <a:moveTo>
                      <a:pt x="35" y="54"/>
                    </a:moveTo>
                    <a:cubicBezTo>
                      <a:pt x="26" y="55"/>
                      <a:pt x="21" y="53"/>
                      <a:pt x="17" y="49"/>
                    </a:cubicBezTo>
                    <a:cubicBezTo>
                      <a:pt x="13" y="45"/>
                      <a:pt x="15" y="40"/>
                      <a:pt x="18" y="39"/>
                    </a:cubicBezTo>
                    <a:cubicBezTo>
                      <a:pt x="22" y="39"/>
                      <a:pt x="24" y="44"/>
                      <a:pt x="26" y="45"/>
                    </a:cubicBezTo>
                    <a:cubicBezTo>
                      <a:pt x="28" y="46"/>
                      <a:pt x="36" y="49"/>
                      <a:pt x="40" y="44"/>
                    </a:cubicBezTo>
                    <a:cubicBezTo>
                      <a:pt x="44" y="39"/>
                      <a:pt x="37" y="37"/>
                      <a:pt x="32" y="36"/>
                    </a:cubicBezTo>
                    <a:cubicBezTo>
                      <a:pt x="24" y="35"/>
                      <a:pt x="14" y="31"/>
                      <a:pt x="15" y="23"/>
                    </a:cubicBezTo>
                    <a:cubicBezTo>
                      <a:pt x="16" y="15"/>
                      <a:pt x="22" y="11"/>
                      <a:pt x="28" y="10"/>
                    </a:cubicBezTo>
                    <a:cubicBezTo>
                      <a:pt x="37" y="9"/>
                      <a:pt x="42" y="11"/>
                      <a:pt x="46" y="15"/>
                    </a:cubicBezTo>
                    <a:cubicBezTo>
                      <a:pt x="51" y="19"/>
                      <a:pt x="48" y="24"/>
                      <a:pt x="45" y="24"/>
                    </a:cubicBezTo>
                    <a:cubicBezTo>
                      <a:pt x="42" y="24"/>
                      <a:pt x="39" y="17"/>
                      <a:pt x="32" y="17"/>
                    </a:cubicBezTo>
                    <a:cubicBezTo>
                      <a:pt x="25" y="17"/>
                      <a:pt x="20" y="24"/>
                      <a:pt x="29" y="27"/>
                    </a:cubicBezTo>
                    <a:cubicBezTo>
                      <a:pt x="37" y="29"/>
                      <a:pt x="47" y="30"/>
                      <a:pt x="50" y="37"/>
                    </a:cubicBezTo>
                    <a:cubicBezTo>
                      <a:pt x="53" y="45"/>
                      <a:pt x="45" y="54"/>
                      <a:pt x="35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6" name="Freeform 195"/>
              <p:cNvSpPr>
                <a:spLocks noEditPoints="1"/>
              </p:cNvSpPr>
              <p:nvPr/>
            </p:nvSpPr>
            <p:spPr bwMode="auto">
              <a:xfrm>
                <a:off x="5156634" y="2140536"/>
                <a:ext cx="262282" cy="281855"/>
              </a:xfrm>
              <a:custGeom>
                <a:avLst/>
                <a:gdLst>
                  <a:gd name="T0" fmla="*/ 78 w 82"/>
                  <a:gd name="T1" fmla="*/ 22 h 88"/>
                  <a:gd name="T2" fmla="*/ 50 w 82"/>
                  <a:gd name="T3" fmla="*/ 2 h 88"/>
                  <a:gd name="T4" fmla="*/ 40 w 82"/>
                  <a:gd name="T5" fmla="*/ 4 h 88"/>
                  <a:gd name="T6" fmla="*/ 3 w 82"/>
                  <a:gd name="T7" fmla="*/ 55 h 88"/>
                  <a:gd name="T8" fmla="*/ 4 w 82"/>
                  <a:gd name="T9" fmla="*/ 65 h 88"/>
                  <a:gd name="T10" fmla="*/ 32 w 82"/>
                  <a:gd name="T11" fmla="*/ 85 h 88"/>
                  <a:gd name="T12" fmla="*/ 42 w 82"/>
                  <a:gd name="T13" fmla="*/ 84 h 88"/>
                  <a:gd name="T14" fmla="*/ 80 w 82"/>
                  <a:gd name="T15" fmla="*/ 33 h 88"/>
                  <a:gd name="T16" fmla="*/ 78 w 82"/>
                  <a:gd name="T17" fmla="*/ 22 h 88"/>
                  <a:gd name="T18" fmla="*/ 54 w 82"/>
                  <a:gd name="T19" fmla="*/ 9 h 88"/>
                  <a:gd name="T20" fmla="*/ 70 w 82"/>
                  <a:gd name="T21" fmla="*/ 21 h 88"/>
                  <a:gd name="T22" fmla="*/ 68 w 82"/>
                  <a:gd name="T23" fmla="*/ 23 h 88"/>
                  <a:gd name="T24" fmla="*/ 53 w 82"/>
                  <a:gd name="T25" fmla="*/ 11 h 88"/>
                  <a:gd name="T26" fmla="*/ 54 w 82"/>
                  <a:gd name="T27" fmla="*/ 9 h 88"/>
                  <a:gd name="T28" fmla="*/ 21 w 82"/>
                  <a:gd name="T29" fmla="*/ 71 h 88"/>
                  <a:gd name="T30" fmla="*/ 20 w 82"/>
                  <a:gd name="T31" fmla="*/ 64 h 88"/>
                  <a:gd name="T32" fmla="*/ 27 w 82"/>
                  <a:gd name="T33" fmla="*/ 63 h 88"/>
                  <a:gd name="T34" fmla="*/ 28 w 82"/>
                  <a:gd name="T35" fmla="*/ 70 h 88"/>
                  <a:gd name="T36" fmla="*/ 21 w 82"/>
                  <a:gd name="T37" fmla="*/ 71 h 88"/>
                  <a:gd name="T38" fmla="*/ 45 w 82"/>
                  <a:gd name="T39" fmla="*/ 71 h 88"/>
                  <a:gd name="T40" fmla="*/ 14 w 82"/>
                  <a:gd name="T41" fmla="*/ 48 h 88"/>
                  <a:gd name="T42" fmla="*/ 43 w 82"/>
                  <a:gd name="T43" fmla="*/ 9 h 88"/>
                  <a:gd name="T44" fmla="*/ 74 w 82"/>
                  <a:gd name="T45" fmla="*/ 32 h 88"/>
                  <a:gd name="T46" fmla="*/ 45 w 82"/>
                  <a:gd name="T47" fmla="*/ 7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2" h="88">
                    <a:moveTo>
                      <a:pt x="78" y="2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47" y="0"/>
                      <a:pt x="43" y="1"/>
                      <a:pt x="40" y="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8"/>
                      <a:pt x="1" y="63"/>
                      <a:pt x="4" y="6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5" y="88"/>
                      <a:pt x="40" y="87"/>
                      <a:pt x="42" y="84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82" y="29"/>
                      <a:pt x="81" y="25"/>
                      <a:pt x="78" y="22"/>
                    </a:cubicBezTo>
                    <a:close/>
                    <a:moveTo>
                      <a:pt x="54" y="9"/>
                    </a:moveTo>
                    <a:cubicBezTo>
                      <a:pt x="70" y="21"/>
                      <a:pt x="70" y="21"/>
                      <a:pt x="70" y="21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53" y="11"/>
                      <a:pt x="53" y="11"/>
                      <a:pt x="53" y="11"/>
                    </a:cubicBezTo>
                    <a:lnTo>
                      <a:pt x="54" y="9"/>
                    </a:lnTo>
                    <a:close/>
                    <a:moveTo>
                      <a:pt x="21" y="71"/>
                    </a:moveTo>
                    <a:cubicBezTo>
                      <a:pt x="19" y="70"/>
                      <a:pt x="18" y="67"/>
                      <a:pt x="20" y="64"/>
                    </a:cubicBezTo>
                    <a:cubicBezTo>
                      <a:pt x="22" y="62"/>
                      <a:pt x="25" y="62"/>
                      <a:pt x="27" y="63"/>
                    </a:cubicBezTo>
                    <a:cubicBezTo>
                      <a:pt x="29" y="65"/>
                      <a:pt x="29" y="68"/>
                      <a:pt x="28" y="70"/>
                    </a:cubicBezTo>
                    <a:cubicBezTo>
                      <a:pt x="26" y="72"/>
                      <a:pt x="23" y="73"/>
                      <a:pt x="21" y="71"/>
                    </a:cubicBezTo>
                    <a:close/>
                    <a:moveTo>
                      <a:pt x="45" y="71"/>
                    </a:moveTo>
                    <a:cubicBezTo>
                      <a:pt x="14" y="48"/>
                      <a:pt x="14" y="48"/>
                      <a:pt x="14" y="4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74" y="32"/>
                      <a:pt x="74" y="32"/>
                      <a:pt x="74" y="32"/>
                    </a:cubicBezTo>
                    <a:lnTo>
                      <a:pt x="45" y="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6" name="Freeform 205"/>
              <p:cNvSpPr>
                <a:spLocks noEditPoints="1"/>
              </p:cNvSpPr>
              <p:nvPr/>
            </p:nvSpPr>
            <p:spPr bwMode="auto">
              <a:xfrm>
                <a:off x="4814101" y="2956741"/>
                <a:ext cx="137013" cy="152672"/>
              </a:xfrm>
              <a:custGeom>
                <a:avLst/>
                <a:gdLst>
                  <a:gd name="T0" fmla="*/ 34 w 43"/>
                  <a:gd name="T1" fmla="*/ 15 h 48"/>
                  <a:gd name="T2" fmla="*/ 36 w 43"/>
                  <a:gd name="T3" fmla="*/ 12 h 48"/>
                  <a:gd name="T4" fmla="*/ 39 w 43"/>
                  <a:gd name="T5" fmla="*/ 7 h 48"/>
                  <a:gd name="T6" fmla="*/ 38 w 43"/>
                  <a:gd name="T7" fmla="*/ 1 h 48"/>
                  <a:gd name="T8" fmla="*/ 34 w 43"/>
                  <a:gd name="T9" fmla="*/ 0 h 48"/>
                  <a:gd name="T10" fmla="*/ 27 w 43"/>
                  <a:gd name="T11" fmla="*/ 3 h 48"/>
                  <a:gd name="T12" fmla="*/ 21 w 43"/>
                  <a:gd name="T13" fmla="*/ 14 h 48"/>
                  <a:gd name="T14" fmla="*/ 16 w 43"/>
                  <a:gd name="T15" fmla="*/ 3 h 48"/>
                  <a:gd name="T16" fmla="*/ 10 w 43"/>
                  <a:gd name="T17" fmla="*/ 1 h 48"/>
                  <a:gd name="T18" fmla="*/ 6 w 43"/>
                  <a:gd name="T19" fmla="*/ 3 h 48"/>
                  <a:gd name="T20" fmla="*/ 7 w 43"/>
                  <a:gd name="T21" fmla="*/ 12 h 48"/>
                  <a:gd name="T22" fmla="*/ 10 w 43"/>
                  <a:gd name="T23" fmla="*/ 15 h 48"/>
                  <a:gd name="T24" fmla="*/ 0 w 43"/>
                  <a:gd name="T25" fmla="*/ 15 h 48"/>
                  <a:gd name="T26" fmla="*/ 0 w 43"/>
                  <a:gd name="T27" fmla="*/ 27 h 48"/>
                  <a:gd name="T28" fmla="*/ 3 w 43"/>
                  <a:gd name="T29" fmla="*/ 27 h 48"/>
                  <a:gd name="T30" fmla="*/ 3 w 43"/>
                  <a:gd name="T31" fmla="*/ 48 h 48"/>
                  <a:gd name="T32" fmla="*/ 40 w 43"/>
                  <a:gd name="T33" fmla="*/ 48 h 48"/>
                  <a:gd name="T34" fmla="*/ 40 w 43"/>
                  <a:gd name="T35" fmla="*/ 27 h 48"/>
                  <a:gd name="T36" fmla="*/ 43 w 43"/>
                  <a:gd name="T37" fmla="*/ 27 h 48"/>
                  <a:gd name="T38" fmla="*/ 43 w 43"/>
                  <a:gd name="T39" fmla="*/ 15 h 48"/>
                  <a:gd name="T40" fmla="*/ 34 w 43"/>
                  <a:gd name="T41" fmla="*/ 15 h 48"/>
                  <a:gd name="T42" fmla="*/ 29 w 43"/>
                  <a:gd name="T43" fmla="*/ 5 h 48"/>
                  <a:gd name="T44" fmla="*/ 34 w 43"/>
                  <a:gd name="T45" fmla="*/ 3 h 48"/>
                  <a:gd name="T46" fmla="*/ 35 w 43"/>
                  <a:gd name="T47" fmla="*/ 4 h 48"/>
                  <a:gd name="T48" fmla="*/ 34 w 43"/>
                  <a:gd name="T49" fmla="*/ 10 h 48"/>
                  <a:gd name="T50" fmla="*/ 27 w 43"/>
                  <a:gd name="T51" fmla="*/ 15 h 48"/>
                  <a:gd name="T52" fmla="*/ 24 w 43"/>
                  <a:gd name="T53" fmla="*/ 15 h 48"/>
                  <a:gd name="T54" fmla="*/ 29 w 43"/>
                  <a:gd name="T55" fmla="*/ 5 h 48"/>
                  <a:gd name="T56" fmla="*/ 8 w 43"/>
                  <a:gd name="T57" fmla="*/ 7 h 48"/>
                  <a:gd name="T58" fmla="*/ 9 w 43"/>
                  <a:gd name="T59" fmla="*/ 5 h 48"/>
                  <a:gd name="T60" fmla="*/ 10 w 43"/>
                  <a:gd name="T61" fmla="*/ 4 h 48"/>
                  <a:gd name="T62" fmla="*/ 10 w 43"/>
                  <a:gd name="T63" fmla="*/ 4 h 48"/>
                  <a:gd name="T64" fmla="*/ 13 w 43"/>
                  <a:gd name="T65" fmla="*/ 6 h 48"/>
                  <a:gd name="T66" fmla="*/ 17 w 43"/>
                  <a:gd name="T67" fmla="*/ 13 h 48"/>
                  <a:gd name="T68" fmla="*/ 17 w 43"/>
                  <a:gd name="T69" fmla="*/ 13 h 48"/>
                  <a:gd name="T70" fmla="*/ 17 w 43"/>
                  <a:gd name="T71" fmla="*/ 13 h 48"/>
                  <a:gd name="T72" fmla="*/ 9 w 43"/>
                  <a:gd name="T73" fmla="*/ 10 h 48"/>
                  <a:gd name="T74" fmla="*/ 8 w 43"/>
                  <a:gd name="T75" fmla="*/ 7 h 48"/>
                  <a:gd name="T76" fmla="*/ 18 w 43"/>
                  <a:gd name="T77" fmla="*/ 45 h 48"/>
                  <a:gd name="T78" fmla="*/ 6 w 43"/>
                  <a:gd name="T79" fmla="*/ 45 h 48"/>
                  <a:gd name="T80" fmla="*/ 6 w 43"/>
                  <a:gd name="T81" fmla="*/ 25 h 48"/>
                  <a:gd name="T82" fmla="*/ 18 w 43"/>
                  <a:gd name="T83" fmla="*/ 25 h 48"/>
                  <a:gd name="T84" fmla="*/ 18 w 43"/>
                  <a:gd name="T85" fmla="*/ 45 h 48"/>
                  <a:gd name="T86" fmla="*/ 18 w 43"/>
                  <a:gd name="T87" fmla="*/ 24 h 48"/>
                  <a:gd name="T88" fmla="*/ 3 w 43"/>
                  <a:gd name="T89" fmla="*/ 24 h 48"/>
                  <a:gd name="T90" fmla="*/ 3 w 43"/>
                  <a:gd name="T91" fmla="*/ 18 h 48"/>
                  <a:gd name="T92" fmla="*/ 18 w 43"/>
                  <a:gd name="T93" fmla="*/ 18 h 48"/>
                  <a:gd name="T94" fmla="*/ 18 w 43"/>
                  <a:gd name="T95" fmla="*/ 24 h 48"/>
                  <a:gd name="T96" fmla="*/ 37 w 43"/>
                  <a:gd name="T97" fmla="*/ 45 h 48"/>
                  <a:gd name="T98" fmla="*/ 25 w 43"/>
                  <a:gd name="T99" fmla="*/ 45 h 48"/>
                  <a:gd name="T100" fmla="*/ 25 w 43"/>
                  <a:gd name="T101" fmla="*/ 25 h 48"/>
                  <a:gd name="T102" fmla="*/ 37 w 43"/>
                  <a:gd name="T103" fmla="*/ 25 h 48"/>
                  <a:gd name="T104" fmla="*/ 37 w 43"/>
                  <a:gd name="T105" fmla="*/ 45 h 48"/>
                  <a:gd name="T106" fmla="*/ 40 w 43"/>
                  <a:gd name="T107" fmla="*/ 24 h 48"/>
                  <a:gd name="T108" fmla="*/ 25 w 43"/>
                  <a:gd name="T109" fmla="*/ 24 h 48"/>
                  <a:gd name="T110" fmla="*/ 25 w 43"/>
                  <a:gd name="T111" fmla="*/ 18 h 48"/>
                  <a:gd name="T112" fmla="*/ 40 w 43"/>
                  <a:gd name="T113" fmla="*/ 18 h 48"/>
                  <a:gd name="T114" fmla="*/ 40 w 43"/>
                  <a:gd name="T1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8">
                    <a:moveTo>
                      <a:pt x="34" y="15"/>
                    </a:moveTo>
                    <a:cubicBezTo>
                      <a:pt x="35" y="14"/>
                      <a:pt x="36" y="13"/>
                      <a:pt x="36" y="12"/>
                    </a:cubicBezTo>
                    <a:cubicBezTo>
                      <a:pt x="38" y="11"/>
                      <a:pt x="39" y="9"/>
                      <a:pt x="39" y="7"/>
                    </a:cubicBezTo>
                    <a:cubicBezTo>
                      <a:pt x="40" y="5"/>
                      <a:pt x="39" y="3"/>
                      <a:pt x="38" y="1"/>
                    </a:cubicBezTo>
                    <a:cubicBezTo>
                      <a:pt x="37" y="0"/>
                      <a:pt x="35" y="0"/>
                      <a:pt x="34" y="0"/>
                    </a:cubicBezTo>
                    <a:cubicBezTo>
                      <a:pt x="31" y="0"/>
                      <a:pt x="29" y="1"/>
                      <a:pt x="27" y="3"/>
                    </a:cubicBezTo>
                    <a:cubicBezTo>
                      <a:pt x="24" y="6"/>
                      <a:pt x="22" y="10"/>
                      <a:pt x="21" y="14"/>
                    </a:cubicBezTo>
                    <a:cubicBezTo>
                      <a:pt x="20" y="10"/>
                      <a:pt x="19" y="6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9" y="1"/>
                      <a:pt x="7" y="1"/>
                      <a:pt x="6" y="3"/>
                    </a:cubicBezTo>
                    <a:cubicBezTo>
                      <a:pt x="4" y="5"/>
                      <a:pt x="4" y="9"/>
                      <a:pt x="7" y="12"/>
                    </a:cubicBezTo>
                    <a:cubicBezTo>
                      <a:pt x="8" y="13"/>
                      <a:pt x="9" y="14"/>
                      <a:pt x="1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5"/>
                      <a:pt x="43" y="15"/>
                      <a:pt x="43" y="15"/>
                    </a:cubicBezTo>
                    <a:lnTo>
                      <a:pt x="34" y="15"/>
                    </a:lnTo>
                    <a:close/>
                    <a:moveTo>
                      <a:pt x="29" y="5"/>
                    </a:moveTo>
                    <a:cubicBezTo>
                      <a:pt x="31" y="4"/>
                      <a:pt x="32" y="3"/>
                      <a:pt x="34" y="3"/>
                    </a:cubicBezTo>
                    <a:cubicBezTo>
                      <a:pt x="34" y="3"/>
                      <a:pt x="35" y="3"/>
                      <a:pt x="35" y="4"/>
                    </a:cubicBezTo>
                    <a:cubicBezTo>
                      <a:pt x="37" y="5"/>
                      <a:pt x="36" y="8"/>
                      <a:pt x="34" y="10"/>
                    </a:cubicBezTo>
                    <a:cubicBezTo>
                      <a:pt x="32" y="12"/>
                      <a:pt x="29" y="14"/>
                      <a:pt x="27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2"/>
                      <a:pt x="27" y="8"/>
                      <a:pt x="29" y="5"/>
                    </a:cubicBezTo>
                    <a:close/>
                    <a:moveTo>
                      <a:pt x="8" y="7"/>
                    </a:moveTo>
                    <a:cubicBezTo>
                      <a:pt x="8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5"/>
                      <a:pt x="13" y="6"/>
                    </a:cubicBezTo>
                    <a:cubicBezTo>
                      <a:pt x="15" y="7"/>
                      <a:pt x="16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4" y="13"/>
                      <a:pt x="11" y="11"/>
                      <a:pt x="9" y="10"/>
                    </a:cubicBezTo>
                    <a:cubicBezTo>
                      <a:pt x="9" y="9"/>
                      <a:pt x="8" y="8"/>
                      <a:pt x="8" y="7"/>
                    </a:cubicBezTo>
                    <a:close/>
                    <a:moveTo>
                      <a:pt x="18" y="45"/>
                    </a:moveTo>
                    <a:cubicBezTo>
                      <a:pt x="6" y="45"/>
                      <a:pt x="6" y="45"/>
                      <a:pt x="6" y="4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8" y="25"/>
                      <a:pt x="18" y="25"/>
                      <a:pt x="18" y="25"/>
                    </a:cubicBezTo>
                    <a:lnTo>
                      <a:pt x="18" y="45"/>
                    </a:lnTo>
                    <a:close/>
                    <a:moveTo>
                      <a:pt x="18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24"/>
                    </a:lnTo>
                    <a:close/>
                    <a:moveTo>
                      <a:pt x="37" y="45"/>
                    </a:move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7" y="25"/>
                      <a:pt x="37" y="25"/>
                      <a:pt x="37" y="25"/>
                    </a:cubicBezTo>
                    <a:lnTo>
                      <a:pt x="37" y="45"/>
                    </a:lnTo>
                    <a:close/>
                    <a:moveTo>
                      <a:pt x="40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40" y="18"/>
                      <a:pt x="40" y="18"/>
                      <a:pt x="40" y="18"/>
                    </a:cubicBezTo>
                    <a:lnTo>
                      <a:pt x="40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4" name="Freeform 223"/>
              <p:cNvSpPr>
                <a:spLocks noEditPoints="1"/>
              </p:cNvSpPr>
              <p:nvPr/>
            </p:nvSpPr>
            <p:spPr bwMode="auto">
              <a:xfrm>
                <a:off x="5646087" y="3307798"/>
                <a:ext cx="227050" cy="199648"/>
              </a:xfrm>
              <a:custGeom>
                <a:avLst/>
                <a:gdLst>
                  <a:gd name="T0" fmla="*/ 76 w 116"/>
                  <a:gd name="T1" fmla="*/ 15 h 102"/>
                  <a:gd name="T2" fmla="*/ 40 w 116"/>
                  <a:gd name="T3" fmla="*/ 0 h 102"/>
                  <a:gd name="T4" fmla="*/ 0 w 116"/>
                  <a:gd name="T5" fmla="*/ 15 h 102"/>
                  <a:gd name="T6" fmla="*/ 0 w 116"/>
                  <a:gd name="T7" fmla="*/ 102 h 102"/>
                  <a:gd name="T8" fmla="*/ 40 w 116"/>
                  <a:gd name="T9" fmla="*/ 87 h 102"/>
                  <a:gd name="T10" fmla="*/ 76 w 116"/>
                  <a:gd name="T11" fmla="*/ 102 h 102"/>
                  <a:gd name="T12" fmla="*/ 116 w 116"/>
                  <a:gd name="T13" fmla="*/ 87 h 102"/>
                  <a:gd name="T14" fmla="*/ 116 w 116"/>
                  <a:gd name="T15" fmla="*/ 0 h 102"/>
                  <a:gd name="T16" fmla="*/ 76 w 116"/>
                  <a:gd name="T17" fmla="*/ 15 h 102"/>
                  <a:gd name="T18" fmla="*/ 44 w 116"/>
                  <a:gd name="T19" fmla="*/ 9 h 102"/>
                  <a:gd name="T20" fmla="*/ 73 w 116"/>
                  <a:gd name="T21" fmla="*/ 22 h 102"/>
                  <a:gd name="T22" fmla="*/ 73 w 116"/>
                  <a:gd name="T23" fmla="*/ 92 h 102"/>
                  <a:gd name="T24" fmla="*/ 44 w 116"/>
                  <a:gd name="T25" fmla="*/ 80 h 102"/>
                  <a:gd name="T26" fmla="*/ 44 w 116"/>
                  <a:gd name="T27" fmla="*/ 9 h 102"/>
                  <a:gd name="T28" fmla="*/ 8 w 116"/>
                  <a:gd name="T29" fmla="*/ 20 h 102"/>
                  <a:gd name="T30" fmla="*/ 37 w 116"/>
                  <a:gd name="T31" fmla="*/ 9 h 102"/>
                  <a:gd name="T32" fmla="*/ 37 w 116"/>
                  <a:gd name="T33" fmla="*/ 80 h 102"/>
                  <a:gd name="T34" fmla="*/ 8 w 116"/>
                  <a:gd name="T35" fmla="*/ 92 h 102"/>
                  <a:gd name="T36" fmla="*/ 8 w 116"/>
                  <a:gd name="T37" fmla="*/ 20 h 102"/>
                  <a:gd name="T38" fmla="*/ 109 w 116"/>
                  <a:gd name="T39" fmla="*/ 82 h 102"/>
                  <a:gd name="T40" fmla="*/ 80 w 116"/>
                  <a:gd name="T41" fmla="*/ 92 h 102"/>
                  <a:gd name="T42" fmla="*/ 80 w 116"/>
                  <a:gd name="T43" fmla="*/ 22 h 102"/>
                  <a:gd name="T44" fmla="*/ 109 w 116"/>
                  <a:gd name="T45" fmla="*/ 10 h 102"/>
                  <a:gd name="T46" fmla="*/ 109 w 116"/>
                  <a:gd name="T47" fmla="*/ 8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102">
                    <a:moveTo>
                      <a:pt x="76" y="15"/>
                    </a:moveTo>
                    <a:lnTo>
                      <a:pt x="40" y="0"/>
                    </a:lnTo>
                    <a:lnTo>
                      <a:pt x="0" y="15"/>
                    </a:lnTo>
                    <a:lnTo>
                      <a:pt x="0" y="102"/>
                    </a:lnTo>
                    <a:lnTo>
                      <a:pt x="40" y="87"/>
                    </a:lnTo>
                    <a:lnTo>
                      <a:pt x="76" y="102"/>
                    </a:lnTo>
                    <a:lnTo>
                      <a:pt x="116" y="87"/>
                    </a:lnTo>
                    <a:lnTo>
                      <a:pt x="116" y="0"/>
                    </a:lnTo>
                    <a:lnTo>
                      <a:pt x="76" y="15"/>
                    </a:lnTo>
                    <a:close/>
                    <a:moveTo>
                      <a:pt x="44" y="9"/>
                    </a:moveTo>
                    <a:lnTo>
                      <a:pt x="73" y="22"/>
                    </a:lnTo>
                    <a:lnTo>
                      <a:pt x="73" y="92"/>
                    </a:lnTo>
                    <a:lnTo>
                      <a:pt x="44" y="80"/>
                    </a:lnTo>
                    <a:lnTo>
                      <a:pt x="44" y="9"/>
                    </a:lnTo>
                    <a:close/>
                    <a:moveTo>
                      <a:pt x="8" y="20"/>
                    </a:moveTo>
                    <a:lnTo>
                      <a:pt x="37" y="9"/>
                    </a:lnTo>
                    <a:lnTo>
                      <a:pt x="37" y="80"/>
                    </a:lnTo>
                    <a:lnTo>
                      <a:pt x="8" y="92"/>
                    </a:lnTo>
                    <a:lnTo>
                      <a:pt x="8" y="20"/>
                    </a:lnTo>
                    <a:close/>
                    <a:moveTo>
                      <a:pt x="109" y="82"/>
                    </a:moveTo>
                    <a:lnTo>
                      <a:pt x="80" y="92"/>
                    </a:lnTo>
                    <a:lnTo>
                      <a:pt x="80" y="22"/>
                    </a:lnTo>
                    <a:lnTo>
                      <a:pt x="109" y="10"/>
                    </a:lnTo>
                    <a:lnTo>
                      <a:pt x="109" y="8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338612" y="1307499"/>
              <a:ext cx="4752155" cy="5505588"/>
              <a:chOff x="6868614" y="762985"/>
              <a:chExt cx="5222153" cy="6050102"/>
            </a:xfrm>
            <a:grpFill/>
          </p:grpSpPr>
          <p:sp>
            <p:nvSpPr>
              <p:cNvPr id="312" name="Freeform 55"/>
              <p:cNvSpPr>
                <a:spLocks noEditPoints="1"/>
              </p:cNvSpPr>
              <p:nvPr/>
            </p:nvSpPr>
            <p:spPr bwMode="auto">
              <a:xfrm>
                <a:off x="11738448" y="4076742"/>
                <a:ext cx="342533" cy="319044"/>
              </a:xfrm>
              <a:custGeom>
                <a:avLst/>
                <a:gdLst>
                  <a:gd name="T0" fmla="*/ 53 w 107"/>
                  <a:gd name="T1" fmla="*/ 13 h 100"/>
                  <a:gd name="T2" fmla="*/ 37 w 107"/>
                  <a:gd name="T3" fmla="*/ 16 h 100"/>
                  <a:gd name="T4" fmla="*/ 24 w 107"/>
                  <a:gd name="T5" fmla="*/ 23 h 100"/>
                  <a:gd name="T6" fmla="*/ 13 w 107"/>
                  <a:gd name="T7" fmla="*/ 43 h 100"/>
                  <a:gd name="T8" fmla="*/ 17 w 107"/>
                  <a:gd name="T9" fmla="*/ 55 h 100"/>
                  <a:gd name="T10" fmla="*/ 27 w 107"/>
                  <a:gd name="T11" fmla="*/ 66 h 100"/>
                  <a:gd name="T12" fmla="*/ 33 w 107"/>
                  <a:gd name="T13" fmla="*/ 75 h 100"/>
                  <a:gd name="T14" fmla="*/ 33 w 107"/>
                  <a:gd name="T15" fmla="*/ 79 h 100"/>
                  <a:gd name="T16" fmla="*/ 36 w 107"/>
                  <a:gd name="T17" fmla="*/ 77 h 100"/>
                  <a:gd name="T18" fmla="*/ 45 w 107"/>
                  <a:gd name="T19" fmla="*/ 73 h 100"/>
                  <a:gd name="T20" fmla="*/ 47 w 107"/>
                  <a:gd name="T21" fmla="*/ 73 h 100"/>
                  <a:gd name="T22" fmla="*/ 53 w 107"/>
                  <a:gd name="T23" fmla="*/ 73 h 100"/>
                  <a:gd name="T24" fmla="*/ 70 w 107"/>
                  <a:gd name="T25" fmla="*/ 71 h 100"/>
                  <a:gd name="T26" fmla="*/ 83 w 107"/>
                  <a:gd name="T27" fmla="*/ 64 h 100"/>
                  <a:gd name="T28" fmla="*/ 93 w 107"/>
                  <a:gd name="T29" fmla="*/ 43 h 100"/>
                  <a:gd name="T30" fmla="*/ 83 w 107"/>
                  <a:gd name="T31" fmla="*/ 23 h 100"/>
                  <a:gd name="T32" fmla="*/ 70 w 107"/>
                  <a:gd name="T33" fmla="*/ 16 h 100"/>
                  <a:gd name="T34" fmla="*/ 53 w 107"/>
                  <a:gd name="T35" fmla="*/ 13 h 100"/>
                  <a:gd name="T36" fmla="*/ 53 w 107"/>
                  <a:gd name="T37" fmla="*/ 0 h 100"/>
                  <a:gd name="T38" fmla="*/ 53 w 107"/>
                  <a:gd name="T39" fmla="*/ 0 h 100"/>
                  <a:gd name="T40" fmla="*/ 107 w 107"/>
                  <a:gd name="T41" fmla="*/ 43 h 100"/>
                  <a:gd name="T42" fmla="*/ 53 w 107"/>
                  <a:gd name="T43" fmla="*/ 87 h 100"/>
                  <a:gd name="T44" fmla="*/ 45 w 107"/>
                  <a:gd name="T45" fmla="*/ 86 h 100"/>
                  <a:gd name="T46" fmla="*/ 7 w 107"/>
                  <a:gd name="T47" fmla="*/ 100 h 100"/>
                  <a:gd name="T48" fmla="*/ 7 w 107"/>
                  <a:gd name="T49" fmla="*/ 97 h 100"/>
                  <a:gd name="T50" fmla="*/ 20 w 107"/>
                  <a:gd name="T51" fmla="*/ 80 h 100"/>
                  <a:gd name="T52" fmla="*/ 20 w 107"/>
                  <a:gd name="T53" fmla="*/ 77 h 100"/>
                  <a:gd name="T54" fmla="*/ 0 w 107"/>
                  <a:gd name="T55" fmla="*/ 43 h 100"/>
                  <a:gd name="T56" fmla="*/ 53 w 107"/>
                  <a:gd name="T5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00">
                    <a:moveTo>
                      <a:pt x="53" y="13"/>
                    </a:moveTo>
                    <a:cubicBezTo>
                      <a:pt x="48" y="13"/>
                      <a:pt x="42" y="14"/>
                      <a:pt x="37" y="16"/>
                    </a:cubicBezTo>
                    <a:cubicBezTo>
                      <a:pt x="32" y="18"/>
                      <a:pt x="28" y="20"/>
                      <a:pt x="24" y="23"/>
                    </a:cubicBezTo>
                    <a:cubicBezTo>
                      <a:pt x="17" y="29"/>
                      <a:pt x="13" y="36"/>
                      <a:pt x="13" y="43"/>
                    </a:cubicBezTo>
                    <a:cubicBezTo>
                      <a:pt x="13" y="48"/>
                      <a:pt x="14" y="52"/>
                      <a:pt x="17" y="55"/>
                    </a:cubicBezTo>
                    <a:cubicBezTo>
                      <a:pt x="19" y="59"/>
                      <a:pt x="23" y="63"/>
                      <a:pt x="27" y="66"/>
                    </a:cubicBezTo>
                    <a:cubicBezTo>
                      <a:pt x="30" y="68"/>
                      <a:pt x="32" y="71"/>
                      <a:pt x="33" y="75"/>
                    </a:cubicBezTo>
                    <a:cubicBezTo>
                      <a:pt x="33" y="76"/>
                      <a:pt x="33" y="78"/>
                      <a:pt x="33" y="79"/>
                    </a:cubicBezTo>
                    <a:cubicBezTo>
                      <a:pt x="34" y="78"/>
                      <a:pt x="35" y="78"/>
                      <a:pt x="36" y="77"/>
                    </a:cubicBezTo>
                    <a:cubicBezTo>
                      <a:pt x="38" y="74"/>
                      <a:pt x="42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9" y="73"/>
                      <a:pt x="51" y="73"/>
                      <a:pt x="53" y="73"/>
                    </a:cubicBezTo>
                    <a:cubicBezTo>
                      <a:pt x="59" y="73"/>
                      <a:pt x="65" y="73"/>
                      <a:pt x="70" y="71"/>
                    </a:cubicBezTo>
                    <a:cubicBezTo>
                      <a:pt x="75" y="69"/>
                      <a:pt x="79" y="67"/>
                      <a:pt x="83" y="64"/>
                    </a:cubicBezTo>
                    <a:cubicBezTo>
                      <a:pt x="90" y="58"/>
                      <a:pt x="93" y="51"/>
                      <a:pt x="93" y="43"/>
                    </a:cubicBezTo>
                    <a:cubicBezTo>
                      <a:pt x="93" y="36"/>
                      <a:pt x="90" y="29"/>
                      <a:pt x="83" y="23"/>
                    </a:cubicBezTo>
                    <a:cubicBezTo>
                      <a:pt x="79" y="20"/>
                      <a:pt x="75" y="18"/>
                      <a:pt x="70" y="16"/>
                    </a:cubicBezTo>
                    <a:cubicBezTo>
                      <a:pt x="65" y="14"/>
                      <a:pt x="59" y="13"/>
                      <a:pt x="53" y="13"/>
                    </a:cubicBezTo>
                    <a:close/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7" y="19"/>
                      <a:pt x="107" y="43"/>
                    </a:cubicBezTo>
                    <a:cubicBezTo>
                      <a:pt x="107" y="67"/>
                      <a:pt x="83" y="87"/>
                      <a:pt x="53" y="87"/>
                    </a:cubicBezTo>
                    <a:cubicBezTo>
                      <a:pt x="51" y="87"/>
                      <a:pt x="48" y="87"/>
                      <a:pt x="45" y="86"/>
                    </a:cubicBezTo>
                    <a:cubicBezTo>
                      <a:pt x="34" y="98"/>
                      <a:pt x="20" y="100"/>
                      <a:pt x="7" y="100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14" y="94"/>
                      <a:pt x="20" y="87"/>
                      <a:pt x="20" y="80"/>
                    </a:cubicBezTo>
                    <a:cubicBezTo>
                      <a:pt x="20" y="79"/>
                      <a:pt x="20" y="78"/>
                      <a:pt x="20" y="77"/>
                    </a:cubicBezTo>
                    <a:cubicBezTo>
                      <a:pt x="8" y="69"/>
                      <a:pt x="0" y="57"/>
                      <a:pt x="0" y="43"/>
                    </a:cubicBezTo>
                    <a:cubicBezTo>
                      <a:pt x="0" y="19"/>
                      <a:pt x="2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3" name="Freeform 56"/>
              <p:cNvSpPr>
                <a:spLocks noEditPoints="1"/>
              </p:cNvSpPr>
              <p:nvPr/>
            </p:nvSpPr>
            <p:spPr bwMode="auto">
              <a:xfrm>
                <a:off x="11501612" y="4250944"/>
                <a:ext cx="215306" cy="215306"/>
              </a:xfrm>
              <a:custGeom>
                <a:avLst/>
                <a:gdLst>
                  <a:gd name="T0" fmla="*/ 62 w 67"/>
                  <a:gd name="T1" fmla="*/ 17 h 67"/>
                  <a:gd name="T2" fmla="*/ 67 w 67"/>
                  <a:gd name="T3" fmla="*/ 13 h 67"/>
                  <a:gd name="T4" fmla="*/ 67 w 67"/>
                  <a:gd name="T5" fmla="*/ 5 h 67"/>
                  <a:gd name="T6" fmla="*/ 58 w 67"/>
                  <a:gd name="T7" fmla="*/ 5 h 67"/>
                  <a:gd name="T8" fmla="*/ 58 w 67"/>
                  <a:gd name="T9" fmla="*/ 0 h 67"/>
                  <a:gd name="T10" fmla="*/ 4 w 67"/>
                  <a:gd name="T11" fmla="*/ 0 h 67"/>
                  <a:gd name="T12" fmla="*/ 0 w 67"/>
                  <a:gd name="T13" fmla="*/ 5 h 67"/>
                  <a:gd name="T14" fmla="*/ 0 w 67"/>
                  <a:gd name="T15" fmla="*/ 63 h 67"/>
                  <a:gd name="T16" fmla="*/ 4 w 67"/>
                  <a:gd name="T17" fmla="*/ 67 h 67"/>
                  <a:gd name="T18" fmla="*/ 58 w 67"/>
                  <a:gd name="T19" fmla="*/ 67 h 67"/>
                  <a:gd name="T20" fmla="*/ 58 w 67"/>
                  <a:gd name="T21" fmla="*/ 50 h 67"/>
                  <a:gd name="T22" fmla="*/ 62 w 67"/>
                  <a:gd name="T23" fmla="*/ 50 h 67"/>
                  <a:gd name="T24" fmla="*/ 67 w 67"/>
                  <a:gd name="T25" fmla="*/ 46 h 67"/>
                  <a:gd name="T26" fmla="*/ 67 w 67"/>
                  <a:gd name="T27" fmla="*/ 38 h 67"/>
                  <a:gd name="T28" fmla="*/ 58 w 67"/>
                  <a:gd name="T29" fmla="*/ 38 h 67"/>
                  <a:gd name="T30" fmla="*/ 58 w 67"/>
                  <a:gd name="T31" fmla="*/ 34 h 67"/>
                  <a:gd name="T32" fmla="*/ 62 w 67"/>
                  <a:gd name="T33" fmla="*/ 34 h 67"/>
                  <a:gd name="T34" fmla="*/ 67 w 67"/>
                  <a:gd name="T35" fmla="*/ 30 h 67"/>
                  <a:gd name="T36" fmla="*/ 67 w 67"/>
                  <a:gd name="T37" fmla="*/ 21 h 67"/>
                  <a:gd name="T38" fmla="*/ 58 w 67"/>
                  <a:gd name="T39" fmla="*/ 21 h 67"/>
                  <a:gd name="T40" fmla="*/ 58 w 67"/>
                  <a:gd name="T41" fmla="*/ 17 h 67"/>
                  <a:gd name="T42" fmla="*/ 62 w 67"/>
                  <a:gd name="T43" fmla="*/ 17 h 67"/>
                  <a:gd name="T44" fmla="*/ 37 w 67"/>
                  <a:gd name="T45" fmla="*/ 17 h 67"/>
                  <a:gd name="T46" fmla="*/ 46 w 67"/>
                  <a:gd name="T47" fmla="*/ 25 h 67"/>
                  <a:gd name="T48" fmla="*/ 37 w 67"/>
                  <a:gd name="T49" fmla="*/ 34 h 67"/>
                  <a:gd name="T50" fmla="*/ 29 w 67"/>
                  <a:gd name="T51" fmla="*/ 25 h 67"/>
                  <a:gd name="T52" fmla="*/ 37 w 67"/>
                  <a:gd name="T53" fmla="*/ 17 h 67"/>
                  <a:gd name="T54" fmla="*/ 16 w 67"/>
                  <a:gd name="T55" fmla="*/ 63 h 67"/>
                  <a:gd name="T56" fmla="*/ 12 w 67"/>
                  <a:gd name="T57" fmla="*/ 63 h 67"/>
                  <a:gd name="T58" fmla="*/ 12 w 67"/>
                  <a:gd name="T59" fmla="*/ 5 h 67"/>
                  <a:gd name="T60" fmla="*/ 16 w 67"/>
                  <a:gd name="T61" fmla="*/ 5 h 67"/>
                  <a:gd name="T62" fmla="*/ 16 w 67"/>
                  <a:gd name="T63" fmla="*/ 63 h 67"/>
                  <a:gd name="T64" fmla="*/ 50 w 67"/>
                  <a:gd name="T65" fmla="*/ 50 h 67"/>
                  <a:gd name="T66" fmla="*/ 25 w 67"/>
                  <a:gd name="T67" fmla="*/ 50 h 67"/>
                  <a:gd name="T68" fmla="*/ 25 w 67"/>
                  <a:gd name="T69" fmla="*/ 46 h 67"/>
                  <a:gd name="T70" fmla="*/ 33 w 67"/>
                  <a:gd name="T71" fmla="*/ 38 h 67"/>
                  <a:gd name="T72" fmla="*/ 33 w 67"/>
                  <a:gd name="T73" fmla="*/ 38 h 67"/>
                  <a:gd name="T74" fmla="*/ 41 w 67"/>
                  <a:gd name="T75" fmla="*/ 38 h 67"/>
                  <a:gd name="T76" fmla="*/ 50 w 67"/>
                  <a:gd name="T77" fmla="*/ 46 h 67"/>
                  <a:gd name="T78" fmla="*/ 50 w 67"/>
                  <a:gd name="T79" fmla="*/ 5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7" h="67">
                    <a:moveTo>
                      <a:pt x="62" y="17"/>
                    </a:moveTo>
                    <a:cubicBezTo>
                      <a:pt x="65" y="17"/>
                      <a:pt x="67" y="15"/>
                      <a:pt x="67" y="13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5"/>
                      <a:pt x="2" y="67"/>
                      <a:pt x="4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5" y="50"/>
                      <a:pt x="67" y="49"/>
                      <a:pt x="67" y="46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5" y="34"/>
                      <a:pt x="67" y="32"/>
                      <a:pt x="67" y="3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17"/>
                      <a:pt x="58" y="17"/>
                      <a:pt x="58" y="17"/>
                    </a:cubicBezTo>
                    <a:lnTo>
                      <a:pt x="62" y="17"/>
                    </a:lnTo>
                    <a:close/>
                    <a:moveTo>
                      <a:pt x="37" y="17"/>
                    </a:moveTo>
                    <a:cubicBezTo>
                      <a:pt x="42" y="17"/>
                      <a:pt x="46" y="21"/>
                      <a:pt x="46" y="25"/>
                    </a:cubicBezTo>
                    <a:cubicBezTo>
                      <a:pt x="46" y="30"/>
                      <a:pt x="42" y="34"/>
                      <a:pt x="37" y="34"/>
                    </a:cubicBezTo>
                    <a:cubicBezTo>
                      <a:pt x="33" y="34"/>
                      <a:pt x="29" y="30"/>
                      <a:pt x="29" y="25"/>
                    </a:cubicBezTo>
                    <a:cubicBezTo>
                      <a:pt x="29" y="21"/>
                      <a:pt x="33" y="17"/>
                      <a:pt x="37" y="17"/>
                    </a:cubicBezTo>
                    <a:close/>
                    <a:moveTo>
                      <a:pt x="16" y="63"/>
                    </a:move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5"/>
                      <a:pt x="16" y="5"/>
                      <a:pt x="16" y="5"/>
                    </a:cubicBezTo>
                    <a:lnTo>
                      <a:pt x="16" y="63"/>
                    </a:lnTo>
                    <a:close/>
                    <a:moveTo>
                      <a:pt x="50" y="50"/>
                    </a:move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2"/>
                      <a:pt x="28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6" y="38"/>
                      <a:pt x="50" y="42"/>
                      <a:pt x="50" y="46"/>
                    </a:cubicBezTo>
                    <a:lnTo>
                      <a:pt x="5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4" name="Freeform 57"/>
              <p:cNvSpPr>
                <a:spLocks noEditPoints="1"/>
              </p:cNvSpPr>
              <p:nvPr/>
            </p:nvSpPr>
            <p:spPr bwMode="auto">
              <a:xfrm>
                <a:off x="11869589" y="3663746"/>
                <a:ext cx="185947" cy="182031"/>
              </a:xfrm>
              <a:custGeom>
                <a:avLst/>
                <a:gdLst>
                  <a:gd name="T0" fmla="*/ 58 w 58"/>
                  <a:gd name="T1" fmla="*/ 29 h 57"/>
                  <a:gd name="T2" fmla="*/ 29 w 58"/>
                  <a:gd name="T3" fmla="*/ 57 h 57"/>
                  <a:gd name="T4" fmla="*/ 0 w 58"/>
                  <a:gd name="T5" fmla="*/ 29 h 57"/>
                  <a:gd name="T6" fmla="*/ 29 w 58"/>
                  <a:gd name="T7" fmla="*/ 0 h 57"/>
                  <a:gd name="T8" fmla="*/ 58 w 58"/>
                  <a:gd name="T9" fmla="*/ 29 h 57"/>
                  <a:gd name="T10" fmla="*/ 6 w 58"/>
                  <a:gd name="T11" fmla="*/ 29 h 57"/>
                  <a:gd name="T12" fmla="*/ 29 w 58"/>
                  <a:gd name="T13" fmla="*/ 52 h 57"/>
                  <a:gd name="T14" fmla="*/ 52 w 58"/>
                  <a:gd name="T15" fmla="*/ 29 h 57"/>
                  <a:gd name="T16" fmla="*/ 29 w 58"/>
                  <a:gd name="T17" fmla="*/ 6 h 57"/>
                  <a:gd name="T18" fmla="*/ 6 w 58"/>
                  <a:gd name="T19" fmla="*/ 29 h 57"/>
                  <a:gd name="T20" fmla="*/ 32 w 58"/>
                  <a:gd name="T21" fmla="*/ 12 h 57"/>
                  <a:gd name="T22" fmla="*/ 46 w 58"/>
                  <a:gd name="T23" fmla="*/ 26 h 57"/>
                  <a:gd name="T24" fmla="*/ 46 w 58"/>
                  <a:gd name="T25" fmla="*/ 31 h 57"/>
                  <a:gd name="T26" fmla="*/ 41 w 58"/>
                  <a:gd name="T27" fmla="*/ 31 h 57"/>
                  <a:gd name="T28" fmla="*/ 33 w 58"/>
                  <a:gd name="T29" fmla="*/ 23 h 57"/>
                  <a:gd name="T30" fmla="*/ 33 w 58"/>
                  <a:gd name="T31" fmla="*/ 43 h 57"/>
                  <a:gd name="T32" fmla="*/ 29 w 58"/>
                  <a:gd name="T33" fmla="*/ 47 h 57"/>
                  <a:gd name="T34" fmla="*/ 25 w 58"/>
                  <a:gd name="T35" fmla="*/ 43 h 57"/>
                  <a:gd name="T36" fmla="*/ 25 w 58"/>
                  <a:gd name="T37" fmla="*/ 23 h 57"/>
                  <a:gd name="T38" fmla="*/ 17 w 58"/>
                  <a:gd name="T39" fmla="*/ 31 h 57"/>
                  <a:gd name="T40" fmla="*/ 12 w 58"/>
                  <a:gd name="T41" fmla="*/ 31 h 57"/>
                  <a:gd name="T42" fmla="*/ 11 w 58"/>
                  <a:gd name="T43" fmla="*/ 29 h 57"/>
                  <a:gd name="T44" fmla="*/ 12 w 58"/>
                  <a:gd name="T45" fmla="*/ 26 h 57"/>
                  <a:gd name="T46" fmla="*/ 27 w 58"/>
                  <a:gd name="T47" fmla="*/ 12 h 57"/>
                  <a:gd name="T48" fmla="*/ 32 w 58"/>
                  <a:gd name="T49" fmla="*/ 1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6" y="29"/>
                    </a:moveTo>
                    <a:cubicBezTo>
                      <a:pt x="6" y="42"/>
                      <a:pt x="16" y="52"/>
                      <a:pt x="29" y="52"/>
                    </a:cubicBezTo>
                    <a:cubicBezTo>
                      <a:pt x="42" y="52"/>
                      <a:pt x="52" y="42"/>
                      <a:pt x="52" y="29"/>
                    </a:cubicBezTo>
                    <a:cubicBezTo>
                      <a:pt x="52" y="16"/>
                      <a:pt x="42" y="6"/>
                      <a:pt x="29" y="6"/>
                    </a:cubicBezTo>
                    <a:cubicBezTo>
                      <a:pt x="16" y="6"/>
                      <a:pt x="6" y="16"/>
                      <a:pt x="6" y="29"/>
                    </a:cubicBezTo>
                    <a:close/>
                    <a:moveTo>
                      <a:pt x="32" y="12"/>
                    </a:move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8"/>
                      <a:pt x="47" y="30"/>
                      <a:pt x="46" y="31"/>
                    </a:cubicBezTo>
                    <a:cubicBezTo>
                      <a:pt x="45" y="33"/>
                      <a:pt x="42" y="33"/>
                      <a:pt x="41" y="31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5"/>
                      <a:pt x="31" y="47"/>
                      <a:pt x="29" y="47"/>
                    </a:cubicBezTo>
                    <a:cubicBezTo>
                      <a:pt x="27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6" y="33"/>
                      <a:pt x="14" y="33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1"/>
                      <a:pt x="30" y="11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5" name="Freeform 58"/>
              <p:cNvSpPr>
                <a:spLocks noEditPoints="1"/>
              </p:cNvSpPr>
              <p:nvPr/>
            </p:nvSpPr>
            <p:spPr bwMode="auto">
              <a:xfrm>
                <a:off x="11838272" y="3890796"/>
                <a:ext cx="146800" cy="146799"/>
              </a:xfrm>
              <a:custGeom>
                <a:avLst/>
                <a:gdLst>
                  <a:gd name="T0" fmla="*/ 3 w 46"/>
                  <a:gd name="T1" fmla="*/ 0 h 46"/>
                  <a:gd name="T2" fmla="*/ 20 w 46"/>
                  <a:gd name="T3" fmla="*/ 0 h 46"/>
                  <a:gd name="T4" fmla="*/ 20 w 46"/>
                  <a:gd name="T5" fmla="*/ 3 h 46"/>
                  <a:gd name="T6" fmla="*/ 3 w 46"/>
                  <a:gd name="T7" fmla="*/ 3 h 46"/>
                  <a:gd name="T8" fmla="*/ 3 w 46"/>
                  <a:gd name="T9" fmla="*/ 0 h 46"/>
                  <a:gd name="T10" fmla="*/ 26 w 46"/>
                  <a:gd name="T11" fmla="*/ 0 h 46"/>
                  <a:gd name="T12" fmla="*/ 43 w 46"/>
                  <a:gd name="T13" fmla="*/ 0 h 46"/>
                  <a:gd name="T14" fmla="*/ 43 w 46"/>
                  <a:gd name="T15" fmla="*/ 3 h 46"/>
                  <a:gd name="T16" fmla="*/ 26 w 46"/>
                  <a:gd name="T17" fmla="*/ 3 h 46"/>
                  <a:gd name="T18" fmla="*/ 26 w 46"/>
                  <a:gd name="T19" fmla="*/ 0 h 46"/>
                  <a:gd name="T20" fmla="*/ 43 w 46"/>
                  <a:gd name="T21" fmla="*/ 14 h 46"/>
                  <a:gd name="T22" fmla="*/ 41 w 46"/>
                  <a:gd name="T23" fmla="*/ 14 h 46"/>
                  <a:gd name="T24" fmla="*/ 41 w 46"/>
                  <a:gd name="T25" fmla="*/ 3 h 46"/>
                  <a:gd name="T26" fmla="*/ 29 w 46"/>
                  <a:gd name="T27" fmla="*/ 3 h 46"/>
                  <a:gd name="T28" fmla="*/ 29 w 46"/>
                  <a:gd name="T29" fmla="*/ 14 h 46"/>
                  <a:gd name="T30" fmla="*/ 17 w 46"/>
                  <a:gd name="T31" fmla="*/ 14 h 46"/>
                  <a:gd name="T32" fmla="*/ 17 w 46"/>
                  <a:gd name="T33" fmla="*/ 3 h 46"/>
                  <a:gd name="T34" fmla="*/ 6 w 46"/>
                  <a:gd name="T35" fmla="*/ 3 h 46"/>
                  <a:gd name="T36" fmla="*/ 6 w 46"/>
                  <a:gd name="T37" fmla="*/ 14 h 46"/>
                  <a:gd name="T38" fmla="*/ 3 w 46"/>
                  <a:gd name="T39" fmla="*/ 14 h 46"/>
                  <a:gd name="T40" fmla="*/ 0 w 46"/>
                  <a:gd name="T41" fmla="*/ 18 h 46"/>
                  <a:gd name="T42" fmla="*/ 0 w 46"/>
                  <a:gd name="T43" fmla="*/ 43 h 46"/>
                  <a:gd name="T44" fmla="*/ 3 w 46"/>
                  <a:gd name="T45" fmla="*/ 46 h 46"/>
                  <a:gd name="T46" fmla="*/ 17 w 46"/>
                  <a:gd name="T47" fmla="*/ 46 h 46"/>
                  <a:gd name="T48" fmla="*/ 20 w 46"/>
                  <a:gd name="T49" fmla="*/ 43 h 46"/>
                  <a:gd name="T50" fmla="*/ 20 w 46"/>
                  <a:gd name="T51" fmla="*/ 26 h 46"/>
                  <a:gd name="T52" fmla="*/ 26 w 46"/>
                  <a:gd name="T53" fmla="*/ 26 h 46"/>
                  <a:gd name="T54" fmla="*/ 26 w 46"/>
                  <a:gd name="T55" fmla="*/ 43 h 46"/>
                  <a:gd name="T56" fmla="*/ 29 w 46"/>
                  <a:gd name="T57" fmla="*/ 46 h 46"/>
                  <a:gd name="T58" fmla="*/ 43 w 46"/>
                  <a:gd name="T59" fmla="*/ 46 h 46"/>
                  <a:gd name="T60" fmla="*/ 46 w 46"/>
                  <a:gd name="T61" fmla="*/ 43 h 46"/>
                  <a:gd name="T62" fmla="*/ 46 w 46"/>
                  <a:gd name="T63" fmla="*/ 18 h 46"/>
                  <a:gd name="T64" fmla="*/ 43 w 46"/>
                  <a:gd name="T65" fmla="*/ 14 h 46"/>
                  <a:gd name="T66" fmla="*/ 16 w 46"/>
                  <a:gd name="T67" fmla="*/ 43 h 46"/>
                  <a:gd name="T68" fmla="*/ 5 w 46"/>
                  <a:gd name="T69" fmla="*/ 43 h 46"/>
                  <a:gd name="T70" fmla="*/ 3 w 46"/>
                  <a:gd name="T71" fmla="*/ 42 h 46"/>
                  <a:gd name="T72" fmla="*/ 5 w 46"/>
                  <a:gd name="T73" fmla="*/ 40 h 46"/>
                  <a:gd name="T74" fmla="*/ 16 w 46"/>
                  <a:gd name="T75" fmla="*/ 40 h 46"/>
                  <a:gd name="T76" fmla="*/ 17 w 46"/>
                  <a:gd name="T77" fmla="*/ 42 h 46"/>
                  <a:gd name="T78" fmla="*/ 16 w 46"/>
                  <a:gd name="T79" fmla="*/ 43 h 46"/>
                  <a:gd name="T80" fmla="*/ 25 w 46"/>
                  <a:gd name="T81" fmla="*/ 23 h 46"/>
                  <a:gd name="T82" fmla="*/ 22 w 46"/>
                  <a:gd name="T83" fmla="*/ 23 h 46"/>
                  <a:gd name="T84" fmla="*/ 20 w 46"/>
                  <a:gd name="T85" fmla="*/ 22 h 46"/>
                  <a:gd name="T86" fmla="*/ 22 w 46"/>
                  <a:gd name="T87" fmla="*/ 20 h 46"/>
                  <a:gd name="T88" fmla="*/ 25 w 46"/>
                  <a:gd name="T89" fmla="*/ 20 h 46"/>
                  <a:gd name="T90" fmla="*/ 26 w 46"/>
                  <a:gd name="T91" fmla="*/ 22 h 46"/>
                  <a:gd name="T92" fmla="*/ 25 w 46"/>
                  <a:gd name="T93" fmla="*/ 23 h 46"/>
                  <a:gd name="T94" fmla="*/ 42 w 46"/>
                  <a:gd name="T95" fmla="*/ 43 h 46"/>
                  <a:gd name="T96" fmla="*/ 31 w 46"/>
                  <a:gd name="T97" fmla="*/ 43 h 46"/>
                  <a:gd name="T98" fmla="*/ 29 w 46"/>
                  <a:gd name="T99" fmla="*/ 42 h 46"/>
                  <a:gd name="T100" fmla="*/ 31 w 46"/>
                  <a:gd name="T101" fmla="*/ 40 h 46"/>
                  <a:gd name="T102" fmla="*/ 42 w 46"/>
                  <a:gd name="T103" fmla="*/ 40 h 46"/>
                  <a:gd name="T104" fmla="*/ 43 w 46"/>
                  <a:gd name="T105" fmla="*/ 42 h 46"/>
                  <a:gd name="T106" fmla="*/ 42 w 46"/>
                  <a:gd name="T107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46">
                    <a:moveTo>
                      <a:pt x="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  <a:moveTo>
                      <a:pt x="26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26" y="3"/>
                      <a:pt x="26" y="3"/>
                      <a:pt x="26" y="3"/>
                    </a:cubicBezTo>
                    <a:lnTo>
                      <a:pt x="26" y="0"/>
                    </a:lnTo>
                    <a:close/>
                    <a:moveTo>
                      <a:pt x="43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5"/>
                      <a:pt x="2" y="46"/>
                      <a:pt x="3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6"/>
                      <a:pt x="20" y="45"/>
                      <a:pt x="20" y="43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5"/>
                      <a:pt x="28" y="46"/>
                      <a:pt x="29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6" y="45"/>
                      <a:pt x="46" y="4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6"/>
                      <a:pt x="45" y="14"/>
                      <a:pt x="43" y="14"/>
                    </a:cubicBezTo>
                    <a:close/>
                    <a:moveTo>
                      <a:pt x="16" y="43"/>
                    </a:move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3" y="43"/>
                      <a:pt x="3" y="42"/>
                    </a:cubicBezTo>
                    <a:cubicBezTo>
                      <a:pt x="3" y="41"/>
                      <a:pt x="4" y="40"/>
                      <a:pt x="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0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6" y="43"/>
                    </a:cubicBezTo>
                    <a:close/>
                    <a:moveTo>
                      <a:pt x="25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2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6" y="22"/>
                    </a:cubicBezTo>
                    <a:cubicBezTo>
                      <a:pt x="26" y="22"/>
                      <a:pt x="25" y="23"/>
                      <a:pt x="25" y="23"/>
                    </a:cubicBezTo>
                    <a:close/>
                    <a:moveTo>
                      <a:pt x="42" y="43"/>
                    </a:moveTo>
                    <a:cubicBezTo>
                      <a:pt x="31" y="43"/>
                      <a:pt x="31" y="43"/>
                      <a:pt x="31" y="43"/>
                    </a:cubicBezTo>
                    <a:cubicBezTo>
                      <a:pt x="30" y="43"/>
                      <a:pt x="29" y="43"/>
                      <a:pt x="29" y="42"/>
                    </a:cubicBezTo>
                    <a:cubicBezTo>
                      <a:pt x="29" y="41"/>
                      <a:pt x="30" y="40"/>
                      <a:pt x="3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40"/>
                      <a:pt x="43" y="41"/>
                      <a:pt x="43" y="42"/>
                    </a:cubicBezTo>
                    <a:cubicBezTo>
                      <a:pt x="43" y="43"/>
                      <a:pt x="43" y="43"/>
                      <a:pt x="4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6" name="Freeform 59"/>
              <p:cNvSpPr/>
              <p:nvPr/>
            </p:nvSpPr>
            <p:spPr bwMode="auto">
              <a:xfrm>
                <a:off x="11572076" y="3920155"/>
                <a:ext cx="236837" cy="238794"/>
              </a:xfrm>
              <a:custGeom>
                <a:avLst/>
                <a:gdLst>
                  <a:gd name="T0" fmla="*/ 61 w 121"/>
                  <a:gd name="T1" fmla="*/ 122 h 122"/>
                  <a:gd name="T2" fmla="*/ 121 w 121"/>
                  <a:gd name="T3" fmla="*/ 62 h 122"/>
                  <a:gd name="T4" fmla="*/ 84 w 121"/>
                  <a:gd name="T5" fmla="*/ 62 h 122"/>
                  <a:gd name="T6" fmla="*/ 84 w 121"/>
                  <a:gd name="T7" fmla="*/ 0 h 122"/>
                  <a:gd name="T8" fmla="*/ 38 w 121"/>
                  <a:gd name="T9" fmla="*/ 0 h 122"/>
                  <a:gd name="T10" fmla="*/ 38 w 121"/>
                  <a:gd name="T11" fmla="*/ 62 h 122"/>
                  <a:gd name="T12" fmla="*/ 0 w 121"/>
                  <a:gd name="T13" fmla="*/ 62 h 122"/>
                  <a:gd name="T14" fmla="*/ 61 w 121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22">
                    <a:moveTo>
                      <a:pt x="61" y="122"/>
                    </a:moveTo>
                    <a:lnTo>
                      <a:pt x="121" y="62"/>
                    </a:lnTo>
                    <a:lnTo>
                      <a:pt x="84" y="62"/>
                    </a:lnTo>
                    <a:lnTo>
                      <a:pt x="84" y="0"/>
                    </a:lnTo>
                    <a:lnTo>
                      <a:pt x="38" y="0"/>
                    </a:lnTo>
                    <a:lnTo>
                      <a:pt x="38" y="62"/>
                    </a:lnTo>
                    <a:lnTo>
                      <a:pt x="0" y="62"/>
                    </a:lnTo>
                    <a:lnTo>
                      <a:pt x="6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7" name="Freeform 60"/>
              <p:cNvSpPr>
                <a:spLocks noEditPoints="1"/>
              </p:cNvSpPr>
              <p:nvPr/>
            </p:nvSpPr>
            <p:spPr bwMode="auto">
              <a:xfrm>
                <a:off x="11848058" y="3391677"/>
                <a:ext cx="197691" cy="19769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57 w 62"/>
                  <a:gd name="T11" fmla="*/ 35 h 62"/>
                  <a:gd name="T12" fmla="*/ 41 w 62"/>
                  <a:gd name="T13" fmla="*/ 34 h 62"/>
                  <a:gd name="T14" fmla="*/ 46 w 62"/>
                  <a:gd name="T15" fmla="*/ 53 h 62"/>
                  <a:gd name="T16" fmla="*/ 57 w 62"/>
                  <a:gd name="T17" fmla="*/ 35 h 62"/>
                  <a:gd name="T18" fmla="*/ 41 w 62"/>
                  <a:gd name="T19" fmla="*/ 55 h 62"/>
                  <a:gd name="T20" fmla="*/ 36 w 62"/>
                  <a:gd name="T21" fmla="*/ 35 h 62"/>
                  <a:gd name="T22" fmla="*/ 35 w 62"/>
                  <a:gd name="T23" fmla="*/ 35 h 62"/>
                  <a:gd name="T24" fmla="*/ 15 w 62"/>
                  <a:gd name="T25" fmla="*/ 52 h 62"/>
                  <a:gd name="T26" fmla="*/ 31 w 62"/>
                  <a:gd name="T27" fmla="*/ 57 h 62"/>
                  <a:gd name="T28" fmla="*/ 41 w 62"/>
                  <a:gd name="T29" fmla="*/ 55 h 62"/>
                  <a:gd name="T30" fmla="*/ 11 w 62"/>
                  <a:gd name="T31" fmla="*/ 48 h 62"/>
                  <a:gd name="T32" fmla="*/ 33 w 62"/>
                  <a:gd name="T33" fmla="*/ 31 h 62"/>
                  <a:gd name="T34" fmla="*/ 34 w 62"/>
                  <a:gd name="T35" fmla="*/ 31 h 62"/>
                  <a:gd name="T36" fmla="*/ 32 w 62"/>
                  <a:gd name="T37" fmla="*/ 26 h 62"/>
                  <a:gd name="T38" fmla="*/ 4 w 62"/>
                  <a:gd name="T39" fmla="*/ 30 h 62"/>
                  <a:gd name="T40" fmla="*/ 4 w 62"/>
                  <a:gd name="T41" fmla="*/ 31 h 62"/>
                  <a:gd name="T42" fmla="*/ 11 w 62"/>
                  <a:gd name="T43" fmla="*/ 48 h 62"/>
                  <a:gd name="T44" fmla="*/ 5 w 62"/>
                  <a:gd name="T45" fmla="*/ 25 h 62"/>
                  <a:gd name="T46" fmla="*/ 29 w 62"/>
                  <a:gd name="T47" fmla="*/ 22 h 62"/>
                  <a:gd name="T48" fmla="*/ 20 w 62"/>
                  <a:gd name="T49" fmla="*/ 7 h 62"/>
                  <a:gd name="T50" fmla="*/ 5 w 62"/>
                  <a:gd name="T51" fmla="*/ 25 h 62"/>
                  <a:gd name="T52" fmla="*/ 25 w 62"/>
                  <a:gd name="T53" fmla="*/ 5 h 62"/>
                  <a:gd name="T54" fmla="*/ 35 w 62"/>
                  <a:gd name="T55" fmla="*/ 20 h 62"/>
                  <a:gd name="T56" fmla="*/ 49 w 62"/>
                  <a:gd name="T57" fmla="*/ 11 h 62"/>
                  <a:gd name="T58" fmla="*/ 31 w 62"/>
                  <a:gd name="T59" fmla="*/ 4 h 62"/>
                  <a:gd name="T60" fmla="*/ 25 w 62"/>
                  <a:gd name="T61" fmla="*/ 5 h 62"/>
                  <a:gd name="T62" fmla="*/ 51 w 62"/>
                  <a:gd name="T63" fmla="*/ 14 h 62"/>
                  <a:gd name="T64" fmla="*/ 37 w 62"/>
                  <a:gd name="T65" fmla="*/ 24 h 62"/>
                  <a:gd name="T66" fmla="*/ 38 w 62"/>
                  <a:gd name="T67" fmla="*/ 28 h 62"/>
                  <a:gd name="T68" fmla="*/ 39 w 62"/>
                  <a:gd name="T69" fmla="*/ 30 h 62"/>
                  <a:gd name="T70" fmla="*/ 57 w 62"/>
                  <a:gd name="T71" fmla="*/ 30 h 62"/>
                  <a:gd name="T72" fmla="*/ 51 w 62"/>
                  <a:gd name="T73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57" y="35"/>
                    </a:moveTo>
                    <a:cubicBezTo>
                      <a:pt x="56" y="35"/>
                      <a:pt x="49" y="32"/>
                      <a:pt x="41" y="34"/>
                    </a:cubicBezTo>
                    <a:cubicBezTo>
                      <a:pt x="44" y="43"/>
                      <a:pt x="45" y="51"/>
                      <a:pt x="46" y="53"/>
                    </a:cubicBezTo>
                    <a:cubicBezTo>
                      <a:pt x="52" y="49"/>
                      <a:pt x="56" y="42"/>
                      <a:pt x="57" y="35"/>
                    </a:cubicBezTo>
                    <a:close/>
                    <a:moveTo>
                      <a:pt x="41" y="55"/>
                    </a:moveTo>
                    <a:cubicBezTo>
                      <a:pt x="41" y="53"/>
                      <a:pt x="39" y="45"/>
                      <a:pt x="36" y="35"/>
                    </a:cubicBezTo>
                    <a:cubicBezTo>
                      <a:pt x="36" y="35"/>
                      <a:pt x="36" y="35"/>
                      <a:pt x="35" y="35"/>
                    </a:cubicBezTo>
                    <a:cubicBezTo>
                      <a:pt x="20" y="40"/>
                      <a:pt x="15" y="51"/>
                      <a:pt x="15" y="52"/>
                    </a:cubicBezTo>
                    <a:cubicBezTo>
                      <a:pt x="19" y="55"/>
                      <a:pt x="25" y="57"/>
                      <a:pt x="31" y="57"/>
                    </a:cubicBezTo>
                    <a:cubicBezTo>
                      <a:pt x="35" y="57"/>
                      <a:pt x="38" y="57"/>
                      <a:pt x="41" y="55"/>
                    </a:cubicBezTo>
                    <a:close/>
                    <a:moveTo>
                      <a:pt x="11" y="48"/>
                    </a:moveTo>
                    <a:cubicBezTo>
                      <a:pt x="12" y="47"/>
                      <a:pt x="19" y="35"/>
                      <a:pt x="33" y="31"/>
                    </a:cubicBezTo>
                    <a:cubicBezTo>
                      <a:pt x="33" y="31"/>
                      <a:pt x="33" y="31"/>
                      <a:pt x="34" y="31"/>
                    </a:cubicBezTo>
                    <a:cubicBezTo>
                      <a:pt x="33" y="29"/>
                      <a:pt x="32" y="28"/>
                      <a:pt x="32" y="26"/>
                    </a:cubicBezTo>
                    <a:cubicBezTo>
                      <a:pt x="18" y="30"/>
                      <a:pt x="6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8"/>
                      <a:pt x="7" y="44"/>
                      <a:pt x="11" y="48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17" y="25"/>
                      <a:pt x="29" y="22"/>
                    </a:cubicBezTo>
                    <a:cubicBezTo>
                      <a:pt x="25" y="14"/>
                      <a:pt x="20" y="8"/>
                      <a:pt x="20" y="7"/>
                    </a:cubicBezTo>
                    <a:cubicBezTo>
                      <a:pt x="12" y="10"/>
                      <a:pt x="7" y="17"/>
                      <a:pt x="5" y="25"/>
                    </a:cubicBezTo>
                    <a:close/>
                    <a:moveTo>
                      <a:pt x="25" y="5"/>
                    </a:moveTo>
                    <a:cubicBezTo>
                      <a:pt x="25" y="6"/>
                      <a:pt x="30" y="12"/>
                      <a:pt x="35" y="20"/>
                    </a:cubicBezTo>
                    <a:cubicBezTo>
                      <a:pt x="44" y="17"/>
                      <a:pt x="48" y="12"/>
                      <a:pt x="49" y="11"/>
                    </a:cubicBezTo>
                    <a:cubicBezTo>
                      <a:pt x="44" y="7"/>
                      <a:pt x="38" y="4"/>
                      <a:pt x="31" y="4"/>
                    </a:cubicBezTo>
                    <a:cubicBezTo>
                      <a:pt x="29" y="4"/>
                      <a:pt x="27" y="4"/>
                      <a:pt x="25" y="5"/>
                    </a:cubicBezTo>
                    <a:close/>
                    <a:moveTo>
                      <a:pt x="51" y="14"/>
                    </a:moveTo>
                    <a:cubicBezTo>
                      <a:pt x="51" y="15"/>
                      <a:pt x="46" y="20"/>
                      <a:pt x="37" y="24"/>
                    </a:cubicBezTo>
                    <a:cubicBezTo>
                      <a:pt x="37" y="26"/>
                      <a:pt x="38" y="27"/>
                      <a:pt x="38" y="28"/>
                    </a:cubicBezTo>
                    <a:cubicBezTo>
                      <a:pt x="39" y="29"/>
                      <a:pt x="39" y="29"/>
                      <a:pt x="39" y="30"/>
                    </a:cubicBezTo>
                    <a:cubicBezTo>
                      <a:pt x="48" y="29"/>
                      <a:pt x="57" y="30"/>
                      <a:pt x="57" y="30"/>
                    </a:cubicBezTo>
                    <a:cubicBezTo>
                      <a:pt x="57" y="24"/>
                      <a:pt x="55" y="18"/>
                      <a:pt x="5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8" name="Freeform 61"/>
              <p:cNvSpPr>
                <a:spLocks noEditPoints="1"/>
              </p:cNvSpPr>
              <p:nvPr/>
            </p:nvSpPr>
            <p:spPr bwMode="auto">
              <a:xfrm>
                <a:off x="11650369" y="3689191"/>
                <a:ext cx="187904" cy="166372"/>
              </a:xfrm>
              <a:custGeom>
                <a:avLst/>
                <a:gdLst>
                  <a:gd name="T0" fmla="*/ 48 w 59"/>
                  <a:gd name="T1" fmla="*/ 0 h 52"/>
                  <a:gd name="T2" fmla="*/ 11 w 59"/>
                  <a:gd name="T3" fmla="*/ 0 h 52"/>
                  <a:gd name="T4" fmla="*/ 0 w 59"/>
                  <a:gd name="T5" fmla="*/ 12 h 52"/>
                  <a:gd name="T6" fmla="*/ 0 w 59"/>
                  <a:gd name="T7" fmla="*/ 50 h 52"/>
                  <a:gd name="T8" fmla="*/ 2 w 59"/>
                  <a:gd name="T9" fmla="*/ 52 h 52"/>
                  <a:gd name="T10" fmla="*/ 57 w 59"/>
                  <a:gd name="T11" fmla="*/ 52 h 52"/>
                  <a:gd name="T12" fmla="*/ 59 w 59"/>
                  <a:gd name="T13" fmla="*/ 50 h 52"/>
                  <a:gd name="T14" fmla="*/ 59 w 59"/>
                  <a:gd name="T15" fmla="*/ 12 h 52"/>
                  <a:gd name="T16" fmla="*/ 48 w 59"/>
                  <a:gd name="T17" fmla="*/ 0 h 52"/>
                  <a:gd name="T18" fmla="*/ 37 w 59"/>
                  <a:gd name="T19" fmla="*/ 34 h 52"/>
                  <a:gd name="T20" fmla="*/ 37 w 59"/>
                  <a:gd name="T21" fmla="*/ 45 h 52"/>
                  <a:gd name="T22" fmla="*/ 22 w 59"/>
                  <a:gd name="T23" fmla="*/ 45 h 52"/>
                  <a:gd name="T24" fmla="*/ 22 w 59"/>
                  <a:gd name="T25" fmla="*/ 34 h 52"/>
                  <a:gd name="T26" fmla="*/ 11 w 59"/>
                  <a:gd name="T27" fmla="*/ 34 h 52"/>
                  <a:gd name="T28" fmla="*/ 29 w 59"/>
                  <a:gd name="T29" fmla="*/ 19 h 52"/>
                  <a:gd name="T30" fmla="*/ 48 w 59"/>
                  <a:gd name="T31" fmla="*/ 34 h 52"/>
                  <a:gd name="T32" fmla="*/ 37 w 59"/>
                  <a:gd name="T33" fmla="*/ 34 h 52"/>
                  <a:gd name="T34" fmla="*/ 9 w 59"/>
                  <a:gd name="T35" fmla="*/ 8 h 52"/>
                  <a:gd name="T36" fmla="*/ 12 w 59"/>
                  <a:gd name="T37" fmla="*/ 4 h 52"/>
                  <a:gd name="T38" fmla="*/ 46 w 59"/>
                  <a:gd name="T39" fmla="*/ 4 h 52"/>
                  <a:gd name="T40" fmla="*/ 50 w 59"/>
                  <a:gd name="T41" fmla="*/ 8 h 52"/>
                  <a:gd name="T42" fmla="*/ 9 w 59"/>
                  <a:gd name="T43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9" h="52"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2"/>
                      <a:pt x="2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8" y="52"/>
                      <a:pt x="59" y="52"/>
                      <a:pt x="59" y="50"/>
                    </a:cubicBezTo>
                    <a:cubicBezTo>
                      <a:pt x="59" y="12"/>
                      <a:pt x="59" y="12"/>
                      <a:pt x="59" y="12"/>
                    </a:cubicBezTo>
                    <a:lnTo>
                      <a:pt x="48" y="0"/>
                    </a:lnTo>
                    <a:close/>
                    <a:moveTo>
                      <a:pt x="37" y="34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48" y="34"/>
                      <a:pt x="48" y="34"/>
                      <a:pt x="48" y="34"/>
                    </a:cubicBezTo>
                    <a:lnTo>
                      <a:pt x="37" y="34"/>
                    </a:lnTo>
                    <a:close/>
                    <a:moveTo>
                      <a:pt x="9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50" y="8"/>
                      <a:pt x="50" y="8"/>
                      <a:pt x="50" y="8"/>
                    </a:cubicBezTo>
                    <a:lnTo>
                      <a:pt x="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9" name="Freeform 62"/>
              <p:cNvSpPr>
                <a:spLocks noEditPoints="1"/>
              </p:cNvSpPr>
              <p:nvPr/>
            </p:nvSpPr>
            <p:spPr bwMode="auto">
              <a:xfrm>
                <a:off x="11243244" y="4012150"/>
                <a:ext cx="303387" cy="266197"/>
              </a:xfrm>
              <a:custGeom>
                <a:avLst/>
                <a:gdLst>
                  <a:gd name="T0" fmla="*/ 95 w 95"/>
                  <a:gd name="T1" fmla="*/ 34 h 83"/>
                  <a:gd name="T2" fmla="*/ 83 w 95"/>
                  <a:gd name="T3" fmla="*/ 0 h 83"/>
                  <a:gd name="T4" fmla="*/ 83 w 95"/>
                  <a:gd name="T5" fmla="*/ 0 h 83"/>
                  <a:gd name="T6" fmla="*/ 75 w 95"/>
                  <a:gd name="T7" fmla="*/ 0 h 83"/>
                  <a:gd name="T8" fmla="*/ 31 w 95"/>
                  <a:gd name="T9" fmla="*/ 19 h 83"/>
                  <a:gd name="T10" fmla="*/ 30 w 95"/>
                  <a:gd name="T11" fmla="*/ 34 h 83"/>
                  <a:gd name="T12" fmla="*/ 31 w 95"/>
                  <a:gd name="T13" fmla="*/ 49 h 83"/>
                  <a:gd name="T14" fmla="*/ 75 w 95"/>
                  <a:gd name="T15" fmla="*/ 67 h 83"/>
                  <a:gd name="T16" fmla="*/ 83 w 95"/>
                  <a:gd name="T17" fmla="*/ 67 h 83"/>
                  <a:gd name="T18" fmla="*/ 83 w 95"/>
                  <a:gd name="T19" fmla="*/ 67 h 83"/>
                  <a:gd name="T20" fmla="*/ 95 w 95"/>
                  <a:gd name="T21" fmla="*/ 34 h 83"/>
                  <a:gd name="T22" fmla="*/ 80 w 95"/>
                  <a:gd name="T23" fmla="*/ 62 h 83"/>
                  <a:gd name="T24" fmla="*/ 78 w 95"/>
                  <a:gd name="T25" fmla="*/ 61 h 83"/>
                  <a:gd name="T26" fmla="*/ 75 w 95"/>
                  <a:gd name="T27" fmla="*/ 55 h 83"/>
                  <a:gd name="T28" fmla="*/ 71 w 95"/>
                  <a:gd name="T29" fmla="*/ 34 h 83"/>
                  <a:gd name="T30" fmla="*/ 75 w 95"/>
                  <a:gd name="T31" fmla="*/ 12 h 83"/>
                  <a:gd name="T32" fmla="*/ 78 w 95"/>
                  <a:gd name="T33" fmla="*/ 7 h 83"/>
                  <a:gd name="T34" fmla="*/ 80 w 95"/>
                  <a:gd name="T35" fmla="*/ 5 h 83"/>
                  <a:gd name="T36" fmla="*/ 82 w 95"/>
                  <a:gd name="T37" fmla="*/ 7 h 83"/>
                  <a:gd name="T38" fmla="*/ 86 w 95"/>
                  <a:gd name="T39" fmla="*/ 12 h 83"/>
                  <a:gd name="T40" fmla="*/ 89 w 95"/>
                  <a:gd name="T41" fmla="*/ 34 h 83"/>
                  <a:gd name="T42" fmla="*/ 86 w 95"/>
                  <a:gd name="T43" fmla="*/ 55 h 83"/>
                  <a:gd name="T44" fmla="*/ 82 w 95"/>
                  <a:gd name="T45" fmla="*/ 61 h 83"/>
                  <a:gd name="T46" fmla="*/ 80 w 95"/>
                  <a:gd name="T47" fmla="*/ 62 h 83"/>
                  <a:gd name="T48" fmla="*/ 23 w 95"/>
                  <a:gd name="T49" fmla="*/ 34 h 83"/>
                  <a:gd name="T50" fmla="*/ 24 w 95"/>
                  <a:gd name="T51" fmla="*/ 20 h 83"/>
                  <a:gd name="T52" fmla="*/ 12 w 95"/>
                  <a:gd name="T53" fmla="*/ 21 h 83"/>
                  <a:gd name="T54" fmla="*/ 5 w 95"/>
                  <a:gd name="T55" fmla="*/ 21 h 83"/>
                  <a:gd name="T56" fmla="*/ 0 w 95"/>
                  <a:gd name="T57" fmla="*/ 30 h 83"/>
                  <a:gd name="T58" fmla="*/ 0 w 95"/>
                  <a:gd name="T59" fmla="*/ 38 h 83"/>
                  <a:gd name="T60" fmla="*/ 5 w 95"/>
                  <a:gd name="T61" fmla="*/ 47 h 83"/>
                  <a:gd name="T62" fmla="*/ 12 w 95"/>
                  <a:gd name="T63" fmla="*/ 47 h 83"/>
                  <a:gd name="T64" fmla="*/ 24 w 95"/>
                  <a:gd name="T65" fmla="*/ 47 h 83"/>
                  <a:gd name="T66" fmla="*/ 23 w 95"/>
                  <a:gd name="T67" fmla="*/ 34 h 83"/>
                  <a:gd name="T68" fmla="*/ 34 w 95"/>
                  <a:gd name="T69" fmla="*/ 53 h 83"/>
                  <a:gd name="T70" fmla="*/ 22 w 95"/>
                  <a:gd name="T71" fmla="*/ 51 h 83"/>
                  <a:gd name="T72" fmla="*/ 30 w 95"/>
                  <a:gd name="T73" fmla="*/ 81 h 83"/>
                  <a:gd name="T74" fmla="*/ 33 w 95"/>
                  <a:gd name="T75" fmla="*/ 83 h 83"/>
                  <a:gd name="T76" fmla="*/ 44 w 95"/>
                  <a:gd name="T77" fmla="*/ 78 h 83"/>
                  <a:gd name="T78" fmla="*/ 46 w 95"/>
                  <a:gd name="T79" fmla="*/ 75 h 83"/>
                  <a:gd name="T80" fmla="*/ 34 w 95"/>
                  <a:gd name="T81" fmla="*/ 53 h 83"/>
                  <a:gd name="T82" fmla="*/ 80 w 95"/>
                  <a:gd name="T83" fmla="*/ 45 h 83"/>
                  <a:gd name="T84" fmla="*/ 79 w 95"/>
                  <a:gd name="T85" fmla="*/ 44 h 83"/>
                  <a:gd name="T86" fmla="*/ 78 w 95"/>
                  <a:gd name="T87" fmla="*/ 42 h 83"/>
                  <a:gd name="T88" fmla="*/ 77 w 95"/>
                  <a:gd name="T89" fmla="*/ 34 h 83"/>
                  <a:gd name="T90" fmla="*/ 78 w 95"/>
                  <a:gd name="T91" fmla="*/ 25 h 83"/>
                  <a:gd name="T92" fmla="*/ 79 w 95"/>
                  <a:gd name="T93" fmla="*/ 23 h 83"/>
                  <a:gd name="T94" fmla="*/ 80 w 95"/>
                  <a:gd name="T95" fmla="*/ 23 h 83"/>
                  <a:gd name="T96" fmla="*/ 81 w 95"/>
                  <a:gd name="T97" fmla="*/ 23 h 83"/>
                  <a:gd name="T98" fmla="*/ 82 w 95"/>
                  <a:gd name="T99" fmla="*/ 25 h 83"/>
                  <a:gd name="T100" fmla="*/ 84 w 95"/>
                  <a:gd name="T101" fmla="*/ 34 h 83"/>
                  <a:gd name="T102" fmla="*/ 82 w 95"/>
                  <a:gd name="T103" fmla="*/ 42 h 83"/>
                  <a:gd name="T104" fmla="*/ 81 w 95"/>
                  <a:gd name="T105" fmla="*/ 44 h 83"/>
                  <a:gd name="T106" fmla="*/ 80 w 95"/>
                  <a:gd name="T107" fmla="*/ 4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83">
                    <a:moveTo>
                      <a:pt x="95" y="34"/>
                    </a:moveTo>
                    <a:cubicBezTo>
                      <a:pt x="95" y="15"/>
                      <a:pt x="8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57" y="13"/>
                      <a:pt x="31" y="19"/>
                    </a:cubicBezTo>
                    <a:cubicBezTo>
                      <a:pt x="30" y="23"/>
                      <a:pt x="30" y="28"/>
                      <a:pt x="30" y="34"/>
                    </a:cubicBezTo>
                    <a:cubicBezTo>
                      <a:pt x="30" y="39"/>
                      <a:pt x="30" y="44"/>
                      <a:pt x="31" y="49"/>
                    </a:cubicBezTo>
                    <a:cubicBezTo>
                      <a:pt x="57" y="54"/>
                      <a:pt x="75" y="67"/>
                      <a:pt x="7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9" y="67"/>
                      <a:pt x="95" y="52"/>
                      <a:pt x="95" y="34"/>
                    </a:cubicBezTo>
                    <a:close/>
                    <a:moveTo>
                      <a:pt x="80" y="62"/>
                    </a:moveTo>
                    <a:cubicBezTo>
                      <a:pt x="79" y="62"/>
                      <a:pt x="78" y="61"/>
                      <a:pt x="78" y="61"/>
                    </a:cubicBezTo>
                    <a:cubicBezTo>
                      <a:pt x="77" y="60"/>
                      <a:pt x="76" y="58"/>
                      <a:pt x="75" y="55"/>
                    </a:cubicBezTo>
                    <a:cubicBezTo>
                      <a:pt x="72" y="49"/>
                      <a:pt x="71" y="42"/>
                      <a:pt x="71" y="34"/>
                    </a:cubicBezTo>
                    <a:cubicBezTo>
                      <a:pt x="71" y="26"/>
                      <a:pt x="72" y="18"/>
                      <a:pt x="75" y="12"/>
                    </a:cubicBezTo>
                    <a:cubicBezTo>
                      <a:pt x="76" y="10"/>
                      <a:pt x="77" y="8"/>
                      <a:pt x="78" y="7"/>
                    </a:cubicBezTo>
                    <a:cubicBezTo>
                      <a:pt x="78" y="6"/>
                      <a:pt x="79" y="5"/>
                      <a:pt x="80" y="5"/>
                    </a:cubicBezTo>
                    <a:cubicBezTo>
                      <a:pt x="81" y="5"/>
                      <a:pt x="82" y="6"/>
                      <a:pt x="82" y="7"/>
                    </a:cubicBezTo>
                    <a:cubicBezTo>
                      <a:pt x="84" y="8"/>
                      <a:pt x="85" y="10"/>
                      <a:pt x="86" y="12"/>
                    </a:cubicBezTo>
                    <a:cubicBezTo>
                      <a:pt x="88" y="18"/>
                      <a:pt x="89" y="26"/>
                      <a:pt x="89" y="34"/>
                    </a:cubicBezTo>
                    <a:cubicBezTo>
                      <a:pt x="89" y="42"/>
                      <a:pt x="88" y="49"/>
                      <a:pt x="86" y="55"/>
                    </a:cubicBezTo>
                    <a:cubicBezTo>
                      <a:pt x="85" y="58"/>
                      <a:pt x="84" y="60"/>
                      <a:pt x="82" y="61"/>
                    </a:cubicBezTo>
                    <a:cubicBezTo>
                      <a:pt x="82" y="61"/>
                      <a:pt x="81" y="62"/>
                      <a:pt x="80" y="62"/>
                    </a:cubicBezTo>
                    <a:close/>
                    <a:moveTo>
                      <a:pt x="23" y="34"/>
                    </a:moveTo>
                    <a:cubicBezTo>
                      <a:pt x="23" y="29"/>
                      <a:pt x="24" y="24"/>
                      <a:pt x="24" y="20"/>
                    </a:cubicBezTo>
                    <a:cubicBezTo>
                      <a:pt x="20" y="21"/>
                      <a:pt x="16" y="21"/>
                      <a:pt x="1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12" y="47"/>
                    </a:cubicBezTo>
                    <a:cubicBezTo>
                      <a:pt x="16" y="47"/>
                      <a:pt x="20" y="47"/>
                      <a:pt x="24" y="47"/>
                    </a:cubicBezTo>
                    <a:cubicBezTo>
                      <a:pt x="24" y="43"/>
                      <a:pt x="23" y="39"/>
                      <a:pt x="23" y="34"/>
                    </a:cubicBezTo>
                    <a:close/>
                    <a:moveTo>
                      <a:pt x="34" y="53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2" y="83"/>
                      <a:pt x="33" y="83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6" y="78"/>
                      <a:pt x="46" y="76"/>
                      <a:pt x="46" y="75"/>
                    </a:cubicBezTo>
                    <a:lnTo>
                      <a:pt x="34" y="53"/>
                    </a:lnTo>
                    <a:close/>
                    <a:moveTo>
                      <a:pt x="80" y="45"/>
                    </a:moveTo>
                    <a:cubicBezTo>
                      <a:pt x="80" y="45"/>
                      <a:pt x="79" y="44"/>
                      <a:pt x="79" y="44"/>
                    </a:cubicBezTo>
                    <a:cubicBezTo>
                      <a:pt x="79" y="44"/>
                      <a:pt x="78" y="43"/>
                      <a:pt x="78" y="42"/>
                    </a:cubicBezTo>
                    <a:cubicBezTo>
                      <a:pt x="77" y="40"/>
                      <a:pt x="77" y="37"/>
                      <a:pt x="77" y="34"/>
                    </a:cubicBezTo>
                    <a:cubicBezTo>
                      <a:pt x="77" y="31"/>
                      <a:pt x="77" y="28"/>
                      <a:pt x="78" y="25"/>
                    </a:cubicBezTo>
                    <a:cubicBezTo>
                      <a:pt x="78" y="25"/>
                      <a:pt x="79" y="24"/>
                      <a:pt x="79" y="23"/>
                    </a:cubicBezTo>
                    <a:cubicBezTo>
                      <a:pt x="79" y="23"/>
                      <a:pt x="80" y="23"/>
                      <a:pt x="80" y="23"/>
                    </a:cubicBezTo>
                    <a:cubicBezTo>
                      <a:pt x="80" y="23"/>
                      <a:pt x="81" y="23"/>
                      <a:pt x="81" y="23"/>
                    </a:cubicBezTo>
                    <a:cubicBezTo>
                      <a:pt x="81" y="24"/>
                      <a:pt x="82" y="25"/>
                      <a:pt x="82" y="25"/>
                    </a:cubicBezTo>
                    <a:cubicBezTo>
                      <a:pt x="83" y="28"/>
                      <a:pt x="84" y="31"/>
                      <a:pt x="84" y="34"/>
                    </a:cubicBezTo>
                    <a:cubicBezTo>
                      <a:pt x="84" y="37"/>
                      <a:pt x="83" y="40"/>
                      <a:pt x="82" y="42"/>
                    </a:cubicBezTo>
                    <a:cubicBezTo>
                      <a:pt x="82" y="43"/>
                      <a:pt x="81" y="44"/>
                      <a:pt x="81" y="44"/>
                    </a:cubicBezTo>
                    <a:cubicBezTo>
                      <a:pt x="81" y="44"/>
                      <a:pt x="80" y="45"/>
                      <a:pt x="8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4" name="Freeform 63"/>
              <p:cNvSpPr>
                <a:spLocks noEditPoints="1"/>
              </p:cNvSpPr>
              <p:nvPr/>
            </p:nvSpPr>
            <p:spPr bwMode="auto">
              <a:xfrm>
                <a:off x="11767808" y="3599153"/>
                <a:ext cx="160501" cy="64591"/>
              </a:xfrm>
              <a:custGeom>
                <a:avLst/>
                <a:gdLst>
                  <a:gd name="T0" fmla="*/ 50 w 50"/>
                  <a:gd name="T1" fmla="*/ 10 h 20"/>
                  <a:gd name="T2" fmla="*/ 50 w 50"/>
                  <a:gd name="T3" fmla="*/ 10 h 20"/>
                  <a:gd name="T4" fmla="*/ 40 w 50"/>
                  <a:gd name="T5" fmla="*/ 0 h 20"/>
                  <a:gd name="T6" fmla="*/ 28 w 50"/>
                  <a:gd name="T7" fmla="*/ 0 h 20"/>
                  <a:gd name="T8" fmla="*/ 18 w 50"/>
                  <a:gd name="T9" fmla="*/ 10 h 20"/>
                  <a:gd name="T10" fmla="*/ 18 w 50"/>
                  <a:gd name="T11" fmla="*/ 10 h 20"/>
                  <a:gd name="T12" fmla="*/ 18 w 50"/>
                  <a:gd name="T13" fmla="*/ 11 h 20"/>
                  <a:gd name="T14" fmla="*/ 23 w 50"/>
                  <a:gd name="T15" fmla="*/ 11 h 20"/>
                  <a:gd name="T16" fmla="*/ 23 w 50"/>
                  <a:gd name="T17" fmla="*/ 10 h 20"/>
                  <a:gd name="T18" fmla="*/ 23 w 50"/>
                  <a:gd name="T19" fmla="*/ 10 h 20"/>
                  <a:gd name="T20" fmla="*/ 28 w 50"/>
                  <a:gd name="T21" fmla="*/ 5 h 20"/>
                  <a:gd name="T22" fmla="*/ 40 w 50"/>
                  <a:gd name="T23" fmla="*/ 5 h 20"/>
                  <a:gd name="T24" fmla="*/ 45 w 50"/>
                  <a:gd name="T25" fmla="*/ 10 h 20"/>
                  <a:gd name="T26" fmla="*/ 45 w 50"/>
                  <a:gd name="T27" fmla="*/ 10 h 20"/>
                  <a:gd name="T28" fmla="*/ 40 w 50"/>
                  <a:gd name="T29" fmla="*/ 15 h 20"/>
                  <a:gd name="T30" fmla="*/ 35 w 50"/>
                  <a:gd name="T31" fmla="*/ 15 h 20"/>
                  <a:gd name="T32" fmla="*/ 32 w 50"/>
                  <a:gd name="T33" fmla="*/ 20 h 20"/>
                  <a:gd name="T34" fmla="*/ 40 w 50"/>
                  <a:gd name="T35" fmla="*/ 20 h 20"/>
                  <a:gd name="T36" fmla="*/ 50 w 50"/>
                  <a:gd name="T37" fmla="*/ 10 h 20"/>
                  <a:gd name="T38" fmla="*/ 32 w 50"/>
                  <a:gd name="T39" fmla="*/ 10 h 20"/>
                  <a:gd name="T40" fmla="*/ 32 w 50"/>
                  <a:gd name="T41" fmla="*/ 9 h 20"/>
                  <a:gd name="T42" fmla="*/ 27 w 50"/>
                  <a:gd name="T43" fmla="*/ 9 h 20"/>
                  <a:gd name="T44" fmla="*/ 28 w 50"/>
                  <a:gd name="T45" fmla="*/ 10 h 20"/>
                  <a:gd name="T46" fmla="*/ 28 w 50"/>
                  <a:gd name="T47" fmla="*/ 10 h 20"/>
                  <a:gd name="T48" fmla="*/ 22 w 50"/>
                  <a:gd name="T49" fmla="*/ 15 h 20"/>
                  <a:gd name="T50" fmla="*/ 10 w 50"/>
                  <a:gd name="T51" fmla="*/ 15 h 20"/>
                  <a:gd name="T52" fmla="*/ 5 w 50"/>
                  <a:gd name="T53" fmla="*/ 10 h 20"/>
                  <a:gd name="T54" fmla="*/ 5 w 50"/>
                  <a:gd name="T55" fmla="*/ 10 h 20"/>
                  <a:gd name="T56" fmla="*/ 10 w 50"/>
                  <a:gd name="T57" fmla="*/ 5 h 20"/>
                  <a:gd name="T58" fmla="*/ 16 w 50"/>
                  <a:gd name="T59" fmla="*/ 5 h 20"/>
                  <a:gd name="T60" fmla="*/ 19 w 50"/>
                  <a:gd name="T61" fmla="*/ 0 h 20"/>
                  <a:gd name="T62" fmla="*/ 10 w 50"/>
                  <a:gd name="T63" fmla="*/ 0 h 20"/>
                  <a:gd name="T64" fmla="*/ 0 w 50"/>
                  <a:gd name="T65" fmla="*/ 10 h 20"/>
                  <a:gd name="T66" fmla="*/ 0 w 50"/>
                  <a:gd name="T67" fmla="*/ 10 h 20"/>
                  <a:gd name="T68" fmla="*/ 10 w 50"/>
                  <a:gd name="T69" fmla="*/ 20 h 20"/>
                  <a:gd name="T70" fmla="*/ 22 w 50"/>
                  <a:gd name="T71" fmla="*/ 20 h 20"/>
                  <a:gd name="T72" fmla="*/ 32 w 50"/>
                  <a:gd name="T7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20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5"/>
                      <a:pt x="46" y="0"/>
                      <a:pt x="4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3" y="0"/>
                      <a:pt x="18" y="5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1"/>
                      <a:pt x="18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7"/>
                      <a:pt x="25" y="5"/>
                      <a:pt x="28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3" y="5"/>
                      <a:pt x="45" y="7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3"/>
                      <a:pt x="43" y="15"/>
                      <a:pt x="40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7"/>
                      <a:pt x="33" y="18"/>
                      <a:pt x="32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6" y="20"/>
                      <a:pt x="50" y="15"/>
                      <a:pt x="50" y="10"/>
                    </a:cubicBezTo>
                    <a:close/>
                    <a:moveTo>
                      <a:pt x="32" y="10"/>
                    </a:moveTo>
                    <a:cubicBezTo>
                      <a:pt x="32" y="9"/>
                      <a:pt x="32" y="9"/>
                      <a:pt x="32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9"/>
                      <a:pt x="28" y="9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3"/>
                      <a:pt x="25" y="15"/>
                      <a:pt x="22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7" y="15"/>
                      <a:pt x="5" y="13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7" y="1"/>
                      <a:pt x="1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8" y="20"/>
                      <a:pt x="32" y="15"/>
                      <a:pt x="3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Freeform 64"/>
              <p:cNvSpPr>
                <a:spLocks noEditPoints="1"/>
              </p:cNvSpPr>
              <p:nvPr/>
            </p:nvSpPr>
            <p:spPr bwMode="auto">
              <a:xfrm>
                <a:off x="11918522" y="2912132"/>
                <a:ext cx="172245" cy="168330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7 h 53"/>
                  <a:gd name="T4" fmla="*/ 27 w 54"/>
                  <a:gd name="T5" fmla="*/ 53 h 53"/>
                  <a:gd name="T6" fmla="*/ 54 w 54"/>
                  <a:gd name="T7" fmla="*/ 27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7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7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9 w 54"/>
                  <a:gd name="T39" fmla="*/ 40 h 53"/>
                  <a:gd name="T40" fmla="*/ 25 w 54"/>
                  <a:gd name="T41" fmla="*/ 40 h 53"/>
                  <a:gd name="T42" fmla="*/ 24 w 54"/>
                  <a:gd name="T43" fmla="*/ 38 h 53"/>
                  <a:gd name="T44" fmla="*/ 24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7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7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8" y="20"/>
                      <a:pt x="10" y="16"/>
                      <a:pt x="13" y="12"/>
                    </a:cubicBezTo>
                    <a:cubicBezTo>
                      <a:pt x="17" y="9"/>
                      <a:pt x="22" y="7"/>
                      <a:pt x="27" y="7"/>
                    </a:cubicBezTo>
                    <a:cubicBezTo>
                      <a:pt x="32" y="7"/>
                      <a:pt x="37" y="9"/>
                      <a:pt x="41" y="12"/>
                    </a:cubicBezTo>
                    <a:cubicBezTo>
                      <a:pt x="44" y="16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7"/>
                      <a:pt x="27" y="47"/>
                    </a:cubicBezTo>
                    <a:cubicBezTo>
                      <a:pt x="23" y="47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40"/>
                      <a:pt x="29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39"/>
                      <a:pt x="24" y="38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6" name="Freeform 65"/>
              <p:cNvSpPr>
                <a:spLocks noEditPoints="1"/>
              </p:cNvSpPr>
              <p:nvPr/>
            </p:nvSpPr>
            <p:spPr bwMode="auto">
              <a:xfrm>
                <a:off x="11895034" y="3100035"/>
                <a:ext cx="150715" cy="121354"/>
              </a:xfrm>
              <a:custGeom>
                <a:avLst/>
                <a:gdLst>
                  <a:gd name="T0" fmla="*/ 30 w 77"/>
                  <a:gd name="T1" fmla="*/ 62 h 62"/>
                  <a:gd name="T2" fmla="*/ 0 w 77"/>
                  <a:gd name="T3" fmla="*/ 31 h 62"/>
                  <a:gd name="T4" fmla="*/ 15 w 77"/>
                  <a:gd name="T5" fmla="*/ 17 h 62"/>
                  <a:gd name="T6" fmla="*/ 30 w 77"/>
                  <a:gd name="T7" fmla="*/ 33 h 62"/>
                  <a:gd name="T8" fmla="*/ 62 w 77"/>
                  <a:gd name="T9" fmla="*/ 0 h 62"/>
                  <a:gd name="T10" fmla="*/ 77 w 77"/>
                  <a:gd name="T11" fmla="*/ 15 h 62"/>
                  <a:gd name="T12" fmla="*/ 30 w 77"/>
                  <a:gd name="T13" fmla="*/ 62 h 62"/>
                  <a:gd name="T14" fmla="*/ 9 w 77"/>
                  <a:gd name="T15" fmla="*/ 31 h 62"/>
                  <a:gd name="T16" fmla="*/ 30 w 77"/>
                  <a:gd name="T17" fmla="*/ 54 h 62"/>
                  <a:gd name="T18" fmla="*/ 69 w 77"/>
                  <a:gd name="T19" fmla="*/ 15 h 62"/>
                  <a:gd name="T20" fmla="*/ 62 w 77"/>
                  <a:gd name="T21" fmla="*/ 8 h 62"/>
                  <a:gd name="T22" fmla="*/ 30 w 77"/>
                  <a:gd name="T23" fmla="*/ 41 h 62"/>
                  <a:gd name="T24" fmla="*/ 15 w 77"/>
                  <a:gd name="T25" fmla="*/ 25 h 62"/>
                  <a:gd name="T26" fmla="*/ 9 w 77"/>
                  <a:gd name="T27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62">
                    <a:moveTo>
                      <a:pt x="30" y="62"/>
                    </a:moveTo>
                    <a:lnTo>
                      <a:pt x="0" y="31"/>
                    </a:lnTo>
                    <a:lnTo>
                      <a:pt x="15" y="17"/>
                    </a:lnTo>
                    <a:lnTo>
                      <a:pt x="30" y="33"/>
                    </a:lnTo>
                    <a:lnTo>
                      <a:pt x="62" y="0"/>
                    </a:lnTo>
                    <a:lnTo>
                      <a:pt x="77" y="15"/>
                    </a:lnTo>
                    <a:lnTo>
                      <a:pt x="30" y="62"/>
                    </a:lnTo>
                    <a:close/>
                    <a:moveTo>
                      <a:pt x="9" y="31"/>
                    </a:moveTo>
                    <a:lnTo>
                      <a:pt x="30" y="54"/>
                    </a:lnTo>
                    <a:lnTo>
                      <a:pt x="69" y="15"/>
                    </a:lnTo>
                    <a:lnTo>
                      <a:pt x="62" y="8"/>
                    </a:lnTo>
                    <a:lnTo>
                      <a:pt x="30" y="41"/>
                    </a:lnTo>
                    <a:lnTo>
                      <a:pt x="15" y="25"/>
                    </a:lnTo>
                    <a:lnTo>
                      <a:pt x="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Freeform 66"/>
              <p:cNvSpPr>
                <a:spLocks noEditPoints="1"/>
              </p:cNvSpPr>
              <p:nvPr/>
            </p:nvSpPr>
            <p:spPr bwMode="auto">
              <a:xfrm>
                <a:off x="11640581" y="3336871"/>
                <a:ext cx="178118" cy="236836"/>
              </a:xfrm>
              <a:custGeom>
                <a:avLst/>
                <a:gdLst>
                  <a:gd name="T0" fmla="*/ 53 w 56"/>
                  <a:gd name="T1" fmla="*/ 9 h 74"/>
                  <a:gd name="T2" fmla="*/ 49 w 56"/>
                  <a:gd name="T3" fmla="*/ 9 h 74"/>
                  <a:gd name="T4" fmla="*/ 49 w 56"/>
                  <a:gd name="T5" fmla="*/ 14 h 74"/>
                  <a:gd name="T6" fmla="*/ 51 w 56"/>
                  <a:gd name="T7" fmla="*/ 14 h 74"/>
                  <a:gd name="T8" fmla="*/ 51 w 56"/>
                  <a:gd name="T9" fmla="*/ 51 h 74"/>
                  <a:gd name="T10" fmla="*/ 32 w 56"/>
                  <a:gd name="T11" fmla="*/ 51 h 74"/>
                  <a:gd name="T12" fmla="*/ 32 w 56"/>
                  <a:gd name="T13" fmla="*/ 70 h 74"/>
                  <a:gd name="T14" fmla="*/ 5 w 56"/>
                  <a:gd name="T15" fmla="*/ 70 h 74"/>
                  <a:gd name="T16" fmla="*/ 5 w 56"/>
                  <a:gd name="T17" fmla="*/ 14 h 74"/>
                  <a:gd name="T18" fmla="*/ 7 w 56"/>
                  <a:gd name="T19" fmla="*/ 14 h 74"/>
                  <a:gd name="T20" fmla="*/ 7 w 56"/>
                  <a:gd name="T21" fmla="*/ 9 h 74"/>
                  <a:gd name="T22" fmla="*/ 2 w 56"/>
                  <a:gd name="T23" fmla="*/ 9 h 74"/>
                  <a:gd name="T24" fmla="*/ 0 w 56"/>
                  <a:gd name="T25" fmla="*/ 12 h 74"/>
                  <a:gd name="T26" fmla="*/ 0 w 56"/>
                  <a:gd name="T27" fmla="*/ 72 h 74"/>
                  <a:gd name="T28" fmla="*/ 2 w 56"/>
                  <a:gd name="T29" fmla="*/ 74 h 74"/>
                  <a:gd name="T30" fmla="*/ 39 w 56"/>
                  <a:gd name="T31" fmla="*/ 74 h 74"/>
                  <a:gd name="T32" fmla="*/ 56 w 56"/>
                  <a:gd name="T33" fmla="*/ 58 h 74"/>
                  <a:gd name="T34" fmla="*/ 56 w 56"/>
                  <a:gd name="T35" fmla="*/ 12 h 74"/>
                  <a:gd name="T36" fmla="*/ 53 w 56"/>
                  <a:gd name="T37" fmla="*/ 9 h 74"/>
                  <a:gd name="T38" fmla="*/ 37 w 56"/>
                  <a:gd name="T39" fmla="*/ 70 h 74"/>
                  <a:gd name="T40" fmla="*/ 37 w 56"/>
                  <a:gd name="T41" fmla="*/ 56 h 74"/>
                  <a:gd name="T42" fmla="*/ 51 w 56"/>
                  <a:gd name="T43" fmla="*/ 56 h 74"/>
                  <a:gd name="T44" fmla="*/ 37 w 56"/>
                  <a:gd name="T45" fmla="*/ 70 h 74"/>
                  <a:gd name="T46" fmla="*/ 46 w 56"/>
                  <a:gd name="T47" fmla="*/ 9 h 74"/>
                  <a:gd name="T48" fmla="*/ 37 w 56"/>
                  <a:gd name="T49" fmla="*/ 9 h 74"/>
                  <a:gd name="T50" fmla="*/ 37 w 56"/>
                  <a:gd name="T51" fmla="*/ 5 h 74"/>
                  <a:gd name="T52" fmla="*/ 32 w 56"/>
                  <a:gd name="T53" fmla="*/ 0 h 74"/>
                  <a:gd name="T54" fmla="*/ 23 w 56"/>
                  <a:gd name="T55" fmla="*/ 0 h 74"/>
                  <a:gd name="T56" fmla="*/ 19 w 56"/>
                  <a:gd name="T57" fmla="*/ 5 h 74"/>
                  <a:gd name="T58" fmla="*/ 19 w 56"/>
                  <a:gd name="T59" fmla="*/ 9 h 74"/>
                  <a:gd name="T60" fmla="*/ 9 w 56"/>
                  <a:gd name="T61" fmla="*/ 9 h 74"/>
                  <a:gd name="T62" fmla="*/ 9 w 56"/>
                  <a:gd name="T63" fmla="*/ 19 h 74"/>
                  <a:gd name="T64" fmla="*/ 46 w 56"/>
                  <a:gd name="T65" fmla="*/ 19 h 74"/>
                  <a:gd name="T66" fmla="*/ 46 w 56"/>
                  <a:gd name="T67" fmla="*/ 9 h 74"/>
                  <a:gd name="T68" fmla="*/ 32 w 56"/>
                  <a:gd name="T69" fmla="*/ 9 h 74"/>
                  <a:gd name="T70" fmla="*/ 23 w 56"/>
                  <a:gd name="T71" fmla="*/ 9 h 74"/>
                  <a:gd name="T72" fmla="*/ 23 w 56"/>
                  <a:gd name="T73" fmla="*/ 5 h 74"/>
                  <a:gd name="T74" fmla="*/ 23 w 56"/>
                  <a:gd name="T75" fmla="*/ 5 h 74"/>
                  <a:gd name="T76" fmla="*/ 32 w 56"/>
                  <a:gd name="T77" fmla="*/ 5 h 74"/>
                  <a:gd name="T78" fmla="*/ 32 w 56"/>
                  <a:gd name="T79" fmla="*/ 5 h 74"/>
                  <a:gd name="T80" fmla="*/ 32 w 56"/>
                  <a:gd name="T81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74">
                    <a:moveTo>
                      <a:pt x="53" y="9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2" y="74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56" y="58"/>
                      <a:pt x="56" y="58"/>
                      <a:pt x="56" y="5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0"/>
                      <a:pt x="55" y="9"/>
                      <a:pt x="53" y="9"/>
                    </a:cubicBezTo>
                    <a:close/>
                    <a:moveTo>
                      <a:pt x="37" y="70"/>
                    </a:moveTo>
                    <a:cubicBezTo>
                      <a:pt x="37" y="56"/>
                      <a:pt x="37" y="56"/>
                      <a:pt x="37" y="56"/>
                    </a:cubicBezTo>
                    <a:cubicBezTo>
                      <a:pt x="51" y="56"/>
                      <a:pt x="51" y="56"/>
                      <a:pt x="51" y="56"/>
                    </a:cubicBezTo>
                    <a:lnTo>
                      <a:pt x="37" y="70"/>
                    </a:lnTo>
                    <a:close/>
                    <a:moveTo>
                      <a:pt x="46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1" y="0"/>
                      <a:pt x="19" y="2"/>
                      <a:pt x="19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46" y="19"/>
                      <a:pt x="46" y="19"/>
                      <a:pt x="46" y="19"/>
                    </a:cubicBezTo>
                    <a:lnTo>
                      <a:pt x="46" y="9"/>
                    </a:lnTo>
                    <a:close/>
                    <a:moveTo>
                      <a:pt x="32" y="9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10986834" y="3618727"/>
                <a:ext cx="608730" cy="342532"/>
              </a:xfrm>
              <a:custGeom>
                <a:avLst/>
                <a:gdLst>
                  <a:gd name="T0" fmla="*/ 190 w 190"/>
                  <a:gd name="T1" fmla="*/ 74 h 107"/>
                  <a:gd name="T2" fmla="*/ 166 w 190"/>
                  <a:gd name="T3" fmla="*/ 43 h 107"/>
                  <a:gd name="T4" fmla="*/ 122 w 190"/>
                  <a:gd name="T5" fmla="*/ 0 h 107"/>
                  <a:gd name="T6" fmla="*/ 87 w 190"/>
                  <a:gd name="T7" fmla="*/ 17 h 107"/>
                  <a:gd name="T8" fmla="*/ 67 w 190"/>
                  <a:gd name="T9" fmla="*/ 7 h 107"/>
                  <a:gd name="T10" fmla="*/ 42 w 190"/>
                  <a:gd name="T11" fmla="*/ 32 h 107"/>
                  <a:gd name="T12" fmla="*/ 43 w 190"/>
                  <a:gd name="T13" fmla="*/ 35 h 107"/>
                  <a:gd name="T14" fmla="*/ 36 w 190"/>
                  <a:gd name="T15" fmla="*/ 35 h 107"/>
                  <a:gd name="T16" fmla="*/ 0 w 190"/>
                  <a:gd name="T17" fmla="*/ 71 h 107"/>
                  <a:gd name="T18" fmla="*/ 36 w 190"/>
                  <a:gd name="T19" fmla="*/ 107 h 107"/>
                  <a:gd name="T20" fmla="*/ 158 w 190"/>
                  <a:gd name="T21" fmla="*/ 107 h 107"/>
                  <a:gd name="T22" fmla="*/ 158 w 190"/>
                  <a:gd name="T23" fmla="*/ 107 h 107"/>
                  <a:gd name="T24" fmla="*/ 190 w 190"/>
                  <a:gd name="T25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107">
                    <a:moveTo>
                      <a:pt x="190" y="74"/>
                    </a:moveTo>
                    <a:cubicBezTo>
                      <a:pt x="190" y="59"/>
                      <a:pt x="180" y="46"/>
                      <a:pt x="166" y="43"/>
                    </a:cubicBezTo>
                    <a:cubicBezTo>
                      <a:pt x="165" y="19"/>
                      <a:pt x="146" y="0"/>
                      <a:pt x="122" y="0"/>
                    </a:cubicBezTo>
                    <a:cubicBezTo>
                      <a:pt x="107" y="0"/>
                      <a:pt x="95" y="6"/>
                      <a:pt x="87" y="17"/>
                    </a:cubicBezTo>
                    <a:cubicBezTo>
                      <a:pt x="82" y="11"/>
                      <a:pt x="75" y="7"/>
                      <a:pt x="67" y="7"/>
                    </a:cubicBezTo>
                    <a:cubicBezTo>
                      <a:pt x="54" y="7"/>
                      <a:pt x="42" y="18"/>
                      <a:pt x="42" y="32"/>
                    </a:cubicBezTo>
                    <a:cubicBezTo>
                      <a:pt x="42" y="33"/>
                      <a:pt x="43" y="34"/>
                      <a:pt x="43" y="35"/>
                    </a:cubicBezTo>
                    <a:cubicBezTo>
                      <a:pt x="41" y="35"/>
                      <a:pt x="38" y="35"/>
                      <a:pt x="36" y="35"/>
                    </a:cubicBezTo>
                    <a:cubicBezTo>
                      <a:pt x="16" y="35"/>
                      <a:pt x="0" y="51"/>
                      <a:pt x="0" y="71"/>
                    </a:cubicBezTo>
                    <a:cubicBezTo>
                      <a:pt x="0" y="91"/>
                      <a:pt x="16" y="107"/>
                      <a:pt x="36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76" y="107"/>
                      <a:pt x="190" y="92"/>
                      <a:pt x="1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11632752" y="2722270"/>
                <a:ext cx="291643" cy="317087"/>
              </a:xfrm>
              <a:custGeom>
                <a:avLst/>
                <a:gdLst>
                  <a:gd name="T0" fmla="*/ 61 w 91"/>
                  <a:gd name="T1" fmla="*/ 27 h 99"/>
                  <a:gd name="T2" fmla="*/ 51 w 91"/>
                  <a:gd name="T3" fmla="*/ 38 h 99"/>
                  <a:gd name="T4" fmla="*/ 46 w 91"/>
                  <a:gd name="T5" fmla="*/ 46 h 99"/>
                  <a:gd name="T6" fmla="*/ 48 w 91"/>
                  <a:gd name="T7" fmla="*/ 29 h 99"/>
                  <a:gd name="T8" fmla="*/ 48 w 91"/>
                  <a:gd name="T9" fmla="*/ 14 h 99"/>
                  <a:gd name="T10" fmla="*/ 23 w 91"/>
                  <a:gd name="T11" fmla="*/ 4 h 99"/>
                  <a:gd name="T12" fmla="*/ 13 w 91"/>
                  <a:gd name="T13" fmla="*/ 29 h 99"/>
                  <a:gd name="T14" fmla="*/ 24 w 91"/>
                  <a:gd name="T15" fmla="*/ 40 h 99"/>
                  <a:gd name="T16" fmla="*/ 38 w 91"/>
                  <a:gd name="T17" fmla="*/ 50 h 99"/>
                  <a:gd name="T18" fmla="*/ 29 w 91"/>
                  <a:gd name="T19" fmla="*/ 48 h 99"/>
                  <a:gd name="T20" fmla="*/ 14 w 91"/>
                  <a:gd name="T21" fmla="*/ 48 h 99"/>
                  <a:gd name="T22" fmla="*/ 4 w 91"/>
                  <a:gd name="T23" fmla="*/ 74 h 99"/>
                  <a:gd name="T24" fmla="*/ 30 w 91"/>
                  <a:gd name="T25" fmla="*/ 84 h 99"/>
                  <a:gd name="T26" fmla="*/ 40 w 91"/>
                  <a:gd name="T27" fmla="*/ 73 h 99"/>
                  <a:gd name="T28" fmla="*/ 45 w 91"/>
                  <a:gd name="T29" fmla="*/ 65 h 99"/>
                  <a:gd name="T30" fmla="*/ 43 w 91"/>
                  <a:gd name="T31" fmla="*/ 96 h 99"/>
                  <a:gd name="T32" fmla="*/ 45 w 91"/>
                  <a:gd name="T33" fmla="*/ 99 h 99"/>
                  <a:gd name="T34" fmla="*/ 61 w 91"/>
                  <a:gd name="T35" fmla="*/ 92 h 99"/>
                  <a:gd name="T36" fmla="*/ 78 w 91"/>
                  <a:gd name="T37" fmla="*/ 84 h 99"/>
                  <a:gd name="T38" fmla="*/ 76 w 91"/>
                  <a:gd name="T39" fmla="*/ 81 h 99"/>
                  <a:gd name="T40" fmla="*/ 53 w 91"/>
                  <a:gd name="T41" fmla="*/ 61 h 99"/>
                  <a:gd name="T42" fmla="*/ 61 w 91"/>
                  <a:gd name="T43" fmla="*/ 63 h 99"/>
                  <a:gd name="T44" fmla="*/ 77 w 91"/>
                  <a:gd name="T45" fmla="*/ 63 h 99"/>
                  <a:gd name="T46" fmla="*/ 87 w 91"/>
                  <a:gd name="T47" fmla="*/ 37 h 99"/>
                  <a:gd name="T48" fmla="*/ 61 w 91"/>
                  <a:gd name="T49" fmla="*/ 2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" h="99">
                    <a:moveTo>
                      <a:pt x="61" y="27"/>
                    </a:moveTo>
                    <a:cubicBezTo>
                      <a:pt x="56" y="29"/>
                      <a:pt x="52" y="33"/>
                      <a:pt x="51" y="38"/>
                    </a:cubicBezTo>
                    <a:cubicBezTo>
                      <a:pt x="50" y="40"/>
                      <a:pt x="48" y="43"/>
                      <a:pt x="46" y="46"/>
                    </a:cubicBezTo>
                    <a:cubicBezTo>
                      <a:pt x="46" y="41"/>
                      <a:pt x="47" y="33"/>
                      <a:pt x="48" y="29"/>
                    </a:cubicBezTo>
                    <a:cubicBezTo>
                      <a:pt x="50" y="25"/>
                      <a:pt x="50" y="19"/>
                      <a:pt x="48" y="14"/>
                    </a:cubicBezTo>
                    <a:cubicBezTo>
                      <a:pt x="44" y="4"/>
                      <a:pt x="32" y="0"/>
                      <a:pt x="23" y="4"/>
                    </a:cubicBezTo>
                    <a:cubicBezTo>
                      <a:pt x="13" y="8"/>
                      <a:pt x="9" y="20"/>
                      <a:pt x="13" y="29"/>
                    </a:cubicBezTo>
                    <a:cubicBezTo>
                      <a:pt x="15" y="35"/>
                      <a:pt x="19" y="38"/>
                      <a:pt x="24" y="40"/>
                    </a:cubicBezTo>
                    <a:cubicBezTo>
                      <a:pt x="28" y="41"/>
                      <a:pt x="34" y="46"/>
                      <a:pt x="38" y="50"/>
                    </a:cubicBezTo>
                    <a:cubicBezTo>
                      <a:pt x="34" y="49"/>
                      <a:pt x="31" y="49"/>
                      <a:pt x="29" y="48"/>
                    </a:cubicBezTo>
                    <a:cubicBezTo>
                      <a:pt x="24" y="46"/>
                      <a:pt x="19" y="46"/>
                      <a:pt x="14" y="48"/>
                    </a:cubicBezTo>
                    <a:cubicBezTo>
                      <a:pt x="4" y="52"/>
                      <a:pt x="0" y="64"/>
                      <a:pt x="4" y="74"/>
                    </a:cubicBezTo>
                    <a:cubicBezTo>
                      <a:pt x="8" y="84"/>
                      <a:pt x="20" y="88"/>
                      <a:pt x="30" y="84"/>
                    </a:cubicBezTo>
                    <a:cubicBezTo>
                      <a:pt x="35" y="82"/>
                      <a:pt x="38" y="77"/>
                      <a:pt x="40" y="73"/>
                    </a:cubicBezTo>
                    <a:cubicBezTo>
                      <a:pt x="41" y="70"/>
                      <a:pt x="42" y="67"/>
                      <a:pt x="45" y="65"/>
                    </a:cubicBezTo>
                    <a:cubicBezTo>
                      <a:pt x="50" y="77"/>
                      <a:pt x="48" y="89"/>
                      <a:pt x="43" y="96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61" y="92"/>
                      <a:pt x="61" y="92"/>
                      <a:pt x="61" y="9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68" y="80"/>
                      <a:pt x="58" y="74"/>
                      <a:pt x="53" y="61"/>
                    </a:cubicBezTo>
                    <a:cubicBezTo>
                      <a:pt x="56" y="61"/>
                      <a:pt x="59" y="62"/>
                      <a:pt x="61" y="63"/>
                    </a:cubicBezTo>
                    <a:cubicBezTo>
                      <a:pt x="66" y="65"/>
                      <a:pt x="72" y="65"/>
                      <a:pt x="77" y="63"/>
                    </a:cubicBezTo>
                    <a:cubicBezTo>
                      <a:pt x="87" y="59"/>
                      <a:pt x="91" y="47"/>
                      <a:pt x="87" y="37"/>
                    </a:cubicBezTo>
                    <a:cubicBezTo>
                      <a:pt x="82" y="27"/>
                      <a:pt x="71" y="23"/>
                      <a:pt x="6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11460507" y="3483672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8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5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7" y="34"/>
                      <a:pt x="13" y="29"/>
                      <a:pt x="13" y="24"/>
                    </a:cubicBezTo>
                    <a:cubicBezTo>
                      <a:pt x="13" y="19"/>
                      <a:pt x="17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11585776" y="3078504"/>
                <a:ext cx="223135" cy="227050"/>
              </a:xfrm>
              <a:custGeom>
                <a:avLst/>
                <a:gdLst>
                  <a:gd name="T0" fmla="*/ 53 w 70"/>
                  <a:gd name="T1" fmla="*/ 45 h 71"/>
                  <a:gd name="T2" fmla="*/ 41 w 70"/>
                  <a:gd name="T3" fmla="*/ 32 h 71"/>
                  <a:gd name="T4" fmla="*/ 70 w 70"/>
                  <a:gd name="T5" fmla="*/ 10 h 71"/>
                  <a:gd name="T6" fmla="*/ 62 w 70"/>
                  <a:gd name="T7" fmla="*/ 1 h 71"/>
                  <a:gd name="T8" fmla="*/ 25 w 70"/>
                  <a:gd name="T9" fmla="*/ 16 h 71"/>
                  <a:gd name="T10" fmla="*/ 13 w 70"/>
                  <a:gd name="T11" fmla="*/ 5 h 71"/>
                  <a:gd name="T12" fmla="*/ 2 w 70"/>
                  <a:gd name="T13" fmla="*/ 3 h 71"/>
                  <a:gd name="T14" fmla="*/ 4 w 70"/>
                  <a:gd name="T15" fmla="*/ 13 h 71"/>
                  <a:gd name="T16" fmla="*/ 16 w 70"/>
                  <a:gd name="T17" fmla="*/ 25 h 71"/>
                  <a:gd name="T18" fmla="*/ 1 w 70"/>
                  <a:gd name="T19" fmla="*/ 62 h 71"/>
                  <a:gd name="T20" fmla="*/ 10 w 70"/>
                  <a:gd name="T21" fmla="*/ 71 h 71"/>
                  <a:gd name="T22" fmla="*/ 32 w 70"/>
                  <a:gd name="T23" fmla="*/ 41 h 71"/>
                  <a:gd name="T24" fmla="*/ 44 w 70"/>
                  <a:gd name="T25" fmla="*/ 53 h 71"/>
                  <a:gd name="T26" fmla="*/ 44 w 70"/>
                  <a:gd name="T27" fmla="*/ 71 h 71"/>
                  <a:gd name="T28" fmla="*/ 53 w 70"/>
                  <a:gd name="T29" fmla="*/ 71 h 71"/>
                  <a:gd name="T30" fmla="*/ 57 w 70"/>
                  <a:gd name="T31" fmla="*/ 58 h 71"/>
                  <a:gd name="T32" fmla="*/ 70 w 70"/>
                  <a:gd name="T33" fmla="*/ 53 h 71"/>
                  <a:gd name="T34" fmla="*/ 70 w 70"/>
                  <a:gd name="T35" fmla="*/ 45 h 71"/>
                  <a:gd name="T36" fmla="*/ 53 w 70"/>
                  <a:gd name="T37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71">
                    <a:moveTo>
                      <a:pt x="53" y="45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1"/>
                      <a:pt x="5" y="0"/>
                      <a:pt x="2" y="3"/>
                    </a:cubicBezTo>
                    <a:cubicBezTo>
                      <a:pt x="0" y="5"/>
                      <a:pt x="1" y="10"/>
                      <a:pt x="4" y="1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53" y="45"/>
                      <a:pt x="53" y="45"/>
                      <a:pt x="5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2" name="Freeform 71"/>
              <p:cNvSpPr>
                <a:spLocks noEditPoints="1"/>
              </p:cNvSpPr>
              <p:nvPr/>
            </p:nvSpPr>
            <p:spPr bwMode="auto">
              <a:xfrm>
                <a:off x="11859802" y="3225304"/>
                <a:ext cx="78293" cy="142884"/>
              </a:xfrm>
              <a:custGeom>
                <a:avLst/>
                <a:gdLst>
                  <a:gd name="T0" fmla="*/ 16 w 24"/>
                  <a:gd name="T1" fmla="*/ 44 h 45"/>
                  <a:gd name="T2" fmla="*/ 16 w 24"/>
                  <a:gd name="T3" fmla="*/ 44 h 45"/>
                  <a:gd name="T4" fmla="*/ 23 w 24"/>
                  <a:gd name="T5" fmla="*/ 34 h 45"/>
                  <a:gd name="T6" fmla="*/ 21 w 24"/>
                  <a:gd name="T7" fmla="*/ 23 h 45"/>
                  <a:gd name="T8" fmla="*/ 11 w 24"/>
                  <a:gd name="T9" fmla="*/ 16 h 45"/>
                  <a:gd name="T10" fmla="*/ 11 w 24"/>
                  <a:gd name="T11" fmla="*/ 16 h 45"/>
                  <a:gd name="T12" fmla="*/ 10 w 24"/>
                  <a:gd name="T13" fmla="*/ 17 h 45"/>
                  <a:gd name="T14" fmla="*/ 11 w 24"/>
                  <a:gd name="T15" fmla="*/ 20 h 45"/>
                  <a:gd name="T16" fmla="*/ 12 w 24"/>
                  <a:gd name="T17" fmla="*/ 20 h 45"/>
                  <a:gd name="T18" fmla="*/ 12 w 24"/>
                  <a:gd name="T19" fmla="*/ 20 h 45"/>
                  <a:gd name="T20" fmla="*/ 17 w 24"/>
                  <a:gd name="T21" fmla="*/ 24 h 45"/>
                  <a:gd name="T22" fmla="*/ 19 w 24"/>
                  <a:gd name="T23" fmla="*/ 35 h 45"/>
                  <a:gd name="T24" fmla="*/ 16 w 24"/>
                  <a:gd name="T25" fmla="*/ 40 h 45"/>
                  <a:gd name="T26" fmla="*/ 16 w 24"/>
                  <a:gd name="T27" fmla="*/ 40 h 45"/>
                  <a:gd name="T28" fmla="*/ 10 w 24"/>
                  <a:gd name="T29" fmla="*/ 36 h 45"/>
                  <a:gd name="T30" fmla="*/ 9 w 24"/>
                  <a:gd name="T31" fmla="*/ 31 h 45"/>
                  <a:gd name="T32" fmla="*/ 5 w 24"/>
                  <a:gd name="T33" fmla="*/ 30 h 45"/>
                  <a:gd name="T34" fmla="*/ 6 w 24"/>
                  <a:gd name="T35" fmla="*/ 37 h 45"/>
                  <a:gd name="T36" fmla="*/ 16 w 24"/>
                  <a:gd name="T37" fmla="*/ 44 h 45"/>
                  <a:gd name="T38" fmla="*/ 13 w 24"/>
                  <a:gd name="T39" fmla="*/ 28 h 45"/>
                  <a:gd name="T40" fmla="*/ 15 w 24"/>
                  <a:gd name="T41" fmla="*/ 28 h 45"/>
                  <a:gd name="T42" fmla="*/ 14 w 24"/>
                  <a:gd name="T43" fmla="*/ 24 h 45"/>
                  <a:gd name="T44" fmla="*/ 13 w 24"/>
                  <a:gd name="T45" fmla="*/ 24 h 45"/>
                  <a:gd name="T46" fmla="*/ 12 w 24"/>
                  <a:gd name="T47" fmla="*/ 24 h 45"/>
                  <a:gd name="T48" fmla="*/ 7 w 24"/>
                  <a:gd name="T49" fmla="*/ 21 h 45"/>
                  <a:gd name="T50" fmla="*/ 5 w 24"/>
                  <a:gd name="T51" fmla="*/ 10 h 45"/>
                  <a:gd name="T52" fmla="*/ 9 w 24"/>
                  <a:gd name="T53" fmla="*/ 4 h 45"/>
                  <a:gd name="T54" fmla="*/ 9 w 24"/>
                  <a:gd name="T55" fmla="*/ 4 h 45"/>
                  <a:gd name="T56" fmla="*/ 14 w 24"/>
                  <a:gd name="T57" fmla="*/ 8 h 45"/>
                  <a:gd name="T58" fmla="*/ 15 w 24"/>
                  <a:gd name="T59" fmla="*/ 13 h 45"/>
                  <a:gd name="T60" fmla="*/ 20 w 24"/>
                  <a:gd name="T61" fmla="*/ 15 h 45"/>
                  <a:gd name="T62" fmla="*/ 18 w 24"/>
                  <a:gd name="T63" fmla="*/ 7 h 45"/>
                  <a:gd name="T64" fmla="*/ 8 w 24"/>
                  <a:gd name="T65" fmla="*/ 0 h 45"/>
                  <a:gd name="T66" fmla="*/ 8 w 24"/>
                  <a:gd name="T67" fmla="*/ 1 h 45"/>
                  <a:gd name="T68" fmla="*/ 1 w 24"/>
                  <a:gd name="T69" fmla="*/ 11 h 45"/>
                  <a:gd name="T70" fmla="*/ 3 w 24"/>
                  <a:gd name="T71" fmla="*/ 21 h 45"/>
                  <a:gd name="T72" fmla="*/ 13 w 24"/>
                  <a:gd name="T73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45">
                    <a:moveTo>
                      <a:pt x="16" y="44"/>
                    </a:moveTo>
                    <a:cubicBezTo>
                      <a:pt x="16" y="44"/>
                      <a:pt x="16" y="44"/>
                      <a:pt x="16" y="44"/>
                    </a:cubicBezTo>
                    <a:cubicBezTo>
                      <a:pt x="21" y="43"/>
                      <a:pt x="24" y="38"/>
                      <a:pt x="23" y="3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18"/>
                      <a:pt x="16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0" y="16"/>
                      <a:pt x="10" y="1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7" y="21"/>
                      <a:pt x="17" y="2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7"/>
                      <a:pt x="18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1"/>
                      <a:pt x="11" y="39"/>
                      <a:pt x="10" y="3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1"/>
                      <a:pt x="6" y="30"/>
                      <a:pt x="5" y="30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42"/>
                      <a:pt x="12" y="45"/>
                      <a:pt x="16" y="44"/>
                    </a:cubicBezTo>
                    <a:close/>
                    <a:moveTo>
                      <a:pt x="13" y="28"/>
                    </a:moveTo>
                    <a:cubicBezTo>
                      <a:pt x="14" y="28"/>
                      <a:pt x="14" y="28"/>
                      <a:pt x="15" y="28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5"/>
                      <a:pt x="8" y="23"/>
                      <a:pt x="7" y="2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7"/>
                      <a:pt x="6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4"/>
                      <a:pt x="14" y="6"/>
                      <a:pt x="14" y="8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18" y="14"/>
                      <a:pt x="20" y="15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3"/>
                      <a:pt x="13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0" y="6"/>
                      <a:pt x="1" y="1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6"/>
                      <a:pt x="9" y="29"/>
                      <a:pt x="1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11253030" y="3186158"/>
                <a:ext cx="293599" cy="295556"/>
              </a:xfrm>
              <a:custGeom>
                <a:avLst/>
                <a:gdLst>
                  <a:gd name="T0" fmla="*/ 29 w 92"/>
                  <a:gd name="T1" fmla="*/ 18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8 h 92"/>
                  <a:gd name="T8" fmla="*/ 92 w 92"/>
                  <a:gd name="T9" fmla="*/ 67 h 92"/>
                  <a:gd name="T10" fmla="*/ 72 w 92"/>
                  <a:gd name="T11" fmla="*/ 81 h 92"/>
                  <a:gd name="T12" fmla="*/ 52 w 92"/>
                  <a:gd name="T13" fmla="*/ 67 h 92"/>
                  <a:gd name="T14" fmla="*/ 72 w 92"/>
                  <a:gd name="T15" fmla="*/ 52 h 92"/>
                  <a:gd name="T16" fmla="*/ 80 w 92"/>
                  <a:gd name="T17" fmla="*/ 54 h 92"/>
                  <a:gd name="T18" fmla="*/ 80 w 92"/>
                  <a:gd name="T19" fmla="*/ 24 h 92"/>
                  <a:gd name="T20" fmla="*/ 40 w 92"/>
                  <a:gd name="T21" fmla="*/ 35 h 92"/>
                  <a:gd name="T22" fmla="*/ 40 w 92"/>
                  <a:gd name="T23" fmla="*/ 78 h 92"/>
                  <a:gd name="T24" fmla="*/ 20 w 92"/>
                  <a:gd name="T25" fmla="*/ 92 h 92"/>
                  <a:gd name="T26" fmla="*/ 0 w 92"/>
                  <a:gd name="T27" fmla="*/ 78 h 92"/>
                  <a:gd name="T28" fmla="*/ 20 w 92"/>
                  <a:gd name="T29" fmla="*/ 64 h 92"/>
                  <a:gd name="T30" fmla="*/ 29 w 92"/>
                  <a:gd name="T31" fmla="*/ 65 h 92"/>
                  <a:gd name="T32" fmla="*/ 29 w 92"/>
                  <a:gd name="T33" fmla="*/ 35 h 92"/>
                  <a:gd name="T34" fmla="*/ 29 w 92"/>
                  <a:gd name="T35" fmla="*/ 1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8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4"/>
                      <a:pt x="83" y="81"/>
                      <a:pt x="72" y="81"/>
                    </a:cubicBezTo>
                    <a:cubicBezTo>
                      <a:pt x="61" y="81"/>
                      <a:pt x="52" y="74"/>
                      <a:pt x="52" y="67"/>
                    </a:cubicBezTo>
                    <a:cubicBezTo>
                      <a:pt x="52" y="59"/>
                      <a:pt x="61" y="52"/>
                      <a:pt x="72" y="52"/>
                    </a:cubicBezTo>
                    <a:cubicBezTo>
                      <a:pt x="75" y="52"/>
                      <a:pt x="78" y="53"/>
                      <a:pt x="80" y="5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86"/>
                      <a:pt x="31" y="92"/>
                      <a:pt x="20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4"/>
                      <a:pt x="20" y="64"/>
                    </a:cubicBezTo>
                    <a:cubicBezTo>
                      <a:pt x="23" y="64"/>
                      <a:pt x="26" y="64"/>
                      <a:pt x="29" y="65"/>
                    </a:cubicBezTo>
                    <a:cubicBezTo>
                      <a:pt x="29" y="35"/>
                      <a:pt x="29" y="35"/>
                      <a:pt x="29" y="35"/>
                    </a:cubicBezTo>
                    <a:lnTo>
                      <a:pt x="2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Freeform 73"/>
              <p:cNvSpPr>
                <a:spLocks noEditPoints="1"/>
              </p:cNvSpPr>
              <p:nvPr/>
            </p:nvSpPr>
            <p:spPr bwMode="auto">
              <a:xfrm>
                <a:off x="11489868" y="2540239"/>
                <a:ext cx="207477" cy="291641"/>
              </a:xfrm>
              <a:custGeom>
                <a:avLst/>
                <a:gdLst>
                  <a:gd name="T0" fmla="*/ 38 w 65"/>
                  <a:gd name="T1" fmla="*/ 46 h 91"/>
                  <a:gd name="T2" fmla="*/ 46 w 65"/>
                  <a:gd name="T3" fmla="*/ 26 h 91"/>
                  <a:gd name="T4" fmla="*/ 52 w 65"/>
                  <a:gd name="T5" fmla="*/ 33 h 91"/>
                  <a:gd name="T6" fmla="*/ 47 w 65"/>
                  <a:gd name="T7" fmla="*/ 46 h 91"/>
                  <a:gd name="T8" fmla="*/ 52 w 65"/>
                  <a:gd name="T9" fmla="*/ 59 h 91"/>
                  <a:gd name="T10" fmla="*/ 45 w 65"/>
                  <a:gd name="T11" fmla="*/ 65 h 91"/>
                  <a:gd name="T12" fmla="*/ 38 w 65"/>
                  <a:gd name="T13" fmla="*/ 46 h 91"/>
                  <a:gd name="T14" fmla="*/ 32 w 65"/>
                  <a:gd name="T15" fmla="*/ 78 h 91"/>
                  <a:gd name="T16" fmla="*/ 19 w 65"/>
                  <a:gd name="T17" fmla="*/ 46 h 91"/>
                  <a:gd name="T18" fmla="*/ 33 w 65"/>
                  <a:gd name="T19" fmla="*/ 13 h 91"/>
                  <a:gd name="T20" fmla="*/ 39 w 65"/>
                  <a:gd name="T21" fmla="*/ 20 h 91"/>
                  <a:gd name="T22" fmla="*/ 39 w 65"/>
                  <a:gd name="T23" fmla="*/ 20 h 91"/>
                  <a:gd name="T24" fmla="*/ 28 w 65"/>
                  <a:gd name="T25" fmla="*/ 46 h 91"/>
                  <a:gd name="T26" fmla="*/ 39 w 65"/>
                  <a:gd name="T27" fmla="*/ 72 h 91"/>
                  <a:gd name="T28" fmla="*/ 32 w 65"/>
                  <a:gd name="T29" fmla="*/ 78 h 91"/>
                  <a:gd name="T30" fmla="*/ 6 w 65"/>
                  <a:gd name="T31" fmla="*/ 20 h 91"/>
                  <a:gd name="T32" fmla="*/ 20 w 65"/>
                  <a:gd name="T33" fmla="*/ 0 h 91"/>
                  <a:gd name="T34" fmla="*/ 20 w 65"/>
                  <a:gd name="T35" fmla="*/ 0 h 91"/>
                  <a:gd name="T36" fmla="*/ 27 w 65"/>
                  <a:gd name="T37" fmla="*/ 6 h 91"/>
                  <a:gd name="T38" fmla="*/ 10 w 65"/>
                  <a:gd name="T39" fmla="*/ 45 h 91"/>
                  <a:gd name="T40" fmla="*/ 26 w 65"/>
                  <a:gd name="T41" fmla="*/ 85 h 91"/>
                  <a:gd name="T42" fmla="*/ 19 w 65"/>
                  <a:gd name="T43" fmla="*/ 91 h 91"/>
                  <a:gd name="T44" fmla="*/ 5 w 65"/>
                  <a:gd name="T45" fmla="*/ 70 h 91"/>
                  <a:gd name="T46" fmla="*/ 1 w 65"/>
                  <a:gd name="T47" fmla="*/ 45 h 91"/>
                  <a:gd name="T48" fmla="*/ 6 w 65"/>
                  <a:gd name="T49" fmla="*/ 20 h 91"/>
                  <a:gd name="T50" fmla="*/ 61 w 65"/>
                  <a:gd name="T51" fmla="*/ 51 h 91"/>
                  <a:gd name="T52" fmla="*/ 65 w 65"/>
                  <a:gd name="T53" fmla="*/ 46 h 91"/>
                  <a:gd name="T54" fmla="*/ 61 w 65"/>
                  <a:gd name="T55" fmla="*/ 41 h 91"/>
                  <a:gd name="T56" fmla="*/ 56 w 65"/>
                  <a:gd name="T57" fmla="*/ 46 h 91"/>
                  <a:gd name="T58" fmla="*/ 61 w 65"/>
                  <a:gd name="T59" fmla="*/ 5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5" h="91">
                    <a:moveTo>
                      <a:pt x="38" y="46"/>
                    </a:moveTo>
                    <a:cubicBezTo>
                      <a:pt x="38" y="38"/>
                      <a:pt x="41" y="31"/>
                      <a:pt x="46" y="26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49" y="36"/>
                      <a:pt x="47" y="41"/>
                      <a:pt x="47" y="46"/>
                    </a:cubicBezTo>
                    <a:cubicBezTo>
                      <a:pt x="47" y="51"/>
                      <a:pt x="49" y="56"/>
                      <a:pt x="52" y="59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0" y="60"/>
                      <a:pt x="37" y="53"/>
                      <a:pt x="38" y="46"/>
                    </a:cubicBezTo>
                    <a:close/>
                    <a:moveTo>
                      <a:pt x="32" y="78"/>
                    </a:moveTo>
                    <a:cubicBezTo>
                      <a:pt x="24" y="69"/>
                      <a:pt x="19" y="58"/>
                      <a:pt x="19" y="46"/>
                    </a:cubicBezTo>
                    <a:cubicBezTo>
                      <a:pt x="19" y="33"/>
                      <a:pt x="24" y="22"/>
                      <a:pt x="33" y="13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2" y="27"/>
                      <a:pt x="28" y="36"/>
                      <a:pt x="28" y="46"/>
                    </a:cubicBezTo>
                    <a:cubicBezTo>
                      <a:pt x="28" y="55"/>
                      <a:pt x="32" y="65"/>
                      <a:pt x="39" y="72"/>
                    </a:cubicBezTo>
                    <a:lnTo>
                      <a:pt x="32" y="78"/>
                    </a:lnTo>
                    <a:close/>
                    <a:moveTo>
                      <a:pt x="6" y="20"/>
                    </a:moveTo>
                    <a:cubicBezTo>
                      <a:pt x="9" y="13"/>
                      <a:pt x="14" y="6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6" y="17"/>
                      <a:pt x="10" y="31"/>
                      <a:pt x="10" y="45"/>
                    </a:cubicBezTo>
                    <a:cubicBezTo>
                      <a:pt x="10" y="60"/>
                      <a:pt x="15" y="74"/>
                      <a:pt x="26" y="85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3" y="85"/>
                      <a:pt x="9" y="78"/>
                      <a:pt x="5" y="70"/>
                    </a:cubicBezTo>
                    <a:cubicBezTo>
                      <a:pt x="2" y="62"/>
                      <a:pt x="0" y="54"/>
                      <a:pt x="1" y="45"/>
                    </a:cubicBezTo>
                    <a:cubicBezTo>
                      <a:pt x="1" y="37"/>
                      <a:pt x="3" y="28"/>
                      <a:pt x="6" y="20"/>
                    </a:cubicBezTo>
                    <a:close/>
                    <a:moveTo>
                      <a:pt x="61" y="51"/>
                    </a:moveTo>
                    <a:cubicBezTo>
                      <a:pt x="63" y="51"/>
                      <a:pt x="65" y="49"/>
                      <a:pt x="65" y="46"/>
                    </a:cubicBezTo>
                    <a:cubicBezTo>
                      <a:pt x="65" y="44"/>
                      <a:pt x="63" y="41"/>
                      <a:pt x="61" y="41"/>
                    </a:cubicBezTo>
                    <a:cubicBezTo>
                      <a:pt x="58" y="41"/>
                      <a:pt x="56" y="43"/>
                      <a:pt x="56" y="46"/>
                    </a:cubicBezTo>
                    <a:cubicBezTo>
                      <a:pt x="56" y="49"/>
                      <a:pt x="58" y="51"/>
                      <a:pt x="61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5" name="Freeform 74"/>
              <p:cNvSpPr>
                <a:spLocks noEditPoints="1"/>
              </p:cNvSpPr>
              <p:nvPr/>
            </p:nvSpPr>
            <p:spPr bwMode="auto">
              <a:xfrm>
                <a:off x="11413531" y="2853412"/>
                <a:ext cx="201605" cy="201604"/>
              </a:xfrm>
              <a:custGeom>
                <a:avLst/>
                <a:gdLst>
                  <a:gd name="T0" fmla="*/ 63 w 103"/>
                  <a:gd name="T1" fmla="*/ 27 h 103"/>
                  <a:gd name="T2" fmla="*/ 65 w 103"/>
                  <a:gd name="T3" fmla="*/ 2 h 103"/>
                  <a:gd name="T4" fmla="*/ 19 w 103"/>
                  <a:gd name="T5" fmla="*/ 0 h 103"/>
                  <a:gd name="T6" fmla="*/ 1 w 103"/>
                  <a:gd name="T7" fmla="*/ 20 h 103"/>
                  <a:gd name="T8" fmla="*/ 0 w 103"/>
                  <a:gd name="T9" fmla="*/ 77 h 103"/>
                  <a:gd name="T10" fmla="*/ 39 w 103"/>
                  <a:gd name="T11" fmla="*/ 77 h 103"/>
                  <a:gd name="T12" fmla="*/ 37 w 103"/>
                  <a:gd name="T13" fmla="*/ 102 h 103"/>
                  <a:gd name="T14" fmla="*/ 101 w 103"/>
                  <a:gd name="T15" fmla="*/ 103 h 103"/>
                  <a:gd name="T16" fmla="*/ 103 w 103"/>
                  <a:gd name="T17" fmla="*/ 27 h 103"/>
                  <a:gd name="T18" fmla="*/ 63 w 103"/>
                  <a:gd name="T19" fmla="*/ 27 h 103"/>
                  <a:gd name="T20" fmla="*/ 19 w 103"/>
                  <a:gd name="T21" fmla="*/ 10 h 103"/>
                  <a:gd name="T22" fmla="*/ 19 w 103"/>
                  <a:gd name="T23" fmla="*/ 20 h 103"/>
                  <a:gd name="T24" fmla="*/ 9 w 103"/>
                  <a:gd name="T25" fmla="*/ 20 h 103"/>
                  <a:gd name="T26" fmla="*/ 19 w 103"/>
                  <a:gd name="T27" fmla="*/ 10 h 103"/>
                  <a:gd name="T28" fmla="*/ 6 w 103"/>
                  <a:gd name="T29" fmla="*/ 71 h 103"/>
                  <a:gd name="T30" fmla="*/ 6 w 103"/>
                  <a:gd name="T31" fmla="*/ 27 h 103"/>
                  <a:gd name="T32" fmla="*/ 26 w 103"/>
                  <a:gd name="T33" fmla="*/ 27 h 103"/>
                  <a:gd name="T34" fmla="*/ 26 w 103"/>
                  <a:gd name="T35" fmla="*/ 7 h 103"/>
                  <a:gd name="T36" fmla="*/ 58 w 103"/>
                  <a:gd name="T37" fmla="*/ 7 h 103"/>
                  <a:gd name="T38" fmla="*/ 58 w 103"/>
                  <a:gd name="T39" fmla="*/ 27 h 103"/>
                  <a:gd name="T40" fmla="*/ 39 w 103"/>
                  <a:gd name="T41" fmla="*/ 46 h 103"/>
                  <a:gd name="T42" fmla="*/ 39 w 103"/>
                  <a:gd name="T43" fmla="*/ 71 h 103"/>
                  <a:gd name="T44" fmla="*/ 6 w 103"/>
                  <a:gd name="T45" fmla="*/ 71 h 103"/>
                  <a:gd name="T46" fmla="*/ 57 w 103"/>
                  <a:gd name="T47" fmla="*/ 36 h 103"/>
                  <a:gd name="T48" fmla="*/ 57 w 103"/>
                  <a:gd name="T49" fmla="*/ 46 h 103"/>
                  <a:gd name="T50" fmla="*/ 47 w 103"/>
                  <a:gd name="T51" fmla="*/ 46 h 103"/>
                  <a:gd name="T52" fmla="*/ 57 w 103"/>
                  <a:gd name="T53" fmla="*/ 36 h 103"/>
                  <a:gd name="T54" fmla="*/ 94 w 103"/>
                  <a:gd name="T55" fmla="*/ 97 h 103"/>
                  <a:gd name="T56" fmla="*/ 44 w 103"/>
                  <a:gd name="T57" fmla="*/ 97 h 103"/>
                  <a:gd name="T58" fmla="*/ 45 w 103"/>
                  <a:gd name="T59" fmla="*/ 51 h 103"/>
                  <a:gd name="T60" fmla="*/ 63 w 103"/>
                  <a:gd name="T61" fmla="*/ 53 h 103"/>
                  <a:gd name="T62" fmla="*/ 63 w 103"/>
                  <a:gd name="T63" fmla="*/ 33 h 103"/>
                  <a:gd name="T64" fmla="*/ 96 w 103"/>
                  <a:gd name="T65" fmla="*/ 33 h 103"/>
                  <a:gd name="T66" fmla="*/ 94 w 103"/>
                  <a:gd name="T67" fmla="*/ 9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3" h="103">
                    <a:moveTo>
                      <a:pt x="63" y="27"/>
                    </a:moveTo>
                    <a:lnTo>
                      <a:pt x="65" y="2"/>
                    </a:lnTo>
                    <a:lnTo>
                      <a:pt x="19" y="0"/>
                    </a:lnTo>
                    <a:lnTo>
                      <a:pt x="1" y="20"/>
                    </a:lnTo>
                    <a:lnTo>
                      <a:pt x="0" y="77"/>
                    </a:lnTo>
                    <a:lnTo>
                      <a:pt x="39" y="77"/>
                    </a:lnTo>
                    <a:lnTo>
                      <a:pt x="37" y="102"/>
                    </a:lnTo>
                    <a:lnTo>
                      <a:pt x="101" y="103"/>
                    </a:lnTo>
                    <a:lnTo>
                      <a:pt x="103" y="27"/>
                    </a:lnTo>
                    <a:lnTo>
                      <a:pt x="63" y="27"/>
                    </a:lnTo>
                    <a:close/>
                    <a:moveTo>
                      <a:pt x="19" y="10"/>
                    </a:moveTo>
                    <a:lnTo>
                      <a:pt x="19" y="20"/>
                    </a:lnTo>
                    <a:lnTo>
                      <a:pt x="9" y="20"/>
                    </a:lnTo>
                    <a:lnTo>
                      <a:pt x="19" y="10"/>
                    </a:lnTo>
                    <a:close/>
                    <a:moveTo>
                      <a:pt x="6" y="71"/>
                    </a:moveTo>
                    <a:lnTo>
                      <a:pt x="6" y="27"/>
                    </a:lnTo>
                    <a:lnTo>
                      <a:pt x="26" y="27"/>
                    </a:lnTo>
                    <a:lnTo>
                      <a:pt x="26" y="7"/>
                    </a:lnTo>
                    <a:lnTo>
                      <a:pt x="58" y="7"/>
                    </a:lnTo>
                    <a:lnTo>
                      <a:pt x="58" y="27"/>
                    </a:lnTo>
                    <a:lnTo>
                      <a:pt x="39" y="46"/>
                    </a:lnTo>
                    <a:lnTo>
                      <a:pt x="39" y="71"/>
                    </a:lnTo>
                    <a:lnTo>
                      <a:pt x="6" y="71"/>
                    </a:lnTo>
                    <a:close/>
                    <a:moveTo>
                      <a:pt x="57" y="36"/>
                    </a:moveTo>
                    <a:lnTo>
                      <a:pt x="57" y="46"/>
                    </a:lnTo>
                    <a:lnTo>
                      <a:pt x="47" y="46"/>
                    </a:lnTo>
                    <a:lnTo>
                      <a:pt x="57" y="36"/>
                    </a:lnTo>
                    <a:close/>
                    <a:moveTo>
                      <a:pt x="94" y="97"/>
                    </a:moveTo>
                    <a:lnTo>
                      <a:pt x="44" y="97"/>
                    </a:lnTo>
                    <a:lnTo>
                      <a:pt x="45" y="51"/>
                    </a:lnTo>
                    <a:lnTo>
                      <a:pt x="63" y="53"/>
                    </a:lnTo>
                    <a:lnTo>
                      <a:pt x="63" y="33"/>
                    </a:lnTo>
                    <a:lnTo>
                      <a:pt x="96" y="33"/>
                    </a:lnTo>
                    <a:lnTo>
                      <a:pt x="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6" name="Freeform 75"/>
              <p:cNvSpPr>
                <a:spLocks noEditPoints="1"/>
              </p:cNvSpPr>
              <p:nvPr/>
            </p:nvSpPr>
            <p:spPr bwMode="auto">
              <a:xfrm>
                <a:off x="11153207" y="4299877"/>
                <a:ext cx="326874" cy="277941"/>
              </a:xfrm>
              <a:custGeom>
                <a:avLst/>
                <a:gdLst>
                  <a:gd name="T0" fmla="*/ 76 w 102"/>
                  <a:gd name="T1" fmla="*/ 1 h 87"/>
                  <a:gd name="T2" fmla="*/ 7 w 102"/>
                  <a:gd name="T3" fmla="*/ 22 h 87"/>
                  <a:gd name="T4" fmla="*/ 1 w 102"/>
                  <a:gd name="T5" fmla="*/ 32 h 87"/>
                  <a:gd name="T6" fmla="*/ 15 w 102"/>
                  <a:gd name="T7" fmla="*/ 80 h 87"/>
                  <a:gd name="T8" fmla="*/ 26 w 102"/>
                  <a:gd name="T9" fmla="*/ 86 h 87"/>
                  <a:gd name="T10" fmla="*/ 95 w 102"/>
                  <a:gd name="T11" fmla="*/ 65 h 87"/>
                  <a:gd name="T12" fmla="*/ 101 w 102"/>
                  <a:gd name="T13" fmla="*/ 55 h 87"/>
                  <a:gd name="T14" fmla="*/ 87 w 102"/>
                  <a:gd name="T15" fmla="*/ 7 h 87"/>
                  <a:gd name="T16" fmla="*/ 76 w 102"/>
                  <a:gd name="T17" fmla="*/ 1 h 87"/>
                  <a:gd name="T18" fmla="*/ 8 w 102"/>
                  <a:gd name="T19" fmla="*/ 27 h 87"/>
                  <a:gd name="T20" fmla="*/ 78 w 102"/>
                  <a:gd name="T21" fmla="*/ 7 h 87"/>
                  <a:gd name="T22" fmla="*/ 81 w 102"/>
                  <a:gd name="T23" fmla="*/ 8 h 87"/>
                  <a:gd name="T24" fmla="*/ 84 w 102"/>
                  <a:gd name="T25" fmla="*/ 17 h 87"/>
                  <a:gd name="T26" fmla="*/ 9 w 102"/>
                  <a:gd name="T27" fmla="*/ 38 h 87"/>
                  <a:gd name="T28" fmla="*/ 7 w 102"/>
                  <a:gd name="T29" fmla="*/ 30 h 87"/>
                  <a:gd name="T30" fmla="*/ 8 w 102"/>
                  <a:gd name="T31" fmla="*/ 27 h 87"/>
                  <a:gd name="T32" fmla="*/ 94 w 102"/>
                  <a:gd name="T33" fmla="*/ 60 h 87"/>
                  <a:gd name="T34" fmla="*/ 24 w 102"/>
                  <a:gd name="T35" fmla="*/ 80 h 87"/>
                  <a:gd name="T36" fmla="*/ 21 w 102"/>
                  <a:gd name="T37" fmla="*/ 78 h 87"/>
                  <a:gd name="T38" fmla="*/ 14 w 102"/>
                  <a:gd name="T39" fmla="*/ 54 h 87"/>
                  <a:gd name="T40" fmla="*/ 88 w 102"/>
                  <a:gd name="T41" fmla="*/ 33 h 87"/>
                  <a:gd name="T42" fmla="*/ 95 w 102"/>
                  <a:gd name="T43" fmla="*/ 57 h 87"/>
                  <a:gd name="T44" fmla="*/ 94 w 102"/>
                  <a:gd name="T45" fmla="*/ 60 h 87"/>
                  <a:gd name="T46" fmla="*/ 22 w 102"/>
                  <a:gd name="T47" fmla="*/ 64 h 87"/>
                  <a:gd name="T48" fmla="*/ 27 w 102"/>
                  <a:gd name="T49" fmla="*/ 62 h 87"/>
                  <a:gd name="T50" fmla="*/ 31 w 102"/>
                  <a:gd name="T51" fmla="*/ 73 h 87"/>
                  <a:gd name="T52" fmla="*/ 25 w 102"/>
                  <a:gd name="T53" fmla="*/ 74 h 87"/>
                  <a:gd name="T54" fmla="*/ 22 w 102"/>
                  <a:gd name="T55" fmla="*/ 64 h 87"/>
                  <a:gd name="T56" fmla="*/ 33 w 102"/>
                  <a:gd name="T57" fmla="*/ 60 h 87"/>
                  <a:gd name="T58" fmla="*/ 38 w 102"/>
                  <a:gd name="T59" fmla="*/ 59 h 87"/>
                  <a:gd name="T60" fmla="*/ 41 w 102"/>
                  <a:gd name="T61" fmla="*/ 70 h 87"/>
                  <a:gd name="T62" fmla="*/ 36 w 102"/>
                  <a:gd name="T63" fmla="*/ 71 h 87"/>
                  <a:gd name="T64" fmla="*/ 33 w 102"/>
                  <a:gd name="T65" fmla="*/ 60 h 87"/>
                  <a:gd name="T66" fmla="*/ 43 w 102"/>
                  <a:gd name="T67" fmla="*/ 57 h 87"/>
                  <a:gd name="T68" fmla="*/ 49 w 102"/>
                  <a:gd name="T69" fmla="*/ 56 h 87"/>
                  <a:gd name="T70" fmla="*/ 52 w 102"/>
                  <a:gd name="T71" fmla="*/ 66 h 87"/>
                  <a:gd name="T72" fmla="*/ 47 w 102"/>
                  <a:gd name="T73" fmla="*/ 68 h 87"/>
                  <a:gd name="T74" fmla="*/ 43 w 102"/>
                  <a:gd name="T75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87">
                    <a:moveTo>
                      <a:pt x="76" y="1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2" y="23"/>
                      <a:pt x="0" y="28"/>
                      <a:pt x="1" y="32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7" y="84"/>
                      <a:pt x="21" y="87"/>
                      <a:pt x="26" y="86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100" y="64"/>
                      <a:pt x="102" y="59"/>
                      <a:pt x="101" y="55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3"/>
                      <a:pt x="81" y="0"/>
                      <a:pt x="76" y="1"/>
                    </a:cubicBezTo>
                    <a:close/>
                    <a:moveTo>
                      <a:pt x="8" y="27"/>
                    </a:moveTo>
                    <a:cubicBezTo>
                      <a:pt x="78" y="7"/>
                      <a:pt x="78" y="7"/>
                      <a:pt x="78" y="7"/>
                    </a:cubicBezTo>
                    <a:cubicBezTo>
                      <a:pt x="79" y="6"/>
                      <a:pt x="81" y="7"/>
                      <a:pt x="81" y="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29"/>
                      <a:pt x="7" y="27"/>
                      <a:pt x="8" y="27"/>
                    </a:cubicBezTo>
                    <a:close/>
                    <a:moveTo>
                      <a:pt x="94" y="6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81"/>
                      <a:pt x="21" y="80"/>
                      <a:pt x="21" y="78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6" y="58"/>
                      <a:pt x="95" y="60"/>
                      <a:pt x="94" y="60"/>
                    </a:cubicBezTo>
                    <a:close/>
                    <a:moveTo>
                      <a:pt x="22" y="64"/>
                    </a:moveTo>
                    <a:cubicBezTo>
                      <a:pt x="27" y="62"/>
                      <a:pt x="27" y="62"/>
                      <a:pt x="27" y="6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25" y="74"/>
                      <a:pt x="25" y="74"/>
                      <a:pt x="25" y="74"/>
                    </a:cubicBezTo>
                    <a:lnTo>
                      <a:pt x="22" y="64"/>
                    </a:lnTo>
                    <a:close/>
                    <a:moveTo>
                      <a:pt x="33" y="60"/>
                    </a:moveTo>
                    <a:cubicBezTo>
                      <a:pt x="38" y="59"/>
                      <a:pt x="38" y="59"/>
                      <a:pt x="38" y="5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36" y="71"/>
                      <a:pt x="36" y="71"/>
                      <a:pt x="36" y="71"/>
                    </a:cubicBezTo>
                    <a:lnTo>
                      <a:pt x="33" y="60"/>
                    </a:lnTo>
                    <a:close/>
                    <a:moveTo>
                      <a:pt x="43" y="57"/>
                    </a:moveTo>
                    <a:cubicBezTo>
                      <a:pt x="49" y="56"/>
                      <a:pt x="49" y="56"/>
                      <a:pt x="49" y="56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47" y="68"/>
                      <a:pt x="47" y="68"/>
                      <a:pt x="47" y="68"/>
                    </a:cubicBezTo>
                    <a:lnTo>
                      <a:pt x="43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11274562" y="2275999"/>
                <a:ext cx="295557" cy="305343"/>
              </a:xfrm>
              <a:custGeom>
                <a:avLst/>
                <a:gdLst>
                  <a:gd name="T0" fmla="*/ 65 w 92"/>
                  <a:gd name="T1" fmla="*/ 96 h 96"/>
                  <a:gd name="T2" fmla="*/ 36 w 92"/>
                  <a:gd name="T3" fmla="*/ 49 h 96"/>
                  <a:gd name="T4" fmla="*/ 36 w 92"/>
                  <a:gd name="T5" fmla="*/ 72 h 96"/>
                  <a:gd name="T6" fmla="*/ 0 w 92"/>
                  <a:gd name="T7" fmla="*/ 36 h 96"/>
                  <a:gd name="T8" fmla="*/ 36 w 92"/>
                  <a:gd name="T9" fmla="*/ 0 h 96"/>
                  <a:gd name="T10" fmla="*/ 36 w 92"/>
                  <a:gd name="T11" fmla="*/ 24 h 96"/>
                  <a:gd name="T12" fmla="*/ 65 w 92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6">
                    <a:moveTo>
                      <a:pt x="65" y="96"/>
                    </a:moveTo>
                    <a:cubicBezTo>
                      <a:pt x="76" y="77"/>
                      <a:pt x="78" y="48"/>
                      <a:pt x="36" y="49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86" y="22"/>
                      <a:pt x="92" y="68"/>
                      <a:pt x="65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8" name="Freeform 77"/>
              <p:cNvSpPr>
                <a:spLocks noEditPoints="1"/>
              </p:cNvSpPr>
              <p:nvPr/>
            </p:nvSpPr>
            <p:spPr bwMode="auto">
              <a:xfrm>
                <a:off x="11188439" y="2508922"/>
                <a:ext cx="275984" cy="195733"/>
              </a:xfrm>
              <a:custGeom>
                <a:avLst/>
                <a:gdLst>
                  <a:gd name="T0" fmla="*/ 70 w 86"/>
                  <a:gd name="T1" fmla="*/ 58 h 61"/>
                  <a:gd name="T2" fmla="*/ 75 w 86"/>
                  <a:gd name="T3" fmla="*/ 49 h 61"/>
                  <a:gd name="T4" fmla="*/ 80 w 86"/>
                  <a:gd name="T5" fmla="*/ 41 h 61"/>
                  <a:gd name="T6" fmla="*/ 85 w 86"/>
                  <a:gd name="T7" fmla="*/ 32 h 61"/>
                  <a:gd name="T8" fmla="*/ 83 w 86"/>
                  <a:gd name="T9" fmla="*/ 25 h 61"/>
                  <a:gd name="T10" fmla="*/ 65 w 86"/>
                  <a:gd name="T11" fmla="*/ 9 h 61"/>
                  <a:gd name="T12" fmla="*/ 58 w 86"/>
                  <a:gd name="T13" fmla="*/ 9 h 61"/>
                  <a:gd name="T14" fmla="*/ 50 w 86"/>
                  <a:gd name="T15" fmla="*/ 17 h 61"/>
                  <a:gd name="T16" fmla="*/ 49 w 86"/>
                  <a:gd name="T17" fmla="*/ 18 h 61"/>
                  <a:gd name="T18" fmla="*/ 17 w 86"/>
                  <a:gd name="T19" fmla="*/ 0 h 61"/>
                  <a:gd name="T20" fmla="*/ 0 w 86"/>
                  <a:gd name="T21" fmla="*/ 3 h 61"/>
                  <a:gd name="T22" fmla="*/ 4 w 86"/>
                  <a:gd name="T23" fmla="*/ 16 h 61"/>
                  <a:gd name="T24" fmla="*/ 9 w 86"/>
                  <a:gd name="T25" fmla="*/ 15 h 61"/>
                  <a:gd name="T26" fmla="*/ 11 w 86"/>
                  <a:gd name="T27" fmla="*/ 24 h 61"/>
                  <a:gd name="T28" fmla="*/ 20 w 86"/>
                  <a:gd name="T29" fmla="*/ 21 h 61"/>
                  <a:gd name="T30" fmla="*/ 23 w 86"/>
                  <a:gd name="T31" fmla="*/ 30 h 61"/>
                  <a:gd name="T32" fmla="*/ 32 w 86"/>
                  <a:gd name="T33" fmla="*/ 27 h 61"/>
                  <a:gd name="T34" fmla="*/ 35 w 86"/>
                  <a:gd name="T35" fmla="*/ 36 h 61"/>
                  <a:gd name="T36" fmla="*/ 39 w 86"/>
                  <a:gd name="T37" fmla="*/ 35 h 61"/>
                  <a:gd name="T38" fmla="*/ 39 w 86"/>
                  <a:gd name="T39" fmla="*/ 36 h 61"/>
                  <a:gd name="T40" fmla="*/ 37 w 86"/>
                  <a:gd name="T41" fmla="*/ 47 h 61"/>
                  <a:gd name="T42" fmla="*/ 41 w 86"/>
                  <a:gd name="T43" fmla="*/ 53 h 61"/>
                  <a:gd name="T44" fmla="*/ 64 w 86"/>
                  <a:gd name="T45" fmla="*/ 61 h 61"/>
                  <a:gd name="T46" fmla="*/ 70 w 86"/>
                  <a:gd name="T47" fmla="*/ 58 h 61"/>
                  <a:gd name="T48" fmla="*/ 15 w 86"/>
                  <a:gd name="T49" fmla="*/ 10 h 61"/>
                  <a:gd name="T50" fmla="*/ 18 w 86"/>
                  <a:gd name="T51" fmla="*/ 6 h 61"/>
                  <a:gd name="T52" fmla="*/ 46 w 86"/>
                  <a:gd name="T53" fmla="*/ 21 h 61"/>
                  <a:gd name="T54" fmla="*/ 43 w 86"/>
                  <a:gd name="T55" fmla="*/ 25 h 61"/>
                  <a:gd name="T56" fmla="*/ 15 w 86"/>
                  <a:gd name="T57" fmla="*/ 10 h 61"/>
                  <a:gd name="T58" fmla="*/ 61 w 86"/>
                  <a:gd name="T59" fmla="*/ 54 h 61"/>
                  <a:gd name="T60" fmla="*/ 57 w 86"/>
                  <a:gd name="T61" fmla="*/ 52 h 61"/>
                  <a:gd name="T62" fmla="*/ 56 w 86"/>
                  <a:gd name="T63" fmla="*/ 49 h 61"/>
                  <a:gd name="T64" fmla="*/ 69 w 86"/>
                  <a:gd name="T65" fmla="*/ 24 h 61"/>
                  <a:gd name="T66" fmla="*/ 72 w 86"/>
                  <a:gd name="T67" fmla="*/ 23 h 61"/>
                  <a:gd name="T68" fmla="*/ 77 w 86"/>
                  <a:gd name="T69" fmla="*/ 26 h 61"/>
                  <a:gd name="T70" fmla="*/ 77 w 86"/>
                  <a:gd name="T71" fmla="*/ 29 h 61"/>
                  <a:gd name="T72" fmla="*/ 64 w 86"/>
                  <a:gd name="T73" fmla="*/ 53 h 61"/>
                  <a:gd name="T74" fmla="*/ 61 w 86"/>
                  <a:gd name="T75" fmla="*/ 5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61">
                    <a:moveTo>
                      <a:pt x="70" y="58"/>
                    </a:moveTo>
                    <a:cubicBezTo>
                      <a:pt x="75" y="49"/>
                      <a:pt x="75" y="49"/>
                      <a:pt x="75" y="49"/>
                    </a:cubicBezTo>
                    <a:cubicBezTo>
                      <a:pt x="77" y="47"/>
                      <a:pt x="79" y="43"/>
                      <a:pt x="80" y="41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86" y="29"/>
                      <a:pt x="85" y="26"/>
                      <a:pt x="83" y="2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7"/>
                      <a:pt x="60" y="8"/>
                      <a:pt x="58" y="9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50"/>
                      <a:pt x="38" y="53"/>
                      <a:pt x="41" y="53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6" y="61"/>
                      <a:pt x="69" y="60"/>
                      <a:pt x="70" y="58"/>
                    </a:cubicBezTo>
                    <a:close/>
                    <a:moveTo>
                      <a:pt x="15" y="10"/>
                    </a:moveTo>
                    <a:cubicBezTo>
                      <a:pt x="18" y="6"/>
                      <a:pt x="18" y="6"/>
                      <a:pt x="18" y="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15" y="10"/>
                    </a:lnTo>
                    <a:close/>
                    <a:moveTo>
                      <a:pt x="61" y="54"/>
                    </a:moveTo>
                    <a:cubicBezTo>
                      <a:pt x="57" y="52"/>
                      <a:pt x="57" y="52"/>
                      <a:pt x="57" y="52"/>
                    </a:cubicBezTo>
                    <a:cubicBezTo>
                      <a:pt x="56" y="51"/>
                      <a:pt x="55" y="50"/>
                      <a:pt x="56" y="49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3"/>
                      <a:pt x="71" y="23"/>
                      <a:pt x="72" y="23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8" y="26"/>
                      <a:pt x="78" y="28"/>
                      <a:pt x="77" y="29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4" y="54"/>
                      <a:pt x="62" y="55"/>
                      <a:pt x="6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9" name="Freeform 78"/>
              <p:cNvSpPr>
                <a:spLocks noEditPoints="1"/>
              </p:cNvSpPr>
              <p:nvPr/>
            </p:nvSpPr>
            <p:spPr bwMode="auto">
              <a:xfrm>
                <a:off x="10996621" y="4129590"/>
                <a:ext cx="221179" cy="191818"/>
              </a:xfrm>
              <a:custGeom>
                <a:avLst/>
                <a:gdLst>
                  <a:gd name="T0" fmla="*/ 56 w 69"/>
                  <a:gd name="T1" fmla="*/ 0 h 60"/>
                  <a:gd name="T2" fmla="*/ 13 w 69"/>
                  <a:gd name="T3" fmla="*/ 0 h 60"/>
                  <a:gd name="T4" fmla="*/ 0 w 69"/>
                  <a:gd name="T5" fmla="*/ 13 h 60"/>
                  <a:gd name="T6" fmla="*/ 0 w 69"/>
                  <a:gd name="T7" fmla="*/ 58 h 60"/>
                  <a:gd name="T8" fmla="*/ 2 w 69"/>
                  <a:gd name="T9" fmla="*/ 60 h 60"/>
                  <a:gd name="T10" fmla="*/ 66 w 69"/>
                  <a:gd name="T11" fmla="*/ 60 h 60"/>
                  <a:gd name="T12" fmla="*/ 69 w 69"/>
                  <a:gd name="T13" fmla="*/ 58 h 60"/>
                  <a:gd name="T14" fmla="*/ 69 w 69"/>
                  <a:gd name="T15" fmla="*/ 13 h 60"/>
                  <a:gd name="T16" fmla="*/ 56 w 69"/>
                  <a:gd name="T17" fmla="*/ 0 h 60"/>
                  <a:gd name="T18" fmla="*/ 34 w 69"/>
                  <a:gd name="T19" fmla="*/ 51 h 60"/>
                  <a:gd name="T20" fmla="*/ 13 w 69"/>
                  <a:gd name="T21" fmla="*/ 34 h 60"/>
                  <a:gd name="T22" fmla="*/ 26 w 69"/>
                  <a:gd name="T23" fmla="*/ 34 h 60"/>
                  <a:gd name="T24" fmla="*/ 26 w 69"/>
                  <a:gd name="T25" fmla="*/ 21 h 60"/>
                  <a:gd name="T26" fmla="*/ 43 w 69"/>
                  <a:gd name="T27" fmla="*/ 21 h 60"/>
                  <a:gd name="T28" fmla="*/ 43 w 69"/>
                  <a:gd name="T29" fmla="*/ 34 h 60"/>
                  <a:gd name="T30" fmla="*/ 56 w 69"/>
                  <a:gd name="T31" fmla="*/ 34 h 60"/>
                  <a:gd name="T32" fmla="*/ 34 w 69"/>
                  <a:gd name="T33" fmla="*/ 51 h 60"/>
                  <a:gd name="T34" fmla="*/ 10 w 69"/>
                  <a:gd name="T35" fmla="*/ 9 h 60"/>
                  <a:gd name="T36" fmla="*/ 15 w 69"/>
                  <a:gd name="T37" fmla="*/ 4 h 60"/>
                  <a:gd name="T38" fmla="*/ 54 w 69"/>
                  <a:gd name="T39" fmla="*/ 4 h 60"/>
                  <a:gd name="T40" fmla="*/ 58 w 69"/>
                  <a:gd name="T41" fmla="*/ 9 h 60"/>
                  <a:gd name="T42" fmla="*/ 10 w 69"/>
                  <a:gd name="T4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60">
                    <a:moveTo>
                      <a:pt x="5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1" y="60"/>
                      <a:pt x="2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8" y="60"/>
                      <a:pt x="69" y="59"/>
                      <a:pt x="69" y="58"/>
                    </a:cubicBezTo>
                    <a:cubicBezTo>
                      <a:pt x="69" y="13"/>
                      <a:pt x="69" y="13"/>
                      <a:pt x="69" y="13"/>
                    </a:cubicBezTo>
                    <a:lnTo>
                      <a:pt x="56" y="0"/>
                    </a:lnTo>
                    <a:close/>
                    <a:moveTo>
                      <a:pt x="34" y="51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56" y="34"/>
                      <a:pt x="56" y="34"/>
                      <a:pt x="56" y="34"/>
                    </a:cubicBezTo>
                    <a:lnTo>
                      <a:pt x="34" y="51"/>
                    </a:lnTo>
                    <a:close/>
                    <a:moveTo>
                      <a:pt x="10" y="9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1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11303921" y="2003931"/>
                <a:ext cx="182032" cy="248580"/>
              </a:xfrm>
              <a:custGeom>
                <a:avLst/>
                <a:gdLst>
                  <a:gd name="T0" fmla="*/ 57 w 57"/>
                  <a:gd name="T1" fmla="*/ 48 h 78"/>
                  <a:gd name="T2" fmla="*/ 57 w 57"/>
                  <a:gd name="T3" fmla="*/ 48 h 78"/>
                  <a:gd name="T4" fmla="*/ 57 w 57"/>
                  <a:gd name="T5" fmla="*/ 48 h 78"/>
                  <a:gd name="T6" fmla="*/ 28 w 57"/>
                  <a:gd name="T7" fmla="*/ 0 h 78"/>
                  <a:gd name="T8" fmla="*/ 0 w 57"/>
                  <a:gd name="T9" fmla="*/ 48 h 78"/>
                  <a:gd name="T10" fmla="*/ 0 w 57"/>
                  <a:gd name="T11" fmla="*/ 48 h 78"/>
                  <a:gd name="T12" fmla="*/ 0 w 57"/>
                  <a:gd name="T13" fmla="*/ 48 h 78"/>
                  <a:gd name="T14" fmla="*/ 0 w 57"/>
                  <a:gd name="T15" fmla="*/ 49 h 78"/>
                  <a:gd name="T16" fmla="*/ 0 w 57"/>
                  <a:gd name="T17" fmla="*/ 49 h 78"/>
                  <a:gd name="T18" fmla="*/ 0 w 57"/>
                  <a:gd name="T19" fmla="*/ 49 h 78"/>
                  <a:gd name="T20" fmla="*/ 28 w 57"/>
                  <a:gd name="T21" fmla="*/ 78 h 78"/>
                  <a:gd name="T22" fmla="*/ 57 w 57"/>
                  <a:gd name="T23" fmla="*/ 49 h 78"/>
                  <a:gd name="T24" fmla="*/ 57 w 57"/>
                  <a:gd name="T25" fmla="*/ 49 h 78"/>
                  <a:gd name="T26" fmla="*/ 57 w 57"/>
                  <a:gd name="T27" fmla="*/ 49 h 78"/>
                  <a:gd name="T28" fmla="*/ 57 w 57"/>
                  <a:gd name="T29" fmla="*/ 48 h 78"/>
                  <a:gd name="T30" fmla="*/ 48 w 57"/>
                  <a:gd name="T31" fmla="*/ 49 h 78"/>
                  <a:gd name="T32" fmla="*/ 48 w 57"/>
                  <a:gd name="T33" fmla="*/ 49 h 78"/>
                  <a:gd name="T34" fmla="*/ 42 w 57"/>
                  <a:gd name="T35" fmla="*/ 62 h 78"/>
                  <a:gd name="T36" fmla="*/ 28 w 57"/>
                  <a:gd name="T37" fmla="*/ 68 h 78"/>
                  <a:gd name="T38" fmla="*/ 26 w 57"/>
                  <a:gd name="T39" fmla="*/ 68 h 78"/>
                  <a:gd name="T40" fmla="*/ 43 w 57"/>
                  <a:gd name="T41" fmla="*/ 37 h 78"/>
                  <a:gd name="T42" fmla="*/ 43 w 57"/>
                  <a:gd name="T43" fmla="*/ 33 h 78"/>
                  <a:gd name="T44" fmla="*/ 48 w 57"/>
                  <a:gd name="T45" fmla="*/ 48 h 78"/>
                  <a:gd name="T46" fmla="*/ 48 w 57"/>
                  <a:gd name="T47" fmla="*/ 48 h 78"/>
                  <a:gd name="T48" fmla="*/ 48 w 57"/>
                  <a:gd name="T49" fmla="*/ 48 h 78"/>
                  <a:gd name="T50" fmla="*/ 48 w 57"/>
                  <a:gd name="T51" fmla="*/ 48 h 78"/>
                  <a:gd name="T52" fmla="*/ 48 w 57"/>
                  <a:gd name="T53" fmla="*/ 49 h 78"/>
                  <a:gd name="T54" fmla="*/ 48 w 57"/>
                  <a:gd name="T55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78">
                    <a:moveTo>
                      <a:pt x="57" y="48"/>
                    </a:move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24"/>
                      <a:pt x="28" y="0"/>
                      <a:pt x="28" y="0"/>
                    </a:cubicBezTo>
                    <a:cubicBezTo>
                      <a:pt x="28" y="0"/>
                      <a:pt x="0" y="24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5"/>
                      <a:pt x="13" y="78"/>
                      <a:pt x="28" y="78"/>
                    </a:cubicBezTo>
                    <a:cubicBezTo>
                      <a:pt x="44" y="78"/>
                      <a:pt x="57" y="65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8"/>
                      <a:pt x="57" y="48"/>
                      <a:pt x="57" y="48"/>
                    </a:cubicBezTo>
                    <a:close/>
                    <a:moveTo>
                      <a:pt x="48" y="49"/>
                    </a:moveTo>
                    <a:cubicBezTo>
                      <a:pt x="48" y="49"/>
                      <a:pt x="48" y="49"/>
                      <a:pt x="48" y="49"/>
                    </a:cubicBezTo>
                    <a:cubicBezTo>
                      <a:pt x="48" y="54"/>
                      <a:pt x="46" y="59"/>
                      <a:pt x="42" y="62"/>
                    </a:cubicBezTo>
                    <a:cubicBezTo>
                      <a:pt x="38" y="66"/>
                      <a:pt x="34" y="68"/>
                      <a:pt x="28" y="68"/>
                    </a:cubicBezTo>
                    <a:cubicBezTo>
                      <a:pt x="28" y="68"/>
                      <a:pt x="27" y="68"/>
                      <a:pt x="26" y="68"/>
                    </a:cubicBezTo>
                    <a:cubicBezTo>
                      <a:pt x="36" y="61"/>
                      <a:pt x="43" y="50"/>
                      <a:pt x="43" y="37"/>
                    </a:cubicBezTo>
                    <a:cubicBezTo>
                      <a:pt x="43" y="35"/>
                      <a:pt x="43" y="34"/>
                      <a:pt x="43" y="33"/>
                    </a:cubicBezTo>
                    <a:cubicBezTo>
                      <a:pt x="46" y="38"/>
                      <a:pt x="48" y="43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8" y="48"/>
                      <a:pt x="48" y="49"/>
                    </a:cubicBezTo>
                    <a:cubicBezTo>
                      <a:pt x="48" y="49"/>
                      <a:pt x="48" y="49"/>
                      <a:pt x="4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1" name="Freeform 80"/>
              <p:cNvSpPr>
                <a:spLocks noEditPoints="1"/>
              </p:cNvSpPr>
              <p:nvPr/>
            </p:nvSpPr>
            <p:spPr bwMode="auto">
              <a:xfrm>
                <a:off x="11108188" y="1823857"/>
                <a:ext cx="285770" cy="272068"/>
              </a:xfrm>
              <a:custGeom>
                <a:avLst/>
                <a:gdLst>
                  <a:gd name="T0" fmla="*/ 52 w 89"/>
                  <a:gd name="T1" fmla="*/ 3 h 85"/>
                  <a:gd name="T2" fmla="*/ 4 w 89"/>
                  <a:gd name="T3" fmla="*/ 36 h 85"/>
                  <a:gd name="T4" fmla="*/ 3 w 89"/>
                  <a:gd name="T5" fmla="*/ 45 h 85"/>
                  <a:gd name="T6" fmla="*/ 28 w 89"/>
                  <a:gd name="T7" fmla="*/ 82 h 85"/>
                  <a:gd name="T8" fmla="*/ 37 w 89"/>
                  <a:gd name="T9" fmla="*/ 83 h 85"/>
                  <a:gd name="T10" fmla="*/ 85 w 89"/>
                  <a:gd name="T11" fmla="*/ 50 h 85"/>
                  <a:gd name="T12" fmla="*/ 87 w 89"/>
                  <a:gd name="T13" fmla="*/ 41 h 85"/>
                  <a:gd name="T14" fmla="*/ 61 w 89"/>
                  <a:gd name="T15" fmla="*/ 4 h 85"/>
                  <a:gd name="T16" fmla="*/ 52 w 89"/>
                  <a:gd name="T17" fmla="*/ 3 h 85"/>
                  <a:gd name="T18" fmla="*/ 38 w 89"/>
                  <a:gd name="T19" fmla="*/ 48 h 85"/>
                  <a:gd name="T20" fmla="*/ 31 w 89"/>
                  <a:gd name="T21" fmla="*/ 71 h 85"/>
                  <a:gd name="T22" fmla="*/ 11 w 89"/>
                  <a:gd name="T23" fmla="*/ 42 h 85"/>
                  <a:gd name="T24" fmla="*/ 38 w 89"/>
                  <a:gd name="T25" fmla="*/ 48 h 85"/>
                  <a:gd name="T26" fmla="*/ 14 w 89"/>
                  <a:gd name="T27" fmla="*/ 40 h 85"/>
                  <a:gd name="T28" fmla="*/ 52 w 89"/>
                  <a:gd name="T29" fmla="*/ 13 h 85"/>
                  <a:gd name="T30" fmla="*/ 43 w 89"/>
                  <a:gd name="T31" fmla="*/ 41 h 85"/>
                  <a:gd name="T32" fmla="*/ 14 w 89"/>
                  <a:gd name="T33" fmla="*/ 40 h 85"/>
                  <a:gd name="T34" fmla="*/ 39 w 89"/>
                  <a:gd name="T35" fmla="*/ 48 h 85"/>
                  <a:gd name="T36" fmla="*/ 50 w 89"/>
                  <a:gd name="T37" fmla="*/ 50 h 85"/>
                  <a:gd name="T38" fmla="*/ 51 w 89"/>
                  <a:gd name="T39" fmla="*/ 40 h 85"/>
                  <a:gd name="T40" fmla="*/ 74 w 89"/>
                  <a:gd name="T41" fmla="*/ 47 h 85"/>
                  <a:gd name="T42" fmla="*/ 38 w 89"/>
                  <a:gd name="T43" fmla="*/ 72 h 85"/>
                  <a:gd name="T44" fmla="*/ 39 w 89"/>
                  <a:gd name="T45" fmla="*/ 48 h 85"/>
                  <a:gd name="T46" fmla="*/ 51 w 89"/>
                  <a:gd name="T47" fmla="*/ 39 h 85"/>
                  <a:gd name="T48" fmla="*/ 55 w 89"/>
                  <a:gd name="T49" fmla="*/ 11 h 85"/>
                  <a:gd name="T50" fmla="*/ 75 w 89"/>
                  <a:gd name="T51" fmla="*/ 40 h 85"/>
                  <a:gd name="T52" fmla="*/ 51 w 89"/>
                  <a:gd name="T53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9" h="85">
                    <a:moveTo>
                      <a:pt x="52" y="3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1" y="38"/>
                      <a:pt x="0" y="42"/>
                      <a:pt x="3" y="45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5"/>
                      <a:pt x="34" y="85"/>
                      <a:pt x="37" y="83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8" y="48"/>
                      <a:pt x="89" y="44"/>
                      <a:pt x="87" y="4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9" y="1"/>
                      <a:pt x="55" y="0"/>
                      <a:pt x="52" y="3"/>
                    </a:cubicBezTo>
                    <a:close/>
                    <a:moveTo>
                      <a:pt x="38" y="48"/>
                    </a:moveTo>
                    <a:cubicBezTo>
                      <a:pt x="31" y="71"/>
                      <a:pt x="31" y="71"/>
                      <a:pt x="31" y="7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38" y="48"/>
                    </a:lnTo>
                    <a:close/>
                    <a:moveTo>
                      <a:pt x="14" y="40"/>
                    </a:move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41"/>
                      <a:pt x="43" y="41"/>
                      <a:pt x="43" y="41"/>
                    </a:cubicBezTo>
                    <a:lnTo>
                      <a:pt x="14" y="40"/>
                    </a:lnTo>
                    <a:close/>
                    <a:moveTo>
                      <a:pt x="39" y="48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38" y="72"/>
                      <a:pt x="38" y="72"/>
                      <a:pt x="38" y="72"/>
                    </a:cubicBezTo>
                    <a:lnTo>
                      <a:pt x="39" y="48"/>
                    </a:lnTo>
                    <a:close/>
                    <a:moveTo>
                      <a:pt x="51" y="39"/>
                    </a:moveTo>
                    <a:cubicBezTo>
                      <a:pt x="55" y="11"/>
                      <a:pt x="55" y="11"/>
                      <a:pt x="55" y="11"/>
                    </a:cubicBezTo>
                    <a:cubicBezTo>
                      <a:pt x="75" y="40"/>
                      <a:pt x="75" y="40"/>
                      <a:pt x="75" y="40"/>
                    </a:cubicBezTo>
                    <a:lnTo>
                      <a:pt x="5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2" name="Freeform 81"/>
              <p:cNvSpPr>
                <a:spLocks noEditPoints="1"/>
              </p:cNvSpPr>
              <p:nvPr/>
            </p:nvSpPr>
            <p:spPr bwMode="auto">
              <a:xfrm>
                <a:off x="10996621" y="1667271"/>
                <a:ext cx="217264" cy="221178"/>
              </a:xfrm>
              <a:custGeom>
                <a:avLst/>
                <a:gdLst>
                  <a:gd name="T0" fmla="*/ 34 w 68"/>
                  <a:gd name="T1" fmla="*/ 0 h 69"/>
                  <a:gd name="T2" fmla="*/ 0 w 68"/>
                  <a:gd name="T3" fmla="*/ 35 h 69"/>
                  <a:gd name="T4" fmla="*/ 34 w 68"/>
                  <a:gd name="T5" fmla="*/ 69 h 69"/>
                  <a:gd name="T6" fmla="*/ 68 w 68"/>
                  <a:gd name="T7" fmla="*/ 35 h 69"/>
                  <a:gd name="T8" fmla="*/ 34 w 68"/>
                  <a:gd name="T9" fmla="*/ 0 h 69"/>
                  <a:gd name="T10" fmla="*/ 34 w 68"/>
                  <a:gd name="T11" fmla="*/ 62 h 69"/>
                  <a:gd name="T12" fmla="*/ 7 w 68"/>
                  <a:gd name="T13" fmla="*/ 35 h 69"/>
                  <a:gd name="T14" fmla="*/ 34 w 68"/>
                  <a:gd name="T15" fmla="*/ 7 h 69"/>
                  <a:gd name="T16" fmla="*/ 62 w 68"/>
                  <a:gd name="T17" fmla="*/ 35 h 69"/>
                  <a:gd name="T18" fmla="*/ 34 w 68"/>
                  <a:gd name="T19" fmla="*/ 62 h 69"/>
                  <a:gd name="T20" fmla="*/ 22 w 68"/>
                  <a:gd name="T21" fmla="*/ 24 h 69"/>
                  <a:gd name="T22" fmla="*/ 36 w 68"/>
                  <a:gd name="T23" fmla="*/ 35 h 69"/>
                  <a:gd name="T24" fmla="*/ 22 w 68"/>
                  <a:gd name="T25" fmla="*/ 45 h 69"/>
                  <a:gd name="T26" fmla="*/ 22 w 68"/>
                  <a:gd name="T27" fmla="*/ 24 h 69"/>
                  <a:gd name="T28" fmla="*/ 39 w 68"/>
                  <a:gd name="T29" fmla="*/ 24 h 69"/>
                  <a:gd name="T30" fmla="*/ 54 w 68"/>
                  <a:gd name="T31" fmla="*/ 35 h 69"/>
                  <a:gd name="T32" fmla="*/ 39 w 68"/>
                  <a:gd name="T33" fmla="*/ 45 h 69"/>
                  <a:gd name="T34" fmla="*/ 39 w 68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9">
                    <a:moveTo>
                      <a:pt x="34" y="0"/>
                    </a:moveTo>
                    <a:cubicBezTo>
                      <a:pt x="15" y="0"/>
                      <a:pt x="0" y="16"/>
                      <a:pt x="0" y="35"/>
                    </a:cubicBezTo>
                    <a:cubicBezTo>
                      <a:pt x="0" y="53"/>
                      <a:pt x="15" y="69"/>
                      <a:pt x="34" y="69"/>
                    </a:cubicBezTo>
                    <a:cubicBezTo>
                      <a:pt x="53" y="69"/>
                      <a:pt x="68" y="53"/>
                      <a:pt x="68" y="35"/>
                    </a:cubicBezTo>
                    <a:cubicBezTo>
                      <a:pt x="68" y="16"/>
                      <a:pt x="53" y="0"/>
                      <a:pt x="34" y="0"/>
                    </a:cubicBezTo>
                    <a:close/>
                    <a:moveTo>
                      <a:pt x="34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4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4" y="62"/>
                    </a:cubicBezTo>
                    <a:close/>
                    <a:moveTo>
                      <a:pt x="22" y="24"/>
                    </a:moveTo>
                    <a:cubicBezTo>
                      <a:pt x="36" y="35"/>
                      <a:pt x="36" y="35"/>
                      <a:pt x="36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3" name="Freeform 82"/>
              <p:cNvSpPr>
                <a:spLocks noEditPoints="1"/>
              </p:cNvSpPr>
              <p:nvPr/>
            </p:nvSpPr>
            <p:spPr bwMode="auto">
              <a:xfrm>
                <a:off x="11096444" y="2135072"/>
                <a:ext cx="172245" cy="197690"/>
              </a:xfrm>
              <a:custGeom>
                <a:avLst/>
                <a:gdLst>
                  <a:gd name="T0" fmla="*/ 50 w 54"/>
                  <a:gd name="T1" fmla="*/ 12 h 62"/>
                  <a:gd name="T2" fmla="*/ 42 w 54"/>
                  <a:gd name="T3" fmla="*/ 5 h 62"/>
                  <a:gd name="T4" fmla="*/ 33 w 54"/>
                  <a:gd name="T5" fmla="*/ 0 h 62"/>
                  <a:gd name="T6" fmla="*/ 6 w 54"/>
                  <a:gd name="T7" fmla="*/ 0 h 62"/>
                  <a:gd name="T8" fmla="*/ 0 w 54"/>
                  <a:gd name="T9" fmla="*/ 6 h 62"/>
                  <a:gd name="T10" fmla="*/ 0 w 54"/>
                  <a:gd name="T11" fmla="*/ 56 h 62"/>
                  <a:gd name="T12" fmla="*/ 6 w 54"/>
                  <a:gd name="T13" fmla="*/ 62 h 62"/>
                  <a:gd name="T14" fmla="*/ 48 w 54"/>
                  <a:gd name="T15" fmla="*/ 62 h 62"/>
                  <a:gd name="T16" fmla="*/ 54 w 54"/>
                  <a:gd name="T17" fmla="*/ 56 h 62"/>
                  <a:gd name="T18" fmla="*/ 54 w 54"/>
                  <a:gd name="T19" fmla="*/ 21 h 62"/>
                  <a:gd name="T20" fmla="*/ 50 w 54"/>
                  <a:gd name="T21" fmla="*/ 12 h 62"/>
                  <a:gd name="T22" fmla="*/ 35 w 54"/>
                  <a:gd name="T23" fmla="*/ 9 h 62"/>
                  <a:gd name="T24" fmla="*/ 35 w 54"/>
                  <a:gd name="T25" fmla="*/ 9 h 62"/>
                  <a:gd name="T26" fmla="*/ 37 w 54"/>
                  <a:gd name="T27" fmla="*/ 10 h 62"/>
                  <a:gd name="T28" fmla="*/ 44 w 54"/>
                  <a:gd name="T29" fmla="*/ 17 h 62"/>
                  <a:gd name="T30" fmla="*/ 45 w 54"/>
                  <a:gd name="T31" fmla="*/ 19 h 62"/>
                  <a:gd name="T32" fmla="*/ 46 w 54"/>
                  <a:gd name="T33" fmla="*/ 20 h 62"/>
                  <a:gd name="T34" fmla="*/ 35 w 54"/>
                  <a:gd name="T35" fmla="*/ 20 h 62"/>
                  <a:gd name="T36" fmla="*/ 35 w 54"/>
                  <a:gd name="T37" fmla="*/ 9 h 62"/>
                  <a:gd name="T38" fmla="*/ 46 w 54"/>
                  <a:gd name="T39" fmla="*/ 54 h 62"/>
                  <a:gd name="T40" fmla="*/ 8 w 54"/>
                  <a:gd name="T41" fmla="*/ 54 h 62"/>
                  <a:gd name="T42" fmla="*/ 8 w 54"/>
                  <a:gd name="T43" fmla="*/ 8 h 62"/>
                  <a:gd name="T44" fmla="*/ 31 w 54"/>
                  <a:gd name="T45" fmla="*/ 8 h 62"/>
                  <a:gd name="T46" fmla="*/ 31 w 54"/>
                  <a:gd name="T47" fmla="*/ 23 h 62"/>
                  <a:gd name="T48" fmla="*/ 46 w 54"/>
                  <a:gd name="T49" fmla="*/ 23 h 62"/>
                  <a:gd name="T50" fmla="*/ 46 w 54"/>
                  <a:gd name="T51" fmla="*/ 5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4" h="62">
                    <a:moveTo>
                      <a:pt x="50" y="12"/>
                    </a:moveTo>
                    <a:cubicBezTo>
                      <a:pt x="42" y="5"/>
                      <a:pt x="42" y="5"/>
                      <a:pt x="42" y="5"/>
                    </a:cubicBezTo>
                    <a:cubicBezTo>
                      <a:pt x="40" y="2"/>
                      <a:pt x="36" y="0"/>
                      <a:pt x="3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9"/>
                      <a:pt x="3" y="62"/>
                      <a:pt x="6" y="62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51" y="62"/>
                      <a:pt x="54" y="59"/>
                      <a:pt x="54" y="56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2" y="14"/>
                      <a:pt x="50" y="12"/>
                    </a:cubicBezTo>
                    <a:close/>
                    <a:moveTo>
                      <a:pt x="35" y="9"/>
                    </a:moveTo>
                    <a:cubicBezTo>
                      <a:pt x="35" y="9"/>
                      <a:pt x="35" y="9"/>
                      <a:pt x="35" y="9"/>
                    </a:cubicBezTo>
                    <a:cubicBezTo>
                      <a:pt x="36" y="9"/>
                      <a:pt x="37" y="10"/>
                      <a:pt x="37" y="10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8"/>
                      <a:pt x="45" y="19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35" y="20"/>
                      <a:pt x="35" y="20"/>
                      <a:pt x="35" y="20"/>
                    </a:cubicBezTo>
                    <a:lnTo>
                      <a:pt x="35" y="9"/>
                    </a:lnTo>
                    <a:close/>
                    <a:moveTo>
                      <a:pt x="46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46" y="23"/>
                      <a:pt x="46" y="23"/>
                      <a:pt x="46" y="23"/>
                    </a:cubicBez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4" name="Freeform 83"/>
              <p:cNvSpPr>
                <a:spLocks noEditPoints="1"/>
              </p:cNvSpPr>
              <p:nvPr/>
            </p:nvSpPr>
            <p:spPr bwMode="auto">
              <a:xfrm>
                <a:off x="11082743" y="2730100"/>
                <a:ext cx="279899" cy="297514"/>
              </a:xfrm>
              <a:custGeom>
                <a:avLst/>
                <a:gdLst>
                  <a:gd name="T0" fmla="*/ 78 w 87"/>
                  <a:gd name="T1" fmla="*/ 0 h 93"/>
                  <a:gd name="T2" fmla="*/ 9 w 87"/>
                  <a:gd name="T3" fmla="*/ 0 h 93"/>
                  <a:gd name="T4" fmla="*/ 0 w 87"/>
                  <a:gd name="T5" fmla="*/ 9 h 93"/>
                  <a:gd name="T6" fmla="*/ 0 w 87"/>
                  <a:gd name="T7" fmla="*/ 84 h 93"/>
                  <a:gd name="T8" fmla="*/ 9 w 87"/>
                  <a:gd name="T9" fmla="*/ 93 h 93"/>
                  <a:gd name="T10" fmla="*/ 78 w 87"/>
                  <a:gd name="T11" fmla="*/ 93 h 93"/>
                  <a:gd name="T12" fmla="*/ 87 w 87"/>
                  <a:gd name="T13" fmla="*/ 84 h 93"/>
                  <a:gd name="T14" fmla="*/ 87 w 87"/>
                  <a:gd name="T15" fmla="*/ 9 h 93"/>
                  <a:gd name="T16" fmla="*/ 78 w 87"/>
                  <a:gd name="T17" fmla="*/ 0 h 93"/>
                  <a:gd name="T18" fmla="*/ 75 w 87"/>
                  <a:gd name="T19" fmla="*/ 81 h 93"/>
                  <a:gd name="T20" fmla="*/ 12 w 87"/>
                  <a:gd name="T21" fmla="*/ 81 h 93"/>
                  <a:gd name="T22" fmla="*/ 12 w 87"/>
                  <a:gd name="T23" fmla="*/ 12 h 93"/>
                  <a:gd name="T24" fmla="*/ 75 w 87"/>
                  <a:gd name="T25" fmla="*/ 12 h 93"/>
                  <a:gd name="T26" fmla="*/ 75 w 87"/>
                  <a:gd name="T27" fmla="*/ 81 h 93"/>
                  <a:gd name="T28" fmla="*/ 23 w 87"/>
                  <a:gd name="T29" fmla="*/ 41 h 93"/>
                  <a:gd name="T30" fmla="*/ 64 w 87"/>
                  <a:gd name="T31" fmla="*/ 41 h 93"/>
                  <a:gd name="T32" fmla="*/ 64 w 87"/>
                  <a:gd name="T33" fmla="*/ 46 h 93"/>
                  <a:gd name="T34" fmla="*/ 23 w 87"/>
                  <a:gd name="T35" fmla="*/ 46 h 93"/>
                  <a:gd name="T36" fmla="*/ 23 w 87"/>
                  <a:gd name="T37" fmla="*/ 41 h 93"/>
                  <a:gd name="T38" fmla="*/ 23 w 87"/>
                  <a:gd name="T39" fmla="*/ 52 h 93"/>
                  <a:gd name="T40" fmla="*/ 64 w 87"/>
                  <a:gd name="T41" fmla="*/ 52 h 93"/>
                  <a:gd name="T42" fmla="*/ 64 w 87"/>
                  <a:gd name="T43" fmla="*/ 58 h 93"/>
                  <a:gd name="T44" fmla="*/ 23 w 87"/>
                  <a:gd name="T45" fmla="*/ 58 h 93"/>
                  <a:gd name="T46" fmla="*/ 23 w 87"/>
                  <a:gd name="T47" fmla="*/ 52 h 93"/>
                  <a:gd name="T48" fmla="*/ 23 w 87"/>
                  <a:gd name="T49" fmla="*/ 64 h 93"/>
                  <a:gd name="T50" fmla="*/ 64 w 87"/>
                  <a:gd name="T51" fmla="*/ 64 h 93"/>
                  <a:gd name="T52" fmla="*/ 64 w 87"/>
                  <a:gd name="T53" fmla="*/ 69 h 93"/>
                  <a:gd name="T54" fmla="*/ 23 w 87"/>
                  <a:gd name="T55" fmla="*/ 69 h 93"/>
                  <a:gd name="T56" fmla="*/ 23 w 87"/>
                  <a:gd name="T57" fmla="*/ 64 h 93"/>
                  <a:gd name="T58" fmla="*/ 23 w 87"/>
                  <a:gd name="T59" fmla="*/ 29 h 93"/>
                  <a:gd name="T60" fmla="*/ 64 w 87"/>
                  <a:gd name="T61" fmla="*/ 29 h 93"/>
                  <a:gd name="T62" fmla="*/ 64 w 87"/>
                  <a:gd name="T63" fmla="*/ 35 h 93"/>
                  <a:gd name="T64" fmla="*/ 23 w 87"/>
                  <a:gd name="T65" fmla="*/ 35 h 93"/>
                  <a:gd name="T66" fmla="*/ 23 w 87"/>
                  <a:gd name="T67" fmla="*/ 2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7" h="93">
                    <a:moveTo>
                      <a:pt x="78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9"/>
                      <a:pt x="4" y="93"/>
                      <a:pt x="9" y="93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83" y="93"/>
                      <a:pt x="87" y="89"/>
                      <a:pt x="87" y="84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4"/>
                      <a:pt x="83" y="0"/>
                      <a:pt x="78" y="0"/>
                    </a:cubicBezTo>
                    <a:close/>
                    <a:moveTo>
                      <a:pt x="75" y="81"/>
                    </a:moveTo>
                    <a:cubicBezTo>
                      <a:pt x="12" y="81"/>
                      <a:pt x="12" y="81"/>
                      <a:pt x="12" y="8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81"/>
                    </a:lnTo>
                    <a:close/>
                    <a:moveTo>
                      <a:pt x="23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23" y="46"/>
                      <a:pt x="23" y="46"/>
                      <a:pt x="23" y="46"/>
                    </a:cubicBezTo>
                    <a:lnTo>
                      <a:pt x="23" y="41"/>
                    </a:lnTo>
                    <a:close/>
                    <a:moveTo>
                      <a:pt x="23" y="52"/>
                    </a:move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23" y="58"/>
                      <a:pt x="23" y="58"/>
                      <a:pt x="23" y="58"/>
                    </a:cubicBezTo>
                    <a:lnTo>
                      <a:pt x="23" y="52"/>
                    </a:lnTo>
                    <a:close/>
                    <a:moveTo>
                      <a:pt x="23" y="64"/>
                    </a:move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23" y="69"/>
                      <a:pt x="23" y="69"/>
                      <a:pt x="23" y="69"/>
                    </a:cubicBezTo>
                    <a:lnTo>
                      <a:pt x="23" y="64"/>
                    </a:lnTo>
                    <a:close/>
                    <a:moveTo>
                      <a:pt x="23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3" y="35"/>
                      <a:pt x="23" y="35"/>
                      <a:pt x="23" y="35"/>
                    </a:cubicBezTo>
                    <a:lnTo>
                      <a:pt x="23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5" name="Freeform 84"/>
              <p:cNvSpPr>
                <a:spLocks noEditPoints="1"/>
              </p:cNvSpPr>
              <p:nvPr/>
            </p:nvSpPr>
            <p:spPr bwMode="auto">
              <a:xfrm>
                <a:off x="11031853" y="3084377"/>
                <a:ext cx="262282" cy="197690"/>
              </a:xfrm>
              <a:custGeom>
                <a:avLst/>
                <a:gdLst>
                  <a:gd name="T0" fmla="*/ 0 w 134"/>
                  <a:gd name="T1" fmla="*/ 0 h 101"/>
                  <a:gd name="T2" fmla="*/ 0 w 134"/>
                  <a:gd name="T3" fmla="*/ 101 h 101"/>
                  <a:gd name="T4" fmla="*/ 134 w 134"/>
                  <a:gd name="T5" fmla="*/ 101 h 101"/>
                  <a:gd name="T6" fmla="*/ 134 w 134"/>
                  <a:gd name="T7" fmla="*/ 0 h 101"/>
                  <a:gd name="T8" fmla="*/ 0 w 134"/>
                  <a:gd name="T9" fmla="*/ 0 h 101"/>
                  <a:gd name="T10" fmla="*/ 25 w 134"/>
                  <a:gd name="T11" fmla="*/ 93 h 101"/>
                  <a:gd name="T12" fmla="*/ 8 w 134"/>
                  <a:gd name="T13" fmla="*/ 93 h 101"/>
                  <a:gd name="T14" fmla="*/ 8 w 134"/>
                  <a:gd name="T15" fmla="*/ 77 h 101"/>
                  <a:gd name="T16" fmla="*/ 25 w 134"/>
                  <a:gd name="T17" fmla="*/ 77 h 101"/>
                  <a:gd name="T18" fmla="*/ 25 w 134"/>
                  <a:gd name="T19" fmla="*/ 93 h 101"/>
                  <a:gd name="T20" fmla="*/ 25 w 134"/>
                  <a:gd name="T21" fmla="*/ 59 h 101"/>
                  <a:gd name="T22" fmla="*/ 8 w 134"/>
                  <a:gd name="T23" fmla="*/ 59 h 101"/>
                  <a:gd name="T24" fmla="*/ 8 w 134"/>
                  <a:gd name="T25" fmla="*/ 43 h 101"/>
                  <a:gd name="T26" fmla="*/ 25 w 134"/>
                  <a:gd name="T27" fmla="*/ 43 h 101"/>
                  <a:gd name="T28" fmla="*/ 25 w 134"/>
                  <a:gd name="T29" fmla="*/ 59 h 101"/>
                  <a:gd name="T30" fmla="*/ 25 w 134"/>
                  <a:gd name="T31" fmla="*/ 26 h 101"/>
                  <a:gd name="T32" fmla="*/ 8 w 134"/>
                  <a:gd name="T33" fmla="*/ 26 h 101"/>
                  <a:gd name="T34" fmla="*/ 8 w 134"/>
                  <a:gd name="T35" fmla="*/ 8 h 101"/>
                  <a:gd name="T36" fmla="*/ 25 w 134"/>
                  <a:gd name="T37" fmla="*/ 8 h 101"/>
                  <a:gd name="T38" fmla="*/ 25 w 134"/>
                  <a:gd name="T39" fmla="*/ 26 h 101"/>
                  <a:gd name="T40" fmla="*/ 102 w 134"/>
                  <a:gd name="T41" fmla="*/ 93 h 101"/>
                  <a:gd name="T42" fmla="*/ 35 w 134"/>
                  <a:gd name="T43" fmla="*/ 93 h 101"/>
                  <a:gd name="T44" fmla="*/ 35 w 134"/>
                  <a:gd name="T45" fmla="*/ 8 h 101"/>
                  <a:gd name="T46" fmla="*/ 102 w 134"/>
                  <a:gd name="T47" fmla="*/ 8 h 101"/>
                  <a:gd name="T48" fmla="*/ 102 w 134"/>
                  <a:gd name="T49" fmla="*/ 93 h 101"/>
                  <a:gd name="T50" fmla="*/ 126 w 134"/>
                  <a:gd name="T51" fmla="*/ 93 h 101"/>
                  <a:gd name="T52" fmla="*/ 110 w 134"/>
                  <a:gd name="T53" fmla="*/ 93 h 101"/>
                  <a:gd name="T54" fmla="*/ 110 w 134"/>
                  <a:gd name="T55" fmla="*/ 77 h 101"/>
                  <a:gd name="T56" fmla="*/ 126 w 134"/>
                  <a:gd name="T57" fmla="*/ 77 h 101"/>
                  <a:gd name="T58" fmla="*/ 126 w 134"/>
                  <a:gd name="T59" fmla="*/ 93 h 101"/>
                  <a:gd name="T60" fmla="*/ 126 w 134"/>
                  <a:gd name="T61" fmla="*/ 59 h 101"/>
                  <a:gd name="T62" fmla="*/ 110 w 134"/>
                  <a:gd name="T63" fmla="*/ 59 h 101"/>
                  <a:gd name="T64" fmla="*/ 110 w 134"/>
                  <a:gd name="T65" fmla="*/ 43 h 101"/>
                  <a:gd name="T66" fmla="*/ 126 w 134"/>
                  <a:gd name="T67" fmla="*/ 43 h 101"/>
                  <a:gd name="T68" fmla="*/ 126 w 134"/>
                  <a:gd name="T69" fmla="*/ 59 h 101"/>
                  <a:gd name="T70" fmla="*/ 126 w 134"/>
                  <a:gd name="T71" fmla="*/ 26 h 101"/>
                  <a:gd name="T72" fmla="*/ 110 w 134"/>
                  <a:gd name="T73" fmla="*/ 26 h 101"/>
                  <a:gd name="T74" fmla="*/ 110 w 134"/>
                  <a:gd name="T75" fmla="*/ 8 h 101"/>
                  <a:gd name="T76" fmla="*/ 126 w 134"/>
                  <a:gd name="T77" fmla="*/ 8 h 101"/>
                  <a:gd name="T78" fmla="*/ 126 w 134"/>
                  <a:gd name="T79" fmla="*/ 26 h 101"/>
                  <a:gd name="T80" fmla="*/ 51 w 134"/>
                  <a:gd name="T81" fmla="*/ 26 h 101"/>
                  <a:gd name="T82" fmla="*/ 51 w 134"/>
                  <a:gd name="T83" fmla="*/ 77 h 101"/>
                  <a:gd name="T84" fmla="*/ 84 w 134"/>
                  <a:gd name="T85" fmla="*/ 51 h 101"/>
                  <a:gd name="T86" fmla="*/ 51 w 134"/>
                  <a:gd name="T87" fmla="*/ 2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101">
                    <a:moveTo>
                      <a:pt x="0" y="0"/>
                    </a:moveTo>
                    <a:lnTo>
                      <a:pt x="0" y="101"/>
                    </a:lnTo>
                    <a:lnTo>
                      <a:pt x="134" y="101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  <a:moveTo>
                      <a:pt x="25" y="93"/>
                    </a:moveTo>
                    <a:lnTo>
                      <a:pt x="8" y="93"/>
                    </a:lnTo>
                    <a:lnTo>
                      <a:pt x="8" y="77"/>
                    </a:lnTo>
                    <a:lnTo>
                      <a:pt x="25" y="77"/>
                    </a:lnTo>
                    <a:lnTo>
                      <a:pt x="25" y="93"/>
                    </a:lnTo>
                    <a:close/>
                    <a:moveTo>
                      <a:pt x="25" y="59"/>
                    </a:moveTo>
                    <a:lnTo>
                      <a:pt x="8" y="59"/>
                    </a:lnTo>
                    <a:lnTo>
                      <a:pt x="8" y="43"/>
                    </a:lnTo>
                    <a:lnTo>
                      <a:pt x="25" y="43"/>
                    </a:lnTo>
                    <a:lnTo>
                      <a:pt x="25" y="59"/>
                    </a:lnTo>
                    <a:close/>
                    <a:moveTo>
                      <a:pt x="25" y="26"/>
                    </a:moveTo>
                    <a:lnTo>
                      <a:pt x="8" y="26"/>
                    </a:lnTo>
                    <a:lnTo>
                      <a:pt x="8" y="8"/>
                    </a:lnTo>
                    <a:lnTo>
                      <a:pt x="25" y="8"/>
                    </a:lnTo>
                    <a:lnTo>
                      <a:pt x="25" y="26"/>
                    </a:lnTo>
                    <a:close/>
                    <a:moveTo>
                      <a:pt x="102" y="93"/>
                    </a:moveTo>
                    <a:lnTo>
                      <a:pt x="35" y="93"/>
                    </a:lnTo>
                    <a:lnTo>
                      <a:pt x="35" y="8"/>
                    </a:lnTo>
                    <a:lnTo>
                      <a:pt x="102" y="8"/>
                    </a:lnTo>
                    <a:lnTo>
                      <a:pt x="102" y="93"/>
                    </a:lnTo>
                    <a:close/>
                    <a:moveTo>
                      <a:pt x="126" y="93"/>
                    </a:moveTo>
                    <a:lnTo>
                      <a:pt x="110" y="93"/>
                    </a:lnTo>
                    <a:lnTo>
                      <a:pt x="110" y="77"/>
                    </a:lnTo>
                    <a:lnTo>
                      <a:pt x="126" y="77"/>
                    </a:lnTo>
                    <a:lnTo>
                      <a:pt x="126" y="93"/>
                    </a:lnTo>
                    <a:close/>
                    <a:moveTo>
                      <a:pt x="126" y="59"/>
                    </a:moveTo>
                    <a:lnTo>
                      <a:pt x="110" y="59"/>
                    </a:lnTo>
                    <a:lnTo>
                      <a:pt x="110" y="43"/>
                    </a:lnTo>
                    <a:lnTo>
                      <a:pt x="126" y="43"/>
                    </a:lnTo>
                    <a:lnTo>
                      <a:pt x="126" y="59"/>
                    </a:lnTo>
                    <a:close/>
                    <a:moveTo>
                      <a:pt x="126" y="26"/>
                    </a:moveTo>
                    <a:lnTo>
                      <a:pt x="110" y="26"/>
                    </a:lnTo>
                    <a:lnTo>
                      <a:pt x="110" y="8"/>
                    </a:lnTo>
                    <a:lnTo>
                      <a:pt x="126" y="8"/>
                    </a:lnTo>
                    <a:lnTo>
                      <a:pt x="126" y="26"/>
                    </a:lnTo>
                    <a:close/>
                    <a:moveTo>
                      <a:pt x="51" y="26"/>
                    </a:moveTo>
                    <a:lnTo>
                      <a:pt x="51" y="77"/>
                    </a:lnTo>
                    <a:lnTo>
                      <a:pt x="84" y="51"/>
                    </a:lnTo>
                    <a:lnTo>
                      <a:pt x="51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6" name="Freeform 85"/>
              <p:cNvSpPr>
                <a:spLocks noEditPoints="1"/>
              </p:cNvSpPr>
              <p:nvPr/>
            </p:nvSpPr>
            <p:spPr bwMode="auto">
              <a:xfrm>
                <a:off x="11333281" y="3027613"/>
                <a:ext cx="156586" cy="146799"/>
              </a:xfrm>
              <a:custGeom>
                <a:avLst/>
                <a:gdLst>
                  <a:gd name="T0" fmla="*/ 80 w 80"/>
                  <a:gd name="T1" fmla="*/ 29 h 75"/>
                  <a:gd name="T2" fmla="*/ 52 w 80"/>
                  <a:gd name="T3" fmla="*/ 24 h 75"/>
                  <a:gd name="T4" fmla="*/ 41 w 80"/>
                  <a:gd name="T5" fmla="*/ 0 h 75"/>
                  <a:gd name="T6" fmla="*/ 28 w 80"/>
                  <a:gd name="T7" fmla="*/ 24 h 75"/>
                  <a:gd name="T8" fmla="*/ 0 w 80"/>
                  <a:gd name="T9" fmla="*/ 29 h 75"/>
                  <a:gd name="T10" fmla="*/ 19 w 80"/>
                  <a:gd name="T11" fmla="*/ 49 h 75"/>
                  <a:gd name="T12" fmla="*/ 15 w 80"/>
                  <a:gd name="T13" fmla="*/ 75 h 75"/>
                  <a:gd name="T14" fmla="*/ 41 w 80"/>
                  <a:gd name="T15" fmla="*/ 62 h 75"/>
                  <a:gd name="T16" fmla="*/ 65 w 80"/>
                  <a:gd name="T17" fmla="*/ 75 h 75"/>
                  <a:gd name="T18" fmla="*/ 60 w 80"/>
                  <a:gd name="T19" fmla="*/ 49 h 75"/>
                  <a:gd name="T20" fmla="*/ 80 w 80"/>
                  <a:gd name="T21" fmla="*/ 29 h 75"/>
                  <a:gd name="T22" fmla="*/ 41 w 80"/>
                  <a:gd name="T23" fmla="*/ 57 h 75"/>
                  <a:gd name="T24" fmla="*/ 23 w 80"/>
                  <a:gd name="T25" fmla="*/ 65 h 75"/>
                  <a:gd name="T26" fmla="*/ 26 w 80"/>
                  <a:gd name="T27" fmla="*/ 45 h 75"/>
                  <a:gd name="T28" fmla="*/ 11 w 80"/>
                  <a:gd name="T29" fmla="*/ 32 h 75"/>
                  <a:gd name="T30" fmla="*/ 31 w 80"/>
                  <a:gd name="T31" fmla="*/ 29 h 75"/>
                  <a:gd name="T32" fmla="*/ 41 w 80"/>
                  <a:gd name="T33" fmla="*/ 11 h 75"/>
                  <a:gd name="T34" fmla="*/ 49 w 80"/>
                  <a:gd name="T35" fmla="*/ 29 h 75"/>
                  <a:gd name="T36" fmla="*/ 68 w 80"/>
                  <a:gd name="T37" fmla="*/ 32 h 75"/>
                  <a:gd name="T38" fmla="*/ 54 w 80"/>
                  <a:gd name="T39" fmla="*/ 45 h 75"/>
                  <a:gd name="T40" fmla="*/ 57 w 80"/>
                  <a:gd name="T41" fmla="*/ 65 h 75"/>
                  <a:gd name="T42" fmla="*/ 41 w 80"/>
                  <a:gd name="T43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75">
                    <a:moveTo>
                      <a:pt x="80" y="29"/>
                    </a:moveTo>
                    <a:lnTo>
                      <a:pt x="52" y="24"/>
                    </a:lnTo>
                    <a:lnTo>
                      <a:pt x="41" y="0"/>
                    </a:lnTo>
                    <a:lnTo>
                      <a:pt x="28" y="24"/>
                    </a:lnTo>
                    <a:lnTo>
                      <a:pt x="0" y="29"/>
                    </a:lnTo>
                    <a:lnTo>
                      <a:pt x="19" y="49"/>
                    </a:lnTo>
                    <a:lnTo>
                      <a:pt x="15" y="75"/>
                    </a:lnTo>
                    <a:lnTo>
                      <a:pt x="41" y="62"/>
                    </a:lnTo>
                    <a:lnTo>
                      <a:pt x="65" y="75"/>
                    </a:lnTo>
                    <a:lnTo>
                      <a:pt x="60" y="49"/>
                    </a:lnTo>
                    <a:lnTo>
                      <a:pt x="80" y="29"/>
                    </a:lnTo>
                    <a:close/>
                    <a:moveTo>
                      <a:pt x="41" y="57"/>
                    </a:moveTo>
                    <a:lnTo>
                      <a:pt x="23" y="65"/>
                    </a:lnTo>
                    <a:lnTo>
                      <a:pt x="26" y="45"/>
                    </a:lnTo>
                    <a:lnTo>
                      <a:pt x="11" y="32"/>
                    </a:lnTo>
                    <a:lnTo>
                      <a:pt x="31" y="29"/>
                    </a:lnTo>
                    <a:lnTo>
                      <a:pt x="41" y="11"/>
                    </a:lnTo>
                    <a:lnTo>
                      <a:pt x="49" y="29"/>
                    </a:lnTo>
                    <a:lnTo>
                      <a:pt x="68" y="32"/>
                    </a:lnTo>
                    <a:lnTo>
                      <a:pt x="54" y="45"/>
                    </a:lnTo>
                    <a:lnTo>
                      <a:pt x="57" y="65"/>
                    </a:lnTo>
                    <a:lnTo>
                      <a:pt x="4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7" name="Freeform 86"/>
              <p:cNvSpPr>
                <a:spLocks noEditPoints="1"/>
              </p:cNvSpPr>
              <p:nvPr/>
            </p:nvSpPr>
            <p:spPr bwMode="auto">
              <a:xfrm>
                <a:off x="10818503" y="1526343"/>
                <a:ext cx="191818" cy="207477"/>
              </a:xfrm>
              <a:custGeom>
                <a:avLst/>
                <a:gdLst>
                  <a:gd name="T0" fmla="*/ 48 w 60"/>
                  <a:gd name="T1" fmla="*/ 11 h 65"/>
                  <a:gd name="T2" fmla="*/ 60 w 60"/>
                  <a:gd name="T3" fmla="*/ 6 h 65"/>
                  <a:gd name="T4" fmla="*/ 60 w 60"/>
                  <a:gd name="T5" fmla="*/ 44 h 65"/>
                  <a:gd name="T6" fmla="*/ 48 w 60"/>
                  <a:gd name="T7" fmla="*/ 48 h 65"/>
                  <a:gd name="T8" fmla="*/ 36 w 60"/>
                  <a:gd name="T9" fmla="*/ 45 h 65"/>
                  <a:gd name="T10" fmla="*/ 24 w 60"/>
                  <a:gd name="T11" fmla="*/ 41 h 65"/>
                  <a:gd name="T12" fmla="*/ 12 w 60"/>
                  <a:gd name="T13" fmla="*/ 46 h 65"/>
                  <a:gd name="T14" fmla="*/ 12 w 60"/>
                  <a:gd name="T15" fmla="*/ 8 h 65"/>
                  <a:gd name="T16" fmla="*/ 24 w 60"/>
                  <a:gd name="T17" fmla="*/ 4 h 65"/>
                  <a:gd name="T18" fmla="*/ 36 w 60"/>
                  <a:gd name="T19" fmla="*/ 7 h 65"/>
                  <a:gd name="T20" fmla="*/ 48 w 60"/>
                  <a:gd name="T21" fmla="*/ 11 h 65"/>
                  <a:gd name="T22" fmla="*/ 4 w 60"/>
                  <a:gd name="T23" fmla="*/ 0 h 65"/>
                  <a:gd name="T24" fmla="*/ 8 w 60"/>
                  <a:gd name="T25" fmla="*/ 4 h 65"/>
                  <a:gd name="T26" fmla="*/ 8 w 60"/>
                  <a:gd name="T27" fmla="*/ 65 h 65"/>
                  <a:gd name="T28" fmla="*/ 0 w 60"/>
                  <a:gd name="T29" fmla="*/ 65 h 65"/>
                  <a:gd name="T30" fmla="*/ 0 w 60"/>
                  <a:gd name="T31" fmla="*/ 4 h 65"/>
                  <a:gd name="T32" fmla="*/ 4 w 60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5">
                    <a:moveTo>
                      <a:pt x="48" y="11"/>
                    </a:moveTo>
                    <a:cubicBezTo>
                      <a:pt x="53" y="11"/>
                      <a:pt x="58" y="8"/>
                      <a:pt x="60" y="6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58" y="46"/>
                      <a:pt x="53" y="48"/>
                      <a:pt x="48" y="48"/>
                    </a:cubicBezTo>
                    <a:cubicBezTo>
                      <a:pt x="43" y="48"/>
                      <a:pt x="39" y="47"/>
                      <a:pt x="36" y="45"/>
                    </a:cubicBezTo>
                    <a:cubicBezTo>
                      <a:pt x="33" y="43"/>
                      <a:pt x="29" y="41"/>
                      <a:pt x="24" y="41"/>
                    </a:cubicBezTo>
                    <a:cubicBezTo>
                      <a:pt x="19" y="41"/>
                      <a:pt x="15" y="44"/>
                      <a:pt x="12" y="4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5" y="6"/>
                      <a:pt x="19" y="4"/>
                      <a:pt x="24" y="4"/>
                    </a:cubicBezTo>
                    <a:cubicBezTo>
                      <a:pt x="29" y="4"/>
                      <a:pt x="33" y="5"/>
                      <a:pt x="36" y="7"/>
                    </a:cubicBezTo>
                    <a:cubicBezTo>
                      <a:pt x="39" y="9"/>
                      <a:pt x="43" y="11"/>
                      <a:pt x="48" y="11"/>
                    </a:cubicBezTo>
                    <a:close/>
                    <a:moveTo>
                      <a:pt x="4" y="0"/>
                    </a:moveTo>
                    <a:cubicBezTo>
                      <a:pt x="6" y="0"/>
                      <a:pt x="8" y="1"/>
                      <a:pt x="8" y="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8" name="Freeform 87"/>
              <p:cNvSpPr>
                <a:spLocks noEditPoints="1"/>
              </p:cNvSpPr>
              <p:nvPr/>
            </p:nvSpPr>
            <p:spPr bwMode="auto">
              <a:xfrm>
                <a:off x="10575795" y="1424562"/>
                <a:ext cx="203562" cy="207477"/>
              </a:xfrm>
              <a:custGeom>
                <a:avLst/>
                <a:gdLst>
                  <a:gd name="T0" fmla="*/ 54 w 64"/>
                  <a:gd name="T1" fmla="*/ 0 h 65"/>
                  <a:gd name="T2" fmla="*/ 44 w 64"/>
                  <a:gd name="T3" fmla="*/ 11 h 65"/>
                  <a:gd name="T4" fmla="*/ 44 w 64"/>
                  <a:gd name="T5" fmla="*/ 41 h 65"/>
                  <a:gd name="T6" fmla="*/ 52 w 64"/>
                  <a:gd name="T7" fmla="*/ 41 h 65"/>
                  <a:gd name="T8" fmla="*/ 52 w 64"/>
                  <a:gd name="T9" fmla="*/ 65 h 65"/>
                  <a:gd name="T10" fmla="*/ 64 w 64"/>
                  <a:gd name="T11" fmla="*/ 65 h 65"/>
                  <a:gd name="T12" fmla="*/ 64 w 64"/>
                  <a:gd name="T13" fmla="*/ 11 h 65"/>
                  <a:gd name="T14" fmla="*/ 54 w 64"/>
                  <a:gd name="T15" fmla="*/ 0 h 65"/>
                  <a:gd name="T16" fmla="*/ 26 w 64"/>
                  <a:gd name="T17" fmla="*/ 0 h 65"/>
                  <a:gd name="T18" fmla="*/ 24 w 64"/>
                  <a:gd name="T19" fmla="*/ 2 h 65"/>
                  <a:gd name="T20" fmla="*/ 24 w 64"/>
                  <a:gd name="T21" fmla="*/ 17 h 65"/>
                  <a:gd name="T22" fmla="*/ 22 w 64"/>
                  <a:gd name="T23" fmla="*/ 18 h 65"/>
                  <a:gd name="T24" fmla="*/ 20 w 64"/>
                  <a:gd name="T25" fmla="*/ 17 h 65"/>
                  <a:gd name="T26" fmla="*/ 20 w 64"/>
                  <a:gd name="T27" fmla="*/ 2 h 65"/>
                  <a:gd name="T28" fmla="*/ 18 w 64"/>
                  <a:gd name="T29" fmla="*/ 0 h 65"/>
                  <a:gd name="T30" fmla="*/ 16 w 64"/>
                  <a:gd name="T31" fmla="*/ 2 h 65"/>
                  <a:gd name="T32" fmla="*/ 16 w 64"/>
                  <a:gd name="T33" fmla="*/ 17 h 65"/>
                  <a:gd name="T34" fmla="*/ 14 w 64"/>
                  <a:gd name="T35" fmla="*/ 18 h 65"/>
                  <a:gd name="T36" fmla="*/ 12 w 64"/>
                  <a:gd name="T37" fmla="*/ 17 h 65"/>
                  <a:gd name="T38" fmla="*/ 12 w 64"/>
                  <a:gd name="T39" fmla="*/ 2 h 65"/>
                  <a:gd name="T40" fmla="*/ 10 w 64"/>
                  <a:gd name="T41" fmla="*/ 0 h 65"/>
                  <a:gd name="T42" fmla="*/ 8 w 64"/>
                  <a:gd name="T43" fmla="*/ 2 h 65"/>
                  <a:gd name="T44" fmla="*/ 8 w 64"/>
                  <a:gd name="T45" fmla="*/ 17 h 65"/>
                  <a:gd name="T46" fmla="*/ 6 w 64"/>
                  <a:gd name="T47" fmla="*/ 18 h 65"/>
                  <a:gd name="T48" fmla="*/ 4 w 64"/>
                  <a:gd name="T49" fmla="*/ 17 h 65"/>
                  <a:gd name="T50" fmla="*/ 4 w 64"/>
                  <a:gd name="T51" fmla="*/ 2 h 65"/>
                  <a:gd name="T52" fmla="*/ 2 w 64"/>
                  <a:gd name="T53" fmla="*/ 0 h 65"/>
                  <a:gd name="T54" fmla="*/ 0 w 64"/>
                  <a:gd name="T55" fmla="*/ 2 h 65"/>
                  <a:gd name="T56" fmla="*/ 0 w 64"/>
                  <a:gd name="T57" fmla="*/ 17 h 65"/>
                  <a:gd name="T58" fmla="*/ 0 w 64"/>
                  <a:gd name="T59" fmla="*/ 21 h 65"/>
                  <a:gd name="T60" fmla="*/ 3 w 64"/>
                  <a:gd name="T61" fmla="*/ 25 h 65"/>
                  <a:gd name="T62" fmla="*/ 8 w 64"/>
                  <a:gd name="T63" fmla="*/ 33 h 65"/>
                  <a:gd name="T64" fmla="*/ 8 w 64"/>
                  <a:gd name="T65" fmla="*/ 65 h 65"/>
                  <a:gd name="T66" fmla="*/ 20 w 64"/>
                  <a:gd name="T67" fmla="*/ 65 h 65"/>
                  <a:gd name="T68" fmla="*/ 20 w 64"/>
                  <a:gd name="T69" fmla="*/ 33 h 65"/>
                  <a:gd name="T70" fmla="*/ 25 w 64"/>
                  <a:gd name="T71" fmla="*/ 25 h 65"/>
                  <a:gd name="T72" fmla="*/ 28 w 64"/>
                  <a:gd name="T73" fmla="*/ 21 h 65"/>
                  <a:gd name="T74" fmla="*/ 28 w 64"/>
                  <a:gd name="T75" fmla="*/ 17 h 65"/>
                  <a:gd name="T76" fmla="*/ 28 w 64"/>
                  <a:gd name="T77" fmla="*/ 2 h 65"/>
                  <a:gd name="T78" fmla="*/ 26 w 64"/>
                  <a:gd name="T7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4" h="65">
                    <a:moveTo>
                      <a:pt x="54" y="0"/>
                    </a:moveTo>
                    <a:cubicBezTo>
                      <a:pt x="49" y="0"/>
                      <a:pt x="44" y="5"/>
                      <a:pt x="44" y="1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5"/>
                      <a:pt x="60" y="0"/>
                      <a:pt x="54" y="0"/>
                    </a:cubicBezTo>
                    <a:close/>
                    <a:moveTo>
                      <a:pt x="26" y="0"/>
                    </a:moveTo>
                    <a:cubicBezTo>
                      <a:pt x="25" y="0"/>
                      <a:pt x="24" y="1"/>
                      <a:pt x="24" y="2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1" y="18"/>
                      <a:pt x="20" y="17"/>
                      <a:pt x="20" y="17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6" y="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8"/>
                      <a:pt x="14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7" y="18"/>
                      <a:pt x="6" y="18"/>
                    </a:cubicBezTo>
                    <a:cubicBezTo>
                      <a:pt x="5" y="18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3" y="25"/>
                    </a:cubicBezTo>
                    <a:cubicBezTo>
                      <a:pt x="5" y="26"/>
                      <a:pt x="8" y="28"/>
                      <a:pt x="8" y="33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6"/>
                      <a:pt x="25" y="25"/>
                    </a:cubicBezTo>
                    <a:cubicBezTo>
                      <a:pt x="26" y="23"/>
                      <a:pt x="28" y="22"/>
                      <a:pt x="28" y="2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7" y="0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9" name="Freeform 88"/>
              <p:cNvSpPr>
                <a:spLocks noEditPoints="1"/>
              </p:cNvSpPr>
              <p:nvPr/>
            </p:nvSpPr>
            <p:spPr bwMode="auto">
              <a:xfrm>
                <a:off x="10977048" y="3327085"/>
                <a:ext cx="236837" cy="266197"/>
              </a:xfrm>
              <a:custGeom>
                <a:avLst/>
                <a:gdLst>
                  <a:gd name="T0" fmla="*/ 58 w 74"/>
                  <a:gd name="T1" fmla="*/ 25 h 83"/>
                  <a:gd name="T2" fmla="*/ 63 w 74"/>
                  <a:gd name="T3" fmla="*/ 22 h 83"/>
                  <a:gd name="T4" fmla="*/ 68 w 74"/>
                  <a:gd name="T5" fmla="*/ 12 h 83"/>
                  <a:gd name="T6" fmla="*/ 65 w 74"/>
                  <a:gd name="T7" fmla="*/ 3 h 83"/>
                  <a:gd name="T8" fmla="*/ 58 w 74"/>
                  <a:gd name="T9" fmla="*/ 0 h 83"/>
                  <a:gd name="T10" fmla="*/ 46 w 74"/>
                  <a:gd name="T11" fmla="*/ 6 h 83"/>
                  <a:gd name="T12" fmla="*/ 36 w 74"/>
                  <a:gd name="T13" fmla="*/ 24 h 83"/>
                  <a:gd name="T14" fmla="*/ 27 w 74"/>
                  <a:gd name="T15" fmla="*/ 6 h 83"/>
                  <a:gd name="T16" fmla="*/ 18 w 74"/>
                  <a:gd name="T17" fmla="*/ 2 h 83"/>
                  <a:gd name="T18" fmla="*/ 11 w 74"/>
                  <a:gd name="T19" fmla="*/ 5 h 83"/>
                  <a:gd name="T20" fmla="*/ 12 w 74"/>
                  <a:gd name="T21" fmla="*/ 21 h 83"/>
                  <a:gd name="T22" fmla="*/ 18 w 74"/>
                  <a:gd name="T23" fmla="*/ 25 h 83"/>
                  <a:gd name="T24" fmla="*/ 0 w 74"/>
                  <a:gd name="T25" fmla="*/ 25 h 83"/>
                  <a:gd name="T26" fmla="*/ 0 w 74"/>
                  <a:gd name="T27" fmla="*/ 47 h 83"/>
                  <a:gd name="T28" fmla="*/ 6 w 74"/>
                  <a:gd name="T29" fmla="*/ 47 h 83"/>
                  <a:gd name="T30" fmla="*/ 6 w 74"/>
                  <a:gd name="T31" fmla="*/ 83 h 83"/>
                  <a:gd name="T32" fmla="*/ 69 w 74"/>
                  <a:gd name="T33" fmla="*/ 83 h 83"/>
                  <a:gd name="T34" fmla="*/ 69 w 74"/>
                  <a:gd name="T35" fmla="*/ 47 h 83"/>
                  <a:gd name="T36" fmla="*/ 74 w 74"/>
                  <a:gd name="T37" fmla="*/ 47 h 83"/>
                  <a:gd name="T38" fmla="*/ 74 w 74"/>
                  <a:gd name="T39" fmla="*/ 25 h 83"/>
                  <a:gd name="T40" fmla="*/ 58 w 74"/>
                  <a:gd name="T41" fmla="*/ 25 h 83"/>
                  <a:gd name="T42" fmla="*/ 50 w 74"/>
                  <a:gd name="T43" fmla="*/ 10 h 83"/>
                  <a:gd name="T44" fmla="*/ 58 w 74"/>
                  <a:gd name="T45" fmla="*/ 6 h 83"/>
                  <a:gd name="T46" fmla="*/ 61 w 74"/>
                  <a:gd name="T47" fmla="*/ 7 h 83"/>
                  <a:gd name="T48" fmla="*/ 59 w 74"/>
                  <a:gd name="T49" fmla="*/ 18 h 83"/>
                  <a:gd name="T50" fmla="*/ 46 w 74"/>
                  <a:gd name="T51" fmla="*/ 25 h 83"/>
                  <a:gd name="T52" fmla="*/ 42 w 74"/>
                  <a:gd name="T53" fmla="*/ 25 h 83"/>
                  <a:gd name="T54" fmla="*/ 50 w 74"/>
                  <a:gd name="T55" fmla="*/ 10 h 83"/>
                  <a:gd name="T56" fmla="*/ 14 w 74"/>
                  <a:gd name="T57" fmla="*/ 12 h 83"/>
                  <a:gd name="T58" fmla="*/ 15 w 74"/>
                  <a:gd name="T59" fmla="*/ 9 h 83"/>
                  <a:gd name="T60" fmla="*/ 18 w 74"/>
                  <a:gd name="T61" fmla="*/ 8 h 83"/>
                  <a:gd name="T62" fmla="*/ 18 w 74"/>
                  <a:gd name="T63" fmla="*/ 8 h 83"/>
                  <a:gd name="T64" fmla="*/ 23 w 74"/>
                  <a:gd name="T65" fmla="*/ 10 h 83"/>
                  <a:gd name="T66" fmla="*/ 30 w 74"/>
                  <a:gd name="T67" fmla="*/ 23 h 83"/>
                  <a:gd name="T68" fmla="*/ 30 w 74"/>
                  <a:gd name="T69" fmla="*/ 24 h 83"/>
                  <a:gd name="T70" fmla="*/ 29 w 74"/>
                  <a:gd name="T71" fmla="*/ 24 h 83"/>
                  <a:gd name="T72" fmla="*/ 17 w 74"/>
                  <a:gd name="T73" fmla="*/ 17 h 83"/>
                  <a:gd name="T74" fmla="*/ 14 w 74"/>
                  <a:gd name="T75" fmla="*/ 12 h 83"/>
                  <a:gd name="T76" fmla="*/ 32 w 74"/>
                  <a:gd name="T77" fmla="*/ 78 h 83"/>
                  <a:gd name="T78" fmla="*/ 11 w 74"/>
                  <a:gd name="T79" fmla="*/ 78 h 83"/>
                  <a:gd name="T80" fmla="*/ 11 w 74"/>
                  <a:gd name="T81" fmla="*/ 44 h 83"/>
                  <a:gd name="T82" fmla="*/ 32 w 74"/>
                  <a:gd name="T83" fmla="*/ 44 h 83"/>
                  <a:gd name="T84" fmla="*/ 32 w 74"/>
                  <a:gd name="T85" fmla="*/ 78 h 83"/>
                  <a:gd name="T86" fmla="*/ 32 w 74"/>
                  <a:gd name="T87" fmla="*/ 41 h 83"/>
                  <a:gd name="T88" fmla="*/ 6 w 74"/>
                  <a:gd name="T89" fmla="*/ 41 h 83"/>
                  <a:gd name="T90" fmla="*/ 6 w 74"/>
                  <a:gd name="T91" fmla="*/ 31 h 83"/>
                  <a:gd name="T92" fmla="*/ 32 w 74"/>
                  <a:gd name="T93" fmla="*/ 31 h 83"/>
                  <a:gd name="T94" fmla="*/ 32 w 74"/>
                  <a:gd name="T95" fmla="*/ 41 h 83"/>
                  <a:gd name="T96" fmla="*/ 63 w 74"/>
                  <a:gd name="T97" fmla="*/ 78 h 83"/>
                  <a:gd name="T98" fmla="*/ 42 w 74"/>
                  <a:gd name="T99" fmla="*/ 78 h 83"/>
                  <a:gd name="T100" fmla="*/ 42 w 74"/>
                  <a:gd name="T101" fmla="*/ 44 h 83"/>
                  <a:gd name="T102" fmla="*/ 63 w 74"/>
                  <a:gd name="T103" fmla="*/ 44 h 83"/>
                  <a:gd name="T104" fmla="*/ 63 w 74"/>
                  <a:gd name="T105" fmla="*/ 78 h 83"/>
                  <a:gd name="T106" fmla="*/ 69 w 74"/>
                  <a:gd name="T107" fmla="*/ 41 h 83"/>
                  <a:gd name="T108" fmla="*/ 42 w 74"/>
                  <a:gd name="T109" fmla="*/ 41 h 83"/>
                  <a:gd name="T110" fmla="*/ 42 w 74"/>
                  <a:gd name="T111" fmla="*/ 31 h 83"/>
                  <a:gd name="T112" fmla="*/ 69 w 74"/>
                  <a:gd name="T113" fmla="*/ 31 h 83"/>
                  <a:gd name="T114" fmla="*/ 69 w 74"/>
                  <a:gd name="T115" fmla="*/ 4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" h="83">
                    <a:moveTo>
                      <a:pt x="58" y="25"/>
                    </a:moveTo>
                    <a:cubicBezTo>
                      <a:pt x="60" y="24"/>
                      <a:pt x="61" y="23"/>
                      <a:pt x="63" y="22"/>
                    </a:cubicBezTo>
                    <a:cubicBezTo>
                      <a:pt x="65" y="19"/>
                      <a:pt x="67" y="16"/>
                      <a:pt x="68" y="12"/>
                    </a:cubicBezTo>
                    <a:cubicBezTo>
                      <a:pt x="69" y="9"/>
                      <a:pt x="68" y="5"/>
                      <a:pt x="65" y="3"/>
                    </a:cubicBezTo>
                    <a:cubicBezTo>
                      <a:pt x="63" y="1"/>
                      <a:pt x="61" y="0"/>
                      <a:pt x="58" y="0"/>
                    </a:cubicBezTo>
                    <a:cubicBezTo>
                      <a:pt x="54" y="0"/>
                      <a:pt x="50" y="2"/>
                      <a:pt x="46" y="6"/>
                    </a:cubicBezTo>
                    <a:cubicBezTo>
                      <a:pt x="41" y="11"/>
                      <a:pt x="38" y="19"/>
                      <a:pt x="36" y="24"/>
                    </a:cubicBezTo>
                    <a:cubicBezTo>
                      <a:pt x="35" y="19"/>
                      <a:pt x="32" y="11"/>
                      <a:pt x="27" y="6"/>
                    </a:cubicBezTo>
                    <a:cubicBezTo>
                      <a:pt x="25" y="4"/>
                      <a:pt x="21" y="2"/>
                      <a:pt x="18" y="2"/>
                    </a:cubicBezTo>
                    <a:cubicBezTo>
                      <a:pt x="15" y="2"/>
                      <a:pt x="13" y="3"/>
                      <a:pt x="11" y="5"/>
                    </a:cubicBezTo>
                    <a:cubicBezTo>
                      <a:pt x="7" y="9"/>
                      <a:pt x="8" y="16"/>
                      <a:pt x="12" y="21"/>
                    </a:cubicBezTo>
                    <a:cubicBezTo>
                      <a:pt x="14" y="23"/>
                      <a:pt x="16" y="24"/>
                      <a:pt x="18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4" y="25"/>
                      <a:pt x="74" y="25"/>
                      <a:pt x="74" y="25"/>
                    </a:cubicBezTo>
                    <a:lnTo>
                      <a:pt x="58" y="25"/>
                    </a:lnTo>
                    <a:close/>
                    <a:moveTo>
                      <a:pt x="50" y="10"/>
                    </a:moveTo>
                    <a:cubicBezTo>
                      <a:pt x="53" y="7"/>
                      <a:pt x="56" y="6"/>
                      <a:pt x="58" y="6"/>
                    </a:cubicBezTo>
                    <a:cubicBezTo>
                      <a:pt x="59" y="6"/>
                      <a:pt x="60" y="6"/>
                      <a:pt x="61" y="7"/>
                    </a:cubicBezTo>
                    <a:cubicBezTo>
                      <a:pt x="63" y="9"/>
                      <a:pt x="62" y="14"/>
                      <a:pt x="59" y="18"/>
                    </a:cubicBezTo>
                    <a:cubicBezTo>
                      <a:pt x="55" y="21"/>
                      <a:pt x="50" y="24"/>
                      <a:pt x="46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1"/>
                      <a:pt x="46" y="14"/>
                      <a:pt x="50" y="10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4" y="10"/>
                      <a:pt x="15" y="9"/>
                    </a:cubicBezTo>
                    <a:cubicBezTo>
                      <a:pt x="16" y="8"/>
                      <a:pt x="17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0" y="8"/>
                      <a:pt x="22" y="9"/>
                      <a:pt x="23" y="10"/>
                    </a:cubicBezTo>
                    <a:cubicBezTo>
                      <a:pt x="26" y="13"/>
                      <a:pt x="28" y="18"/>
                      <a:pt x="30" y="23"/>
                    </a:cubicBezTo>
                    <a:cubicBezTo>
                      <a:pt x="30" y="23"/>
                      <a:pt x="30" y="24"/>
                      <a:pt x="30" y="24"/>
                    </a:cubicBezTo>
                    <a:cubicBezTo>
                      <a:pt x="30" y="24"/>
                      <a:pt x="29" y="24"/>
                      <a:pt x="29" y="24"/>
                    </a:cubicBezTo>
                    <a:cubicBezTo>
                      <a:pt x="24" y="22"/>
                      <a:pt x="19" y="20"/>
                      <a:pt x="17" y="17"/>
                    </a:cubicBezTo>
                    <a:cubicBezTo>
                      <a:pt x="15" y="16"/>
                      <a:pt x="14" y="14"/>
                      <a:pt x="14" y="12"/>
                    </a:cubicBezTo>
                    <a:close/>
                    <a:moveTo>
                      <a:pt x="32" y="78"/>
                    </a:move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78"/>
                    </a:lnTo>
                    <a:close/>
                    <a:moveTo>
                      <a:pt x="32" y="41"/>
                    </a:moveTo>
                    <a:cubicBezTo>
                      <a:pt x="6" y="41"/>
                      <a:pt x="6" y="41"/>
                      <a:pt x="6" y="4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2" y="31"/>
                      <a:pt x="32" y="31"/>
                      <a:pt x="32" y="31"/>
                    </a:cubicBezTo>
                    <a:lnTo>
                      <a:pt x="32" y="41"/>
                    </a:lnTo>
                    <a:close/>
                    <a:moveTo>
                      <a:pt x="63" y="78"/>
                    </a:move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63" y="44"/>
                      <a:pt x="63" y="44"/>
                      <a:pt x="63" y="44"/>
                    </a:cubicBezTo>
                    <a:lnTo>
                      <a:pt x="63" y="78"/>
                    </a:lnTo>
                    <a:close/>
                    <a:moveTo>
                      <a:pt x="69" y="41"/>
                    </a:move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69" y="31"/>
                      <a:pt x="69" y="31"/>
                      <a:pt x="69" y="31"/>
                    </a:cubicBezTo>
                    <a:lnTo>
                      <a:pt x="6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0" name="Freeform 89"/>
              <p:cNvSpPr>
                <a:spLocks noEditPoints="1"/>
              </p:cNvSpPr>
              <p:nvPr/>
            </p:nvSpPr>
            <p:spPr bwMode="auto">
              <a:xfrm>
                <a:off x="10906584" y="4526927"/>
                <a:ext cx="246623" cy="201604"/>
              </a:xfrm>
              <a:custGeom>
                <a:avLst/>
                <a:gdLst>
                  <a:gd name="T0" fmla="*/ 1 w 77"/>
                  <a:gd name="T1" fmla="*/ 42 h 63"/>
                  <a:gd name="T2" fmla="*/ 8 w 77"/>
                  <a:gd name="T3" fmla="*/ 55 h 63"/>
                  <a:gd name="T4" fmla="*/ 21 w 77"/>
                  <a:gd name="T5" fmla="*/ 61 h 63"/>
                  <a:gd name="T6" fmla="*/ 38 w 77"/>
                  <a:gd name="T7" fmla="*/ 63 h 63"/>
                  <a:gd name="T8" fmla="*/ 56 w 77"/>
                  <a:gd name="T9" fmla="*/ 61 h 63"/>
                  <a:gd name="T10" fmla="*/ 69 w 77"/>
                  <a:gd name="T11" fmla="*/ 55 h 63"/>
                  <a:gd name="T12" fmla="*/ 76 w 77"/>
                  <a:gd name="T13" fmla="*/ 42 h 63"/>
                  <a:gd name="T14" fmla="*/ 71 w 77"/>
                  <a:gd name="T15" fmla="*/ 16 h 63"/>
                  <a:gd name="T16" fmla="*/ 72 w 77"/>
                  <a:gd name="T17" fmla="*/ 11 h 63"/>
                  <a:gd name="T18" fmla="*/ 70 w 77"/>
                  <a:gd name="T19" fmla="*/ 0 h 63"/>
                  <a:gd name="T20" fmla="*/ 67 w 77"/>
                  <a:gd name="T21" fmla="*/ 0 h 63"/>
                  <a:gd name="T22" fmla="*/ 60 w 77"/>
                  <a:gd name="T23" fmla="*/ 3 h 63"/>
                  <a:gd name="T24" fmla="*/ 38 w 77"/>
                  <a:gd name="T25" fmla="*/ 5 h 63"/>
                  <a:gd name="T26" fmla="*/ 17 w 77"/>
                  <a:gd name="T27" fmla="*/ 3 h 63"/>
                  <a:gd name="T28" fmla="*/ 9 w 77"/>
                  <a:gd name="T29" fmla="*/ 0 h 63"/>
                  <a:gd name="T30" fmla="*/ 7 w 77"/>
                  <a:gd name="T31" fmla="*/ 0 h 63"/>
                  <a:gd name="T32" fmla="*/ 5 w 77"/>
                  <a:gd name="T33" fmla="*/ 11 h 63"/>
                  <a:gd name="T34" fmla="*/ 6 w 77"/>
                  <a:gd name="T35" fmla="*/ 16 h 63"/>
                  <a:gd name="T36" fmla="*/ 9 w 77"/>
                  <a:gd name="T37" fmla="*/ 42 h 63"/>
                  <a:gd name="T38" fmla="*/ 18 w 77"/>
                  <a:gd name="T39" fmla="*/ 30 h 63"/>
                  <a:gd name="T40" fmla="*/ 27 w 77"/>
                  <a:gd name="T41" fmla="*/ 29 h 63"/>
                  <a:gd name="T42" fmla="*/ 38 w 77"/>
                  <a:gd name="T43" fmla="*/ 30 h 63"/>
                  <a:gd name="T44" fmla="*/ 49 w 77"/>
                  <a:gd name="T45" fmla="*/ 29 h 63"/>
                  <a:gd name="T46" fmla="*/ 59 w 77"/>
                  <a:gd name="T47" fmla="*/ 30 h 63"/>
                  <a:gd name="T48" fmla="*/ 67 w 77"/>
                  <a:gd name="T49" fmla="*/ 42 h 63"/>
                  <a:gd name="T50" fmla="*/ 64 w 77"/>
                  <a:gd name="T51" fmla="*/ 52 h 63"/>
                  <a:gd name="T52" fmla="*/ 56 w 77"/>
                  <a:gd name="T53" fmla="*/ 57 h 63"/>
                  <a:gd name="T54" fmla="*/ 45 w 77"/>
                  <a:gd name="T55" fmla="*/ 58 h 63"/>
                  <a:gd name="T56" fmla="*/ 31 w 77"/>
                  <a:gd name="T57" fmla="*/ 58 h 63"/>
                  <a:gd name="T58" fmla="*/ 20 w 77"/>
                  <a:gd name="T59" fmla="*/ 57 h 63"/>
                  <a:gd name="T60" fmla="*/ 12 w 77"/>
                  <a:gd name="T61" fmla="*/ 52 h 63"/>
                  <a:gd name="T62" fmla="*/ 9 w 77"/>
                  <a:gd name="T63" fmla="*/ 42 h 63"/>
                  <a:gd name="T64" fmla="*/ 53 w 77"/>
                  <a:gd name="T65" fmla="*/ 48 h 63"/>
                  <a:gd name="T66" fmla="*/ 53 w 77"/>
                  <a:gd name="T67" fmla="*/ 34 h 63"/>
                  <a:gd name="T68" fmla="*/ 19 w 77"/>
                  <a:gd name="T69" fmla="*/ 41 h 63"/>
                  <a:gd name="T70" fmla="*/ 29 w 77"/>
                  <a:gd name="T71" fmla="*/ 41 h 63"/>
                  <a:gd name="T72" fmla="*/ 19 w 77"/>
                  <a:gd name="T73" fmla="*/ 4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7" h="63">
                    <a:moveTo>
                      <a:pt x="0" y="33"/>
                    </a:moveTo>
                    <a:cubicBezTo>
                      <a:pt x="0" y="36"/>
                      <a:pt x="0" y="39"/>
                      <a:pt x="1" y="42"/>
                    </a:cubicBezTo>
                    <a:cubicBezTo>
                      <a:pt x="1" y="45"/>
                      <a:pt x="2" y="47"/>
                      <a:pt x="3" y="49"/>
                    </a:cubicBezTo>
                    <a:cubicBezTo>
                      <a:pt x="5" y="51"/>
                      <a:pt x="6" y="53"/>
                      <a:pt x="8" y="55"/>
                    </a:cubicBezTo>
                    <a:cubicBezTo>
                      <a:pt x="10" y="56"/>
                      <a:pt x="12" y="58"/>
                      <a:pt x="14" y="59"/>
                    </a:cubicBezTo>
                    <a:cubicBezTo>
                      <a:pt x="16" y="60"/>
                      <a:pt x="18" y="61"/>
                      <a:pt x="21" y="61"/>
                    </a:cubicBezTo>
                    <a:cubicBezTo>
                      <a:pt x="23" y="62"/>
                      <a:pt x="26" y="62"/>
                      <a:pt x="29" y="63"/>
                    </a:cubicBezTo>
                    <a:cubicBezTo>
                      <a:pt x="32" y="63"/>
                      <a:pt x="35" y="63"/>
                      <a:pt x="38" y="63"/>
                    </a:cubicBezTo>
                    <a:cubicBezTo>
                      <a:pt x="42" y="63"/>
                      <a:pt x="45" y="63"/>
                      <a:pt x="47" y="63"/>
                    </a:cubicBezTo>
                    <a:cubicBezTo>
                      <a:pt x="50" y="62"/>
                      <a:pt x="53" y="62"/>
                      <a:pt x="56" y="61"/>
                    </a:cubicBezTo>
                    <a:cubicBezTo>
                      <a:pt x="58" y="61"/>
                      <a:pt x="61" y="60"/>
                      <a:pt x="63" y="59"/>
                    </a:cubicBezTo>
                    <a:cubicBezTo>
                      <a:pt x="65" y="58"/>
                      <a:pt x="67" y="56"/>
                      <a:pt x="69" y="55"/>
                    </a:cubicBezTo>
                    <a:cubicBezTo>
                      <a:pt x="71" y="53"/>
                      <a:pt x="72" y="51"/>
                      <a:pt x="73" y="49"/>
                    </a:cubicBezTo>
                    <a:cubicBezTo>
                      <a:pt x="74" y="47"/>
                      <a:pt x="75" y="45"/>
                      <a:pt x="76" y="42"/>
                    </a:cubicBezTo>
                    <a:cubicBezTo>
                      <a:pt x="77" y="39"/>
                      <a:pt x="77" y="36"/>
                      <a:pt x="77" y="33"/>
                    </a:cubicBezTo>
                    <a:cubicBezTo>
                      <a:pt x="77" y="26"/>
                      <a:pt x="75" y="21"/>
                      <a:pt x="71" y="16"/>
                    </a:cubicBezTo>
                    <a:cubicBezTo>
                      <a:pt x="71" y="16"/>
                      <a:pt x="71" y="15"/>
                      <a:pt x="71" y="14"/>
                    </a:cubicBezTo>
                    <a:cubicBezTo>
                      <a:pt x="71" y="13"/>
                      <a:pt x="72" y="12"/>
                      <a:pt x="72" y="11"/>
                    </a:cubicBezTo>
                    <a:cubicBezTo>
                      <a:pt x="72" y="10"/>
                      <a:pt x="72" y="8"/>
                      <a:pt x="72" y="6"/>
                    </a:cubicBezTo>
                    <a:cubicBezTo>
                      <a:pt x="71" y="4"/>
                      <a:pt x="71" y="2"/>
                      <a:pt x="7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7" y="0"/>
                    </a:cubicBezTo>
                    <a:cubicBezTo>
                      <a:pt x="67" y="0"/>
                      <a:pt x="65" y="1"/>
                      <a:pt x="64" y="1"/>
                    </a:cubicBezTo>
                    <a:cubicBezTo>
                      <a:pt x="63" y="1"/>
                      <a:pt x="61" y="2"/>
                      <a:pt x="60" y="3"/>
                    </a:cubicBezTo>
                    <a:cubicBezTo>
                      <a:pt x="58" y="4"/>
                      <a:pt x="56" y="5"/>
                      <a:pt x="53" y="7"/>
                    </a:cubicBezTo>
                    <a:cubicBezTo>
                      <a:pt x="50" y="6"/>
                      <a:pt x="45" y="5"/>
                      <a:pt x="38" y="5"/>
                    </a:cubicBezTo>
                    <a:cubicBezTo>
                      <a:pt x="32" y="5"/>
                      <a:pt x="27" y="6"/>
                      <a:pt x="23" y="7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2"/>
                      <a:pt x="14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2"/>
                      <a:pt x="5" y="4"/>
                      <a:pt x="5" y="6"/>
                    </a:cubicBezTo>
                    <a:cubicBezTo>
                      <a:pt x="5" y="8"/>
                      <a:pt x="5" y="10"/>
                      <a:pt x="5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2" y="21"/>
                      <a:pt x="0" y="26"/>
                      <a:pt x="0" y="33"/>
                    </a:cubicBezTo>
                    <a:close/>
                    <a:moveTo>
                      <a:pt x="9" y="42"/>
                    </a:moveTo>
                    <a:cubicBezTo>
                      <a:pt x="9" y="38"/>
                      <a:pt x="11" y="35"/>
                      <a:pt x="14" y="32"/>
                    </a:cubicBezTo>
                    <a:cubicBezTo>
                      <a:pt x="15" y="31"/>
                      <a:pt x="16" y="30"/>
                      <a:pt x="18" y="30"/>
                    </a:cubicBezTo>
                    <a:cubicBezTo>
                      <a:pt x="19" y="30"/>
                      <a:pt x="20" y="29"/>
                      <a:pt x="22" y="29"/>
                    </a:cubicBezTo>
                    <a:cubicBezTo>
                      <a:pt x="24" y="29"/>
                      <a:pt x="25" y="29"/>
                      <a:pt x="27" y="29"/>
                    </a:cubicBezTo>
                    <a:cubicBezTo>
                      <a:pt x="28" y="29"/>
                      <a:pt x="30" y="29"/>
                      <a:pt x="32" y="30"/>
                    </a:cubicBezTo>
                    <a:cubicBezTo>
                      <a:pt x="35" y="30"/>
                      <a:pt x="36" y="30"/>
                      <a:pt x="38" y="30"/>
                    </a:cubicBezTo>
                    <a:cubicBezTo>
                      <a:pt x="40" y="30"/>
                      <a:pt x="42" y="30"/>
                      <a:pt x="44" y="30"/>
                    </a:cubicBezTo>
                    <a:cubicBezTo>
                      <a:pt x="46" y="29"/>
                      <a:pt x="48" y="29"/>
                      <a:pt x="49" y="29"/>
                    </a:cubicBezTo>
                    <a:cubicBezTo>
                      <a:pt x="51" y="29"/>
                      <a:pt x="52" y="29"/>
                      <a:pt x="54" y="29"/>
                    </a:cubicBezTo>
                    <a:cubicBezTo>
                      <a:pt x="56" y="29"/>
                      <a:pt x="57" y="30"/>
                      <a:pt x="59" y="30"/>
                    </a:cubicBezTo>
                    <a:cubicBezTo>
                      <a:pt x="60" y="30"/>
                      <a:pt x="61" y="31"/>
                      <a:pt x="62" y="32"/>
                    </a:cubicBezTo>
                    <a:cubicBezTo>
                      <a:pt x="65" y="35"/>
                      <a:pt x="67" y="38"/>
                      <a:pt x="67" y="42"/>
                    </a:cubicBezTo>
                    <a:cubicBezTo>
                      <a:pt x="67" y="44"/>
                      <a:pt x="67" y="46"/>
                      <a:pt x="66" y="48"/>
                    </a:cubicBezTo>
                    <a:cubicBezTo>
                      <a:pt x="66" y="49"/>
                      <a:pt x="65" y="51"/>
                      <a:pt x="64" y="52"/>
                    </a:cubicBezTo>
                    <a:cubicBezTo>
                      <a:pt x="63" y="53"/>
                      <a:pt x="62" y="54"/>
                      <a:pt x="61" y="55"/>
                    </a:cubicBezTo>
                    <a:cubicBezTo>
                      <a:pt x="59" y="56"/>
                      <a:pt x="58" y="56"/>
                      <a:pt x="56" y="57"/>
                    </a:cubicBezTo>
                    <a:cubicBezTo>
                      <a:pt x="55" y="57"/>
                      <a:pt x="53" y="57"/>
                      <a:pt x="51" y="58"/>
                    </a:cubicBezTo>
                    <a:cubicBezTo>
                      <a:pt x="48" y="58"/>
                      <a:pt x="46" y="58"/>
                      <a:pt x="45" y="58"/>
                    </a:cubicBezTo>
                    <a:cubicBezTo>
                      <a:pt x="43" y="58"/>
                      <a:pt x="41" y="58"/>
                      <a:pt x="38" y="58"/>
                    </a:cubicBezTo>
                    <a:cubicBezTo>
                      <a:pt x="35" y="58"/>
                      <a:pt x="33" y="58"/>
                      <a:pt x="31" y="58"/>
                    </a:cubicBezTo>
                    <a:cubicBezTo>
                      <a:pt x="30" y="58"/>
                      <a:pt x="28" y="58"/>
                      <a:pt x="25" y="58"/>
                    </a:cubicBezTo>
                    <a:cubicBezTo>
                      <a:pt x="23" y="57"/>
                      <a:pt x="21" y="57"/>
                      <a:pt x="20" y="57"/>
                    </a:cubicBezTo>
                    <a:cubicBezTo>
                      <a:pt x="19" y="56"/>
                      <a:pt x="17" y="56"/>
                      <a:pt x="16" y="55"/>
                    </a:cubicBezTo>
                    <a:cubicBezTo>
                      <a:pt x="14" y="54"/>
                      <a:pt x="13" y="53"/>
                      <a:pt x="12" y="52"/>
                    </a:cubicBezTo>
                    <a:cubicBezTo>
                      <a:pt x="11" y="51"/>
                      <a:pt x="11" y="49"/>
                      <a:pt x="10" y="48"/>
                    </a:cubicBezTo>
                    <a:cubicBezTo>
                      <a:pt x="9" y="46"/>
                      <a:pt x="9" y="44"/>
                      <a:pt x="9" y="42"/>
                    </a:cubicBezTo>
                    <a:close/>
                    <a:moveTo>
                      <a:pt x="48" y="41"/>
                    </a:moveTo>
                    <a:cubicBezTo>
                      <a:pt x="48" y="45"/>
                      <a:pt x="50" y="48"/>
                      <a:pt x="53" y="48"/>
                    </a:cubicBezTo>
                    <a:cubicBezTo>
                      <a:pt x="55" y="48"/>
                      <a:pt x="58" y="45"/>
                      <a:pt x="58" y="41"/>
                    </a:cubicBezTo>
                    <a:cubicBezTo>
                      <a:pt x="58" y="37"/>
                      <a:pt x="55" y="34"/>
                      <a:pt x="53" y="34"/>
                    </a:cubicBezTo>
                    <a:cubicBezTo>
                      <a:pt x="50" y="34"/>
                      <a:pt x="48" y="37"/>
                      <a:pt x="48" y="41"/>
                    </a:cubicBezTo>
                    <a:close/>
                    <a:moveTo>
                      <a:pt x="19" y="41"/>
                    </a:moveTo>
                    <a:cubicBezTo>
                      <a:pt x="19" y="45"/>
                      <a:pt x="21" y="48"/>
                      <a:pt x="24" y="48"/>
                    </a:cubicBezTo>
                    <a:cubicBezTo>
                      <a:pt x="27" y="48"/>
                      <a:pt x="29" y="45"/>
                      <a:pt x="29" y="41"/>
                    </a:cubicBezTo>
                    <a:cubicBezTo>
                      <a:pt x="29" y="37"/>
                      <a:pt x="27" y="34"/>
                      <a:pt x="24" y="34"/>
                    </a:cubicBezTo>
                    <a:cubicBezTo>
                      <a:pt x="21" y="34"/>
                      <a:pt x="19" y="37"/>
                      <a:pt x="19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Freeform 90"/>
              <p:cNvSpPr>
                <a:spLocks noEditPoints="1"/>
              </p:cNvSpPr>
              <p:nvPr/>
            </p:nvSpPr>
            <p:spPr bwMode="auto">
              <a:xfrm>
                <a:off x="10654088" y="1900192"/>
                <a:ext cx="401253" cy="401252"/>
              </a:xfrm>
              <a:custGeom>
                <a:avLst/>
                <a:gdLst>
                  <a:gd name="T0" fmla="*/ 0 w 125"/>
                  <a:gd name="T1" fmla="*/ 63 h 125"/>
                  <a:gd name="T2" fmla="*/ 125 w 125"/>
                  <a:gd name="T3" fmla="*/ 63 h 125"/>
                  <a:gd name="T4" fmla="*/ 98 w 125"/>
                  <a:gd name="T5" fmla="*/ 83 h 125"/>
                  <a:gd name="T6" fmla="*/ 117 w 125"/>
                  <a:gd name="T7" fmla="*/ 67 h 125"/>
                  <a:gd name="T8" fmla="*/ 98 w 125"/>
                  <a:gd name="T9" fmla="*/ 83 h 125"/>
                  <a:gd name="T10" fmla="*/ 25 w 125"/>
                  <a:gd name="T11" fmla="*/ 59 h 125"/>
                  <a:gd name="T12" fmla="*/ 13 w 125"/>
                  <a:gd name="T13" fmla="*/ 42 h 125"/>
                  <a:gd name="T14" fmla="*/ 90 w 125"/>
                  <a:gd name="T15" fmla="*/ 42 h 125"/>
                  <a:gd name="T16" fmla="*/ 67 w 125"/>
                  <a:gd name="T17" fmla="*/ 59 h 125"/>
                  <a:gd name="T18" fmla="*/ 90 w 125"/>
                  <a:gd name="T19" fmla="*/ 42 h 125"/>
                  <a:gd name="T20" fmla="*/ 67 w 125"/>
                  <a:gd name="T21" fmla="*/ 9 h 125"/>
                  <a:gd name="T22" fmla="*/ 82 w 125"/>
                  <a:gd name="T23" fmla="*/ 23 h 125"/>
                  <a:gd name="T24" fmla="*/ 67 w 125"/>
                  <a:gd name="T25" fmla="*/ 34 h 125"/>
                  <a:gd name="T26" fmla="*/ 53 w 125"/>
                  <a:gd name="T27" fmla="*/ 12 h 125"/>
                  <a:gd name="T28" fmla="*/ 59 w 125"/>
                  <a:gd name="T29" fmla="*/ 34 h 125"/>
                  <a:gd name="T30" fmla="*/ 43 w 125"/>
                  <a:gd name="T31" fmla="*/ 23 h 125"/>
                  <a:gd name="T32" fmla="*/ 59 w 125"/>
                  <a:gd name="T33" fmla="*/ 59 h 125"/>
                  <a:gd name="T34" fmla="*/ 36 w 125"/>
                  <a:gd name="T35" fmla="*/ 42 h 125"/>
                  <a:gd name="T36" fmla="*/ 13 w 125"/>
                  <a:gd name="T37" fmla="*/ 83 h 125"/>
                  <a:gd name="T38" fmla="*/ 25 w 125"/>
                  <a:gd name="T39" fmla="*/ 67 h 125"/>
                  <a:gd name="T40" fmla="*/ 13 w 125"/>
                  <a:gd name="T41" fmla="*/ 83 h 125"/>
                  <a:gd name="T42" fmla="*/ 59 w 125"/>
                  <a:gd name="T43" fmla="*/ 67 h 125"/>
                  <a:gd name="T44" fmla="*/ 36 w 125"/>
                  <a:gd name="T45" fmla="*/ 83 h 125"/>
                  <a:gd name="T46" fmla="*/ 59 w 125"/>
                  <a:gd name="T47" fmla="*/ 92 h 125"/>
                  <a:gd name="T48" fmla="*/ 53 w 125"/>
                  <a:gd name="T49" fmla="*/ 113 h 125"/>
                  <a:gd name="T50" fmla="*/ 38 w 125"/>
                  <a:gd name="T51" fmla="*/ 92 h 125"/>
                  <a:gd name="T52" fmla="*/ 82 w 125"/>
                  <a:gd name="T53" fmla="*/ 102 h 125"/>
                  <a:gd name="T54" fmla="*/ 67 w 125"/>
                  <a:gd name="T55" fmla="*/ 116 h 125"/>
                  <a:gd name="T56" fmla="*/ 87 w 125"/>
                  <a:gd name="T57" fmla="*/ 92 h 125"/>
                  <a:gd name="T58" fmla="*/ 67 w 125"/>
                  <a:gd name="T59" fmla="*/ 83 h 125"/>
                  <a:gd name="T60" fmla="*/ 92 w 125"/>
                  <a:gd name="T61" fmla="*/ 67 h 125"/>
                  <a:gd name="T62" fmla="*/ 67 w 125"/>
                  <a:gd name="T63" fmla="*/ 83 h 125"/>
                  <a:gd name="T64" fmla="*/ 98 w 125"/>
                  <a:gd name="T65" fmla="*/ 42 h 125"/>
                  <a:gd name="T66" fmla="*/ 117 w 125"/>
                  <a:gd name="T67" fmla="*/ 59 h 125"/>
                  <a:gd name="T68" fmla="*/ 108 w 125"/>
                  <a:gd name="T69" fmla="*/ 34 h 125"/>
                  <a:gd name="T70" fmla="*/ 86 w 125"/>
                  <a:gd name="T71" fmla="*/ 14 h 125"/>
                  <a:gd name="T72" fmla="*/ 108 w 125"/>
                  <a:gd name="T73" fmla="*/ 34 h 125"/>
                  <a:gd name="T74" fmla="*/ 39 w 125"/>
                  <a:gd name="T75" fmla="*/ 14 h 125"/>
                  <a:gd name="T76" fmla="*/ 17 w 125"/>
                  <a:gd name="T77" fmla="*/ 34 h 125"/>
                  <a:gd name="T78" fmla="*/ 17 w 125"/>
                  <a:gd name="T79" fmla="*/ 92 h 125"/>
                  <a:gd name="T80" fmla="*/ 39 w 125"/>
                  <a:gd name="T81" fmla="*/ 111 h 125"/>
                  <a:gd name="T82" fmla="*/ 17 w 125"/>
                  <a:gd name="T83" fmla="*/ 92 h 125"/>
                  <a:gd name="T84" fmla="*/ 86 w 125"/>
                  <a:gd name="T85" fmla="*/ 111 h 125"/>
                  <a:gd name="T86" fmla="*/ 108 w 125"/>
                  <a:gd name="T87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5" h="125">
                    <a:moveTo>
                      <a:pt x="63" y="0"/>
                    </a:moveTo>
                    <a:cubicBezTo>
                      <a:pt x="28" y="0"/>
                      <a:pt x="0" y="28"/>
                      <a:pt x="0" y="63"/>
                    </a:cubicBezTo>
                    <a:cubicBezTo>
                      <a:pt x="0" y="97"/>
                      <a:pt x="28" y="125"/>
                      <a:pt x="63" y="125"/>
                    </a:cubicBezTo>
                    <a:cubicBezTo>
                      <a:pt x="97" y="125"/>
                      <a:pt x="125" y="97"/>
                      <a:pt x="125" y="63"/>
                    </a:cubicBezTo>
                    <a:cubicBezTo>
                      <a:pt x="125" y="28"/>
                      <a:pt x="97" y="0"/>
                      <a:pt x="63" y="0"/>
                    </a:cubicBezTo>
                    <a:close/>
                    <a:moveTo>
                      <a:pt x="98" y="83"/>
                    </a:moveTo>
                    <a:cubicBezTo>
                      <a:pt x="99" y="78"/>
                      <a:pt x="100" y="73"/>
                      <a:pt x="100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6" y="73"/>
                      <a:pt x="115" y="78"/>
                      <a:pt x="113" y="83"/>
                    </a:cubicBezTo>
                    <a:lnTo>
                      <a:pt x="98" y="83"/>
                    </a:lnTo>
                    <a:close/>
                    <a:moveTo>
                      <a:pt x="27" y="42"/>
                    </a:moveTo>
                    <a:cubicBezTo>
                      <a:pt x="26" y="47"/>
                      <a:pt x="26" y="53"/>
                      <a:pt x="25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3"/>
                      <a:pt x="11" y="47"/>
                      <a:pt x="13" y="42"/>
                    </a:cubicBezTo>
                    <a:lnTo>
                      <a:pt x="27" y="42"/>
                    </a:lnTo>
                    <a:close/>
                    <a:moveTo>
                      <a:pt x="90" y="42"/>
                    </a:moveTo>
                    <a:cubicBezTo>
                      <a:pt x="91" y="47"/>
                      <a:pt x="92" y="53"/>
                      <a:pt x="92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90" y="42"/>
                    </a:lnTo>
                    <a:close/>
                    <a:moveTo>
                      <a:pt x="67" y="34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9" y="10"/>
                      <a:pt x="71" y="11"/>
                      <a:pt x="73" y="12"/>
                    </a:cubicBezTo>
                    <a:cubicBezTo>
                      <a:pt x="76" y="14"/>
                      <a:pt x="79" y="18"/>
                      <a:pt x="82" y="23"/>
                    </a:cubicBezTo>
                    <a:cubicBezTo>
                      <a:pt x="84" y="26"/>
                      <a:pt x="86" y="30"/>
                      <a:pt x="87" y="34"/>
                    </a:cubicBezTo>
                    <a:cubicBezTo>
                      <a:pt x="67" y="34"/>
                      <a:pt x="67" y="34"/>
                      <a:pt x="67" y="34"/>
                    </a:cubicBezTo>
                    <a:close/>
                    <a:moveTo>
                      <a:pt x="43" y="23"/>
                    </a:moveTo>
                    <a:cubicBezTo>
                      <a:pt x="46" y="18"/>
                      <a:pt x="50" y="14"/>
                      <a:pt x="53" y="12"/>
                    </a:cubicBezTo>
                    <a:cubicBezTo>
                      <a:pt x="55" y="11"/>
                      <a:pt x="57" y="10"/>
                      <a:pt x="59" y="9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40" y="30"/>
                      <a:pt x="41" y="26"/>
                      <a:pt x="43" y="23"/>
                    </a:cubicBezTo>
                    <a:close/>
                    <a:moveTo>
                      <a:pt x="59" y="42"/>
                    </a:moveTo>
                    <a:cubicBezTo>
                      <a:pt x="59" y="59"/>
                      <a:pt x="59" y="59"/>
                      <a:pt x="59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3"/>
                      <a:pt x="35" y="47"/>
                      <a:pt x="36" y="42"/>
                    </a:cubicBezTo>
                    <a:lnTo>
                      <a:pt x="59" y="42"/>
                    </a:lnTo>
                    <a:close/>
                    <a:moveTo>
                      <a:pt x="13" y="83"/>
                    </a:moveTo>
                    <a:cubicBezTo>
                      <a:pt x="11" y="78"/>
                      <a:pt x="9" y="73"/>
                      <a:pt x="9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3"/>
                      <a:pt x="26" y="78"/>
                      <a:pt x="27" y="83"/>
                    </a:cubicBezTo>
                    <a:lnTo>
                      <a:pt x="13" y="83"/>
                    </a:lnTo>
                    <a:close/>
                    <a:moveTo>
                      <a:pt x="34" y="67"/>
                    </a:move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78"/>
                      <a:pt x="34" y="73"/>
                      <a:pt x="34" y="67"/>
                    </a:cubicBezTo>
                    <a:close/>
                    <a:moveTo>
                      <a:pt x="59" y="92"/>
                    </a:moveTo>
                    <a:cubicBezTo>
                      <a:pt x="59" y="116"/>
                      <a:pt x="59" y="116"/>
                      <a:pt x="59" y="116"/>
                    </a:cubicBezTo>
                    <a:cubicBezTo>
                      <a:pt x="57" y="116"/>
                      <a:pt x="55" y="115"/>
                      <a:pt x="53" y="113"/>
                    </a:cubicBezTo>
                    <a:cubicBezTo>
                      <a:pt x="50" y="111"/>
                      <a:pt x="46" y="107"/>
                      <a:pt x="43" y="102"/>
                    </a:cubicBezTo>
                    <a:cubicBezTo>
                      <a:pt x="41" y="99"/>
                      <a:pt x="40" y="96"/>
                      <a:pt x="38" y="92"/>
                    </a:cubicBezTo>
                    <a:cubicBezTo>
                      <a:pt x="59" y="92"/>
                      <a:pt x="59" y="92"/>
                      <a:pt x="59" y="92"/>
                    </a:cubicBezTo>
                    <a:close/>
                    <a:moveTo>
                      <a:pt x="82" y="102"/>
                    </a:moveTo>
                    <a:cubicBezTo>
                      <a:pt x="79" y="107"/>
                      <a:pt x="76" y="111"/>
                      <a:pt x="73" y="113"/>
                    </a:cubicBezTo>
                    <a:cubicBezTo>
                      <a:pt x="71" y="115"/>
                      <a:pt x="69" y="116"/>
                      <a:pt x="67" y="116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6" y="96"/>
                      <a:pt x="84" y="99"/>
                      <a:pt x="82" y="102"/>
                    </a:cubicBezTo>
                    <a:close/>
                    <a:moveTo>
                      <a:pt x="67" y="83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73"/>
                      <a:pt x="91" y="78"/>
                      <a:pt x="90" y="83"/>
                    </a:cubicBezTo>
                    <a:lnTo>
                      <a:pt x="67" y="83"/>
                    </a:lnTo>
                    <a:close/>
                    <a:moveTo>
                      <a:pt x="100" y="59"/>
                    </a:moveTo>
                    <a:cubicBezTo>
                      <a:pt x="100" y="53"/>
                      <a:pt x="99" y="47"/>
                      <a:pt x="98" y="42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5" y="47"/>
                      <a:pt x="116" y="53"/>
                      <a:pt x="117" y="59"/>
                    </a:cubicBezTo>
                    <a:lnTo>
                      <a:pt x="100" y="59"/>
                    </a:lnTo>
                    <a:close/>
                    <a:moveTo>
                      <a:pt x="108" y="34"/>
                    </a:moveTo>
                    <a:cubicBezTo>
                      <a:pt x="96" y="34"/>
                      <a:pt x="96" y="34"/>
                      <a:pt x="96" y="34"/>
                    </a:cubicBezTo>
                    <a:cubicBezTo>
                      <a:pt x="93" y="26"/>
                      <a:pt x="90" y="19"/>
                      <a:pt x="86" y="14"/>
                    </a:cubicBezTo>
                    <a:cubicBezTo>
                      <a:pt x="92" y="17"/>
                      <a:pt x="97" y="20"/>
                      <a:pt x="101" y="24"/>
                    </a:cubicBezTo>
                    <a:cubicBezTo>
                      <a:pt x="104" y="27"/>
                      <a:pt x="106" y="30"/>
                      <a:pt x="108" y="34"/>
                    </a:cubicBezTo>
                    <a:close/>
                    <a:moveTo>
                      <a:pt x="25" y="24"/>
                    </a:moveTo>
                    <a:cubicBezTo>
                      <a:pt x="29" y="20"/>
                      <a:pt x="34" y="17"/>
                      <a:pt x="39" y="14"/>
                    </a:cubicBezTo>
                    <a:cubicBezTo>
                      <a:pt x="35" y="19"/>
                      <a:pt x="32" y="26"/>
                      <a:pt x="30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0"/>
                      <a:pt x="22" y="27"/>
                      <a:pt x="25" y="24"/>
                    </a:cubicBezTo>
                    <a:close/>
                    <a:moveTo>
                      <a:pt x="17" y="92"/>
                    </a:moveTo>
                    <a:cubicBezTo>
                      <a:pt x="30" y="92"/>
                      <a:pt x="30" y="92"/>
                      <a:pt x="30" y="92"/>
                    </a:cubicBezTo>
                    <a:cubicBezTo>
                      <a:pt x="32" y="99"/>
                      <a:pt x="35" y="106"/>
                      <a:pt x="39" y="111"/>
                    </a:cubicBezTo>
                    <a:cubicBezTo>
                      <a:pt x="34" y="109"/>
                      <a:pt x="29" y="105"/>
                      <a:pt x="25" y="101"/>
                    </a:cubicBezTo>
                    <a:cubicBezTo>
                      <a:pt x="22" y="98"/>
                      <a:pt x="19" y="95"/>
                      <a:pt x="17" y="92"/>
                    </a:cubicBezTo>
                    <a:close/>
                    <a:moveTo>
                      <a:pt x="101" y="101"/>
                    </a:moveTo>
                    <a:cubicBezTo>
                      <a:pt x="97" y="105"/>
                      <a:pt x="92" y="109"/>
                      <a:pt x="86" y="111"/>
                    </a:cubicBezTo>
                    <a:cubicBezTo>
                      <a:pt x="90" y="106"/>
                      <a:pt x="93" y="99"/>
                      <a:pt x="96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6" y="95"/>
                      <a:pt x="104" y="98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2" name="Freeform 91"/>
              <p:cNvSpPr>
                <a:spLocks noEditPoints="1"/>
              </p:cNvSpPr>
              <p:nvPr/>
            </p:nvSpPr>
            <p:spPr bwMode="auto">
              <a:xfrm>
                <a:off x="10577753" y="1690759"/>
                <a:ext cx="189861" cy="187904"/>
              </a:xfrm>
              <a:custGeom>
                <a:avLst/>
                <a:gdLst>
                  <a:gd name="T0" fmla="*/ 49 w 59"/>
                  <a:gd name="T1" fmla="*/ 0 h 59"/>
                  <a:gd name="T2" fmla="*/ 9 w 59"/>
                  <a:gd name="T3" fmla="*/ 0 h 59"/>
                  <a:gd name="T4" fmla="*/ 0 w 59"/>
                  <a:gd name="T5" fmla="*/ 10 h 59"/>
                  <a:gd name="T6" fmla="*/ 0 w 59"/>
                  <a:gd name="T7" fmla="*/ 49 h 59"/>
                  <a:gd name="T8" fmla="*/ 9 w 59"/>
                  <a:gd name="T9" fmla="*/ 59 h 59"/>
                  <a:gd name="T10" fmla="*/ 49 w 59"/>
                  <a:gd name="T11" fmla="*/ 59 h 59"/>
                  <a:gd name="T12" fmla="*/ 59 w 59"/>
                  <a:gd name="T13" fmla="*/ 49 h 59"/>
                  <a:gd name="T14" fmla="*/ 59 w 59"/>
                  <a:gd name="T15" fmla="*/ 10 h 59"/>
                  <a:gd name="T16" fmla="*/ 49 w 59"/>
                  <a:gd name="T17" fmla="*/ 0 h 59"/>
                  <a:gd name="T18" fmla="*/ 40 w 59"/>
                  <a:gd name="T19" fmla="*/ 2 h 59"/>
                  <a:gd name="T20" fmla="*/ 40 w 59"/>
                  <a:gd name="T21" fmla="*/ 11 h 59"/>
                  <a:gd name="T22" fmla="*/ 31 w 59"/>
                  <a:gd name="T23" fmla="*/ 11 h 59"/>
                  <a:gd name="T24" fmla="*/ 31 w 59"/>
                  <a:gd name="T25" fmla="*/ 2 h 59"/>
                  <a:gd name="T26" fmla="*/ 40 w 59"/>
                  <a:gd name="T27" fmla="*/ 2 h 59"/>
                  <a:gd name="T28" fmla="*/ 27 w 59"/>
                  <a:gd name="T29" fmla="*/ 2 h 59"/>
                  <a:gd name="T30" fmla="*/ 27 w 59"/>
                  <a:gd name="T31" fmla="*/ 11 h 59"/>
                  <a:gd name="T32" fmla="*/ 18 w 59"/>
                  <a:gd name="T33" fmla="*/ 11 h 59"/>
                  <a:gd name="T34" fmla="*/ 18 w 59"/>
                  <a:gd name="T35" fmla="*/ 2 h 59"/>
                  <a:gd name="T36" fmla="*/ 27 w 59"/>
                  <a:gd name="T37" fmla="*/ 2 h 59"/>
                  <a:gd name="T38" fmla="*/ 1 w 59"/>
                  <a:gd name="T39" fmla="*/ 11 h 59"/>
                  <a:gd name="T40" fmla="*/ 1 w 59"/>
                  <a:gd name="T41" fmla="*/ 10 h 59"/>
                  <a:gd name="T42" fmla="*/ 9 w 59"/>
                  <a:gd name="T43" fmla="*/ 2 h 59"/>
                  <a:gd name="T44" fmla="*/ 14 w 59"/>
                  <a:gd name="T45" fmla="*/ 2 h 59"/>
                  <a:gd name="T46" fmla="*/ 14 w 59"/>
                  <a:gd name="T47" fmla="*/ 11 h 59"/>
                  <a:gd name="T48" fmla="*/ 1 w 59"/>
                  <a:gd name="T49" fmla="*/ 11 h 59"/>
                  <a:gd name="T50" fmla="*/ 44 w 59"/>
                  <a:gd name="T51" fmla="*/ 37 h 59"/>
                  <a:gd name="T52" fmla="*/ 33 w 59"/>
                  <a:gd name="T53" fmla="*/ 37 h 59"/>
                  <a:gd name="T54" fmla="*/ 33 w 59"/>
                  <a:gd name="T55" fmla="*/ 48 h 59"/>
                  <a:gd name="T56" fmla="*/ 25 w 59"/>
                  <a:gd name="T57" fmla="*/ 48 h 59"/>
                  <a:gd name="T58" fmla="*/ 25 w 59"/>
                  <a:gd name="T59" fmla="*/ 37 h 59"/>
                  <a:gd name="T60" fmla="*/ 14 w 59"/>
                  <a:gd name="T61" fmla="*/ 37 h 59"/>
                  <a:gd name="T62" fmla="*/ 14 w 59"/>
                  <a:gd name="T63" fmla="*/ 30 h 59"/>
                  <a:gd name="T64" fmla="*/ 25 w 59"/>
                  <a:gd name="T65" fmla="*/ 30 h 59"/>
                  <a:gd name="T66" fmla="*/ 25 w 59"/>
                  <a:gd name="T67" fmla="*/ 18 h 59"/>
                  <a:gd name="T68" fmla="*/ 33 w 59"/>
                  <a:gd name="T69" fmla="*/ 18 h 59"/>
                  <a:gd name="T70" fmla="*/ 33 w 59"/>
                  <a:gd name="T71" fmla="*/ 30 h 59"/>
                  <a:gd name="T72" fmla="*/ 44 w 59"/>
                  <a:gd name="T73" fmla="*/ 30 h 59"/>
                  <a:gd name="T74" fmla="*/ 44 w 59"/>
                  <a:gd name="T75" fmla="*/ 37 h 59"/>
                  <a:gd name="T76" fmla="*/ 57 w 59"/>
                  <a:gd name="T77" fmla="*/ 11 h 59"/>
                  <a:gd name="T78" fmla="*/ 44 w 59"/>
                  <a:gd name="T79" fmla="*/ 11 h 59"/>
                  <a:gd name="T80" fmla="*/ 44 w 59"/>
                  <a:gd name="T81" fmla="*/ 2 h 59"/>
                  <a:gd name="T82" fmla="*/ 49 w 59"/>
                  <a:gd name="T83" fmla="*/ 2 h 59"/>
                  <a:gd name="T84" fmla="*/ 57 w 59"/>
                  <a:gd name="T85" fmla="*/ 10 h 59"/>
                  <a:gd name="T86" fmla="*/ 57 w 59"/>
                  <a:gd name="T87" fmla="*/ 1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" h="59">
                    <a:moveTo>
                      <a:pt x="4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5"/>
                      <a:pt x="4" y="59"/>
                      <a:pt x="9" y="59"/>
                    </a:cubicBezTo>
                    <a:cubicBezTo>
                      <a:pt x="49" y="59"/>
                      <a:pt x="49" y="59"/>
                      <a:pt x="49" y="59"/>
                    </a:cubicBezTo>
                    <a:cubicBezTo>
                      <a:pt x="54" y="59"/>
                      <a:pt x="59" y="55"/>
                      <a:pt x="59" y="4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4"/>
                      <a:pt x="54" y="0"/>
                      <a:pt x="49" y="0"/>
                    </a:cubicBezTo>
                    <a:close/>
                    <a:moveTo>
                      <a:pt x="40" y="2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2"/>
                      <a:pt x="31" y="2"/>
                      <a:pt x="31" y="2"/>
                    </a:cubicBezTo>
                    <a:lnTo>
                      <a:pt x="40" y="2"/>
                    </a:lnTo>
                    <a:close/>
                    <a:moveTo>
                      <a:pt x="27" y="2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2"/>
                      <a:pt x="18" y="2"/>
                      <a:pt x="18" y="2"/>
                    </a:cubicBezTo>
                    <a:lnTo>
                      <a:pt x="27" y="2"/>
                    </a:ln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5"/>
                      <a:pt x="5" y="2"/>
                      <a:pt x="9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1"/>
                      <a:pt x="14" y="11"/>
                      <a:pt x="14" y="11"/>
                    </a:cubicBezTo>
                    <a:lnTo>
                      <a:pt x="1" y="11"/>
                    </a:lnTo>
                    <a:close/>
                    <a:moveTo>
                      <a:pt x="44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4" y="37"/>
                    </a:lnTo>
                    <a:close/>
                    <a:moveTo>
                      <a:pt x="57" y="11"/>
                    </a:move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3" y="2"/>
                      <a:pt x="57" y="5"/>
                      <a:pt x="57" y="10"/>
                    </a:cubicBezTo>
                    <a:lnTo>
                      <a:pt x="57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3" name="Freeform 92"/>
              <p:cNvSpPr>
                <a:spLocks noEditPoints="1"/>
              </p:cNvSpPr>
              <p:nvPr/>
            </p:nvSpPr>
            <p:spPr bwMode="auto">
              <a:xfrm>
                <a:off x="10793059" y="1731862"/>
                <a:ext cx="176160" cy="137013"/>
              </a:xfrm>
              <a:custGeom>
                <a:avLst/>
                <a:gdLst>
                  <a:gd name="T0" fmla="*/ 34 w 90"/>
                  <a:gd name="T1" fmla="*/ 70 h 70"/>
                  <a:gd name="T2" fmla="*/ 0 w 90"/>
                  <a:gd name="T3" fmla="*/ 36 h 70"/>
                  <a:gd name="T4" fmla="*/ 18 w 90"/>
                  <a:gd name="T5" fmla="*/ 19 h 70"/>
                  <a:gd name="T6" fmla="*/ 34 w 90"/>
                  <a:gd name="T7" fmla="*/ 36 h 70"/>
                  <a:gd name="T8" fmla="*/ 72 w 90"/>
                  <a:gd name="T9" fmla="*/ 0 h 70"/>
                  <a:gd name="T10" fmla="*/ 90 w 90"/>
                  <a:gd name="T11" fmla="*/ 16 h 70"/>
                  <a:gd name="T12" fmla="*/ 34 w 90"/>
                  <a:gd name="T13" fmla="*/ 70 h 70"/>
                  <a:gd name="T14" fmla="*/ 9 w 90"/>
                  <a:gd name="T15" fmla="*/ 36 h 70"/>
                  <a:gd name="T16" fmla="*/ 34 w 90"/>
                  <a:gd name="T17" fmla="*/ 60 h 70"/>
                  <a:gd name="T18" fmla="*/ 80 w 90"/>
                  <a:gd name="T19" fmla="*/ 16 h 70"/>
                  <a:gd name="T20" fmla="*/ 72 w 90"/>
                  <a:gd name="T21" fmla="*/ 8 h 70"/>
                  <a:gd name="T22" fmla="*/ 34 w 90"/>
                  <a:gd name="T23" fmla="*/ 46 h 70"/>
                  <a:gd name="T24" fmla="*/ 18 w 90"/>
                  <a:gd name="T25" fmla="*/ 28 h 70"/>
                  <a:gd name="T26" fmla="*/ 9 w 90"/>
                  <a:gd name="T27" fmla="*/ 3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0">
                    <a:moveTo>
                      <a:pt x="34" y="70"/>
                    </a:moveTo>
                    <a:lnTo>
                      <a:pt x="0" y="36"/>
                    </a:lnTo>
                    <a:lnTo>
                      <a:pt x="18" y="19"/>
                    </a:lnTo>
                    <a:lnTo>
                      <a:pt x="34" y="36"/>
                    </a:lnTo>
                    <a:lnTo>
                      <a:pt x="72" y="0"/>
                    </a:lnTo>
                    <a:lnTo>
                      <a:pt x="90" y="16"/>
                    </a:lnTo>
                    <a:lnTo>
                      <a:pt x="34" y="70"/>
                    </a:lnTo>
                    <a:close/>
                    <a:moveTo>
                      <a:pt x="9" y="36"/>
                    </a:moveTo>
                    <a:lnTo>
                      <a:pt x="34" y="60"/>
                    </a:lnTo>
                    <a:lnTo>
                      <a:pt x="80" y="16"/>
                    </a:lnTo>
                    <a:lnTo>
                      <a:pt x="72" y="8"/>
                    </a:lnTo>
                    <a:lnTo>
                      <a:pt x="34" y="46"/>
                    </a:lnTo>
                    <a:lnTo>
                      <a:pt x="18" y="28"/>
                    </a:lnTo>
                    <a:lnTo>
                      <a:pt x="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2" name="Freeform 93"/>
              <p:cNvSpPr>
                <a:spLocks noEditPoints="1"/>
              </p:cNvSpPr>
              <p:nvPr/>
            </p:nvSpPr>
            <p:spPr bwMode="auto">
              <a:xfrm>
                <a:off x="10789144" y="4738319"/>
                <a:ext cx="252496" cy="258367"/>
              </a:xfrm>
              <a:custGeom>
                <a:avLst/>
                <a:gdLst>
                  <a:gd name="T0" fmla="*/ 69 w 79"/>
                  <a:gd name="T1" fmla="*/ 22 h 81"/>
                  <a:gd name="T2" fmla="*/ 22 w 79"/>
                  <a:gd name="T3" fmla="*/ 14 h 81"/>
                  <a:gd name="T4" fmla="*/ 19 w 79"/>
                  <a:gd name="T5" fmla="*/ 3 h 81"/>
                  <a:gd name="T6" fmla="*/ 0 w 79"/>
                  <a:gd name="T7" fmla="*/ 5 h 81"/>
                  <a:gd name="T8" fmla="*/ 12 w 79"/>
                  <a:gd name="T9" fmla="*/ 12 h 81"/>
                  <a:gd name="T10" fmla="*/ 14 w 79"/>
                  <a:gd name="T11" fmla="*/ 54 h 81"/>
                  <a:gd name="T12" fmla="*/ 61 w 79"/>
                  <a:gd name="T13" fmla="*/ 59 h 81"/>
                  <a:gd name="T14" fmla="*/ 76 w 79"/>
                  <a:gd name="T15" fmla="*/ 20 h 81"/>
                  <a:gd name="T16" fmla="*/ 36 w 79"/>
                  <a:gd name="T17" fmla="*/ 32 h 81"/>
                  <a:gd name="T18" fmla="*/ 45 w 79"/>
                  <a:gd name="T19" fmla="*/ 39 h 81"/>
                  <a:gd name="T20" fmla="*/ 44 w 79"/>
                  <a:gd name="T21" fmla="*/ 44 h 81"/>
                  <a:gd name="T22" fmla="*/ 33 w 79"/>
                  <a:gd name="T23" fmla="*/ 47 h 81"/>
                  <a:gd name="T24" fmla="*/ 44 w 79"/>
                  <a:gd name="T25" fmla="*/ 44 h 81"/>
                  <a:gd name="T26" fmla="*/ 38 w 79"/>
                  <a:gd name="T27" fmla="*/ 23 h 81"/>
                  <a:gd name="T28" fmla="*/ 47 w 79"/>
                  <a:gd name="T29" fmla="*/ 29 h 81"/>
                  <a:gd name="T30" fmla="*/ 22 w 79"/>
                  <a:gd name="T31" fmla="*/ 19 h 81"/>
                  <a:gd name="T32" fmla="*/ 32 w 79"/>
                  <a:gd name="T33" fmla="*/ 27 h 81"/>
                  <a:gd name="T34" fmla="*/ 22 w 79"/>
                  <a:gd name="T35" fmla="*/ 19 h 81"/>
                  <a:gd name="T36" fmla="*/ 31 w 79"/>
                  <a:gd name="T37" fmla="*/ 32 h 81"/>
                  <a:gd name="T38" fmla="*/ 21 w 79"/>
                  <a:gd name="T39" fmla="*/ 35 h 81"/>
                  <a:gd name="T40" fmla="*/ 20 w 79"/>
                  <a:gd name="T41" fmla="*/ 40 h 81"/>
                  <a:gd name="T42" fmla="*/ 28 w 79"/>
                  <a:gd name="T43" fmla="*/ 46 h 81"/>
                  <a:gd name="T44" fmla="*/ 20 w 79"/>
                  <a:gd name="T45" fmla="*/ 40 h 81"/>
                  <a:gd name="T46" fmla="*/ 48 w 79"/>
                  <a:gd name="T47" fmla="*/ 50 h 81"/>
                  <a:gd name="T48" fmla="*/ 57 w 79"/>
                  <a:gd name="T49" fmla="*/ 47 h 81"/>
                  <a:gd name="T50" fmla="*/ 59 w 79"/>
                  <a:gd name="T51" fmla="*/ 42 h 81"/>
                  <a:gd name="T52" fmla="*/ 51 w 79"/>
                  <a:gd name="T53" fmla="*/ 35 h 81"/>
                  <a:gd name="T54" fmla="*/ 59 w 79"/>
                  <a:gd name="T55" fmla="*/ 42 h 81"/>
                  <a:gd name="T56" fmla="*/ 52 w 79"/>
                  <a:gd name="T57" fmla="*/ 30 h 81"/>
                  <a:gd name="T58" fmla="*/ 66 w 79"/>
                  <a:gd name="T59" fmla="*/ 28 h 81"/>
                  <a:gd name="T60" fmla="*/ 9 w 79"/>
                  <a:gd name="T61" fmla="*/ 66 h 81"/>
                  <a:gd name="T62" fmla="*/ 24 w 79"/>
                  <a:gd name="T63" fmla="*/ 69 h 81"/>
                  <a:gd name="T64" fmla="*/ 18 w 79"/>
                  <a:gd name="T65" fmla="*/ 60 h 81"/>
                  <a:gd name="T66" fmla="*/ 39 w 79"/>
                  <a:gd name="T67" fmla="*/ 72 h 81"/>
                  <a:gd name="T68" fmla="*/ 54 w 79"/>
                  <a:gd name="T69" fmla="*/ 75 h 81"/>
                  <a:gd name="T70" fmla="*/ 48 w 79"/>
                  <a:gd name="T71" fmla="*/ 6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81">
                    <a:moveTo>
                      <a:pt x="76" y="20"/>
                    </a:moveTo>
                    <a:cubicBezTo>
                      <a:pt x="73" y="19"/>
                      <a:pt x="70" y="20"/>
                      <a:pt x="69" y="22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6"/>
                      <a:pt x="21" y="4"/>
                      <a:pt x="19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ubicBezTo>
                      <a:pt x="0" y="8"/>
                      <a:pt x="1" y="10"/>
                      <a:pt x="4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51"/>
                      <a:pt x="11" y="53"/>
                      <a:pt x="14" y="54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8" y="63"/>
                      <a:pt x="60" y="62"/>
                      <a:pt x="61" y="59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9" y="24"/>
                      <a:pt x="78" y="21"/>
                      <a:pt x="76" y="20"/>
                    </a:cubicBezTo>
                    <a:close/>
                    <a:moveTo>
                      <a:pt x="35" y="37"/>
                    </a:moveTo>
                    <a:cubicBezTo>
                      <a:pt x="36" y="32"/>
                      <a:pt x="36" y="32"/>
                      <a:pt x="36" y="32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5" y="39"/>
                      <a:pt x="45" y="39"/>
                      <a:pt x="45" y="39"/>
                    </a:cubicBezTo>
                    <a:lnTo>
                      <a:pt x="35" y="37"/>
                    </a:lnTo>
                    <a:close/>
                    <a:moveTo>
                      <a:pt x="44" y="44"/>
                    </a:moveTo>
                    <a:cubicBezTo>
                      <a:pt x="43" y="49"/>
                      <a:pt x="43" y="49"/>
                      <a:pt x="43" y="49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2"/>
                      <a:pt x="34" y="42"/>
                      <a:pt x="34" y="42"/>
                    </a:cubicBezTo>
                    <a:lnTo>
                      <a:pt x="44" y="44"/>
                    </a:lnTo>
                    <a:close/>
                    <a:moveTo>
                      <a:pt x="37" y="28"/>
                    </a:moveTo>
                    <a:cubicBezTo>
                      <a:pt x="38" y="23"/>
                      <a:pt x="38" y="23"/>
                      <a:pt x="3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9"/>
                      <a:pt x="47" y="29"/>
                      <a:pt x="47" y="29"/>
                    </a:cubicBezTo>
                    <a:lnTo>
                      <a:pt x="37" y="28"/>
                    </a:lnTo>
                    <a:close/>
                    <a:moveTo>
                      <a:pt x="22" y="19"/>
                    </a:move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2" y="19"/>
                    </a:lnTo>
                    <a:close/>
                    <a:moveTo>
                      <a:pt x="21" y="30"/>
                    </a:move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35"/>
                      <a:pt x="21" y="35"/>
                      <a:pt x="21" y="35"/>
                    </a:cubicBezTo>
                    <a:lnTo>
                      <a:pt x="21" y="30"/>
                    </a:lnTo>
                    <a:close/>
                    <a:moveTo>
                      <a:pt x="20" y="40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0" y="45"/>
                      <a:pt x="20" y="45"/>
                      <a:pt x="20" y="45"/>
                    </a:cubicBezTo>
                    <a:lnTo>
                      <a:pt x="20" y="40"/>
                    </a:lnTo>
                    <a:close/>
                    <a:moveTo>
                      <a:pt x="54" y="52"/>
                    </a:move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57" y="47"/>
                      <a:pt x="57" y="47"/>
                      <a:pt x="57" y="47"/>
                    </a:cubicBezTo>
                    <a:lnTo>
                      <a:pt x="54" y="52"/>
                    </a:lnTo>
                    <a:close/>
                    <a:moveTo>
                      <a:pt x="59" y="42"/>
                    </a:moveTo>
                    <a:cubicBezTo>
                      <a:pt x="50" y="40"/>
                      <a:pt x="50" y="40"/>
                      <a:pt x="50" y="40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61" y="37"/>
                      <a:pt x="61" y="37"/>
                      <a:pt x="61" y="37"/>
                    </a:cubicBezTo>
                    <a:lnTo>
                      <a:pt x="59" y="42"/>
                    </a:lnTo>
                    <a:close/>
                    <a:moveTo>
                      <a:pt x="64" y="33"/>
                    </a:move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66" y="28"/>
                      <a:pt x="66" y="28"/>
                      <a:pt x="66" y="28"/>
                    </a:cubicBezTo>
                    <a:lnTo>
                      <a:pt x="64" y="33"/>
                    </a:lnTo>
                    <a:close/>
                    <a:moveTo>
                      <a:pt x="9" y="66"/>
                    </a:moveTo>
                    <a:cubicBezTo>
                      <a:pt x="8" y="70"/>
                      <a:pt x="11" y="74"/>
                      <a:pt x="15" y="75"/>
                    </a:cubicBezTo>
                    <a:cubicBezTo>
                      <a:pt x="19" y="76"/>
                      <a:pt x="23" y="73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5" y="65"/>
                      <a:pt x="22" y="61"/>
                      <a:pt x="18" y="60"/>
                    </a:cubicBezTo>
                    <a:cubicBezTo>
                      <a:pt x="14" y="59"/>
                      <a:pt x="10" y="62"/>
                      <a:pt x="9" y="66"/>
                    </a:cubicBezTo>
                    <a:close/>
                    <a:moveTo>
                      <a:pt x="39" y="72"/>
                    </a:moveTo>
                    <a:cubicBezTo>
                      <a:pt x="38" y="76"/>
                      <a:pt x="41" y="80"/>
                      <a:pt x="45" y="81"/>
                    </a:cubicBezTo>
                    <a:cubicBezTo>
                      <a:pt x="49" y="81"/>
                      <a:pt x="53" y="79"/>
                      <a:pt x="54" y="75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4" y="70"/>
                      <a:pt x="52" y="66"/>
                      <a:pt x="48" y="66"/>
                    </a:cubicBezTo>
                    <a:cubicBezTo>
                      <a:pt x="43" y="65"/>
                      <a:pt x="39" y="68"/>
                      <a:pt x="39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3" name="Freeform 94"/>
              <p:cNvSpPr>
                <a:spLocks noEditPoints="1"/>
              </p:cNvSpPr>
              <p:nvPr/>
            </p:nvSpPr>
            <p:spPr bwMode="auto">
              <a:xfrm>
                <a:off x="10975090" y="4354682"/>
                <a:ext cx="150715" cy="152672"/>
              </a:xfrm>
              <a:custGeom>
                <a:avLst/>
                <a:gdLst>
                  <a:gd name="T0" fmla="*/ 24 w 47"/>
                  <a:gd name="T1" fmla="*/ 0 h 48"/>
                  <a:gd name="T2" fmla="*/ 0 w 47"/>
                  <a:gd name="T3" fmla="*/ 24 h 48"/>
                  <a:gd name="T4" fmla="*/ 24 w 47"/>
                  <a:gd name="T5" fmla="*/ 48 h 48"/>
                  <a:gd name="T6" fmla="*/ 47 w 47"/>
                  <a:gd name="T7" fmla="*/ 24 h 48"/>
                  <a:gd name="T8" fmla="*/ 24 w 47"/>
                  <a:gd name="T9" fmla="*/ 0 h 48"/>
                  <a:gd name="T10" fmla="*/ 6 w 47"/>
                  <a:gd name="T11" fmla="*/ 24 h 48"/>
                  <a:gd name="T12" fmla="*/ 24 w 47"/>
                  <a:gd name="T13" fmla="*/ 6 h 48"/>
                  <a:gd name="T14" fmla="*/ 24 w 47"/>
                  <a:gd name="T15" fmla="*/ 42 h 48"/>
                  <a:gd name="T16" fmla="*/ 6 w 47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ubicBezTo>
                      <a:pt x="37" y="48"/>
                      <a:pt x="47" y="37"/>
                      <a:pt x="47" y="24"/>
                    </a:cubicBezTo>
                    <a:cubicBezTo>
                      <a:pt x="47" y="11"/>
                      <a:pt x="37" y="0"/>
                      <a:pt x="24" y="0"/>
                    </a:cubicBezTo>
                    <a:close/>
                    <a:moveTo>
                      <a:pt x="6" y="24"/>
                    </a:moveTo>
                    <a:cubicBezTo>
                      <a:pt x="6" y="14"/>
                      <a:pt x="14" y="6"/>
                      <a:pt x="24" y="6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14" y="42"/>
                      <a:pt x="6" y="34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4" name="Freeform 95"/>
              <p:cNvSpPr>
                <a:spLocks noEditPoints="1"/>
              </p:cNvSpPr>
              <p:nvPr/>
            </p:nvSpPr>
            <p:spPr bwMode="auto">
              <a:xfrm>
                <a:off x="10642344" y="3839905"/>
                <a:ext cx="379722" cy="369934"/>
              </a:xfrm>
              <a:custGeom>
                <a:avLst/>
                <a:gdLst>
                  <a:gd name="T0" fmla="*/ 22 w 119"/>
                  <a:gd name="T1" fmla="*/ 19 h 116"/>
                  <a:gd name="T2" fmla="*/ 58 w 119"/>
                  <a:gd name="T3" fmla="*/ 33 h 116"/>
                  <a:gd name="T4" fmla="*/ 62 w 119"/>
                  <a:gd name="T5" fmla="*/ 12 h 116"/>
                  <a:gd name="T6" fmla="*/ 82 w 119"/>
                  <a:gd name="T7" fmla="*/ 3 h 116"/>
                  <a:gd name="T8" fmla="*/ 91 w 119"/>
                  <a:gd name="T9" fmla="*/ 23 h 116"/>
                  <a:gd name="T10" fmla="*/ 95 w 119"/>
                  <a:gd name="T11" fmla="*/ 49 h 116"/>
                  <a:gd name="T12" fmla="*/ 95 w 119"/>
                  <a:gd name="T13" fmla="*/ 50 h 116"/>
                  <a:gd name="T14" fmla="*/ 99 w 119"/>
                  <a:gd name="T15" fmla="*/ 41 h 116"/>
                  <a:gd name="T16" fmla="*/ 119 w 119"/>
                  <a:gd name="T17" fmla="*/ 49 h 116"/>
                  <a:gd name="T18" fmla="*/ 93 w 119"/>
                  <a:gd name="T19" fmla="*/ 116 h 116"/>
                  <a:gd name="T20" fmla="*/ 73 w 119"/>
                  <a:gd name="T21" fmla="*/ 109 h 116"/>
                  <a:gd name="T22" fmla="*/ 75 w 119"/>
                  <a:gd name="T23" fmla="*/ 103 h 116"/>
                  <a:gd name="T24" fmla="*/ 63 w 119"/>
                  <a:gd name="T25" fmla="*/ 103 h 116"/>
                  <a:gd name="T26" fmla="*/ 53 w 119"/>
                  <a:gd name="T27" fmla="*/ 106 h 116"/>
                  <a:gd name="T28" fmla="*/ 35 w 119"/>
                  <a:gd name="T29" fmla="*/ 102 h 116"/>
                  <a:gd name="T30" fmla="*/ 30 w 119"/>
                  <a:gd name="T31" fmla="*/ 100 h 116"/>
                  <a:gd name="T32" fmla="*/ 28 w 119"/>
                  <a:gd name="T33" fmla="*/ 99 h 116"/>
                  <a:gd name="T34" fmla="*/ 21 w 119"/>
                  <a:gd name="T35" fmla="*/ 83 h 116"/>
                  <a:gd name="T36" fmla="*/ 22 w 119"/>
                  <a:gd name="T37" fmla="*/ 80 h 116"/>
                  <a:gd name="T38" fmla="*/ 22 w 119"/>
                  <a:gd name="T39" fmla="*/ 70 h 116"/>
                  <a:gd name="T40" fmla="*/ 24 w 119"/>
                  <a:gd name="T41" fmla="*/ 67 h 116"/>
                  <a:gd name="T42" fmla="*/ 24 w 119"/>
                  <a:gd name="T43" fmla="*/ 57 h 116"/>
                  <a:gd name="T44" fmla="*/ 27 w 119"/>
                  <a:gd name="T45" fmla="*/ 52 h 116"/>
                  <a:gd name="T46" fmla="*/ 11 w 119"/>
                  <a:gd name="T47" fmla="*/ 46 h 116"/>
                  <a:gd name="T48" fmla="*/ 3 w 119"/>
                  <a:gd name="T49" fmla="*/ 28 h 116"/>
                  <a:gd name="T50" fmla="*/ 22 w 119"/>
                  <a:gd name="T51" fmla="*/ 19 h 116"/>
                  <a:gd name="T52" fmla="*/ 86 w 119"/>
                  <a:gd name="T53" fmla="*/ 106 h 116"/>
                  <a:gd name="T54" fmla="*/ 90 w 119"/>
                  <a:gd name="T55" fmla="*/ 104 h 116"/>
                  <a:gd name="T56" fmla="*/ 88 w 119"/>
                  <a:gd name="T57" fmla="*/ 99 h 116"/>
                  <a:gd name="T58" fmla="*/ 84 w 119"/>
                  <a:gd name="T59" fmla="*/ 101 h 116"/>
                  <a:gd name="T60" fmla="*/ 86 w 119"/>
                  <a:gd name="T61" fmla="*/ 106 h 116"/>
                  <a:gd name="T62" fmla="*/ 15 w 119"/>
                  <a:gd name="T63" fmla="*/ 40 h 116"/>
                  <a:gd name="T64" fmla="*/ 41 w 119"/>
                  <a:gd name="T65" fmla="*/ 50 h 116"/>
                  <a:gd name="T66" fmla="*/ 42 w 119"/>
                  <a:gd name="T67" fmla="*/ 50 h 116"/>
                  <a:gd name="T68" fmla="*/ 39 w 119"/>
                  <a:gd name="T69" fmla="*/ 57 h 116"/>
                  <a:gd name="T70" fmla="*/ 38 w 119"/>
                  <a:gd name="T71" fmla="*/ 57 h 116"/>
                  <a:gd name="T72" fmla="*/ 31 w 119"/>
                  <a:gd name="T73" fmla="*/ 60 h 116"/>
                  <a:gd name="T74" fmla="*/ 32 w 119"/>
                  <a:gd name="T75" fmla="*/ 66 h 116"/>
                  <a:gd name="T76" fmla="*/ 34 w 119"/>
                  <a:gd name="T77" fmla="*/ 68 h 116"/>
                  <a:gd name="T78" fmla="*/ 31 w 119"/>
                  <a:gd name="T79" fmla="*/ 70 h 116"/>
                  <a:gd name="T80" fmla="*/ 30 w 119"/>
                  <a:gd name="T81" fmla="*/ 73 h 116"/>
                  <a:gd name="T82" fmla="*/ 30 w 119"/>
                  <a:gd name="T83" fmla="*/ 78 h 116"/>
                  <a:gd name="T84" fmla="*/ 32 w 119"/>
                  <a:gd name="T85" fmla="*/ 81 h 116"/>
                  <a:gd name="T86" fmla="*/ 30 w 119"/>
                  <a:gd name="T87" fmla="*/ 83 h 116"/>
                  <a:gd name="T88" fmla="*/ 28 w 119"/>
                  <a:gd name="T89" fmla="*/ 85 h 116"/>
                  <a:gd name="T90" fmla="*/ 31 w 119"/>
                  <a:gd name="T91" fmla="*/ 93 h 116"/>
                  <a:gd name="T92" fmla="*/ 33 w 119"/>
                  <a:gd name="T93" fmla="*/ 93 h 116"/>
                  <a:gd name="T94" fmla="*/ 38 w 119"/>
                  <a:gd name="T95" fmla="*/ 95 h 116"/>
                  <a:gd name="T96" fmla="*/ 60 w 119"/>
                  <a:gd name="T97" fmla="*/ 96 h 116"/>
                  <a:gd name="T98" fmla="*/ 78 w 119"/>
                  <a:gd name="T99" fmla="*/ 95 h 116"/>
                  <a:gd name="T100" fmla="*/ 92 w 119"/>
                  <a:gd name="T101" fmla="*/ 59 h 116"/>
                  <a:gd name="T102" fmla="*/ 88 w 119"/>
                  <a:gd name="T103" fmla="*/ 55 h 116"/>
                  <a:gd name="T104" fmla="*/ 83 w 119"/>
                  <a:gd name="T105" fmla="*/ 20 h 116"/>
                  <a:gd name="T106" fmla="*/ 79 w 119"/>
                  <a:gd name="T107" fmla="*/ 12 h 116"/>
                  <a:gd name="T108" fmla="*/ 70 w 119"/>
                  <a:gd name="T109" fmla="*/ 15 h 116"/>
                  <a:gd name="T110" fmla="*/ 67 w 119"/>
                  <a:gd name="T111" fmla="*/ 37 h 116"/>
                  <a:gd name="T112" fmla="*/ 66 w 119"/>
                  <a:gd name="T113" fmla="*/ 44 h 116"/>
                  <a:gd name="T114" fmla="*/ 20 w 119"/>
                  <a:gd name="T115" fmla="*/ 26 h 116"/>
                  <a:gd name="T116" fmla="*/ 10 w 119"/>
                  <a:gd name="T117" fmla="*/ 31 h 116"/>
                  <a:gd name="T118" fmla="*/ 15 w 119"/>
                  <a:gd name="T119" fmla="*/ 4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9" h="116">
                    <a:moveTo>
                      <a:pt x="22" y="19"/>
                    </a:move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24"/>
                      <a:pt x="59" y="21"/>
                      <a:pt x="62" y="12"/>
                    </a:cubicBezTo>
                    <a:cubicBezTo>
                      <a:pt x="65" y="4"/>
                      <a:pt x="74" y="0"/>
                      <a:pt x="82" y="3"/>
                    </a:cubicBezTo>
                    <a:cubicBezTo>
                      <a:pt x="90" y="6"/>
                      <a:pt x="94" y="15"/>
                      <a:pt x="91" y="23"/>
                    </a:cubicBezTo>
                    <a:cubicBezTo>
                      <a:pt x="87" y="34"/>
                      <a:pt x="89" y="41"/>
                      <a:pt x="95" y="49"/>
                    </a:cubicBezTo>
                    <a:cubicBezTo>
                      <a:pt x="95" y="50"/>
                      <a:pt x="95" y="50"/>
                      <a:pt x="95" y="50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9" y="49"/>
                      <a:pt x="119" y="49"/>
                      <a:pt x="119" y="49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8" y="101"/>
                      <a:pt x="66" y="102"/>
                      <a:pt x="63" y="103"/>
                    </a:cubicBezTo>
                    <a:cubicBezTo>
                      <a:pt x="60" y="104"/>
                      <a:pt x="57" y="106"/>
                      <a:pt x="53" y="106"/>
                    </a:cubicBezTo>
                    <a:cubicBezTo>
                      <a:pt x="48" y="106"/>
                      <a:pt x="42" y="105"/>
                      <a:pt x="35" y="102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1" y="97"/>
                      <a:pt x="18" y="89"/>
                      <a:pt x="21" y="83"/>
                    </a:cubicBezTo>
                    <a:cubicBezTo>
                      <a:pt x="21" y="82"/>
                      <a:pt x="22" y="81"/>
                      <a:pt x="22" y="80"/>
                    </a:cubicBezTo>
                    <a:cubicBezTo>
                      <a:pt x="21" y="77"/>
                      <a:pt x="21" y="73"/>
                      <a:pt x="22" y="70"/>
                    </a:cubicBezTo>
                    <a:cubicBezTo>
                      <a:pt x="23" y="69"/>
                      <a:pt x="23" y="68"/>
                      <a:pt x="24" y="67"/>
                    </a:cubicBezTo>
                    <a:cubicBezTo>
                      <a:pt x="23" y="64"/>
                      <a:pt x="23" y="60"/>
                      <a:pt x="24" y="57"/>
                    </a:cubicBezTo>
                    <a:cubicBezTo>
                      <a:pt x="25" y="55"/>
                      <a:pt x="26" y="54"/>
                      <a:pt x="27" y="52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4" y="44"/>
                      <a:pt x="0" y="35"/>
                      <a:pt x="3" y="28"/>
                    </a:cubicBezTo>
                    <a:cubicBezTo>
                      <a:pt x="6" y="20"/>
                      <a:pt x="14" y="16"/>
                      <a:pt x="22" y="19"/>
                    </a:cubicBezTo>
                    <a:close/>
                    <a:moveTo>
                      <a:pt x="86" y="106"/>
                    </a:moveTo>
                    <a:cubicBezTo>
                      <a:pt x="88" y="106"/>
                      <a:pt x="90" y="106"/>
                      <a:pt x="90" y="104"/>
                    </a:cubicBezTo>
                    <a:cubicBezTo>
                      <a:pt x="91" y="102"/>
                      <a:pt x="90" y="100"/>
                      <a:pt x="88" y="99"/>
                    </a:cubicBezTo>
                    <a:cubicBezTo>
                      <a:pt x="86" y="98"/>
                      <a:pt x="84" y="99"/>
                      <a:pt x="84" y="101"/>
                    </a:cubicBezTo>
                    <a:cubicBezTo>
                      <a:pt x="83" y="103"/>
                      <a:pt x="84" y="105"/>
                      <a:pt x="86" y="106"/>
                    </a:cubicBezTo>
                    <a:close/>
                    <a:moveTo>
                      <a:pt x="15" y="40"/>
                    </a:move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6" y="56"/>
                      <a:pt x="32" y="57"/>
                      <a:pt x="31" y="60"/>
                    </a:cubicBezTo>
                    <a:cubicBezTo>
                      <a:pt x="31" y="62"/>
                      <a:pt x="31" y="64"/>
                      <a:pt x="32" y="66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71"/>
                      <a:pt x="30" y="72"/>
                      <a:pt x="30" y="73"/>
                    </a:cubicBezTo>
                    <a:cubicBezTo>
                      <a:pt x="29" y="75"/>
                      <a:pt x="29" y="77"/>
                      <a:pt x="30" y="78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8" y="85"/>
                      <a:pt x="28" y="85"/>
                    </a:cubicBezTo>
                    <a:cubicBezTo>
                      <a:pt x="27" y="88"/>
                      <a:pt x="28" y="92"/>
                      <a:pt x="31" y="93"/>
                    </a:cubicBezTo>
                    <a:cubicBezTo>
                      <a:pt x="33" y="93"/>
                      <a:pt x="33" y="93"/>
                      <a:pt x="33" y="93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51" y="100"/>
                      <a:pt x="56" y="97"/>
                      <a:pt x="60" y="96"/>
                    </a:cubicBezTo>
                    <a:cubicBezTo>
                      <a:pt x="64" y="94"/>
                      <a:pt x="68" y="92"/>
                      <a:pt x="78" y="95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0" y="58"/>
                      <a:pt x="89" y="56"/>
                      <a:pt x="88" y="55"/>
                    </a:cubicBezTo>
                    <a:cubicBezTo>
                      <a:pt x="81" y="43"/>
                      <a:pt x="78" y="34"/>
                      <a:pt x="83" y="20"/>
                    </a:cubicBezTo>
                    <a:cubicBezTo>
                      <a:pt x="85" y="17"/>
                      <a:pt x="83" y="13"/>
                      <a:pt x="79" y="12"/>
                    </a:cubicBezTo>
                    <a:cubicBezTo>
                      <a:pt x="76" y="10"/>
                      <a:pt x="72" y="12"/>
                      <a:pt x="70" y="15"/>
                    </a:cubicBezTo>
                    <a:cubicBezTo>
                      <a:pt x="67" y="24"/>
                      <a:pt x="67" y="27"/>
                      <a:pt x="67" y="37"/>
                    </a:cubicBezTo>
                    <a:cubicBezTo>
                      <a:pt x="67" y="39"/>
                      <a:pt x="66" y="42"/>
                      <a:pt x="66" y="4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6" y="25"/>
                      <a:pt x="12" y="27"/>
                      <a:pt x="10" y="31"/>
                    </a:cubicBezTo>
                    <a:cubicBezTo>
                      <a:pt x="9" y="34"/>
                      <a:pt x="11" y="38"/>
                      <a:pt x="1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5" name="Freeform 96"/>
              <p:cNvSpPr>
                <a:spLocks noEditPoints="1"/>
              </p:cNvSpPr>
              <p:nvPr/>
            </p:nvSpPr>
            <p:spPr bwMode="auto">
              <a:xfrm>
                <a:off x="10495545" y="4229413"/>
                <a:ext cx="459973" cy="403210"/>
              </a:xfrm>
              <a:custGeom>
                <a:avLst/>
                <a:gdLst>
                  <a:gd name="T0" fmla="*/ 144 w 144"/>
                  <a:gd name="T1" fmla="*/ 41 h 126"/>
                  <a:gd name="T2" fmla="*/ 102 w 144"/>
                  <a:gd name="T3" fmla="*/ 0 h 126"/>
                  <a:gd name="T4" fmla="*/ 72 w 144"/>
                  <a:gd name="T5" fmla="*/ 14 h 126"/>
                  <a:gd name="T6" fmla="*/ 41 w 144"/>
                  <a:gd name="T7" fmla="*/ 0 h 126"/>
                  <a:gd name="T8" fmla="*/ 0 w 144"/>
                  <a:gd name="T9" fmla="*/ 41 h 126"/>
                  <a:gd name="T10" fmla="*/ 13 w 144"/>
                  <a:gd name="T11" fmla="*/ 72 h 126"/>
                  <a:gd name="T12" fmla="*/ 13 w 144"/>
                  <a:gd name="T13" fmla="*/ 72 h 126"/>
                  <a:gd name="T14" fmla="*/ 58 w 144"/>
                  <a:gd name="T15" fmla="*/ 117 h 126"/>
                  <a:gd name="T16" fmla="*/ 72 w 144"/>
                  <a:gd name="T17" fmla="*/ 126 h 126"/>
                  <a:gd name="T18" fmla="*/ 85 w 144"/>
                  <a:gd name="T19" fmla="*/ 117 h 126"/>
                  <a:gd name="T20" fmla="*/ 130 w 144"/>
                  <a:gd name="T21" fmla="*/ 72 h 126"/>
                  <a:gd name="T22" fmla="*/ 130 w 144"/>
                  <a:gd name="T23" fmla="*/ 72 h 126"/>
                  <a:gd name="T24" fmla="*/ 144 w 144"/>
                  <a:gd name="T25" fmla="*/ 41 h 126"/>
                  <a:gd name="T26" fmla="*/ 118 w 144"/>
                  <a:gd name="T27" fmla="*/ 59 h 126"/>
                  <a:gd name="T28" fmla="*/ 73 w 144"/>
                  <a:gd name="T29" fmla="*/ 104 h 126"/>
                  <a:gd name="T30" fmla="*/ 72 w 144"/>
                  <a:gd name="T31" fmla="*/ 105 h 126"/>
                  <a:gd name="T32" fmla="*/ 71 w 144"/>
                  <a:gd name="T33" fmla="*/ 104 h 126"/>
                  <a:gd name="T34" fmla="*/ 25 w 144"/>
                  <a:gd name="T35" fmla="*/ 59 h 126"/>
                  <a:gd name="T36" fmla="*/ 18 w 144"/>
                  <a:gd name="T37" fmla="*/ 41 h 126"/>
                  <a:gd name="T38" fmla="*/ 41 w 144"/>
                  <a:gd name="T39" fmla="*/ 18 h 126"/>
                  <a:gd name="T40" fmla="*/ 58 w 144"/>
                  <a:gd name="T41" fmla="*/ 26 h 126"/>
                  <a:gd name="T42" fmla="*/ 72 w 144"/>
                  <a:gd name="T43" fmla="*/ 40 h 126"/>
                  <a:gd name="T44" fmla="*/ 85 w 144"/>
                  <a:gd name="T45" fmla="*/ 26 h 126"/>
                  <a:gd name="T46" fmla="*/ 102 w 144"/>
                  <a:gd name="T47" fmla="*/ 18 h 126"/>
                  <a:gd name="T48" fmla="*/ 126 w 144"/>
                  <a:gd name="T49" fmla="*/ 41 h 126"/>
                  <a:gd name="T50" fmla="*/ 118 w 144"/>
                  <a:gd name="T51" fmla="*/ 5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6">
                    <a:moveTo>
                      <a:pt x="144" y="41"/>
                    </a:moveTo>
                    <a:cubicBezTo>
                      <a:pt x="144" y="19"/>
                      <a:pt x="125" y="0"/>
                      <a:pt x="102" y="0"/>
                    </a:cubicBezTo>
                    <a:cubicBezTo>
                      <a:pt x="90" y="0"/>
                      <a:pt x="79" y="5"/>
                      <a:pt x="72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54"/>
                      <a:pt x="5" y="65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63" y="122"/>
                      <a:pt x="67" y="126"/>
                      <a:pt x="72" y="126"/>
                    </a:cubicBezTo>
                    <a:cubicBezTo>
                      <a:pt x="76" y="126"/>
                      <a:pt x="81" y="122"/>
                      <a:pt x="85" y="117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0" y="72"/>
                      <a:pt x="130" y="72"/>
                      <a:pt x="130" y="72"/>
                    </a:cubicBezTo>
                    <a:cubicBezTo>
                      <a:pt x="139" y="65"/>
                      <a:pt x="144" y="54"/>
                      <a:pt x="144" y="41"/>
                    </a:cubicBezTo>
                    <a:close/>
                    <a:moveTo>
                      <a:pt x="118" y="59"/>
                    </a:moveTo>
                    <a:cubicBezTo>
                      <a:pt x="73" y="104"/>
                      <a:pt x="73" y="104"/>
                      <a:pt x="7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72" y="105"/>
                      <a:pt x="71" y="105"/>
                      <a:pt x="71" y="104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0" y="54"/>
                      <a:pt x="18" y="48"/>
                      <a:pt x="18" y="41"/>
                    </a:cubicBezTo>
                    <a:cubicBezTo>
                      <a:pt x="18" y="29"/>
                      <a:pt x="28" y="18"/>
                      <a:pt x="41" y="18"/>
                    </a:cubicBezTo>
                    <a:cubicBezTo>
                      <a:pt x="48" y="18"/>
                      <a:pt x="54" y="21"/>
                      <a:pt x="58" y="26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6" y="18"/>
                      <a:pt x="102" y="18"/>
                    </a:cubicBezTo>
                    <a:cubicBezTo>
                      <a:pt x="115" y="18"/>
                      <a:pt x="126" y="29"/>
                      <a:pt x="126" y="41"/>
                    </a:cubicBezTo>
                    <a:cubicBezTo>
                      <a:pt x="126" y="48"/>
                      <a:pt x="123" y="54"/>
                      <a:pt x="11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6" name="Freeform 97"/>
              <p:cNvSpPr>
                <a:spLocks noEditPoints="1"/>
              </p:cNvSpPr>
              <p:nvPr/>
            </p:nvSpPr>
            <p:spPr bwMode="auto">
              <a:xfrm>
                <a:off x="10558179" y="4663940"/>
                <a:ext cx="195733" cy="195733"/>
              </a:xfrm>
              <a:custGeom>
                <a:avLst/>
                <a:gdLst>
                  <a:gd name="T0" fmla="*/ 31 w 61"/>
                  <a:gd name="T1" fmla="*/ 0 h 61"/>
                  <a:gd name="T2" fmla="*/ 0 w 61"/>
                  <a:gd name="T3" fmla="*/ 30 h 61"/>
                  <a:gd name="T4" fmla="*/ 31 w 61"/>
                  <a:gd name="T5" fmla="*/ 61 h 61"/>
                  <a:gd name="T6" fmla="*/ 61 w 61"/>
                  <a:gd name="T7" fmla="*/ 30 h 61"/>
                  <a:gd name="T8" fmla="*/ 31 w 61"/>
                  <a:gd name="T9" fmla="*/ 0 h 61"/>
                  <a:gd name="T10" fmla="*/ 31 w 61"/>
                  <a:gd name="T11" fmla="*/ 55 h 61"/>
                  <a:gd name="T12" fmla="*/ 6 w 61"/>
                  <a:gd name="T13" fmla="*/ 30 h 61"/>
                  <a:gd name="T14" fmla="*/ 31 w 61"/>
                  <a:gd name="T15" fmla="*/ 6 h 61"/>
                  <a:gd name="T16" fmla="*/ 55 w 61"/>
                  <a:gd name="T17" fmla="*/ 30 h 61"/>
                  <a:gd name="T18" fmla="*/ 31 w 61"/>
                  <a:gd name="T19" fmla="*/ 55 h 61"/>
                  <a:gd name="T20" fmla="*/ 27 w 61"/>
                  <a:gd name="T21" fmla="*/ 15 h 61"/>
                  <a:gd name="T22" fmla="*/ 34 w 61"/>
                  <a:gd name="T23" fmla="*/ 15 h 61"/>
                  <a:gd name="T24" fmla="*/ 34 w 61"/>
                  <a:gd name="T25" fmla="*/ 23 h 61"/>
                  <a:gd name="T26" fmla="*/ 27 w 61"/>
                  <a:gd name="T27" fmla="*/ 23 h 61"/>
                  <a:gd name="T28" fmla="*/ 27 w 61"/>
                  <a:gd name="T29" fmla="*/ 15 h 61"/>
                  <a:gd name="T30" fmla="*/ 38 w 61"/>
                  <a:gd name="T31" fmla="*/ 46 h 61"/>
                  <a:gd name="T32" fmla="*/ 23 w 61"/>
                  <a:gd name="T33" fmla="*/ 46 h 61"/>
                  <a:gd name="T34" fmla="*/ 23 w 61"/>
                  <a:gd name="T35" fmla="*/ 42 h 61"/>
                  <a:gd name="T36" fmla="*/ 27 w 61"/>
                  <a:gd name="T37" fmla="*/ 42 h 61"/>
                  <a:gd name="T38" fmla="*/ 27 w 61"/>
                  <a:gd name="T39" fmla="*/ 30 h 61"/>
                  <a:gd name="T40" fmla="*/ 23 w 61"/>
                  <a:gd name="T41" fmla="*/ 30 h 61"/>
                  <a:gd name="T42" fmla="*/ 23 w 61"/>
                  <a:gd name="T43" fmla="*/ 27 h 61"/>
                  <a:gd name="T44" fmla="*/ 34 w 61"/>
                  <a:gd name="T45" fmla="*/ 27 h 61"/>
                  <a:gd name="T46" fmla="*/ 34 w 61"/>
                  <a:gd name="T47" fmla="*/ 42 h 61"/>
                  <a:gd name="T48" fmla="*/ 38 w 61"/>
                  <a:gd name="T49" fmla="*/ 42 h 61"/>
                  <a:gd name="T50" fmla="*/ 38 w 61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1"/>
                      <a:pt x="31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  <a:moveTo>
                      <a:pt x="31" y="55"/>
                    </a:moveTo>
                    <a:cubicBezTo>
                      <a:pt x="17" y="55"/>
                      <a:pt x="6" y="44"/>
                      <a:pt x="6" y="30"/>
                    </a:cubicBezTo>
                    <a:cubicBezTo>
                      <a:pt x="6" y="17"/>
                      <a:pt x="17" y="6"/>
                      <a:pt x="31" y="6"/>
                    </a:cubicBezTo>
                    <a:cubicBezTo>
                      <a:pt x="44" y="6"/>
                      <a:pt x="55" y="17"/>
                      <a:pt x="55" y="30"/>
                    </a:cubicBezTo>
                    <a:cubicBezTo>
                      <a:pt x="55" y="44"/>
                      <a:pt x="44" y="55"/>
                      <a:pt x="31" y="55"/>
                    </a:cubicBezTo>
                    <a:close/>
                    <a:moveTo>
                      <a:pt x="2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7" y="23"/>
                      <a:pt x="27" y="23"/>
                      <a:pt x="27" y="23"/>
                    </a:cubicBezTo>
                    <a:lnTo>
                      <a:pt x="27" y="15"/>
                    </a:lnTo>
                    <a:close/>
                    <a:moveTo>
                      <a:pt x="38" y="46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7" name="Freeform 98"/>
              <p:cNvSpPr>
                <a:spLocks noEditPoints="1"/>
              </p:cNvSpPr>
              <p:nvPr/>
            </p:nvSpPr>
            <p:spPr bwMode="auto">
              <a:xfrm>
                <a:off x="10607112" y="4990815"/>
                <a:ext cx="299472" cy="301429"/>
              </a:xfrm>
              <a:custGeom>
                <a:avLst/>
                <a:gdLst>
                  <a:gd name="T0" fmla="*/ 85 w 94"/>
                  <a:gd name="T1" fmla="*/ 20 h 94"/>
                  <a:gd name="T2" fmla="*/ 37 w 94"/>
                  <a:gd name="T3" fmla="*/ 2 h 94"/>
                  <a:gd name="T4" fmla="*/ 20 w 94"/>
                  <a:gd name="T5" fmla="*/ 10 h 94"/>
                  <a:gd name="T6" fmla="*/ 2 w 94"/>
                  <a:gd name="T7" fmla="*/ 57 h 94"/>
                  <a:gd name="T8" fmla="*/ 10 w 94"/>
                  <a:gd name="T9" fmla="*/ 74 h 94"/>
                  <a:gd name="T10" fmla="*/ 57 w 94"/>
                  <a:gd name="T11" fmla="*/ 92 h 94"/>
                  <a:gd name="T12" fmla="*/ 74 w 94"/>
                  <a:gd name="T13" fmla="*/ 84 h 94"/>
                  <a:gd name="T14" fmla="*/ 92 w 94"/>
                  <a:gd name="T15" fmla="*/ 37 h 94"/>
                  <a:gd name="T16" fmla="*/ 85 w 94"/>
                  <a:gd name="T17" fmla="*/ 20 h 94"/>
                  <a:gd name="T18" fmla="*/ 36 w 94"/>
                  <a:gd name="T19" fmla="*/ 38 h 94"/>
                  <a:gd name="T20" fmla="*/ 62 w 94"/>
                  <a:gd name="T21" fmla="*/ 47 h 94"/>
                  <a:gd name="T22" fmla="*/ 61 w 94"/>
                  <a:gd name="T23" fmla="*/ 52 h 94"/>
                  <a:gd name="T24" fmla="*/ 42 w 94"/>
                  <a:gd name="T25" fmla="*/ 61 h 94"/>
                  <a:gd name="T26" fmla="*/ 33 w 94"/>
                  <a:gd name="T27" fmla="*/ 42 h 94"/>
                  <a:gd name="T28" fmla="*/ 36 w 94"/>
                  <a:gd name="T29" fmla="*/ 38 h 94"/>
                  <a:gd name="T30" fmla="*/ 76 w 94"/>
                  <a:gd name="T31" fmla="*/ 53 h 94"/>
                  <a:gd name="T32" fmla="*/ 69 w 94"/>
                  <a:gd name="T33" fmla="*/ 71 h 94"/>
                  <a:gd name="T34" fmla="*/ 66 w 94"/>
                  <a:gd name="T35" fmla="*/ 80 h 94"/>
                  <a:gd name="T36" fmla="*/ 59 w 94"/>
                  <a:gd name="T37" fmla="*/ 82 h 94"/>
                  <a:gd name="T38" fmla="*/ 15 w 94"/>
                  <a:gd name="T39" fmla="*/ 65 h 94"/>
                  <a:gd name="T40" fmla="*/ 12 w 94"/>
                  <a:gd name="T41" fmla="*/ 59 h 94"/>
                  <a:gd name="T42" fmla="*/ 15 w 94"/>
                  <a:gd name="T43" fmla="*/ 50 h 94"/>
                  <a:gd name="T44" fmla="*/ 22 w 94"/>
                  <a:gd name="T45" fmla="*/ 32 h 94"/>
                  <a:gd name="T46" fmla="*/ 22 w 94"/>
                  <a:gd name="T47" fmla="*/ 32 h 94"/>
                  <a:gd name="T48" fmla="*/ 29 w 94"/>
                  <a:gd name="T49" fmla="*/ 35 h 94"/>
                  <a:gd name="T50" fmla="*/ 27 w 94"/>
                  <a:gd name="T51" fmla="*/ 39 h 94"/>
                  <a:gd name="T52" fmla="*/ 39 w 94"/>
                  <a:gd name="T53" fmla="*/ 67 h 94"/>
                  <a:gd name="T54" fmla="*/ 67 w 94"/>
                  <a:gd name="T55" fmla="*/ 55 h 94"/>
                  <a:gd name="T56" fmla="*/ 69 w 94"/>
                  <a:gd name="T57" fmla="*/ 50 h 94"/>
                  <a:gd name="T58" fmla="*/ 76 w 94"/>
                  <a:gd name="T59" fmla="*/ 53 h 94"/>
                  <a:gd name="T60" fmla="*/ 82 w 94"/>
                  <a:gd name="T61" fmla="*/ 37 h 94"/>
                  <a:gd name="T62" fmla="*/ 79 w 94"/>
                  <a:gd name="T63" fmla="*/ 38 h 94"/>
                  <a:gd name="T64" fmla="*/ 74 w 94"/>
                  <a:gd name="T65" fmla="*/ 37 h 94"/>
                  <a:gd name="T66" fmla="*/ 73 w 94"/>
                  <a:gd name="T67" fmla="*/ 34 h 94"/>
                  <a:gd name="T68" fmla="*/ 74 w 94"/>
                  <a:gd name="T69" fmla="*/ 29 h 94"/>
                  <a:gd name="T70" fmla="*/ 77 w 94"/>
                  <a:gd name="T71" fmla="*/ 28 h 94"/>
                  <a:gd name="T72" fmla="*/ 82 w 94"/>
                  <a:gd name="T73" fmla="*/ 29 h 94"/>
                  <a:gd name="T74" fmla="*/ 83 w 94"/>
                  <a:gd name="T75" fmla="*/ 33 h 94"/>
                  <a:gd name="T76" fmla="*/ 82 w 94"/>
                  <a:gd name="T77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94">
                    <a:moveTo>
                      <a:pt x="85" y="2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0" y="0"/>
                      <a:pt x="23" y="3"/>
                      <a:pt x="20" y="10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0" y="64"/>
                      <a:pt x="3" y="71"/>
                      <a:pt x="10" y="7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64" y="94"/>
                      <a:pt x="71" y="91"/>
                      <a:pt x="74" y="84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4" y="30"/>
                      <a:pt x="91" y="23"/>
                      <a:pt x="85" y="20"/>
                    </a:cubicBezTo>
                    <a:close/>
                    <a:moveTo>
                      <a:pt x="36" y="38"/>
                    </a:moveTo>
                    <a:cubicBezTo>
                      <a:pt x="62" y="47"/>
                      <a:pt x="62" y="47"/>
                      <a:pt x="62" y="47"/>
                    </a:cubicBezTo>
                    <a:cubicBezTo>
                      <a:pt x="62" y="49"/>
                      <a:pt x="61" y="51"/>
                      <a:pt x="61" y="52"/>
                    </a:cubicBezTo>
                    <a:cubicBezTo>
                      <a:pt x="58" y="60"/>
                      <a:pt x="49" y="64"/>
                      <a:pt x="42" y="61"/>
                    </a:cubicBezTo>
                    <a:cubicBezTo>
                      <a:pt x="34" y="58"/>
                      <a:pt x="31" y="49"/>
                      <a:pt x="33" y="42"/>
                    </a:cubicBezTo>
                    <a:cubicBezTo>
                      <a:pt x="34" y="40"/>
                      <a:pt x="35" y="39"/>
                      <a:pt x="36" y="38"/>
                    </a:cubicBezTo>
                    <a:close/>
                    <a:moveTo>
                      <a:pt x="76" y="53"/>
                    </a:moveTo>
                    <a:cubicBezTo>
                      <a:pt x="69" y="71"/>
                      <a:pt x="69" y="71"/>
                      <a:pt x="69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65" y="82"/>
                      <a:pt x="62" y="83"/>
                      <a:pt x="59" y="82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2" y="64"/>
                      <a:pt x="11" y="62"/>
                      <a:pt x="12" y="5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6"/>
                      <a:pt x="27" y="38"/>
                      <a:pt x="27" y="39"/>
                    </a:cubicBezTo>
                    <a:cubicBezTo>
                      <a:pt x="23" y="51"/>
                      <a:pt x="28" y="63"/>
                      <a:pt x="39" y="67"/>
                    </a:cubicBezTo>
                    <a:cubicBezTo>
                      <a:pt x="51" y="72"/>
                      <a:pt x="63" y="66"/>
                      <a:pt x="67" y="55"/>
                    </a:cubicBezTo>
                    <a:cubicBezTo>
                      <a:pt x="68" y="53"/>
                      <a:pt x="68" y="52"/>
                      <a:pt x="69" y="50"/>
                    </a:cubicBezTo>
                    <a:cubicBezTo>
                      <a:pt x="76" y="53"/>
                      <a:pt x="76" y="53"/>
                      <a:pt x="76" y="53"/>
                    </a:cubicBezTo>
                    <a:close/>
                    <a:moveTo>
                      <a:pt x="82" y="37"/>
                    </a:moveTo>
                    <a:cubicBezTo>
                      <a:pt x="81" y="38"/>
                      <a:pt x="80" y="39"/>
                      <a:pt x="79" y="3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73" y="36"/>
                      <a:pt x="72" y="35"/>
                      <a:pt x="73" y="34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5" y="28"/>
                      <a:pt x="76" y="27"/>
                      <a:pt x="77" y="28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30"/>
                      <a:pt x="84" y="31"/>
                      <a:pt x="83" y="33"/>
                    </a:cubicBezTo>
                    <a:lnTo>
                      <a:pt x="82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8" name="Freeform 99"/>
              <p:cNvSpPr>
                <a:spLocks noEditPoints="1"/>
              </p:cNvSpPr>
              <p:nvPr/>
            </p:nvSpPr>
            <p:spPr bwMode="auto">
              <a:xfrm>
                <a:off x="10793059" y="3628514"/>
                <a:ext cx="168330" cy="168330"/>
              </a:xfrm>
              <a:custGeom>
                <a:avLst/>
                <a:gdLst>
                  <a:gd name="T0" fmla="*/ 44 w 53"/>
                  <a:gd name="T1" fmla="*/ 0 h 53"/>
                  <a:gd name="T2" fmla="*/ 9 w 53"/>
                  <a:gd name="T3" fmla="*/ 0 h 53"/>
                  <a:gd name="T4" fmla="*/ 0 w 53"/>
                  <a:gd name="T5" fmla="*/ 9 h 53"/>
                  <a:gd name="T6" fmla="*/ 0 w 53"/>
                  <a:gd name="T7" fmla="*/ 44 h 53"/>
                  <a:gd name="T8" fmla="*/ 9 w 53"/>
                  <a:gd name="T9" fmla="*/ 53 h 53"/>
                  <a:gd name="T10" fmla="*/ 44 w 53"/>
                  <a:gd name="T11" fmla="*/ 53 h 53"/>
                  <a:gd name="T12" fmla="*/ 53 w 53"/>
                  <a:gd name="T13" fmla="*/ 44 h 53"/>
                  <a:gd name="T14" fmla="*/ 53 w 53"/>
                  <a:gd name="T15" fmla="*/ 9 h 53"/>
                  <a:gd name="T16" fmla="*/ 44 w 53"/>
                  <a:gd name="T17" fmla="*/ 0 h 53"/>
                  <a:gd name="T18" fmla="*/ 20 w 53"/>
                  <a:gd name="T19" fmla="*/ 43 h 53"/>
                  <a:gd name="T20" fmla="*/ 13 w 53"/>
                  <a:gd name="T21" fmla="*/ 43 h 53"/>
                  <a:gd name="T22" fmla="*/ 13 w 53"/>
                  <a:gd name="T23" fmla="*/ 20 h 53"/>
                  <a:gd name="T24" fmla="*/ 20 w 53"/>
                  <a:gd name="T25" fmla="*/ 20 h 53"/>
                  <a:gd name="T26" fmla="*/ 20 w 53"/>
                  <a:gd name="T27" fmla="*/ 43 h 53"/>
                  <a:gd name="T28" fmla="*/ 17 w 53"/>
                  <a:gd name="T29" fmla="*/ 16 h 53"/>
                  <a:gd name="T30" fmla="*/ 13 w 53"/>
                  <a:gd name="T31" fmla="*/ 13 h 53"/>
                  <a:gd name="T32" fmla="*/ 17 w 53"/>
                  <a:gd name="T33" fmla="*/ 10 h 53"/>
                  <a:gd name="T34" fmla="*/ 20 w 53"/>
                  <a:gd name="T35" fmla="*/ 13 h 53"/>
                  <a:gd name="T36" fmla="*/ 17 w 53"/>
                  <a:gd name="T37" fmla="*/ 16 h 53"/>
                  <a:gd name="T38" fmla="*/ 43 w 53"/>
                  <a:gd name="T39" fmla="*/ 43 h 53"/>
                  <a:gd name="T40" fmla="*/ 37 w 53"/>
                  <a:gd name="T41" fmla="*/ 43 h 53"/>
                  <a:gd name="T42" fmla="*/ 37 w 53"/>
                  <a:gd name="T43" fmla="*/ 30 h 53"/>
                  <a:gd name="T44" fmla="*/ 33 w 53"/>
                  <a:gd name="T45" fmla="*/ 26 h 53"/>
                  <a:gd name="T46" fmla="*/ 30 w 53"/>
                  <a:gd name="T47" fmla="*/ 30 h 53"/>
                  <a:gd name="T48" fmla="*/ 30 w 53"/>
                  <a:gd name="T49" fmla="*/ 43 h 53"/>
                  <a:gd name="T50" fmla="*/ 23 w 53"/>
                  <a:gd name="T51" fmla="*/ 43 h 53"/>
                  <a:gd name="T52" fmla="*/ 23 w 53"/>
                  <a:gd name="T53" fmla="*/ 20 h 53"/>
                  <a:gd name="T54" fmla="*/ 30 w 53"/>
                  <a:gd name="T55" fmla="*/ 20 h 53"/>
                  <a:gd name="T56" fmla="*/ 30 w 53"/>
                  <a:gd name="T57" fmla="*/ 24 h 53"/>
                  <a:gd name="T58" fmla="*/ 36 w 53"/>
                  <a:gd name="T59" fmla="*/ 20 h 53"/>
                  <a:gd name="T60" fmla="*/ 43 w 53"/>
                  <a:gd name="T61" fmla="*/ 28 h 53"/>
                  <a:gd name="T62" fmla="*/ 43 w 53"/>
                  <a:gd name="T63" fmla="*/ 4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9"/>
                      <a:pt x="4" y="53"/>
                      <a:pt x="9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9" y="53"/>
                      <a:pt x="53" y="49"/>
                      <a:pt x="53" y="44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4"/>
                      <a:pt x="49" y="0"/>
                      <a:pt x="44" y="0"/>
                    </a:cubicBezTo>
                    <a:close/>
                    <a:moveTo>
                      <a:pt x="20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20" y="20"/>
                      <a:pt x="20" y="20"/>
                      <a:pt x="20" y="20"/>
                    </a:cubicBezTo>
                    <a:lnTo>
                      <a:pt x="20" y="43"/>
                    </a:lnTo>
                    <a:close/>
                    <a:moveTo>
                      <a:pt x="17" y="16"/>
                    </a:moveTo>
                    <a:cubicBezTo>
                      <a:pt x="15" y="16"/>
                      <a:pt x="13" y="15"/>
                      <a:pt x="13" y="13"/>
                    </a:cubicBezTo>
                    <a:cubicBezTo>
                      <a:pt x="13" y="11"/>
                      <a:pt x="15" y="10"/>
                      <a:pt x="17" y="10"/>
                    </a:cubicBezTo>
                    <a:cubicBezTo>
                      <a:pt x="18" y="10"/>
                      <a:pt x="20" y="11"/>
                      <a:pt x="20" y="13"/>
                    </a:cubicBezTo>
                    <a:cubicBezTo>
                      <a:pt x="20" y="15"/>
                      <a:pt x="18" y="16"/>
                      <a:pt x="17" y="16"/>
                    </a:cubicBezTo>
                    <a:close/>
                    <a:moveTo>
                      <a:pt x="43" y="43"/>
                    </a:move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28"/>
                      <a:pt x="35" y="26"/>
                      <a:pt x="33" y="26"/>
                    </a:cubicBezTo>
                    <a:cubicBezTo>
                      <a:pt x="31" y="26"/>
                      <a:pt x="30" y="28"/>
                      <a:pt x="30" y="3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1" y="22"/>
                      <a:pt x="33" y="20"/>
                      <a:pt x="36" y="20"/>
                    </a:cubicBezTo>
                    <a:cubicBezTo>
                      <a:pt x="40" y="20"/>
                      <a:pt x="43" y="23"/>
                      <a:pt x="43" y="28"/>
                    </a:cubicBezTo>
                    <a:lnTo>
                      <a:pt x="4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9" name="Freeform 100"/>
              <p:cNvSpPr>
                <a:spLocks noEditPoints="1"/>
              </p:cNvSpPr>
              <p:nvPr/>
            </p:nvSpPr>
            <p:spPr bwMode="auto">
              <a:xfrm>
                <a:off x="10646259" y="3395591"/>
                <a:ext cx="309258" cy="193775"/>
              </a:xfrm>
              <a:custGeom>
                <a:avLst/>
                <a:gdLst>
                  <a:gd name="T0" fmla="*/ 49 w 158"/>
                  <a:gd name="T1" fmla="*/ 70 h 99"/>
                  <a:gd name="T2" fmla="*/ 49 w 158"/>
                  <a:gd name="T3" fmla="*/ 39 h 99"/>
                  <a:gd name="T4" fmla="*/ 78 w 158"/>
                  <a:gd name="T5" fmla="*/ 39 h 99"/>
                  <a:gd name="T6" fmla="*/ 39 w 158"/>
                  <a:gd name="T7" fmla="*/ 0 h 99"/>
                  <a:gd name="T8" fmla="*/ 0 w 158"/>
                  <a:gd name="T9" fmla="*/ 39 h 99"/>
                  <a:gd name="T10" fmla="*/ 29 w 158"/>
                  <a:gd name="T11" fmla="*/ 39 h 99"/>
                  <a:gd name="T12" fmla="*/ 29 w 158"/>
                  <a:gd name="T13" fmla="*/ 89 h 99"/>
                  <a:gd name="T14" fmla="*/ 88 w 158"/>
                  <a:gd name="T15" fmla="*/ 89 h 99"/>
                  <a:gd name="T16" fmla="*/ 68 w 158"/>
                  <a:gd name="T17" fmla="*/ 70 h 99"/>
                  <a:gd name="T18" fmla="*/ 49 w 158"/>
                  <a:gd name="T19" fmla="*/ 70 h 99"/>
                  <a:gd name="T20" fmla="*/ 129 w 158"/>
                  <a:gd name="T21" fmla="*/ 58 h 99"/>
                  <a:gd name="T22" fmla="*/ 129 w 158"/>
                  <a:gd name="T23" fmla="*/ 9 h 99"/>
                  <a:gd name="T24" fmla="*/ 68 w 158"/>
                  <a:gd name="T25" fmla="*/ 9 h 99"/>
                  <a:gd name="T26" fmla="*/ 88 w 158"/>
                  <a:gd name="T27" fmla="*/ 29 h 99"/>
                  <a:gd name="T28" fmla="*/ 107 w 158"/>
                  <a:gd name="T29" fmla="*/ 29 h 99"/>
                  <a:gd name="T30" fmla="*/ 107 w 158"/>
                  <a:gd name="T31" fmla="*/ 58 h 99"/>
                  <a:gd name="T32" fmla="*/ 78 w 158"/>
                  <a:gd name="T33" fmla="*/ 58 h 99"/>
                  <a:gd name="T34" fmla="*/ 119 w 158"/>
                  <a:gd name="T35" fmla="*/ 99 h 99"/>
                  <a:gd name="T36" fmla="*/ 158 w 158"/>
                  <a:gd name="T37" fmla="*/ 58 h 99"/>
                  <a:gd name="T38" fmla="*/ 129 w 158"/>
                  <a:gd name="T39" fmla="*/ 5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99">
                    <a:moveTo>
                      <a:pt x="49" y="70"/>
                    </a:moveTo>
                    <a:lnTo>
                      <a:pt x="49" y="39"/>
                    </a:lnTo>
                    <a:lnTo>
                      <a:pt x="78" y="39"/>
                    </a:lnTo>
                    <a:lnTo>
                      <a:pt x="39" y="0"/>
                    </a:lnTo>
                    <a:lnTo>
                      <a:pt x="0" y="39"/>
                    </a:lnTo>
                    <a:lnTo>
                      <a:pt x="29" y="39"/>
                    </a:lnTo>
                    <a:lnTo>
                      <a:pt x="29" y="89"/>
                    </a:lnTo>
                    <a:lnTo>
                      <a:pt x="88" y="89"/>
                    </a:lnTo>
                    <a:lnTo>
                      <a:pt x="68" y="70"/>
                    </a:lnTo>
                    <a:lnTo>
                      <a:pt x="49" y="70"/>
                    </a:lnTo>
                    <a:close/>
                    <a:moveTo>
                      <a:pt x="129" y="58"/>
                    </a:moveTo>
                    <a:lnTo>
                      <a:pt x="129" y="9"/>
                    </a:lnTo>
                    <a:lnTo>
                      <a:pt x="68" y="9"/>
                    </a:lnTo>
                    <a:lnTo>
                      <a:pt x="88" y="29"/>
                    </a:lnTo>
                    <a:lnTo>
                      <a:pt x="107" y="29"/>
                    </a:lnTo>
                    <a:lnTo>
                      <a:pt x="107" y="58"/>
                    </a:lnTo>
                    <a:lnTo>
                      <a:pt x="78" y="58"/>
                    </a:lnTo>
                    <a:lnTo>
                      <a:pt x="119" y="99"/>
                    </a:lnTo>
                    <a:lnTo>
                      <a:pt x="158" y="58"/>
                    </a:lnTo>
                    <a:lnTo>
                      <a:pt x="129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0" name="Freeform 101"/>
              <p:cNvSpPr>
                <a:spLocks noEditPoints="1"/>
              </p:cNvSpPr>
              <p:nvPr/>
            </p:nvSpPr>
            <p:spPr bwMode="auto">
              <a:xfrm>
                <a:off x="10910498" y="2367994"/>
                <a:ext cx="321002" cy="322959"/>
              </a:xfrm>
              <a:custGeom>
                <a:avLst/>
                <a:gdLst>
                  <a:gd name="T0" fmla="*/ 96 w 100"/>
                  <a:gd name="T1" fmla="*/ 85 h 101"/>
                  <a:gd name="T2" fmla="*/ 73 w 100"/>
                  <a:gd name="T3" fmla="*/ 65 h 101"/>
                  <a:gd name="T4" fmla="*/ 66 w 100"/>
                  <a:gd name="T5" fmla="*/ 62 h 101"/>
                  <a:gd name="T6" fmla="*/ 74 w 100"/>
                  <a:gd name="T7" fmla="*/ 37 h 101"/>
                  <a:gd name="T8" fmla="*/ 37 w 100"/>
                  <a:gd name="T9" fmla="*/ 0 h 101"/>
                  <a:gd name="T10" fmla="*/ 0 w 100"/>
                  <a:gd name="T11" fmla="*/ 37 h 101"/>
                  <a:gd name="T12" fmla="*/ 37 w 100"/>
                  <a:gd name="T13" fmla="*/ 75 h 101"/>
                  <a:gd name="T14" fmla="*/ 61 w 100"/>
                  <a:gd name="T15" fmla="*/ 66 h 101"/>
                  <a:gd name="T16" fmla="*/ 64 w 100"/>
                  <a:gd name="T17" fmla="*/ 73 h 101"/>
                  <a:gd name="T18" fmla="*/ 84 w 100"/>
                  <a:gd name="T19" fmla="*/ 96 h 101"/>
                  <a:gd name="T20" fmla="*/ 97 w 100"/>
                  <a:gd name="T21" fmla="*/ 97 h 101"/>
                  <a:gd name="T22" fmla="*/ 96 w 100"/>
                  <a:gd name="T23" fmla="*/ 85 h 101"/>
                  <a:gd name="T24" fmla="*/ 37 w 100"/>
                  <a:gd name="T25" fmla="*/ 62 h 101"/>
                  <a:gd name="T26" fmla="*/ 12 w 100"/>
                  <a:gd name="T27" fmla="*/ 37 h 101"/>
                  <a:gd name="T28" fmla="*/ 37 w 100"/>
                  <a:gd name="T29" fmla="*/ 12 h 101"/>
                  <a:gd name="T30" fmla="*/ 62 w 100"/>
                  <a:gd name="T31" fmla="*/ 37 h 101"/>
                  <a:gd name="T32" fmla="*/ 37 w 100"/>
                  <a:gd name="T33" fmla="*/ 6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101">
                    <a:moveTo>
                      <a:pt x="96" y="85"/>
                    </a:moveTo>
                    <a:cubicBezTo>
                      <a:pt x="73" y="65"/>
                      <a:pt x="73" y="65"/>
                      <a:pt x="73" y="65"/>
                    </a:cubicBezTo>
                    <a:cubicBezTo>
                      <a:pt x="70" y="62"/>
                      <a:pt x="68" y="61"/>
                      <a:pt x="66" y="62"/>
                    </a:cubicBezTo>
                    <a:cubicBezTo>
                      <a:pt x="71" y="55"/>
                      <a:pt x="74" y="47"/>
                      <a:pt x="74" y="37"/>
                    </a:cubicBezTo>
                    <a:cubicBezTo>
                      <a:pt x="74" y="17"/>
                      <a:pt x="58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8"/>
                      <a:pt x="17" y="75"/>
                      <a:pt x="37" y="75"/>
                    </a:cubicBezTo>
                    <a:cubicBezTo>
                      <a:pt x="46" y="75"/>
                      <a:pt x="55" y="71"/>
                      <a:pt x="61" y="66"/>
                    </a:cubicBezTo>
                    <a:cubicBezTo>
                      <a:pt x="61" y="68"/>
                      <a:pt x="62" y="70"/>
                      <a:pt x="64" y="73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8" y="100"/>
                      <a:pt x="94" y="101"/>
                      <a:pt x="97" y="97"/>
                    </a:cubicBezTo>
                    <a:cubicBezTo>
                      <a:pt x="100" y="94"/>
                      <a:pt x="100" y="88"/>
                      <a:pt x="96" y="85"/>
                    </a:cubicBezTo>
                    <a:close/>
                    <a:moveTo>
                      <a:pt x="37" y="62"/>
                    </a:moveTo>
                    <a:cubicBezTo>
                      <a:pt x="23" y="62"/>
                      <a:pt x="12" y="51"/>
                      <a:pt x="12" y="37"/>
                    </a:cubicBezTo>
                    <a:cubicBezTo>
                      <a:pt x="12" y="24"/>
                      <a:pt x="23" y="12"/>
                      <a:pt x="37" y="12"/>
                    </a:cubicBezTo>
                    <a:cubicBezTo>
                      <a:pt x="51" y="12"/>
                      <a:pt x="62" y="24"/>
                      <a:pt x="62" y="37"/>
                    </a:cubicBezTo>
                    <a:cubicBezTo>
                      <a:pt x="62" y="51"/>
                      <a:pt x="51" y="62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1" name="Freeform 102"/>
              <p:cNvSpPr/>
              <p:nvPr/>
            </p:nvSpPr>
            <p:spPr bwMode="auto">
              <a:xfrm>
                <a:off x="10581667" y="2328848"/>
                <a:ext cx="395380" cy="383636"/>
              </a:xfrm>
              <a:custGeom>
                <a:avLst/>
                <a:gdLst>
                  <a:gd name="T0" fmla="*/ 78 w 124"/>
                  <a:gd name="T1" fmla="*/ 84 h 120"/>
                  <a:gd name="T2" fmla="*/ 75 w 124"/>
                  <a:gd name="T3" fmla="*/ 75 h 120"/>
                  <a:gd name="T4" fmla="*/ 86 w 124"/>
                  <a:gd name="T5" fmla="*/ 54 h 120"/>
                  <a:gd name="T6" fmla="*/ 89 w 124"/>
                  <a:gd name="T7" fmla="*/ 37 h 120"/>
                  <a:gd name="T8" fmla="*/ 62 w 124"/>
                  <a:gd name="T9" fmla="*/ 0 h 120"/>
                  <a:gd name="T10" fmla="*/ 36 w 124"/>
                  <a:gd name="T11" fmla="*/ 37 h 120"/>
                  <a:gd name="T12" fmla="*/ 39 w 124"/>
                  <a:gd name="T13" fmla="*/ 54 h 120"/>
                  <a:gd name="T14" fmla="*/ 50 w 124"/>
                  <a:gd name="T15" fmla="*/ 75 h 120"/>
                  <a:gd name="T16" fmla="*/ 47 w 124"/>
                  <a:gd name="T17" fmla="*/ 84 h 120"/>
                  <a:gd name="T18" fmla="*/ 0 w 124"/>
                  <a:gd name="T19" fmla="*/ 120 h 120"/>
                  <a:gd name="T20" fmla="*/ 62 w 124"/>
                  <a:gd name="T21" fmla="*/ 120 h 120"/>
                  <a:gd name="T22" fmla="*/ 124 w 124"/>
                  <a:gd name="T23" fmla="*/ 120 h 120"/>
                  <a:gd name="T24" fmla="*/ 78 w 124"/>
                  <a:gd name="T25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4" h="120">
                    <a:moveTo>
                      <a:pt x="78" y="84"/>
                    </a:moveTo>
                    <a:cubicBezTo>
                      <a:pt x="75" y="84"/>
                      <a:pt x="75" y="75"/>
                      <a:pt x="75" y="75"/>
                    </a:cubicBezTo>
                    <a:cubicBezTo>
                      <a:pt x="75" y="75"/>
                      <a:pt x="84" y="66"/>
                      <a:pt x="86" y="54"/>
                    </a:cubicBezTo>
                    <a:cubicBezTo>
                      <a:pt x="91" y="54"/>
                      <a:pt x="94" y="42"/>
                      <a:pt x="89" y="37"/>
                    </a:cubicBezTo>
                    <a:cubicBezTo>
                      <a:pt x="89" y="32"/>
                      <a:pt x="96" y="0"/>
                      <a:pt x="62" y="0"/>
                    </a:cubicBezTo>
                    <a:cubicBezTo>
                      <a:pt x="29" y="0"/>
                      <a:pt x="36" y="32"/>
                      <a:pt x="36" y="37"/>
                    </a:cubicBezTo>
                    <a:cubicBezTo>
                      <a:pt x="31" y="42"/>
                      <a:pt x="34" y="54"/>
                      <a:pt x="39" y="54"/>
                    </a:cubicBezTo>
                    <a:cubicBezTo>
                      <a:pt x="41" y="66"/>
                      <a:pt x="50" y="75"/>
                      <a:pt x="50" y="75"/>
                    </a:cubicBezTo>
                    <a:cubicBezTo>
                      <a:pt x="50" y="75"/>
                      <a:pt x="50" y="84"/>
                      <a:pt x="47" y="84"/>
                    </a:cubicBezTo>
                    <a:cubicBezTo>
                      <a:pt x="37" y="86"/>
                      <a:pt x="0" y="102"/>
                      <a:pt x="0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124" y="120"/>
                      <a:pt x="124" y="120"/>
                      <a:pt x="124" y="120"/>
                    </a:cubicBezTo>
                    <a:cubicBezTo>
                      <a:pt x="124" y="102"/>
                      <a:pt x="88" y="86"/>
                      <a:pt x="78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2" name="Freeform 103"/>
              <p:cNvSpPr>
                <a:spLocks noEditPoints="1"/>
              </p:cNvSpPr>
              <p:nvPr/>
            </p:nvSpPr>
            <p:spPr bwMode="auto">
              <a:xfrm>
                <a:off x="10658002" y="5303987"/>
                <a:ext cx="131142" cy="207477"/>
              </a:xfrm>
              <a:custGeom>
                <a:avLst/>
                <a:gdLst>
                  <a:gd name="T0" fmla="*/ 21 w 41"/>
                  <a:gd name="T1" fmla="*/ 0 h 65"/>
                  <a:gd name="T2" fmla="*/ 0 w 41"/>
                  <a:gd name="T3" fmla="*/ 20 h 65"/>
                  <a:gd name="T4" fmla="*/ 21 w 41"/>
                  <a:gd name="T5" fmla="*/ 65 h 65"/>
                  <a:gd name="T6" fmla="*/ 41 w 41"/>
                  <a:gd name="T7" fmla="*/ 20 h 65"/>
                  <a:gd name="T8" fmla="*/ 21 w 41"/>
                  <a:gd name="T9" fmla="*/ 0 h 65"/>
                  <a:gd name="T10" fmla="*/ 21 w 41"/>
                  <a:gd name="T11" fmla="*/ 33 h 65"/>
                  <a:gd name="T12" fmla="*/ 8 w 41"/>
                  <a:gd name="T13" fmla="*/ 20 h 65"/>
                  <a:gd name="T14" fmla="*/ 21 w 41"/>
                  <a:gd name="T15" fmla="*/ 8 h 65"/>
                  <a:gd name="T16" fmla="*/ 33 w 41"/>
                  <a:gd name="T17" fmla="*/ 20 h 65"/>
                  <a:gd name="T18" fmla="*/ 21 w 41"/>
                  <a:gd name="T19" fmla="*/ 33 h 65"/>
                  <a:gd name="T20" fmla="*/ 13 w 41"/>
                  <a:gd name="T21" fmla="*/ 20 h 65"/>
                  <a:gd name="T22" fmla="*/ 21 w 41"/>
                  <a:gd name="T23" fmla="*/ 28 h 65"/>
                  <a:gd name="T24" fmla="*/ 29 w 41"/>
                  <a:gd name="T25" fmla="*/ 20 h 65"/>
                  <a:gd name="T26" fmla="*/ 21 w 41"/>
                  <a:gd name="T27" fmla="*/ 12 h 65"/>
                  <a:gd name="T28" fmla="*/ 13 w 41"/>
                  <a:gd name="T29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65">
                    <a:moveTo>
                      <a:pt x="21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41"/>
                      <a:pt x="21" y="65"/>
                      <a:pt x="21" y="65"/>
                    </a:cubicBezTo>
                    <a:cubicBezTo>
                      <a:pt x="21" y="65"/>
                      <a:pt x="41" y="41"/>
                      <a:pt x="41" y="20"/>
                    </a:cubicBezTo>
                    <a:cubicBezTo>
                      <a:pt x="41" y="9"/>
                      <a:pt x="32" y="0"/>
                      <a:pt x="21" y="0"/>
                    </a:cubicBezTo>
                    <a:close/>
                    <a:moveTo>
                      <a:pt x="21" y="33"/>
                    </a:moveTo>
                    <a:cubicBezTo>
                      <a:pt x="14" y="33"/>
                      <a:pt x="8" y="27"/>
                      <a:pt x="8" y="20"/>
                    </a:cubicBezTo>
                    <a:cubicBezTo>
                      <a:pt x="8" y="13"/>
                      <a:pt x="14" y="8"/>
                      <a:pt x="21" y="8"/>
                    </a:cubicBezTo>
                    <a:cubicBezTo>
                      <a:pt x="28" y="8"/>
                      <a:pt x="33" y="13"/>
                      <a:pt x="33" y="20"/>
                    </a:cubicBezTo>
                    <a:cubicBezTo>
                      <a:pt x="33" y="27"/>
                      <a:pt x="28" y="33"/>
                      <a:pt x="21" y="33"/>
                    </a:cubicBezTo>
                    <a:close/>
                    <a:moveTo>
                      <a:pt x="13" y="20"/>
                    </a:moveTo>
                    <a:cubicBezTo>
                      <a:pt x="13" y="25"/>
                      <a:pt x="16" y="28"/>
                      <a:pt x="21" y="28"/>
                    </a:cubicBezTo>
                    <a:cubicBezTo>
                      <a:pt x="25" y="28"/>
                      <a:pt x="29" y="25"/>
                      <a:pt x="29" y="20"/>
                    </a:cubicBezTo>
                    <a:cubicBezTo>
                      <a:pt x="29" y="16"/>
                      <a:pt x="25" y="12"/>
                      <a:pt x="21" y="12"/>
                    </a:cubicBezTo>
                    <a:cubicBezTo>
                      <a:pt x="16" y="12"/>
                      <a:pt x="13" y="16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3" name="Freeform 104"/>
              <p:cNvSpPr>
                <a:spLocks noEditPoints="1"/>
              </p:cNvSpPr>
              <p:nvPr/>
            </p:nvSpPr>
            <p:spPr bwMode="auto">
              <a:xfrm>
                <a:off x="10515118" y="5527123"/>
                <a:ext cx="203562" cy="275983"/>
              </a:xfrm>
              <a:custGeom>
                <a:avLst/>
                <a:gdLst>
                  <a:gd name="T0" fmla="*/ 58 w 64"/>
                  <a:gd name="T1" fmla="*/ 9 h 86"/>
                  <a:gd name="T2" fmla="*/ 24 w 64"/>
                  <a:gd name="T3" fmla="*/ 1 h 86"/>
                  <a:gd name="T4" fmla="*/ 16 w 64"/>
                  <a:gd name="T5" fmla="*/ 7 h 86"/>
                  <a:gd name="T6" fmla="*/ 1 w 64"/>
                  <a:gd name="T7" fmla="*/ 68 h 86"/>
                  <a:gd name="T8" fmla="*/ 6 w 64"/>
                  <a:gd name="T9" fmla="*/ 77 h 86"/>
                  <a:gd name="T10" fmla="*/ 39 w 64"/>
                  <a:gd name="T11" fmla="*/ 85 h 86"/>
                  <a:gd name="T12" fmla="*/ 48 w 64"/>
                  <a:gd name="T13" fmla="*/ 80 h 86"/>
                  <a:gd name="T14" fmla="*/ 63 w 64"/>
                  <a:gd name="T15" fmla="*/ 18 h 86"/>
                  <a:gd name="T16" fmla="*/ 58 w 64"/>
                  <a:gd name="T17" fmla="*/ 9 h 86"/>
                  <a:gd name="T18" fmla="*/ 31 w 64"/>
                  <a:gd name="T19" fmla="*/ 7 h 86"/>
                  <a:gd name="T20" fmla="*/ 50 w 64"/>
                  <a:gd name="T21" fmla="*/ 11 h 86"/>
                  <a:gd name="T22" fmla="*/ 49 w 64"/>
                  <a:gd name="T23" fmla="*/ 14 h 86"/>
                  <a:gd name="T24" fmla="*/ 30 w 64"/>
                  <a:gd name="T25" fmla="*/ 9 h 86"/>
                  <a:gd name="T26" fmla="*/ 31 w 64"/>
                  <a:gd name="T27" fmla="*/ 7 h 86"/>
                  <a:gd name="T28" fmla="*/ 24 w 64"/>
                  <a:gd name="T29" fmla="*/ 76 h 86"/>
                  <a:gd name="T30" fmla="*/ 20 w 64"/>
                  <a:gd name="T31" fmla="*/ 71 h 86"/>
                  <a:gd name="T32" fmla="*/ 26 w 64"/>
                  <a:gd name="T33" fmla="*/ 67 h 86"/>
                  <a:gd name="T34" fmla="*/ 30 w 64"/>
                  <a:gd name="T35" fmla="*/ 73 h 86"/>
                  <a:gd name="T36" fmla="*/ 24 w 64"/>
                  <a:gd name="T37" fmla="*/ 76 h 86"/>
                  <a:gd name="T38" fmla="*/ 46 w 64"/>
                  <a:gd name="T39" fmla="*/ 67 h 86"/>
                  <a:gd name="T40" fmla="*/ 8 w 64"/>
                  <a:gd name="T41" fmla="*/ 58 h 86"/>
                  <a:gd name="T42" fmla="*/ 20 w 64"/>
                  <a:gd name="T43" fmla="*/ 10 h 86"/>
                  <a:gd name="T44" fmla="*/ 58 w 64"/>
                  <a:gd name="T45" fmla="*/ 19 h 86"/>
                  <a:gd name="T46" fmla="*/ 46 w 64"/>
                  <a:gd name="T47" fmla="*/ 6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86">
                    <a:moveTo>
                      <a:pt x="58" y="9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1" y="0"/>
                      <a:pt x="17" y="3"/>
                      <a:pt x="16" y="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2"/>
                      <a:pt x="2" y="76"/>
                      <a:pt x="6" y="77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3" y="86"/>
                      <a:pt x="47" y="84"/>
                      <a:pt x="48" y="80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4"/>
                      <a:pt x="61" y="10"/>
                      <a:pt x="58" y="9"/>
                    </a:cubicBezTo>
                    <a:close/>
                    <a:moveTo>
                      <a:pt x="31" y="7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31" y="7"/>
                    </a:lnTo>
                    <a:close/>
                    <a:moveTo>
                      <a:pt x="24" y="76"/>
                    </a:moveTo>
                    <a:cubicBezTo>
                      <a:pt x="21" y="76"/>
                      <a:pt x="19" y="73"/>
                      <a:pt x="20" y="71"/>
                    </a:cubicBezTo>
                    <a:cubicBezTo>
                      <a:pt x="21" y="68"/>
                      <a:pt x="23" y="66"/>
                      <a:pt x="26" y="67"/>
                    </a:cubicBezTo>
                    <a:cubicBezTo>
                      <a:pt x="29" y="68"/>
                      <a:pt x="30" y="70"/>
                      <a:pt x="30" y="73"/>
                    </a:cubicBezTo>
                    <a:cubicBezTo>
                      <a:pt x="29" y="75"/>
                      <a:pt x="26" y="77"/>
                      <a:pt x="24" y="76"/>
                    </a:cubicBezTo>
                    <a:close/>
                    <a:moveTo>
                      <a:pt x="46" y="67"/>
                    </a:moveTo>
                    <a:cubicBezTo>
                      <a:pt x="8" y="58"/>
                      <a:pt x="8" y="58"/>
                      <a:pt x="8" y="58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46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4" name="Freeform 105"/>
              <p:cNvSpPr>
                <a:spLocks noEditPoints="1"/>
              </p:cNvSpPr>
              <p:nvPr/>
            </p:nvSpPr>
            <p:spPr bwMode="auto">
              <a:xfrm>
                <a:off x="10470099" y="3638300"/>
                <a:ext cx="274026" cy="207477"/>
              </a:xfrm>
              <a:custGeom>
                <a:avLst/>
                <a:gdLst>
                  <a:gd name="T0" fmla="*/ 75 w 86"/>
                  <a:gd name="T1" fmla="*/ 11 h 65"/>
                  <a:gd name="T2" fmla="*/ 75 w 86"/>
                  <a:gd name="T3" fmla="*/ 0 h 65"/>
                  <a:gd name="T4" fmla="*/ 0 w 86"/>
                  <a:gd name="T5" fmla="*/ 0 h 65"/>
                  <a:gd name="T6" fmla="*/ 0 w 86"/>
                  <a:gd name="T7" fmla="*/ 60 h 65"/>
                  <a:gd name="T8" fmla="*/ 5 w 86"/>
                  <a:gd name="T9" fmla="*/ 65 h 65"/>
                  <a:gd name="T10" fmla="*/ 78 w 86"/>
                  <a:gd name="T11" fmla="*/ 65 h 65"/>
                  <a:gd name="T12" fmla="*/ 86 w 86"/>
                  <a:gd name="T13" fmla="*/ 57 h 65"/>
                  <a:gd name="T14" fmla="*/ 86 w 86"/>
                  <a:gd name="T15" fmla="*/ 11 h 65"/>
                  <a:gd name="T16" fmla="*/ 75 w 86"/>
                  <a:gd name="T17" fmla="*/ 11 h 65"/>
                  <a:gd name="T18" fmla="*/ 70 w 86"/>
                  <a:gd name="T19" fmla="*/ 60 h 65"/>
                  <a:gd name="T20" fmla="*/ 5 w 86"/>
                  <a:gd name="T21" fmla="*/ 60 h 65"/>
                  <a:gd name="T22" fmla="*/ 5 w 86"/>
                  <a:gd name="T23" fmla="*/ 5 h 65"/>
                  <a:gd name="T24" fmla="*/ 70 w 86"/>
                  <a:gd name="T25" fmla="*/ 5 h 65"/>
                  <a:gd name="T26" fmla="*/ 70 w 86"/>
                  <a:gd name="T27" fmla="*/ 60 h 65"/>
                  <a:gd name="T28" fmla="*/ 10 w 86"/>
                  <a:gd name="T29" fmla="*/ 16 h 65"/>
                  <a:gd name="T30" fmla="*/ 64 w 86"/>
                  <a:gd name="T31" fmla="*/ 16 h 65"/>
                  <a:gd name="T32" fmla="*/ 64 w 86"/>
                  <a:gd name="T33" fmla="*/ 22 h 65"/>
                  <a:gd name="T34" fmla="*/ 10 w 86"/>
                  <a:gd name="T35" fmla="*/ 22 h 65"/>
                  <a:gd name="T36" fmla="*/ 10 w 86"/>
                  <a:gd name="T37" fmla="*/ 16 h 65"/>
                  <a:gd name="T38" fmla="*/ 43 w 86"/>
                  <a:gd name="T39" fmla="*/ 27 h 65"/>
                  <a:gd name="T40" fmla="*/ 64 w 86"/>
                  <a:gd name="T41" fmla="*/ 27 h 65"/>
                  <a:gd name="T42" fmla="*/ 64 w 86"/>
                  <a:gd name="T43" fmla="*/ 32 h 65"/>
                  <a:gd name="T44" fmla="*/ 43 w 86"/>
                  <a:gd name="T45" fmla="*/ 32 h 65"/>
                  <a:gd name="T46" fmla="*/ 43 w 86"/>
                  <a:gd name="T47" fmla="*/ 27 h 65"/>
                  <a:gd name="T48" fmla="*/ 43 w 86"/>
                  <a:gd name="T49" fmla="*/ 38 h 65"/>
                  <a:gd name="T50" fmla="*/ 64 w 86"/>
                  <a:gd name="T51" fmla="*/ 38 h 65"/>
                  <a:gd name="T52" fmla="*/ 64 w 86"/>
                  <a:gd name="T53" fmla="*/ 43 h 65"/>
                  <a:gd name="T54" fmla="*/ 43 w 86"/>
                  <a:gd name="T55" fmla="*/ 43 h 65"/>
                  <a:gd name="T56" fmla="*/ 43 w 86"/>
                  <a:gd name="T57" fmla="*/ 38 h 65"/>
                  <a:gd name="T58" fmla="*/ 43 w 86"/>
                  <a:gd name="T59" fmla="*/ 49 h 65"/>
                  <a:gd name="T60" fmla="*/ 59 w 86"/>
                  <a:gd name="T61" fmla="*/ 49 h 65"/>
                  <a:gd name="T62" fmla="*/ 59 w 86"/>
                  <a:gd name="T63" fmla="*/ 54 h 65"/>
                  <a:gd name="T64" fmla="*/ 43 w 86"/>
                  <a:gd name="T65" fmla="*/ 54 h 65"/>
                  <a:gd name="T66" fmla="*/ 43 w 86"/>
                  <a:gd name="T67" fmla="*/ 49 h 65"/>
                  <a:gd name="T68" fmla="*/ 10 w 86"/>
                  <a:gd name="T69" fmla="*/ 27 h 65"/>
                  <a:gd name="T70" fmla="*/ 37 w 86"/>
                  <a:gd name="T71" fmla="*/ 27 h 65"/>
                  <a:gd name="T72" fmla="*/ 37 w 86"/>
                  <a:gd name="T73" fmla="*/ 54 h 65"/>
                  <a:gd name="T74" fmla="*/ 10 w 86"/>
                  <a:gd name="T75" fmla="*/ 54 h 65"/>
                  <a:gd name="T76" fmla="*/ 10 w 86"/>
                  <a:gd name="T77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6" h="65">
                    <a:moveTo>
                      <a:pt x="75" y="11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5"/>
                      <a:pt x="5" y="65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2" y="65"/>
                      <a:pt x="86" y="61"/>
                      <a:pt x="86" y="57"/>
                    </a:cubicBezTo>
                    <a:cubicBezTo>
                      <a:pt x="86" y="11"/>
                      <a:pt x="86" y="11"/>
                      <a:pt x="86" y="11"/>
                    </a:cubicBezTo>
                    <a:lnTo>
                      <a:pt x="75" y="11"/>
                    </a:lnTo>
                    <a:close/>
                    <a:moveTo>
                      <a:pt x="70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0" y="5"/>
                      <a:pt x="70" y="5"/>
                      <a:pt x="70" y="5"/>
                    </a:cubicBezTo>
                    <a:lnTo>
                      <a:pt x="70" y="60"/>
                    </a:lnTo>
                    <a:close/>
                    <a:moveTo>
                      <a:pt x="10" y="16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16"/>
                    </a:lnTo>
                    <a:close/>
                    <a:moveTo>
                      <a:pt x="43" y="27"/>
                    </a:move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43" y="32"/>
                      <a:pt x="43" y="32"/>
                      <a:pt x="43" y="32"/>
                    </a:cubicBezTo>
                    <a:lnTo>
                      <a:pt x="43" y="27"/>
                    </a:lnTo>
                    <a:close/>
                    <a:moveTo>
                      <a:pt x="43" y="38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43" y="38"/>
                    </a:lnTo>
                    <a:close/>
                    <a:moveTo>
                      <a:pt x="43" y="49"/>
                    </a:move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43" y="54"/>
                      <a:pt x="43" y="54"/>
                      <a:pt x="43" y="54"/>
                    </a:cubicBezTo>
                    <a:lnTo>
                      <a:pt x="43" y="49"/>
                    </a:lnTo>
                    <a:close/>
                    <a:moveTo>
                      <a:pt x="10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10" y="54"/>
                      <a:pt x="10" y="54"/>
                      <a:pt x="10" y="54"/>
                    </a:cubicBezTo>
                    <a:lnTo>
                      <a:pt x="10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5" name="Freeform 106"/>
              <p:cNvSpPr>
                <a:spLocks noEditPoints="1"/>
              </p:cNvSpPr>
              <p:nvPr/>
            </p:nvSpPr>
            <p:spPr bwMode="auto">
              <a:xfrm>
                <a:off x="10763698" y="2767289"/>
                <a:ext cx="256411" cy="256409"/>
              </a:xfrm>
              <a:custGeom>
                <a:avLst/>
                <a:gdLst>
                  <a:gd name="T0" fmla="*/ 0 w 131"/>
                  <a:gd name="T1" fmla="*/ 131 h 131"/>
                  <a:gd name="T2" fmla="*/ 65 w 131"/>
                  <a:gd name="T3" fmla="*/ 131 h 131"/>
                  <a:gd name="T4" fmla="*/ 65 w 131"/>
                  <a:gd name="T5" fmla="*/ 0 h 131"/>
                  <a:gd name="T6" fmla="*/ 0 w 131"/>
                  <a:gd name="T7" fmla="*/ 0 h 131"/>
                  <a:gd name="T8" fmla="*/ 0 w 131"/>
                  <a:gd name="T9" fmla="*/ 131 h 131"/>
                  <a:gd name="T10" fmla="*/ 41 w 131"/>
                  <a:gd name="T11" fmla="*/ 17 h 131"/>
                  <a:gd name="T12" fmla="*/ 57 w 131"/>
                  <a:gd name="T13" fmla="*/ 17 h 131"/>
                  <a:gd name="T14" fmla="*/ 57 w 131"/>
                  <a:gd name="T15" fmla="*/ 33 h 131"/>
                  <a:gd name="T16" fmla="*/ 41 w 131"/>
                  <a:gd name="T17" fmla="*/ 33 h 131"/>
                  <a:gd name="T18" fmla="*/ 41 w 131"/>
                  <a:gd name="T19" fmla="*/ 17 h 131"/>
                  <a:gd name="T20" fmla="*/ 41 w 131"/>
                  <a:gd name="T21" fmla="*/ 49 h 131"/>
                  <a:gd name="T22" fmla="*/ 57 w 131"/>
                  <a:gd name="T23" fmla="*/ 49 h 131"/>
                  <a:gd name="T24" fmla="*/ 57 w 131"/>
                  <a:gd name="T25" fmla="*/ 66 h 131"/>
                  <a:gd name="T26" fmla="*/ 41 w 131"/>
                  <a:gd name="T27" fmla="*/ 66 h 131"/>
                  <a:gd name="T28" fmla="*/ 41 w 131"/>
                  <a:gd name="T29" fmla="*/ 49 h 131"/>
                  <a:gd name="T30" fmla="*/ 41 w 131"/>
                  <a:gd name="T31" fmla="*/ 82 h 131"/>
                  <a:gd name="T32" fmla="*/ 57 w 131"/>
                  <a:gd name="T33" fmla="*/ 82 h 131"/>
                  <a:gd name="T34" fmla="*/ 57 w 131"/>
                  <a:gd name="T35" fmla="*/ 98 h 131"/>
                  <a:gd name="T36" fmla="*/ 41 w 131"/>
                  <a:gd name="T37" fmla="*/ 98 h 131"/>
                  <a:gd name="T38" fmla="*/ 41 w 131"/>
                  <a:gd name="T39" fmla="*/ 82 h 131"/>
                  <a:gd name="T40" fmla="*/ 8 w 131"/>
                  <a:gd name="T41" fmla="*/ 17 h 131"/>
                  <a:gd name="T42" fmla="*/ 24 w 131"/>
                  <a:gd name="T43" fmla="*/ 17 h 131"/>
                  <a:gd name="T44" fmla="*/ 24 w 131"/>
                  <a:gd name="T45" fmla="*/ 33 h 131"/>
                  <a:gd name="T46" fmla="*/ 8 w 131"/>
                  <a:gd name="T47" fmla="*/ 33 h 131"/>
                  <a:gd name="T48" fmla="*/ 8 w 131"/>
                  <a:gd name="T49" fmla="*/ 17 h 131"/>
                  <a:gd name="T50" fmla="*/ 8 w 131"/>
                  <a:gd name="T51" fmla="*/ 49 h 131"/>
                  <a:gd name="T52" fmla="*/ 24 w 131"/>
                  <a:gd name="T53" fmla="*/ 49 h 131"/>
                  <a:gd name="T54" fmla="*/ 24 w 131"/>
                  <a:gd name="T55" fmla="*/ 66 h 131"/>
                  <a:gd name="T56" fmla="*/ 8 w 131"/>
                  <a:gd name="T57" fmla="*/ 66 h 131"/>
                  <a:gd name="T58" fmla="*/ 8 w 131"/>
                  <a:gd name="T59" fmla="*/ 49 h 131"/>
                  <a:gd name="T60" fmla="*/ 8 w 131"/>
                  <a:gd name="T61" fmla="*/ 82 h 131"/>
                  <a:gd name="T62" fmla="*/ 24 w 131"/>
                  <a:gd name="T63" fmla="*/ 82 h 131"/>
                  <a:gd name="T64" fmla="*/ 24 w 131"/>
                  <a:gd name="T65" fmla="*/ 98 h 131"/>
                  <a:gd name="T66" fmla="*/ 8 w 131"/>
                  <a:gd name="T67" fmla="*/ 98 h 131"/>
                  <a:gd name="T68" fmla="*/ 8 w 131"/>
                  <a:gd name="T69" fmla="*/ 82 h 131"/>
                  <a:gd name="T70" fmla="*/ 73 w 131"/>
                  <a:gd name="T71" fmla="*/ 41 h 131"/>
                  <a:gd name="T72" fmla="*/ 131 w 131"/>
                  <a:gd name="T73" fmla="*/ 41 h 131"/>
                  <a:gd name="T74" fmla="*/ 131 w 131"/>
                  <a:gd name="T75" fmla="*/ 49 h 131"/>
                  <a:gd name="T76" fmla="*/ 73 w 131"/>
                  <a:gd name="T77" fmla="*/ 49 h 131"/>
                  <a:gd name="T78" fmla="*/ 73 w 131"/>
                  <a:gd name="T79" fmla="*/ 41 h 131"/>
                  <a:gd name="T80" fmla="*/ 73 w 131"/>
                  <a:gd name="T81" fmla="*/ 131 h 131"/>
                  <a:gd name="T82" fmla="*/ 90 w 131"/>
                  <a:gd name="T83" fmla="*/ 131 h 131"/>
                  <a:gd name="T84" fmla="*/ 90 w 131"/>
                  <a:gd name="T85" fmla="*/ 98 h 131"/>
                  <a:gd name="T86" fmla="*/ 114 w 131"/>
                  <a:gd name="T87" fmla="*/ 98 h 131"/>
                  <a:gd name="T88" fmla="*/ 114 w 131"/>
                  <a:gd name="T89" fmla="*/ 131 h 131"/>
                  <a:gd name="T90" fmla="*/ 131 w 131"/>
                  <a:gd name="T91" fmla="*/ 131 h 131"/>
                  <a:gd name="T92" fmla="*/ 131 w 131"/>
                  <a:gd name="T93" fmla="*/ 57 h 131"/>
                  <a:gd name="T94" fmla="*/ 73 w 131"/>
                  <a:gd name="T95" fmla="*/ 57 h 131"/>
                  <a:gd name="T96" fmla="*/ 73 w 131"/>
                  <a:gd name="T9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1">
                    <a:moveTo>
                      <a:pt x="0" y="131"/>
                    </a:moveTo>
                    <a:lnTo>
                      <a:pt x="65" y="131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131"/>
                    </a:lnTo>
                    <a:close/>
                    <a:moveTo>
                      <a:pt x="41" y="17"/>
                    </a:moveTo>
                    <a:lnTo>
                      <a:pt x="57" y="17"/>
                    </a:lnTo>
                    <a:lnTo>
                      <a:pt x="57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49"/>
                    </a:moveTo>
                    <a:lnTo>
                      <a:pt x="57" y="49"/>
                    </a:lnTo>
                    <a:lnTo>
                      <a:pt x="57" y="66"/>
                    </a:lnTo>
                    <a:lnTo>
                      <a:pt x="41" y="66"/>
                    </a:lnTo>
                    <a:lnTo>
                      <a:pt x="41" y="49"/>
                    </a:lnTo>
                    <a:close/>
                    <a:moveTo>
                      <a:pt x="41" y="82"/>
                    </a:moveTo>
                    <a:lnTo>
                      <a:pt x="57" y="82"/>
                    </a:lnTo>
                    <a:lnTo>
                      <a:pt x="57" y="98"/>
                    </a:lnTo>
                    <a:lnTo>
                      <a:pt x="41" y="98"/>
                    </a:lnTo>
                    <a:lnTo>
                      <a:pt x="41" y="82"/>
                    </a:lnTo>
                    <a:close/>
                    <a:moveTo>
                      <a:pt x="8" y="17"/>
                    </a:moveTo>
                    <a:lnTo>
                      <a:pt x="24" y="17"/>
                    </a:lnTo>
                    <a:lnTo>
                      <a:pt x="24" y="33"/>
                    </a:lnTo>
                    <a:lnTo>
                      <a:pt x="8" y="33"/>
                    </a:lnTo>
                    <a:lnTo>
                      <a:pt x="8" y="17"/>
                    </a:lnTo>
                    <a:close/>
                    <a:moveTo>
                      <a:pt x="8" y="49"/>
                    </a:moveTo>
                    <a:lnTo>
                      <a:pt x="24" y="49"/>
                    </a:lnTo>
                    <a:lnTo>
                      <a:pt x="24" y="66"/>
                    </a:lnTo>
                    <a:lnTo>
                      <a:pt x="8" y="66"/>
                    </a:lnTo>
                    <a:lnTo>
                      <a:pt x="8" y="49"/>
                    </a:lnTo>
                    <a:close/>
                    <a:moveTo>
                      <a:pt x="8" y="82"/>
                    </a:moveTo>
                    <a:lnTo>
                      <a:pt x="24" y="82"/>
                    </a:lnTo>
                    <a:lnTo>
                      <a:pt x="24" y="98"/>
                    </a:lnTo>
                    <a:lnTo>
                      <a:pt x="8" y="98"/>
                    </a:lnTo>
                    <a:lnTo>
                      <a:pt x="8" y="82"/>
                    </a:lnTo>
                    <a:close/>
                    <a:moveTo>
                      <a:pt x="73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3" y="49"/>
                    </a:lnTo>
                    <a:lnTo>
                      <a:pt x="73" y="41"/>
                    </a:lnTo>
                    <a:close/>
                    <a:moveTo>
                      <a:pt x="73" y="131"/>
                    </a:moveTo>
                    <a:lnTo>
                      <a:pt x="90" y="131"/>
                    </a:lnTo>
                    <a:lnTo>
                      <a:pt x="90" y="98"/>
                    </a:lnTo>
                    <a:lnTo>
                      <a:pt x="114" y="98"/>
                    </a:lnTo>
                    <a:lnTo>
                      <a:pt x="114" y="131"/>
                    </a:lnTo>
                    <a:lnTo>
                      <a:pt x="131" y="131"/>
                    </a:lnTo>
                    <a:lnTo>
                      <a:pt x="131" y="57"/>
                    </a:lnTo>
                    <a:lnTo>
                      <a:pt x="73" y="57"/>
                    </a:lnTo>
                    <a:lnTo>
                      <a:pt x="73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6" name="Freeform 107"/>
              <p:cNvSpPr>
                <a:spLocks noEditPoints="1"/>
              </p:cNvSpPr>
              <p:nvPr/>
            </p:nvSpPr>
            <p:spPr bwMode="auto">
              <a:xfrm>
                <a:off x="10712808" y="3080462"/>
                <a:ext cx="272069" cy="272068"/>
              </a:xfrm>
              <a:custGeom>
                <a:avLst/>
                <a:gdLst>
                  <a:gd name="T0" fmla="*/ 79 w 85"/>
                  <a:gd name="T1" fmla="*/ 24 h 85"/>
                  <a:gd name="T2" fmla="*/ 61 w 85"/>
                  <a:gd name="T3" fmla="*/ 6 h 85"/>
                  <a:gd name="T4" fmla="*/ 66 w 85"/>
                  <a:gd name="T5" fmla="*/ 0 h 85"/>
                  <a:gd name="T6" fmla="*/ 85 w 85"/>
                  <a:gd name="T7" fmla="*/ 19 h 85"/>
                  <a:gd name="T8" fmla="*/ 79 w 85"/>
                  <a:gd name="T9" fmla="*/ 24 h 85"/>
                  <a:gd name="T10" fmla="*/ 74 w 85"/>
                  <a:gd name="T11" fmla="*/ 30 h 85"/>
                  <a:gd name="T12" fmla="*/ 71 w 85"/>
                  <a:gd name="T13" fmla="*/ 59 h 85"/>
                  <a:gd name="T14" fmla="*/ 13 w 85"/>
                  <a:gd name="T15" fmla="*/ 85 h 85"/>
                  <a:gd name="T16" fmla="*/ 8 w 85"/>
                  <a:gd name="T17" fmla="*/ 81 h 85"/>
                  <a:gd name="T18" fmla="*/ 31 w 85"/>
                  <a:gd name="T19" fmla="*/ 58 h 85"/>
                  <a:gd name="T20" fmla="*/ 34 w 85"/>
                  <a:gd name="T21" fmla="*/ 59 h 85"/>
                  <a:gd name="T22" fmla="*/ 42 w 85"/>
                  <a:gd name="T23" fmla="*/ 51 h 85"/>
                  <a:gd name="T24" fmla="*/ 34 w 85"/>
                  <a:gd name="T25" fmla="*/ 43 h 85"/>
                  <a:gd name="T26" fmla="*/ 26 w 85"/>
                  <a:gd name="T27" fmla="*/ 51 h 85"/>
                  <a:gd name="T28" fmla="*/ 27 w 85"/>
                  <a:gd name="T29" fmla="*/ 54 h 85"/>
                  <a:gd name="T30" fmla="*/ 4 w 85"/>
                  <a:gd name="T31" fmla="*/ 76 h 85"/>
                  <a:gd name="T32" fmla="*/ 0 w 85"/>
                  <a:gd name="T33" fmla="*/ 72 h 85"/>
                  <a:gd name="T34" fmla="*/ 26 w 85"/>
                  <a:gd name="T35" fmla="*/ 14 h 85"/>
                  <a:gd name="T36" fmla="*/ 55 w 85"/>
                  <a:gd name="T37" fmla="*/ 11 h 85"/>
                  <a:gd name="T38" fmla="*/ 74 w 85"/>
                  <a:gd name="T39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85">
                    <a:moveTo>
                      <a:pt x="79" y="24"/>
                    </a:moveTo>
                    <a:cubicBezTo>
                      <a:pt x="61" y="6"/>
                      <a:pt x="61" y="6"/>
                      <a:pt x="61" y="6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85" y="19"/>
                      <a:pt x="85" y="19"/>
                      <a:pt x="85" y="19"/>
                    </a:cubicBezTo>
                    <a:lnTo>
                      <a:pt x="79" y="24"/>
                    </a:lnTo>
                    <a:close/>
                    <a:moveTo>
                      <a:pt x="74" y="30"/>
                    </a:moveTo>
                    <a:cubicBezTo>
                      <a:pt x="71" y="59"/>
                      <a:pt x="71" y="59"/>
                      <a:pt x="71" y="59"/>
                    </a:cubicBezTo>
                    <a:cubicBezTo>
                      <a:pt x="47" y="59"/>
                      <a:pt x="13" y="85"/>
                      <a:pt x="13" y="85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2" y="59"/>
                      <a:pt x="33" y="59"/>
                      <a:pt x="34" y="59"/>
                    </a:cubicBezTo>
                    <a:cubicBezTo>
                      <a:pt x="38" y="59"/>
                      <a:pt x="42" y="55"/>
                      <a:pt x="42" y="51"/>
                    </a:cubicBezTo>
                    <a:cubicBezTo>
                      <a:pt x="42" y="46"/>
                      <a:pt x="38" y="43"/>
                      <a:pt x="34" y="43"/>
                    </a:cubicBezTo>
                    <a:cubicBezTo>
                      <a:pt x="30" y="43"/>
                      <a:pt x="26" y="46"/>
                      <a:pt x="26" y="51"/>
                    </a:cubicBezTo>
                    <a:cubicBezTo>
                      <a:pt x="26" y="52"/>
                      <a:pt x="26" y="53"/>
                      <a:pt x="27" y="54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26" y="37"/>
                      <a:pt x="26" y="14"/>
                    </a:cubicBezTo>
                    <a:cubicBezTo>
                      <a:pt x="55" y="11"/>
                      <a:pt x="55" y="11"/>
                      <a:pt x="55" y="11"/>
                    </a:cubicBezTo>
                    <a:lnTo>
                      <a:pt x="7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7" name="Freeform 108"/>
              <p:cNvSpPr>
                <a:spLocks noEditPoints="1"/>
              </p:cNvSpPr>
              <p:nvPr/>
            </p:nvSpPr>
            <p:spPr bwMode="auto">
              <a:xfrm>
                <a:off x="10466184" y="275750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6 w 77"/>
                  <a:gd name="T3" fmla="*/ 2 h 77"/>
                  <a:gd name="T4" fmla="*/ 39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8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9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8 h 77"/>
                  <a:gd name="T36" fmla="*/ 20 w 77"/>
                  <a:gd name="T37" fmla="*/ 5 h 77"/>
                  <a:gd name="T38" fmla="*/ 32 w 77"/>
                  <a:gd name="T39" fmla="*/ 17 h 77"/>
                  <a:gd name="T40" fmla="*/ 20 w 77"/>
                  <a:gd name="T41" fmla="*/ 38 h 77"/>
                  <a:gd name="T42" fmla="*/ 20 w 77"/>
                  <a:gd name="T43" fmla="*/ 72 h 77"/>
                  <a:gd name="T44" fmla="*/ 4 w 77"/>
                  <a:gd name="T45" fmla="*/ 54 h 77"/>
                  <a:gd name="T46" fmla="*/ 20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6" y="2"/>
                      <a:pt x="26" y="2"/>
                      <a:pt x="26" y="2"/>
                    </a:cubicBezTo>
                    <a:cubicBezTo>
                      <a:pt x="30" y="1"/>
                      <a:pt x="34" y="0"/>
                      <a:pt x="39" y="0"/>
                    </a:cubicBezTo>
                    <a:cubicBezTo>
                      <a:pt x="44" y="0"/>
                      <a:pt x="49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8"/>
                    </a:cubicBezTo>
                    <a:cubicBezTo>
                      <a:pt x="77" y="43"/>
                      <a:pt x="76" y="48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9" y="77"/>
                    </a:cubicBezTo>
                    <a:cubicBezTo>
                      <a:pt x="34" y="77"/>
                      <a:pt x="29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5"/>
                      <a:pt x="0" y="42"/>
                      <a:pt x="0" y="38"/>
                    </a:cubicBezTo>
                    <a:cubicBezTo>
                      <a:pt x="0" y="24"/>
                      <a:pt x="8" y="11"/>
                      <a:pt x="20" y="5"/>
                    </a:cubicBezTo>
                    <a:lnTo>
                      <a:pt x="32" y="17"/>
                    </a:lnTo>
                    <a:close/>
                    <a:moveTo>
                      <a:pt x="20" y="38"/>
                    </a:moveTo>
                    <a:cubicBezTo>
                      <a:pt x="20" y="72"/>
                      <a:pt x="20" y="72"/>
                      <a:pt x="20" y="72"/>
                    </a:cubicBezTo>
                    <a:cubicBezTo>
                      <a:pt x="12" y="68"/>
                      <a:pt x="7" y="61"/>
                      <a:pt x="4" y="54"/>
                    </a:cubicBezTo>
                    <a:lnTo>
                      <a:pt x="2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8" name="Freeform 109"/>
              <p:cNvSpPr>
                <a:spLocks noEditPoints="1"/>
              </p:cNvSpPr>
              <p:nvPr/>
            </p:nvSpPr>
            <p:spPr bwMode="auto">
              <a:xfrm>
                <a:off x="10462270" y="3049145"/>
                <a:ext cx="230965" cy="185946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58 h 58"/>
                  <a:gd name="T4" fmla="*/ 72 w 72"/>
                  <a:gd name="T5" fmla="*/ 58 h 58"/>
                  <a:gd name="T6" fmla="*/ 72 w 72"/>
                  <a:gd name="T7" fmla="*/ 0 h 58"/>
                  <a:gd name="T8" fmla="*/ 0 w 72"/>
                  <a:gd name="T9" fmla="*/ 0 h 58"/>
                  <a:gd name="T10" fmla="*/ 67 w 72"/>
                  <a:gd name="T11" fmla="*/ 53 h 58"/>
                  <a:gd name="T12" fmla="*/ 4 w 72"/>
                  <a:gd name="T13" fmla="*/ 53 h 58"/>
                  <a:gd name="T14" fmla="*/ 4 w 72"/>
                  <a:gd name="T15" fmla="*/ 4 h 58"/>
                  <a:gd name="T16" fmla="*/ 67 w 72"/>
                  <a:gd name="T17" fmla="*/ 4 h 58"/>
                  <a:gd name="T18" fmla="*/ 67 w 72"/>
                  <a:gd name="T19" fmla="*/ 53 h 58"/>
                  <a:gd name="T20" fmla="*/ 49 w 72"/>
                  <a:gd name="T21" fmla="*/ 15 h 58"/>
                  <a:gd name="T22" fmla="*/ 56 w 72"/>
                  <a:gd name="T23" fmla="*/ 22 h 58"/>
                  <a:gd name="T24" fmla="*/ 63 w 72"/>
                  <a:gd name="T25" fmla="*/ 15 h 58"/>
                  <a:gd name="T26" fmla="*/ 56 w 72"/>
                  <a:gd name="T27" fmla="*/ 9 h 58"/>
                  <a:gd name="T28" fmla="*/ 49 w 72"/>
                  <a:gd name="T29" fmla="*/ 15 h 58"/>
                  <a:gd name="T30" fmla="*/ 63 w 72"/>
                  <a:gd name="T31" fmla="*/ 49 h 58"/>
                  <a:gd name="T32" fmla="*/ 9 w 72"/>
                  <a:gd name="T33" fmla="*/ 49 h 58"/>
                  <a:gd name="T34" fmla="*/ 22 w 72"/>
                  <a:gd name="T35" fmla="*/ 13 h 58"/>
                  <a:gd name="T36" fmla="*/ 40 w 72"/>
                  <a:gd name="T37" fmla="*/ 35 h 58"/>
                  <a:gd name="T38" fmla="*/ 49 w 72"/>
                  <a:gd name="T39" fmla="*/ 29 h 58"/>
                  <a:gd name="T40" fmla="*/ 63 w 72"/>
                  <a:gd name="T4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58">
                    <a:moveTo>
                      <a:pt x="0" y="0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72" y="58"/>
                      <a:pt x="72" y="58"/>
                      <a:pt x="72" y="58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0" y="0"/>
                    </a:lnTo>
                    <a:close/>
                    <a:moveTo>
                      <a:pt x="67" y="53"/>
                    </a:moveTo>
                    <a:cubicBezTo>
                      <a:pt x="4" y="53"/>
                      <a:pt x="4" y="53"/>
                      <a:pt x="4" y="5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7" y="4"/>
                      <a:pt x="67" y="4"/>
                      <a:pt x="67" y="4"/>
                    </a:cubicBezTo>
                    <a:lnTo>
                      <a:pt x="67" y="53"/>
                    </a:lnTo>
                    <a:close/>
                    <a:moveTo>
                      <a:pt x="49" y="15"/>
                    </a:moveTo>
                    <a:cubicBezTo>
                      <a:pt x="49" y="19"/>
                      <a:pt x="52" y="22"/>
                      <a:pt x="56" y="22"/>
                    </a:cubicBezTo>
                    <a:cubicBezTo>
                      <a:pt x="60" y="22"/>
                      <a:pt x="63" y="19"/>
                      <a:pt x="63" y="15"/>
                    </a:cubicBezTo>
                    <a:cubicBezTo>
                      <a:pt x="63" y="12"/>
                      <a:pt x="60" y="9"/>
                      <a:pt x="56" y="9"/>
                    </a:cubicBezTo>
                    <a:cubicBezTo>
                      <a:pt x="52" y="9"/>
                      <a:pt x="49" y="12"/>
                      <a:pt x="49" y="15"/>
                    </a:cubicBezTo>
                    <a:close/>
                    <a:moveTo>
                      <a:pt x="63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49" y="29"/>
                      <a:pt x="49" y="29"/>
                      <a:pt x="49" y="29"/>
                    </a:cubicBezTo>
                    <a:lnTo>
                      <a:pt x="63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4" name="Freeform 110"/>
              <p:cNvSpPr>
                <a:spLocks noEditPoints="1"/>
              </p:cNvSpPr>
              <p:nvPr/>
            </p:nvSpPr>
            <p:spPr bwMode="auto">
              <a:xfrm>
                <a:off x="10370276" y="3305554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6 w 76"/>
                  <a:gd name="T5" fmla="*/ 65 h 88"/>
                  <a:gd name="T6" fmla="*/ 49 w 76"/>
                  <a:gd name="T7" fmla="*/ 27 h 88"/>
                  <a:gd name="T8" fmla="*/ 32 w 76"/>
                  <a:gd name="T9" fmla="*/ 75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0" y="23"/>
                      <a:pt x="30" y="12"/>
                      <a:pt x="14" y="28"/>
                    </a:cubicBezTo>
                    <a:cubicBezTo>
                      <a:pt x="0" y="42"/>
                      <a:pt x="5" y="60"/>
                      <a:pt x="16" y="65"/>
                    </a:cubicBezTo>
                    <a:cubicBezTo>
                      <a:pt x="28" y="60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2" y="75"/>
                    </a:cubicBezTo>
                    <a:cubicBezTo>
                      <a:pt x="44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9"/>
                      <a:pt x="4" y="83"/>
                      <a:pt x="10" y="83"/>
                    </a:cubicBezTo>
                    <a:cubicBezTo>
                      <a:pt x="14" y="83"/>
                      <a:pt x="36" y="71"/>
                      <a:pt x="47" y="41"/>
                    </a:cubicBezTo>
                    <a:cubicBezTo>
                      <a:pt x="30" y="71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5" name="Freeform 111"/>
              <p:cNvSpPr>
                <a:spLocks noEditPoints="1"/>
              </p:cNvSpPr>
              <p:nvPr/>
            </p:nvSpPr>
            <p:spPr bwMode="auto">
              <a:xfrm>
                <a:off x="10303727" y="2346463"/>
                <a:ext cx="328831" cy="244665"/>
              </a:xfrm>
              <a:custGeom>
                <a:avLst/>
                <a:gdLst>
                  <a:gd name="T0" fmla="*/ 99 w 103"/>
                  <a:gd name="T1" fmla="*/ 3 h 77"/>
                  <a:gd name="T2" fmla="*/ 52 w 103"/>
                  <a:gd name="T3" fmla="*/ 0 h 77"/>
                  <a:gd name="T4" fmla="*/ 4 w 103"/>
                  <a:gd name="T5" fmla="*/ 3 h 77"/>
                  <a:gd name="T6" fmla="*/ 0 w 103"/>
                  <a:gd name="T7" fmla="*/ 38 h 77"/>
                  <a:gd name="T8" fmla="*/ 4 w 103"/>
                  <a:gd name="T9" fmla="*/ 73 h 77"/>
                  <a:gd name="T10" fmla="*/ 52 w 103"/>
                  <a:gd name="T11" fmla="*/ 77 h 77"/>
                  <a:gd name="T12" fmla="*/ 99 w 103"/>
                  <a:gd name="T13" fmla="*/ 73 h 77"/>
                  <a:gd name="T14" fmla="*/ 103 w 103"/>
                  <a:gd name="T15" fmla="*/ 38 h 77"/>
                  <a:gd name="T16" fmla="*/ 99 w 103"/>
                  <a:gd name="T17" fmla="*/ 3 h 77"/>
                  <a:gd name="T18" fmla="*/ 39 w 103"/>
                  <a:gd name="T19" fmla="*/ 57 h 77"/>
                  <a:gd name="T20" fmla="*/ 39 w 103"/>
                  <a:gd name="T21" fmla="*/ 19 h 77"/>
                  <a:gd name="T22" fmla="*/ 71 w 103"/>
                  <a:gd name="T23" fmla="*/ 38 h 77"/>
                  <a:gd name="T24" fmla="*/ 39 w 103"/>
                  <a:gd name="T25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3" h="77">
                    <a:moveTo>
                      <a:pt x="99" y="3"/>
                    </a:moveTo>
                    <a:cubicBezTo>
                      <a:pt x="84" y="1"/>
                      <a:pt x="68" y="0"/>
                      <a:pt x="52" y="0"/>
                    </a:cubicBezTo>
                    <a:cubicBezTo>
                      <a:pt x="35" y="0"/>
                      <a:pt x="19" y="1"/>
                      <a:pt x="4" y="3"/>
                    </a:cubicBezTo>
                    <a:cubicBezTo>
                      <a:pt x="2" y="14"/>
                      <a:pt x="0" y="26"/>
                      <a:pt x="0" y="38"/>
                    </a:cubicBezTo>
                    <a:cubicBezTo>
                      <a:pt x="0" y="51"/>
                      <a:pt x="2" y="63"/>
                      <a:pt x="4" y="73"/>
                    </a:cubicBezTo>
                    <a:cubicBezTo>
                      <a:pt x="19" y="75"/>
                      <a:pt x="35" y="77"/>
                      <a:pt x="52" y="77"/>
                    </a:cubicBezTo>
                    <a:cubicBezTo>
                      <a:pt x="68" y="77"/>
                      <a:pt x="84" y="75"/>
                      <a:pt x="99" y="73"/>
                    </a:cubicBezTo>
                    <a:cubicBezTo>
                      <a:pt x="101" y="63"/>
                      <a:pt x="103" y="51"/>
                      <a:pt x="103" y="38"/>
                    </a:cubicBezTo>
                    <a:cubicBezTo>
                      <a:pt x="103" y="26"/>
                      <a:pt x="101" y="14"/>
                      <a:pt x="99" y="3"/>
                    </a:cubicBezTo>
                    <a:close/>
                    <a:moveTo>
                      <a:pt x="39" y="57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71" y="38"/>
                      <a:pt x="71" y="38"/>
                      <a:pt x="71" y="38"/>
                    </a:cubicBezTo>
                    <a:lnTo>
                      <a:pt x="3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6" name="Freeform 112"/>
              <p:cNvSpPr>
                <a:spLocks noEditPoints="1"/>
              </p:cNvSpPr>
              <p:nvPr/>
            </p:nvSpPr>
            <p:spPr bwMode="auto">
              <a:xfrm>
                <a:off x="10278281" y="3927985"/>
                <a:ext cx="367978" cy="367978"/>
              </a:xfrm>
              <a:custGeom>
                <a:avLst/>
                <a:gdLst>
                  <a:gd name="T0" fmla="*/ 115 w 115"/>
                  <a:gd name="T1" fmla="*/ 32 h 115"/>
                  <a:gd name="T2" fmla="*/ 104 w 115"/>
                  <a:gd name="T3" fmla="*/ 22 h 115"/>
                  <a:gd name="T4" fmla="*/ 84 w 115"/>
                  <a:gd name="T5" fmla="*/ 42 h 115"/>
                  <a:gd name="T6" fmla="*/ 73 w 115"/>
                  <a:gd name="T7" fmla="*/ 30 h 115"/>
                  <a:gd name="T8" fmla="*/ 93 w 115"/>
                  <a:gd name="T9" fmla="*/ 10 h 115"/>
                  <a:gd name="T10" fmla="*/ 83 w 115"/>
                  <a:gd name="T11" fmla="*/ 0 h 115"/>
                  <a:gd name="T12" fmla="*/ 63 w 115"/>
                  <a:gd name="T13" fmla="*/ 20 h 115"/>
                  <a:gd name="T14" fmla="*/ 50 w 115"/>
                  <a:gd name="T15" fmla="*/ 7 h 115"/>
                  <a:gd name="T16" fmla="*/ 40 w 115"/>
                  <a:gd name="T17" fmla="*/ 17 h 115"/>
                  <a:gd name="T18" fmla="*/ 98 w 115"/>
                  <a:gd name="T19" fmla="*/ 74 h 115"/>
                  <a:gd name="T20" fmla="*/ 107 w 115"/>
                  <a:gd name="T21" fmla="*/ 65 h 115"/>
                  <a:gd name="T22" fmla="*/ 95 w 115"/>
                  <a:gd name="T23" fmla="*/ 52 h 115"/>
                  <a:gd name="T24" fmla="*/ 115 w 115"/>
                  <a:gd name="T25" fmla="*/ 32 h 115"/>
                  <a:gd name="T26" fmla="*/ 31 w 115"/>
                  <a:gd name="T27" fmla="*/ 84 h 115"/>
                  <a:gd name="T28" fmla="*/ 89 w 115"/>
                  <a:gd name="T29" fmla="*/ 76 h 115"/>
                  <a:gd name="T30" fmla="*/ 39 w 115"/>
                  <a:gd name="T31" fmla="*/ 26 h 115"/>
                  <a:gd name="T32" fmla="*/ 31 w 115"/>
                  <a:gd name="T33" fmla="*/ 84 h 115"/>
                  <a:gd name="T34" fmla="*/ 21 w 115"/>
                  <a:gd name="T35" fmla="*/ 79 h 115"/>
                  <a:gd name="T36" fmla="*/ 36 w 115"/>
                  <a:gd name="T37" fmla="*/ 93 h 115"/>
                  <a:gd name="T38" fmla="*/ 14 w 115"/>
                  <a:gd name="T39" fmla="*/ 115 h 115"/>
                  <a:gd name="T40" fmla="*/ 0 w 115"/>
                  <a:gd name="T41" fmla="*/ 100 h 115"/>
                  <a:gd name="T42" fmla="*/ 21 w 115"/>
                  <a:gd name="T43" fmla="*/ 7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5" h="115">
                    <a:moveTo>
                      <a:pt x="115" y="32"/>
                    </a:moveTo>
                    <a:cubicBezTo>
                      <a:pt x="104" y="22"/>
                      <a:pt x="104" y="22"/>
                      <a:pt x="104" y="2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107" y="65"/>
                      <a:pt x="107" y="65"/>
                      <a:pt x="107" y="65"/>
                    </a:cubicBezTo>
                    <a:cubicBezTo>
                      <a:pt x="95" y="52"/>
                      <a:pt x="95" y="52"/>
                      <a:pt x="95" y="52"/>
                    </a:cubicBezTo>
                    <a:lnTo>
                      <a:pt x="115" y="32"/>
                    </a:lnTo>
                    <a:close/>
                    <a:moveTo>
                      <a:pt x="31" y="84"/>
                    </a:moveTo>
                    <a:cubicBezTo>
                      <a:pt x="49" y="103"/>
                      <a:pt x="74" y="88"/>
                      <a:pt x="89" y="7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41"/>
                      <a:pt x="12" y="66"/>
                      <a:pt x="31" y="84"/>
                    </a:cubicBezTo>
                    <a:close/>
                    <a:moveTo>
                      <a:pt x="21" y="79"/>
                    </a:moveTo>
                    <a:cubicBezTo>
                      <a:pt x="36" y="93"/>
                      <a:pt x="36" y="93"/>
                      <a:pt x="36" y="93"/>
                    </a:cubicBezTo>
                    <a:cubicBezTo>
                      <a:pt x="14" y="115"/>
                      <a:pt x="14" y="115"/>
                      <a:pt x="14" y="115"/>
                    </a:cubicBezTo>
                    <a:cubicBezTo>
                      <a:pt x="0" y="100"/>
                      <a:pt x="0" y="100"/>
                      <a:pt x="0" y="100"/>
                    </a:cubicBezTo>
                    <a:lnTo>
                      <a:pt x="21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7" name="Freeform 113"/>
              <p:cNvSpPr>
                <a:spLocks noEditPoints="1"/>
              </p:cNvSpPr>
              <p:nvPr/>
            </p:nvSpPr>
            <p:spPr bwMode="auto">
              <a:xfrm>
                <a:off x="10217604" y="4376214"/>
                <a:ext cx="270111" cy="313173"/>
              </a:xfrm>
              <a:custGeom>
                <a:avLst/>
                <a:gdLst>
                  <a:gd name="T0" fmla="*/ 55 w 85"/>
                  <a:gd name="T1" fmla="*/ 14 h 98"/>
                  <a:gd name="T2" fmla="*/ 55 w 85"/>
                  <a:gd name="T3" fmla="*/ 27 h 98"/>
                  <a:gd name="T4" fmla="*/ 64 w 85"/>
                  <a:gd name="T5" fmla="*/ 33 h 98"/>
                  <a:gd name="T6" fmla="*/ 73 w 85"/>
                  <a:gd name="T7" fmla="*/ 55 h 98"/>
                  <a:gd name="T8" fmla="*/ 64 w 85"/>
                  <a:gd name="T9" fmla="*/ 77 h 98"/>
                  <a:gd name="T10" fmla="*/ 43 w 85"/>
                  <a:gd name="T11" fmla="*/ 86 h 98"/>
                  <a:gd name="T12" fmla="*/ 21 w 85"/>
                  <a:gd name="T13" fmla="*/ 77 h 98"/>
                  <a:gd name="T14" fmla="*/ 12 w 85"/>
                  <a:gd name="T15" fmla="*/ 55 h 98"/>
                  <a:gd name="T16" fmla="*/ 21 w 85"/>
                  <a:gd name="T17" fmla="*/ 33 h 98"/>
                  <a:gd name="T18" fmla="*/ 30 w 85"/>
                  <a:gd name="T19" fmla="*/ 27 h 98"/>
                  <a:gd name="T20" fmla="*/ 30 w 85"/>
                  <a:gd name="T21" fmla="*/ 14 h 98"/>
                  <a:gd name="T22" fmla="*/ 0 w 85"/>
                  <a:gd name="T23" fmla="*/ 55 h 98"/>
                  <a:gd name="T24" fmla="*/ 43 w 85"/>
                  <a:gd name="T25" fmla="*/ 98 h 98"/>
                  <a:gd name="T26" fmla="*/ 85 w 85"/>
                  <a:gd name="T27" fmla="*/ 55 h 98"/>
                  <a:gd name="T28" fmla="*/ 55 w 85"/>
                  <a:gd name="T29" fmla="*/ 14 h 98"/>
                  <a:gd name="T30" fmla="*/ 37 w 85"/>
                  <a:gd name="T31" fmla="*/ 0 h 98"/>
                  <a:gd name="T32" fmla="*/ 49 w 85"/>
                  <a:gd name="T33" fmla="*/ 0 h 98"/>
                  <a:gd name="T34" fmla="*/ 49 w 85"/>
                  <a:gd name="T35" fmla="*/ 49 h 98"/>
                  <a:gd name="T36" fmla="*/ 37 w 85"/>
                  <a:gd name="T37" fmla="*/ 49 h 98"/>
                  <a:gd name="T38" fmla="*/ 37 w 85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8" y="29"/>
                      <a:pt x="62" y="31"/>
                      <a:pt x="64" y="33"/>
                    </a:cubicBezTo>
                    <a:cubicBezTo>
                      <a:pt x="70" y="39"/>
                      <a:pt x="73" y="47"/>
                      <a:pt x="73" y="55"/>
                    </a:cubicBezTo>
                    <a:cubicBezTo>
                      <a:pt x="73" y="63"/>
                      <a:pt x="70" y="71"/>
                      <a:pt x="64" y="77"/>
                    </a:cubicBezTo>
                    <a:cubicBezTo>
                      <a:pt x="58" y="82"/>
                      <a:pt x="51" y="86"/>
                      <a:pt x="43" y="86"/>
                    </a:cubicBezTo>
                    <a:cubicBezTo>
                      <a:pt x="34" y="86"/>
                      <a:pt x="27" y="82"/>
                      <a:pt x="21" y="77"/>
                    </a:cubicBezTo>
                    <a:cubicBezTo>
                      <a:pt x="15" y="71"/>
                      <a:pt x="12" y="63"/>
                      <a:pt x="12" y="55"/>
                    </a:cubicBezTo>
                    <a:cubicBezTo>
                      <a:pt x="12" y="47"/>
                      <a:pt x="15" y="39"/>
                      <a:pt x="21" y="33"/>
                    </a:cubicBezTo>
                    <a:cubicBezTo>
                      <a:pt x="24" y="31"/>
                      <a:pt x="27" y="29"/>
                      <a:pt x="30" y="27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19" y="98"/>
                      <a:pt x="43" y="98"/>
                    </a:cubicBezTo>
                    <a:cubicBezTo>
                      <a:pt x="66" y="98"/>
                      <a:pt x="85" y="79"/>
                      <a:pt x="85" y="55"/>
                    </a:cubicBezTo>
                    <a:cubicBezTo>
                      <a:pt x="85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8" name="Freeform 114"/>
              <p:cNvSpPr/>
              <p:nvPr/>
            </p:nvSpPr>
            <p:spPr bwMode="auto">
              <a:xfrm>
                <a:off x="10248921" y="3640258"/>
                <a:ext cx="146800" cy="256409"/>
              </a:xfrm>
              <a:custGeom>
                <a:avLst/>
                <a:gdLst>
                  <a:gd name="T0" fmla="*/ 0 w 75"/>
                  <a:gd name="T1" fmla="*/ 131 h 131"/>
                  <a:gd name="T2" fmla="*/ 0 w 75"/>
                  <a:gd name="T3" fmla="*/ 0 h 131"/>
                  <a:gd name="T4" fmla="*/ 21 w 75"/>
                  <a:gd name="T5" fmla="*/ 0 h 131"/>
                  <a:gd name="T6" fmla="*/ 21 w 75"/>
                  <a:gd name="T7" fmla="*/ 59 h 131"/>
                  <a:gd name="T8" fmla="*/ 75 w 75"/>
                  <a:gd name="T9" fmla="*/ 5 h 131"/>
                  <a:gd name="T10" fmla="*/ 75 w 75"/>
                  <a:gd name="T11" fmla="*/ 125 h 131"/>
                  <a:gd name="T12" fmla="*/ 21 w 75"/>
                  <a:gd name="T13" fmla="*/ 71 h 131"/>
                  <a:gd name="T14" fmla="*/ 21 w 75"/>
                  <a:gd name="T15" fmla="*/ 131 h 131"/>
                  <a:gd name="T16" fmla="*/ 0 w 75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1">
                    <a:moveTo>
                      <a:pt x="0" y="131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9"/>
                    </a:lnTo>
                    <a:lnTo>
                      <a:pt x="75" y="5"/>
                    </a:lnTo>
                    <a:lnTo>
                      <a:pt x="75" y="125"/>
                    </a:lnTo>
                    <a:lnTo>
                      <a:pt x="21" y="71"/>
                    </a:lnTo>
                    <a:lnTo>
                      <a:pt x="21" y="131"/>
                    </a:lnTo>
                    <a:lnTo>
                      <a:pt x="0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9" name="Freeform 115"/>
              <p:cNvSpPr>
                <a:spLocks noEditPoints="1"/>
              </p:cNvSpPr>
              <p:nvPr/>
            </p:nvSpPr>
            <p:spPr bwMode="auto">
              <a:xfrm>
                <a:off x="10156926" y="2651806"/>
                <a:ext cx="279899" cy="250538"/>
              </a:xfrm>
              <a:custGeom>
                <a:avLst/>
                <a:gdLst>
                  <a:gd name="T0" fmla="*/ 22 w 88"/>
                  <a:gd name="T1" fmla="*/ 0 h 78"/>
                  <a:gd name="T2" fmla="*/ 66 w 88"/>
                  <a:gd name="T3" fmla="*/ 0 h 78"/>
                  <a:gd name="T4" fmla="*/ 66 w 88"/>
                  <a:gd name="T5" fmla="*/ 11 h 78"/>
                  <a:gd name="T6" fmla="*/ 22 w 88"/>
                  <a:gd name="T7" fmla="*/ 11 h 78"/>
                  <a:gd name="T8" fmla="*/ 22 w 88"/>
                  <a:gd name="T9" fmla="*/ 0 h 78"/>
                  <a:gd name="T10" fmla="*/ 83 w 88"/>
                  <a:gd name="T11" fmla="*/ 17 h 78"/>
                  <a:gd name="T12" fmla="*/ 5 w 88"/>
                  <a:gd name="T13" fmla="*/ 17 h 78"/>
                  <a:gd name="T14" fmla="*/ 0 w 88"/>
                  <a:gd name="T15" fmla="*/ 22 h 78"/>
                  <a:gd name="T16" fmla="*/ 0 w 88"/>
                  <a:gd name="T17" fmla="*/ 50 h 78"/>
                  <a:gd name="T18" fmla="*/ 5 w 88"/>
                  <a:gd name="T19" fmla="*/ 56 h 78"/>
                  <a:gd name="T20" fmla="*/ 22 w 88"/>
                  <a:gd name="T21" fmla="*/ 56 h 78"/>
                  <a:gd name="T22" fmla="*/ 22 w 88"/>
                  <a:gd name="T23" fmla="*/ 78 h 78"/>
                  <a:gd name="T24" fmla="*/ 66 w 88"/>
                  <a:gd name="T25" fmla="*/ 78 h 78"/>
                  <a:gd name="T26" fmla="*/ 66 w 88"/>
                  <a:gd name="T27" fmla="*/ 56 h 78"/>
                  <a:gd name="T28" fmla="*/ 83 w 88"/>
                  <a:gd name="T29" fmla="*/ 56 h 78"/>
                  <a:gd name="T30" fmla="*/ 88 w 88"/>
                  <a:gd name="T31" fmla="*/ 50 h 78"/>
                  <a:gd name="T32" fmla="*/ 88 w 88"/>
                  <a:gd name="T33" fmla="*/ 22 h 78"/>
                  <a:gd name="T34" fmla="*/ 83 w 88"/>
                  <a:gd name="T35" fmla="*/ 17 h 78"/>
                  <a:gd name="T36" fmla="*/ 60 w 88"/>
                  <a:gd name="T37" fmla="*/ 72 h 78"/>
                  <a:gd name="T38" fmla="*/ 27 w 88"/>
                  <a:gd name="T39" fmla="*/ 72 h 78"/>
                  <a:gd name="T40" fmla="*/ 27 w 88"/>
                  <a:gd name="T41" fmla="*/ 45 h 78"/>
                  <a:gd name="T42" fmla="*/ 60 w 88"/>
                  <a:gd name="T43" fmla="*/ 45 h 78"/>
                  <a:gd name="T44" fmla="*/ 60 w 88"/>
                  <a:gd name="T45" fmla="*/ 72 h 78"/>
                  <a:gd name="T46" fmla="*/ 84 w 88"/>
                  <a:gd name="T47" fmla="*/ 25 h 78"/>
                  <a:gd name="T48" fmla="*/ 80 w 88"/>
                  <a:gd name="T49" fmla="*/ 29 h 78"/>
                  <a:gd name="T50" fmla="*/ 76 w 88"/>
                  <a:gd name="T51" fmla="*/ 25 h 78"/>
                  <a:gd name="T52" fmla="*/ 80 w 88"/>
                  <a:gd name="T53" fmla="*/ 21 h 78"/>
                  <a:gd name="T54" fmla="*/ 84 w 88"/>
                  <a:gd name="T55" fmla="*/ 2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8" h="78">
                    <a:moveTo>
                      <a:pt x="22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22" y="11"/>
                      <a:pt x="22" y="11"/>
                      <a:pt x="22" y="11"/>
                    </a:cubicBezTo>
                    <a:lnTo>
                      <a:pt x="22" y="0"/>
                    </a:lnTo>
                    <a:close/>
                    <a:moveTo>
                      <a:pt x="83" y="17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2" y="17"/>
                      <a:pt x="0" y="19"/>
                      <a:pt x="0" y="22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3"/>
                      <a:pt x="2" y="56"/>
                      <a:pt x="5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6" y="56"/>
                      <a:pt x="88" y="53"/>
                      <a:pt x="88" y="50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19"/>
                      <a:pt x="86" y="17"/>
                      <a:pt x="83" y="17"/>
                    </a:cubicBezTo>
                    <a:close/>
                    <a:moveTo>
                      <a:pt x="60" y="72"/>
                    </a:move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60" y="45"/>
                      <a:pt x="60" y="45"/>
                      <a:pt x="60" y="45"/>
                    </a:cubicBezTo>
                    <a:lnTo>
                      <a:pt x="60" y="72"/>
                    </a:lnTo>
                    <a:close/>
                    <a:moveTo>
                      <a:pt x="84" y="25"/>
                    </a:moveTo>
                    <a:cubicBezTo>
                      <a:pt x="84" y="27"/>
                      <a:pt x="82" y="29"/>
                      <a:pt x="80" y="29"/>
                    </a:cubicBezTo>
                    <a:cubicBezTo>
                      <a:pt x="78" y="29"/>
                      <a:pt x="76" y="27"/>
                      <a:pt x="76" y="25"/>
                    </a:cubicBezTo>
                    <a:cubicBezTo>
                      <a:pt x="76" y="23"/>
                      <a:pt x="78" y="21"/>
                      <a:pt x="80" y="21"/>
                    </a:cubicBezTo>
                    <a:cubicBezTo>
                      <a:pt x="82" y="21"/>
                      <a:pt x="84" y="23"/>
                      <a:pt x="8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0" name="Freeform 116"/>
              <p:cNvSpPr>
                <a:spLocks noEditPoints="1"/>
              </p:cNvSpPr>
              <p:nvPr/>
            </p:nvSpPr>
            <p:spPr bwMode="auto">
              <a:xfrm>
                <a:off x="10164756" y="2953235"/>
                <a:ext cx="244667" cy="258367"/>
              </a:xfrm>
              <a:custGeom>
                <a:avLst/>
                <a:gdLst>
                  <a:gd name="T0" fmla="*/ 69 w 76"/>
                  <a:gd name="T1" fmla="*/ 0 h 81"/>
                  <a:gd name="T2" fmla="*/ 8 w 76"/>
                  <a:gd name="T3" fmla="*/ 0 h 81"/>
                  <a:gd name="T4" fmla="*/ 0 w 76"/>
                  <a:gd name="T5" fmla="*/ 7 h 81"/>
                  <a:gd name="T6" fmla="*/ 0 w 76"/>
                  <a:gd name="T7" fmla="*/ 73 h 81"/>
                  <a:gd name="T8" fmla="*/ 8 w 76"/>
                  <a:gd name="T9" fmla="*/ 81 h 81"/>
                  <a:gd name="T10" fmla="*/ 69 w 76"/>
                  <a:gd name="T11" fmla="*/ 81 h 81"/>
                  <a:gd name="T12" fmla="*/ 76 w 76"/>
                  <a:gd name="T13" fmla="*/ 73 h 81"/>
                  <a:gd name="T14" fmla="*/ 76 w 76"/>
                  <a:gd name="T15" fmla="*/ 7 h 81"/>
                  <a:gd name="T16" fmla="*/ 69 w 76"/>
                  <a:gd name="T17" fmla="*/ 0 h 81"/>
                  <a:gd name="T18" fmla="*/ 66 w 76"/>
                  <a:gd name="T19" fmla="*/ 71 h 81"/>
                  <a:gd name="T20" fmla="*/ 11 w 76"/>
                  <a:gd name="T21" fmla="*/ 71 h 81"/>
                  <a:gd name="T22" fmla="*/ 11 w 76"/>
                  <a:gd name="T23" fmla="*/ 10 h 81"/>
                  <a:gd name="T24" fmla="*/ 66 w 76"/>
                  <a:gd name="T25" fmla="*/ 10 h 81"/>
                  <a:gd name="T26" fmla="*/ 66 w 76"/>
                  <a:gd name="T27" fmla="*/ 71 h 81"/>
                  <a:gd name="T28" fmla="*/ 21 w 76"/>
                  <a:gd name="T29" fmla="*/ 45 h 81"/>
                  <a:gd name="T30" fmla="*/ 56 w 76"/>
                  <a:gd name="T31" fmla="*/ 45 h 81"/>
                  <a:gd name="T32" fmla="*/ 56 w 76"/>
                  <a:gd name="T33" fmla="*/ 50 h 81"/>
                  <a:gd name="T34" fmla="*/ 21 w 76"/>
                  <a:gd name="T35" fmla="*/ 50 h 81"/>
                  <a:gd name="T36" fmla="*/ 21 w 76"/>
                  <a:gd name="T37" fmla="*/ 45 h 81"/>
                  <a:gd name="T38" fmla="*/ 21 w 76"/>
                  <a:gd name="T39" fmla="*/ 55 h 81"/>
                  <a:gd name="T40" fmla="*/ 56 w 76"/>
                  <a:gd name="T41" fmla="*/ 55 h 81"/>
                  <a:gd name="T42" fmla="*/ 56 w 76"/>
                  <a:gd name="T43" fmla="*/ 60 h 81"/>
                  <a:gd name="T44" fmla="*/ 21 w 76"/>
                  <a:gd name="T45" fmla="*/ 60 h 81"/>
                  <a:gd name="T46" fmla="*/ 21 w 76"/>
                  <a:gd name="T47" fmla="*/ 55 h 81"/>
                  <a:gd name="T48" fmla="*/ 26 w 76"/>
                  <a:gd name="T49" fmla="*/ 23 h 81"/>
                  <a:gd name="T50" fmla="*/ 33 w 76"/>
                  <a:gd name="T51" fmla="*/ 30 h 81"/>
                  <a:gd name="T52" fmla="*/ 41 w 76"/>
                  <a:gd name="T53" fmla="*/ 23 h 81"/>
                  <a:gd name="T54" fmla="*/ 33 w 76"/>
                  <a:gd name="T55" fmla="*/ 15 h 81"/>
                  <a:gd name="T56" fmla="*/ 26 w 76"/>
                  <a:gd name="T57" fmla="*/ 23 h 81"/>
                  <a:gd name="T58" fmla="*/ 38 w 76"/>
                  <a:gd name="T59" fmla="*/ 30 h 81"/>
                  <a:gd name="T60" fmla="*/ 28 w 76"/>
                  <a:gd name="T61" fmla="*/ 30 h 81"/>
                  <a:gd name="T62" fmla="*/ 21 w 76"/>
                  <a:gd name="T63" fmla="*/ 35 h 81"/>
                  <a:gd name="T64" fmla="*/ 21 w 76"/>
                  <a:gd name="T65" fmla="*/ 40 h 81"/>
                  <a:gd name="T66" fmla="*/ 46 w 76"/>
                  <a:gd name="T67" fmla="*/ 40 h 81"/>
                  <a:gd name="T68" fmla="*/ 46 w 76"/>
                  <a:gd name="T69" fmla="*/ 35 h 81"/>
                  <a:gd name="T70" fmla="*/ 38 w 76"/>
                  <a:gd name="T71" fmla="*/ 3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1">
                    <a:moveTo>
                      <a:pt x="6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7"/>
                      <a:pt x="4" y="81"/>
                      <a:pt x="8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73" y="81"/>
                      <a:pt x="76" y="77"/>
                      <a:pt x="76" y="73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6" y="3"/>
                      <a:pt x="73" y="0"/>
                      <a:pt x="69" y="0"/>
                    </a:cubicBezTo>
                    <a:close/>
                    <a:moveTo>
                      <a:pt x="66" y="71"/>
                    </a:move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6" y="71"/>
                    </a:lnTo>
                    <a:close/>
                    <a:moveTo>
                      <a:pt x="21" y="45"/>
                    </a:moveTo>
                    <a:cubicBezTo>
                      <a:pt x="56" y="45"/>
                      <a:pt x="56" y="45"/>
                      <a:pt x="56" y="45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21" y="50"/>
                      <a:pt x="21" y="50"/>
                      <a:pt x="21" y="50"/>
                    </a:cubicBezTo>
                    <a:lnTo>
                      <a:pt x="21" y="45"/>
                    </a:lnTo>
                    <a:close/>
                    <a:moveTo>
                      <a:pt x="21" y="55"/>
                    </a:move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21" y="60"/>
                      <a:pt x="21" y="60"/>
                      <a:pt x="21" y="60"/>
                    </a:cubicBezTo>
                    <a:lnTo>
                      <a:pt x="21" y="55"/>
                    </a:lnTo>
                    <a:close/>
                    <a:moveTo>
                      <a:pt x="26" y="23"/>
                    </a:moveTo>
                    <a:cubicBezTo>
                      <a:pt x="26" y="27"/>
                      <a:pt x="29" y="30"/>
                      <a:pt x="33" y="30"/>
                    </a:cubicBezTo>
                    <a:cubicBezTo>
                      <a:pt x="37" y="30"/>
                      <a:pt x="41" y="27"/>
                      <a:pt x="41" y="23"/>
                    </a:cubicBezTo>
                    <a:cubicBezTo>
                      <a:pt x="41" y="18"/>
                      <a:pt x="37" y="15"/>
                      <a:pt x="33" y="15"/>
                    </a:cubicBezTo>
                    <a:cubicBezTo>
                      <a:pt x="29" y="15"/>
                      <a:pt x="26" y="18"/>
                      <a:pt x="26" y="23"/>
                    </a:cubicBezTo>
                    <a:close/>
                    <a:moveTo>
                      <a:pt x="38" y="30"/>
                    </a:moveTo>
                    <a:cubicBezTo>
                      <a:pt x="28" y="30"/>
                      <a:pt x="28" y="30"/>
                      <a:pt x="28" y="30"/>
                    </a:cubicBezTo>
                    <a:cubicBezTo>
                      <a:pt x="24" y="30"/>
                      <a:pt x="21" y="32"/>
                      <a:pt x="21" y="35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2"/>
                      <a:pt x="42" y="30"/>
                      <a:pt x="3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1" name="Freeform 117"/>
              <p:cNvSpPr>
                <a:spLocks noEditPoints="1"/>
              </p:cNvSpPr>
              <p:nvPr/>
            </p:nvSpPr>
            <p:spPr bwMode="auto">
              <a:xfrm>
                <a:off x="10383977" y="2054822"/>
                <a:ext cx="248581" cy="248580"/>
              </a:xfrm>
              <a:custGeom>
                <a:avLst/>
                <a:gdLst>
                  <a:gd name="T0" fmla="*/ 67 w 127"/>
                  <a:gd name="T1" fmla="*/ 0 h 127"/>
                  <a:gd name="T2" fmla="*/ 55 w 127"/>
                  <a:gd name="T3" fmla="*/ 11 h 127"/>
                  <a:gd name="T4" fmla="*/ 67 w 127"/>
                  <a:gd name="T5" fmla="*/ 24 h 127"/>
                  <a:gd name="T6" fmla="*/ 39 w 127"/>
                  <a:gd name="T7" fmla="*/ 55 h 127"/>
                  <a:gd name="T8" fmla="*/ 11 w 127"/>
                  <a:gd name="T9" fmla="*/ 55 h 127"/>
                  <a:gd name="T10" fmla="*/ 34 w 127"/>
                  <a:gd name="T11" fmla="*/ 77 h 127"/>
                  <a:gd name="T12" fmla="*/ 0 w 127"/>
                  <a:gd name="T13" fmla="*/ 122 h 127"/>
                  <a:gd name="T14" fmla="*/ 0 w 127"/>
                  <a:gd name="T15" fmla="*/ 127 h 127"/>
                  <a:gd name="T16" fmla="*/ 4 w 127"/>
                  <a:gd name="T17" fmla="*/ 127 h 127"/>
                  <a:gd name="T18" fmla="*/ 49 w 127"/>
                  <a:gd name="T19" fmla="*/ 93 h 127"/>
                  <a:gd name="T20" fmla="*/ 71 w 127"/>
                  <a:gd name="T21" fmla="*/ 114 h 127"/>
                  <a:gd name="T22" fmla="*/ 71 w 127"/>
                  <a:gd name="T23" fmla="*/ 86 h 127"/>
                  <a:gd name="T24" fmla="*/ 102 w 127"/>
                  <a:gd name="T25" fmla="*/ 59 h 127"/>
                  <a:gd name="T26" fmla="*/ 114 w 127"/>
                  <a:gd name="T27" fmla="*/ 72 h 127"/>
                  <a:gd name="T28" fmla="*/ 127 w 127"/>
                  <a:gd name="T29" fmla="*/ 59 h 127"/>
                  <a:gd name="T30" fmla="*/ 67 w 127"/>
                  <a:gd name="T31" fmla="*/ 0 h 127"/>
                  <a:gd name="T32" fmla="*/ 55 w 127"/>
                  <a:gd name="T33" fmla="*/ 67 h 127"/>
                  <a:gd name="T34" fmla="*/ 47 w 127"/>
                  <a:gd name="T35" fmla="*/ 59 h 127"/>
                  <a:gd name="T36" fmla="*/ 75 w 127"/>
                  <a:gd name="T37" fmla="*/ 31 h 127"/>
                  <a:gd name="T38" fmla="*/ 83 w 127"/>
                  <a:gd name="T39" fmla="*/ 39 h 127"/>
                  <a:gd name="T40" fmla="*/ 55 w 127"/>
                  <a:gd name="T41" fmla="*/ 6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7">
                    <a:moveTo>
                      <a:pt x="67" y="0"/>
                    </a:moveTo>
                    <a:lnTo>
                      <a:pt x="55" y="11"/>
                    </a:lnTo>
                    <a:lnTo>
                      <a:pt x="67" y="24"/>
                    </a:lnTo>
                    <a:lnTo>
                      <a:pt x="39" y="55"/>
                    </a:lnTo>
                    <a:lnTo>
                      <a:pt x="11" y="55"/>
                    </a:lnTo>
                    <a:lnTo>
                      <a:pt x="34" y="77"/>
                    </a:lnTo>
                    <a:lnTo>
                      <a:pt x="0" y="122"/>
                    </a:lnTo>
                    <a:lnTo>
                      <a:pt x="0" y="127"/>
                    </a:lnTo>
                    <a:lnTo>
                      <a:pt x="4" y="127"/>
                    </a:lnTo>
                    <a:lnTo>
                      <a:pt x="49" y="93"/>
                    </a:lnTo>
                    <a:lnTo>
                      <a:pt x="71" y="114"/>
                    </a:lnTo>
                    <a:lnTo>
                      <a:pt x="71" y="86"/>
                    </a:lnTo>
                    <a:lnTo>
                      <a:pt x="102" y="59"/>
                    </a:lnTo>
                    <a:lnTo>
                      <a:pt x="114" y="72"/>
                    </a:lnTo>
                    <a:lnTo>
                      <a:pt x="127" y="59"/>
                    </a:lnTo>
                    <a:lnTo>
                      <a:pt x="67" y="0"/>
                    </a:lnTo>
                    <a:close/>
                    <a:moveTo>
                      <a:pt x="55" y="67"/>
                    </a:moveTo>
                    <a:lnTo>
                      <a:pt x="47" y="59"/>
                    </a:lnTo>
                    <a:lnTo>
                      <a:pt x="75" y="31"/>
                    </a:lnTo>
                    <a:lnTo>
                      <a:pt x="83" y="39"/>
                    </a:lnTo>
                    <a:lnTo>
                      <a:pt x="55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2" name="Freeform 118"/>
              <p:cNvSpPr>
                <a:spLocks noEditPoints="1"/>
              </p:cNvSpPr>
              <p:nvPr/>
            </p:nvSpPr>
            <p:spPr bwMode="auto">
              <a:xfrm>
                <a:off x="10274366" y="1367799"/>
                <a:ext cx="246623" cy="166372"/>
              </a:xfrm>
              <a:custGeom>
                <a:avLst/>
                <a:gdLst>
                  <a:gd name="T0" fmla="*/ 17 w 77"/>
                  <a:gd name="T1" fmla="*/ 19 h 52"/>
                  <a:gd name="T2" fmla="*/ 34 w 77"/>
                  <a:gd name="T3" fmla="*/ 36 h 52"/>
                  <a:gd name="T4" fmla="*/ 17 w 77"/>
                  <a:gd name="T5" fmla="*/ 52 h 52"/>
                  <a:gd name="T6" fmla="*/ 0 w 77"/>
                  <a:gd name="T7" fmla="*/ 36 h 52"/>
                  <a:gd name="T8" fmla="*/ 0 w 77"/>
                  <a:gd name="T9" fmla="*/ 33 h 52"/>
                  <a:gd name="T10" fmla="*/ 34 w 77"/>
                  <a:gd name="T11" fmla="*/ 0 h 52"/>
                  <a:gd name="T12" fmla="*/ 34 w 77"/>
                  <a:gd name="T13" fmla="*/ 9 h 52"/>
                  <a:gd name="T14" fmla="*/ 17 w 77"/>
                  <a:gd name="T15" fmla="*/ 16 h 52"/>
                  <a:gd name="T16" fmla="*/ 14 w 77"/>
                  <a:gd name="T17" fmla="*/ 19 h 52"/>
                  <a:gd name="T18" fmla="*/ 17 w 77"/>
                  <a:gd name="T19" fmla="*/ 19 h 52"/>
                  <a:gd name="T20" fmla="*/ 60 w 77"/>
                  <a:gd name="T21" fmla="*/ 19 h 52"/>
                  <a:gd name="T22" fmla="*/ 77 w 77"/>
                  <a:gd name="T23" fmla="*/ 36 h 52"/>
                  <a:gd name="T24" fmla="*/ 60 w 77"/>
                  <a:gd name="T25" fmla="*/ 52 h 52"/>
                  <a:gd name="T26" fmla="*/ 43 w 77"/>
                  <a:gd name="T27" fmla="*/ 36 h 52"/>
                  <a:gd name="T28" fmla="*/ 43 w 77"/>
                  <a:gd name="T29" fmla="*/ 33 h 52"/>
                  <a:gd name="T30" fmla="*/ 77 w 77"/>
                  <a:gd name="T31" fmla="*/ 0 h 52"/>
                  <a:gd name="T32" fmla="*/ 77 w 77"/>
                  <a:gd name="T33" fmla="*/ 9 h 52"/>
                  <a:gd name="T34" fmla="*/ 60 w 77"/>
                  <a:gd name="T35" fmla="*/ 16 h 52"/>
                  <a:gd name="T36" fmla="*/ 58 w 77"/>
                  <a:gd name="T37" fmla="*/ 19 h 52"/>
                  <a:gd name="T38" fmla="*/ 60 w 77"/>
                  <a:gd name="T39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" h="52">
                    <a:moveTo>
                      <a:pt x="17" y="19"/>
                    </a:moveTo>
                    <a:cubicBezTo>
                      <a:pt x="26" y="19"/>
                      <a:pt x="34" y="26"/>
                      <a:pt x="34" y="36"/>
                    </a:cubicBezTo>
                    <a:cubicBezTo>
                      <a:pt x="34" y="45"/>
                      <a:pt x="26" y="52"/>
                      <a:pt x="17" y="52"/>
                    </a:cubicBezTo>
                    <a:cubicBezTo>
                      <a:pt x="8" y="52"/>
                      <a:pt x="0" y="45"/>
                      <a:pt x="0" y="3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7" y="9"/>
                      <a:pt x="21" y="12"/>
                      <a:pt x="17" y="16"/>
                    </a:cubicBezTo>
                    <a:cubicBezTo>
                      <a:pt x="16" y="17"/>
                      <a:pt x="15" y="18"/>
                      <a:pt x="14" y="19"/>
                    </a:cubicBezTo>
                    <a:cubicBezTo>
                      <a:pt x="15" y="19"/>
                      <a:pt x="16" y="19"/>
                      <a:pt x="17" y="19"/>
                    </a:cubicBezTo>
                    <a:close/>
                    <a:moveTo>
                      <a:pt x="60" y="19"/>
                    </a:moveTo>
                    <a:cubicBezTo>
                      <a:pt x="70" y="19"/>
                      <a:pt x="77" y="26"/>
                      <a:pt x="77" y="36"/>
                    </a:cubicBezTo>
                    <a:cubicBezTo>
                      <a:pt x="77" y="45"/>
                      <a:pt x="70" y="52"/>
                      <a:pt x="60" y="52"/>
                    </a:cubicBezTo>
                    <a:cubicBezTo>
                      <a:pt x="51" y="52"/>
                      <a:pt x="43" y="45"/>
                      <a:pt x="43" y="36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15"/>
                      <a:pt x="58" y="0"/>
                      <a:pt x="77" y="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1" y="9"/>
                      <a:pt x="65" y="12"/>
                      <a:pt x="60" y="16"/>
                    </a:cubicBezTo>
                    <a:cubicBezTo>
                      <a:pt x="59" y="17"/>
                      <a:pt x="58" y="18"/>
                      <a:pt x="58" y="19"/>
                    </a:cubicBezTo>
                    <a:cubicBezTo>
                      <a:pt x="58" y="19"/>
                      <a:pt x="59" y="19"/>
                      <a:pt x="6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3" name="Freeform 119"/>
              <p:cNvSpPr/>
              <p:nvPr/>
            </p:nvSpPr>
            <p:spPr bwMode="auto">
              <a:xfrm>
                <a:off x="10213690" y="1782753"/>
                <a:ext cx="383636" cy="364063"/>
              </a:xfrm>
              <a:custGeom>
                <a:avLst/>
                <a:gdLst>
                  <a:gd name="T0" fmla="*/ 78 w 120"/>
                  <a:gd name="T1" fmla="*/ 29 h 114"/>
                  <a:gd name="T2" fmla="*/ 83 w 120"/>
                  <a:gd name="T3" fmla="*/ 0 h 114"/>
                  <a:gd name="T4" fmla="*/ 120 w 120"/>
                  <a:gd name="T5" fmla="*/ 52 h 114"/>
                  <a:gd name="T6" fmla="*/ 68 w 120"/>
                  <a:gd name="T7" fmla="*/ 90 h 114"/>
                  <a:gd name="T8" fmla="*/ 73 w 120"/>
                  <a:gd name="T9" fmla="*/ 60 h 114"/>
                  <a:gd name="T10" fmla="*/ 27 w 120"/>
                  <a:gd name="T11" fmla="*/ 114 h 114"/>
                  <a:gd name="T12" fmla="*/ 78 w 120"/>
                  <a:gd name="T13" fmla="*/ 2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14">
                    <a:moveTo>
                      <a:pt x="78" y="29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21" y="51"/>
                      <a:pt x="18" y="88"/>
                      <a:pt x="27" y="114"/>
                    </a:cubicBezTo>
                    <a:cubicBezTo>
                      <a:pt x="0" y="73"/>
                      <a:pt x="16" y="18"/>
                      <a:pt x="78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4" name="Freeform 120"/>
              <p:cNvSpPr/>
              <p:nvPr/>
            </p:nvSpPr>
            <p:spPr bwMode="auto">
              <a:xfrm>
                <a:off x="10295897" y="1555702"/>
                <a:ext cx="240752" cy="252495"/>
              </a:xfrm>
              <a:custGeom>
                <a:avLst/>
                <a:gdLst>
                  <a:gd name="T0" fmla="*/ 59 w 123"/>
                  <a:gd name="T1" fmla="*/ 129 h 129"/>
                  <a:gd name="T2" fmla="*/ 59 w 123"/>
                  <a:gd name="T3" fmla="*/ 72 h 129"/>
                  <a:gd name="T4" fmla="*/ 0 w 123"/>
                  <a:gd name="T5" fmla="*/ 129 h 129"/>
                  <a:gd name="T6" fmla="*/ 0 w 123"/>
                  <a:gd name="T7" fmla="*/ 0 h 129"/>
                  <a:gd name="T8" fmla="*/ 59 w 123"/>
                  <a:gd name="T9" fmla="*/ 59 h 129"/>
                  <a:gd name="T10" fmla="*/ 59 w 123"/>
                  <a:gd name="T11" fmla="*/ 0 h 129"/>
                  <a:gd name="T12" fmla="*/ 123 w 123"/>
                  <a:gd name="T13" fmla="*/ 65 h 129"/>
                  <a:gd name="T14" fmla="*/ 59 w 123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" h="129">
                    <a:moveTo>
                      <a:pt x="59" y="129"/>
                    </a:moveTo>
                    <a:lnTo>
                      <a:pt x="59" y="72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9"/>
                    </a:lnTo>
                    <a:lnTo>
                      <a:pt x="59" y="0"/>
                    </a:lnTo>
                    <a:lnTo>
                      <a:pt x="123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5" name="Freeform 121"/>
              <p:cNvSpPr/>
              <p:nvPr/>
            </p:nvSpPr>
            <p:spPr bwMode="auto">
              <a:xfrm>
                <a:off x="10051231" y="3280109"/>
                <a:ext cx="303387" cy="303385"/>
              </a:xfrm>
              <a:custGeom>
                <a:avLst/>
                <a:gdLst>
                  <a:gd name="T0" fmla="*/ 95 w 95"/>
                  <a:gd name="T1" fmla="*/ 35 h 95"/>
                  <a:gd name="T2" fmla="*/ 60 w 95"/>
                  <a:gd name="T3" fmla="*/ 35 h 95"/>
                  <a:gd name="T4" fmla="*/ 73 w 95"/>
                  <a:gd name="T5" fmla="*/ 22 h 95"/>
                  <a:gd name="T6" fmla="*/ 48 w 95"/>
                  <a:gd name="T7" fmla="*/ 12 h 95"/>
                  <a:gd name="T8" fmla="*/ 23 w 95"/>
                  <a:gd name="T9" fmla="*/ 22 h 95"/>
                  <a:gd name="T10" fmla="*/ 12 w 95"/>
                  <a:gd name="T11" fmla="*/ 47 h 95"/>
                  <a:gd name="T12" fmla="*/ 23 w 95"/>
                  <a:gd name="T13" fmla="*/ 72 h 95"/>
                  <a:gd name="T14" fmla="*/ 48 w 95"/>
                  <a:gd name="T15" fmla="*/ 83 h 95"/>
                  <a:gd name="T16" fmla="*/ 73 w 95"/>
                  <a:gd name="T17" fmla="*/ 72 h 95"/>
                  <a:gd name="T18" fmla="*/ 74 w 95"/>
                  <a:gd name="T19" fmla="*/ 71 h 95"/>
                  <a:gd name="T20" fmla="*/ 83 w 95"/>
                  <a:gd name="T21" fmla="*/ 78 h 95"/>
                  <a:gd name="T22" fmla="*/ 48 w 95"/>
                  <a:gd name="T23" fmla="*/ 95 h 95"/>
                  <a:gd name="T24" fmla="*/ 0 w 95"/>
                  <a:gd name="T25" fmla="*/ 47 h 95"/>
                  <a:gd name="T26" fmla="*/ 48 w 95"/>
                  <a:gd name="T27" fmla="*/ 0 h 95"/>
                  <a:gd name="T28" fmla="*/ 81 w 95"/>
                  <a:gd name="T29" fmla="*/ 14 h 95"/>
                  <a:gd name="T30" fmla="*/ 95 w 95"/>
                  <a:gd name="T31" fmla="*/ 0 h 95"/>
                  <a:gd name="T32" fmla="*/ 95 w 95"/>
                  <a:gd name="T3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5" y="35"/>
                    </a:moveTo>
                    <a:cubicBezTo>
                      <a:pt x="60" y="35"/>
                      <a:pt x="60" y="35"/>
                      <a:pt x="60" y="35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66" y="15"/>
                      <a:pt x="57" y="12"/>
                      <a:pt x="48" y="12"/>
                    </a:cubicBezTo>
                    <a:cubicBezTo>
                      <a:pt x="38" y="12"/>
                      <a:pt x="29" y="15"/>
                      <a:pt x="23" y="22"/>
                    </a:cubicBezTo>
                    <a:cubicBezTo>
                      <a:pt x="16" y="29"/>
                      <a:pt x="12" y="38"/>
                      <a:pt x="12" y="47"/>
                    </a:cubicBezTo>
                    <a:cubicBezTo>
                      <a:pt x="12" y="57"/>
                      <a:pt x="16" y="66"/>
                      <a:pt x="23" y="72"/>
                    </a:cubicBezTo>
                    <a:cubicBezTo>
                      <a:pt x="29" y="79"/>
                      <a:pt x="38" y="83"/>
                      <a:pt x="48" y="83"/>
                    </a:cubicBezTo>
                    <a:cubicBezTo>
                      <a:pt x="57" y="83"/>
                      <a:pt x="66" y="79"/>
                      <a:pt x="73" y="72"/>
                    </a:cubicBezTo>
                    <a:cubicBezTo>
                      <a:pt x="73" y="72"/>
                      <a:pt x="74" y="71"/>
                      <a:pt x="74" y="71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75" y="88"/>
                      <a:pt x="62" y="95"/>
                      <a:pt x="48" y="95"/>
                    </a:cubicBezTo>
                    <a:cubicBezTo>
                      <a:pt x="22" y="95"/>
                      <a:pt x="0" y="73"/>
                      <a:pt x="0" y="47"/>
                    </a:cubicBezTo>
                    <a:cubicBezTo>
                      <a:pt x="0" y="21"/>
                      <a:pt x="22" y="0"/>
                      <a:pt x="48" y="0"/>
                    </a:cubicBezTo>
                    <a:cubicBezTo>
                      <a:pt x="61" y="0"/>
                      <a:pt x="73" y="5"/>
                      <a:pt x="81" y="14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9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6" name="Freeform 122"/>
              <p:cNvSpPr>
                <a:spLocks noEditPoints="1"/>
              </p:cNvSpPr>
              <p:nvPr/>
            </p:nvSpPr>
            <p:spPr bwMode="auto">
              <a:xfrm>
                <a:off x="9912261" y="2277957"/>
                <a:ext cx="332746" cy="336661"/>
              </a:xfrm>
              <a:custGeom>
                <a:avLst/>
                <a:gdLst>
                  <a:gd name="T0" fmla="*/ 86 w 104"/>
                  <a:gd name="T1" fmla="*/ 0 h 105"/>
                  <a:gd name="T2" fmla="*/ 17 w 104"/>
                  <a:gd name="T3" fmla="*/ 0 h 105"/>
                  <a:gd name="T4" fmla="*/ 0 w 104"/>
                  <a:gd name="T5" fmla="*/ 18 h 105"/>
                  <a:gd name="T6" fmla="*/ 0 w 104"/>
                  <a:gd name="T7" fmla="*/ 87 h 105"/>
                  <a:gd name="T8" fmla="*/ 17 w 104"/>
                  <a:gd name="T9" fmla="*/ 105 h 105"/>
                  <a:gd name="T10" fmla="*/ 86 w 104"/>
                  <a:gd name="T11" fmla="*/ 105 h 105"/>
                  <a:gd name="T12" fmla="*/ 104 w 104"/>
                  <a:gd name="T13" fmla="*/ 87 h 105"/>
                  <a:gd name="T14" fmla="*/ 104 w 104"/>
                  <a:gd name="T15" fmla="*/ 18 h 105"/>
                  <a:gd name="T16" fmla="*/ 86 w 104"/>
                  <a:gd name="T17" fmla="*/ 0 h 105"/>
                  <a:gd name="T18" fmla="*/ 28 w 104"/>
                  <a:gd name="T19" fmla="*/ 85 h 105"/>
                  <a:gd name="T20" fmla="*/ 19 w 104"/>
                  <a:gd name="T21" fmla="*/ 76 h 105"/>
                  <a:gd name="T22" fmla="*/ 28 w 104"/>
                  <a:gd name="T23" fmla="*/ 67 h 105"/>
                  <a:gd name="T24" fmla="*/ 37 w 104"/>
                  <a:gd name="T25" fmla="*/ 76 h 105"/>
                  <a:gd name="T26" fmla="*/ 28 w 104"/>
                  <a:gd name="T27" fmla="*/ 85 h 105"/>
                  <a:gd name="T28" fmla="*/ 50 w 104"/>
                  <a:gd name="T29" fmla="*/ 85 h 105"/>
                  <a:gd name="T30" fmla="*/ 41 w 104"/>
                  <a:gd name="T31" fmla="*/ 63 h 105"/>
                  <a:gd name="T32" fmla="*/ 19 w 104"/>
                  <a:gd name="T33" fmla="*/ 54 h 105"/>
                  <a:gd name="T34" fmla="*/ 19 w 104"/>
                  <a:gd name="T35" fmla="*/ 41 h 105"/>
                  <a:gd name="T36" fmla="*/ 63 w 104"/>
                  <a:gd name="T37" fmla="*/ 85 h 105"/>
                  <a:gd name="T38" fmla="*/ 50 w 104"/>
                  <a:gd name="T39" fmla="*/ 85 h 105"/>
                  <a:gd name="T40" fmla="*/ 73 w 104"/>
                  <a:gd name="T41" fmla="*/ 85 h 105"/>
                  <a:gd name="T42" fmla="*/ 19 w 104"/>
                  <a:gd name="T43" fmla="*/ 31 h 105"/>
                  <a:gd name="T44" fmla="*/ 19 w 104"/>
                  <a:gd name="T45" fmla="*/ 18 h 105"/>
                  <a:gd name="T46" fmla="*/ 86 w 104"/>
                  <a:gd name="T47" fmla="*/ 85 h 105"/>
                  <a:gd name="T48" fmla="*/ 73 w 104"/>
                  <a:gd name="T49" fmla="*/ 8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05">
                    <a:moveTo>
                      <a:pt x="8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7"/>
                      <a:pt x="7" y="105"/>
                      <a:pt x="17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96" y="105"/>
                      <a:pt x="104" y="97"/>
                      <a:pt x="104" y="87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8"/>
                      <a:pt x="96" y="0"/>
                      <a:pt x="86" y="0"/>
                    </a:cubicBezTo>
                    <a:close/>
                    <a:moveTo>
                      <a:pt x="28" y="85"/>
                    </a:moveTo>
                    <a:cubicBezTo>
                      <a:pt x="23" y="85"/>
                      <a:pt x="19" y="81"/>
                      <a:pt x="19" y="76"/>
                    </a:cubicBezTo>
                    <a:cubicBezTo>
                      <a:pt x="19" y="71"/>
                      <a:pt x="23" y="67"/>
                      <a:pt x="28" y="67"/>
                    </a:cubicBezTo>
                    <a:cubicBezTo>
                      <a:pt x="33" y="67"/>
                      <a:pt x="37" y="71"/>
                      <a:pt x="37" y="76"/>
                    </a:cubicBezTo>
                    <a:cubicBezTo>
                      <a:pt x="37" y="81"/>
                      <a:pt x="33" y="85"/>
                      <a:pt x="28" y="85"/>
                    </a:cubicBezTo>
                    <a:close/>
                    <a:moveTo>
                      <a:pt x="50" y="85"/>
                    </a:moveTo>
                    <a:cubicBezTo>
                      <a:pt x="50" y="77"/>
                      <a:pt x="47" y="69"/>
                      <a:pt x="41" y="63"/>
                    </a:cubicBezTo>
                    <a:cubicBezTo>
                      <a:pt x="35" y="57"/>
                      <a:pt x="27" y="54"/>
                      <a:pt x="19" y="54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43" y="41"/>
                      <a:pt x="63" y="61"/>
                      <a:pt x="63" y="85"/>
                    </a:cubicBezTo>
                    <a:cubicBezTo>
                      <a:pt x="50" y="85"/>
                      <a:pt x="50" y="85"/>
                      <a:pt x="50" y="85"/>
                    </a:cubicBezTo>
                    <a:close/>
                    <a:moveTo>
                      <a:pt x="73" y="85"/>
                    </a:moveTo>
                    <a:cubicBezTo>
                      <a:pt x="73" y="55"/>
                      <a:pt x="49" y="31"/>
                      <a:pt x="19" y="31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56" y="18"/>
                      <a:pt x="86" y="48"/>
                      <a:pt x="86" y="85"/>
                    </a:cubicBezTo>
                    <a:cubicBezTo>
                      <a:pt x="73" y="85"/>
                      <a:pt x="73" y="85"/>
                      <a:pt x="7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7" name="Freeform 123"/>
              <p:cNvSpPr>
                <a:spLocks noEditPoints="1"/>
              </p:cNvSpPr>
              <p:nvPr/>
            </p:nvSpPr>
            <p:spPr bwMode="auto">
              <a:xfrm>
                <a:off x="9884858" y="3579580"/>
                <a:ext cx="307301" cy="322959"/>
              </a:xfrm>
              <a:custGeom>
                <a:avLst/>
                <a:gdLst>
                  <a:gd name="T0" fmla="*/ 41 w 96"/>
                  <a:gd name="T1" fmla="*/ 6 h 101"/>
                  <a:gd name="T2" fmla="*/ 42 w 96"/>
                  <a:gd name="T3" fmla="*/ 2 h 101"/>
                  <a:gd name="T4" fmla="*/ 36 w 96"/>
                  <a:gd name="T5" fmla="*/ 0 h 101"/>
                  <a:gd name="T6" fmla="*/ 35 w 96"/>
                  <a:gd name="T7" fmla="*/ 7 h 101"/>
                  <a:gd name="T8" fmla="*/ 0 w 96"/>
                  <a:gd name="T9" fmla="*/ 54 h 101"/>
                  <a:gd name="T10" fmla="*/ 96 w 96"/>
                  <a:gd name="T11" fmla="*/ 54 h 101"/>
                  <a:gd name="T12" fmla="*/ 33 w 96"/>
                  <a:gd name="T13" fmla="*/ 4 h 101"/>
                  <a:gd name="T14" fmla="*/ 38 w 96"/>
                  <a:gd name="T15" fmla="*/ 1 h 101"/>
                  <a:gd name="T16" fmla="*/ 40 w 96"/>
                  <a:gd name="T17" fmla="*/ 5 h 101"/>
                  <a:gd name="T18" fmla="*/ 35 w 96"/>
                  <a:gd name="T19" fmla="*/ 6 h 101"/>
                  <a:gd name="T20" fmla="*/ 73 w 96"/>
                  <a:gd name="T21" fmla="*/ 79 h 101"/>
                  <a:gd name="T22" fmla="*/ 54 w 96"/>
                  <a:gd name="T23" fmla="*/ 81 h 101"/>
                  <a:gd name="T24" fmla="*/ 48 w 96"/>
                  <a:gd name="T25" fmla="*/ 90 h 101"/>
                  <a:gd name="T26" fmla="*/ 13 w 96"/>
                  <a:gd name="T27" fmla="*/ 64 h 101"/>
                  <a:gd name="T28" fmla="*/ 12 w 96"/>
                  <a:gd name="T29" fmla="*/ 58 h 101"/>
                  <a:gd name="T30" fmla="*/ 22 w 96"/>
                  <a:gd name="T31" fmla="*/ 28 h 101"/>
                  <a:gd name="T32" fmla="*/ 42 w 96"/>
                  <a:gd name="T33" fmla="*/ 26 h 101"/>
                  <a:gd name="T34" fmla="*/ 48 w 96"/>
                  <a:gd name="T35" fmla="*/ 17 h 101"/>
                  <a:gd name="T36" fmla="*/ 83 w 96"/>
                  <a:gd name="T37" fmla="*/ 43 h 101"/>
                  <a:gd name="T38" fmla="*/ 84 w 96"/>
                  <a:gd name="T39" fmla="*/ 49 h 101"/>
                  <a:gd name="T40" fmla="*/ 73 w 96"/>
                  <a:gd name="T41" fmla="*/ 79 h 101"/>
                  <a:gd name="T42" fmla="*/ 53 w 96"/>
                  <a:gd name="T43" fmla="*/ 44 h 101"/>
                  <a:gd name="T44" fmla="*/ 43 w 96"/>
                  <a:gd name="T45" fmla="*/ 32 h 101"/>
                  <a:gd name="T46" fmla="*/ 40 w 96"/>
                  <a:gd name="T47" fmla="*/ 46 h 101"/>
                  <a:gd name="T48" fmla="*/ 38 w 96"/>
                  <a:gd name="T49" fmla="*/ 49 h 101"/>
                  <a:gd name="T50" fmla="*/ 26 w 96"/>
                  <a:gd name="T51" fmla="*/ 58 h 101"/>
                  <a:gd name="T52" fmla="*/ 38 w 96"/>
                  <a:gd name="T53" fmla="*/ 59 h 101"/>
                  <a:gd name="T54" fmla="*/ 43 w 96"/>
                  <a:gd name="T55" fmla="*/ 63 h 101"/>
                  <a:gd name="T56" fmla="*/ 53 w 96"/>
                  <a:gd name="T57" fmla="*/ 75 h 101"/>
                  <a:gd name="T58" fmla="*/ 56 w 96"/>
                  <a:gd name="T59" fmla="*/ 61 h 101"/>
                  <a:gd name="T60" fmla="*/ 58 w 96"/>
                  <a:gd name="T61" fmla="*/ 58 h 101"/>
                  <a:gd name="T62" fmla="*/ 70 w 96"/>
                  <a:gd name="T63" fmla="*/ 49 h 101"/>
                  <a:gd name="T64" fmla="*/ 58 w 96"/>
                  <a:gd name="T65" fmla="*/ 48 h 101"/>
                  <a:gd name="T66" fmla="*/ 48 w 96"/>
                  <a:gd name="T67" fmla="*/ 44 h 101"/>
                  <a:gd name="T68" fmla="*/ 48 w 96"/>
                  <a:gd name="T69" fmla="*/ 44 h 101"/>
                  <a:gd name="T70" fmla="*/ 48 w 96"/>
                  <a:gd name="T71" fmla="*/ 44 h 101"/>
                  <a:gd name="T72" fmla="*/ 49 w 96"/>
                  <a:gd name="T73" fmla="*/ 44 h 101"/>
                  <a:gd name="T74" fmla="*/ 52 w 96"/>
                  <a:gd name="T75" fmla="*/ 45 h 101"/>
                  <a:gd name="T76" fmla="*/ 39 w 96"/>
                  <a:gd name="T77" fmla="*/ 57 h 101"/>
                  <a:gd name="T78" fmla="*/ 46 w 96"/>
                  <a:gd name="T79" fmla="*/ 44 h 101"/>
                  <a:gd name="T80" fmla="*/ 53 w 96"/>
                  <a:gd name="T81" fmla="*/ 62 h 101"/>
                  <a:gd name="T82" fmla="*/ 50 w 96"/>
                  <a:gd name="T83" fmla="*/ 63 h 101"/>
                  <a:gd name="T84" fmla="*/ 47 w 96"/>
                  <a:gd name="T85" fmla="*/ 63 h 101"/>
                  <a:gd name="T86" fmla="*/ 47 w 96"/>
                  <a:gd name="T87" fmla="*/ 63 h 101"/>
                  <a:gd name="T88" fmla="*/ 51 w 96"/>
                  <a:gd name="T89" fmla="*/ 57 h 101"/>
                  <a:gd name="T90" fmla="*/ 57 w 96"/>
                  <a:gd name="T9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6" h="101">
                    <a:moveTo>
                      <a:pt x="48" y="6"/>
                    </a:moveTo>
                    <a:cubicBezTo>
                      <a:pt x="46" y="6"/>
                      <a:pt x="43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5"/>
                      <a:pt x="43" y="4"/>
                      <a:pt x="42" y="2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0"/>
                      <a:pt x="31" y="3"/>
                      <a:pt x="32" y="5"/>
                    </a:cubicBezTo>
                    <a:cubicBezTo>
                      <a:pt x="32" y="6"/>
                      <a:pt x="33" y="7"/>
                      <a:pt x="35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15" y="13"/>
                      <a:pt x="0" y="32"/>
                      <a:pt x="0" y="54"/>
                    </a:cubicBezTo>
                    <a:cubicBezTo>
                      <a:pt x="0" y="80"/>
                      <a:pt x="22" y="101"/>
                      <a:pt x="48" y="101"/>
                    </a:cubicBezTo>
                    <a:cubicBezTo>
                      <a:pt x="74" y="101"/>
                      <a:pt x="96" y="80"/>
                      <a:pt x="96" y="54"/>
                    </a:cubicBezTo>
                    <a:cubicBezTo>
                      <a:pt x="96" y="27"/>
                      <a:pt x="74" y="6"/>
                      <a:pt x="48" y="6"/>
                    </a:cubicBezTo>
                    <a:close/>
                    <a:moveTo>
                      <a:pt x="33" y="4"/>
                    </a:moveTo>
                    <a:cubicBezTo>
                      <a:pt x="33" y="3"/>
                      <a:pt x="35" y="2"/>
                      <a:pt x="37" y="1"/>
                    </a:cubicBezTo>
                    <a:cubicBezTo>
                      <a:pt x="37" y="1"/>
                      <a:pt x="37" y="1"/>
                      <a:pt x="38" y="1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1" y="4"/>
                      <a:pt x="41" y="4"/>
                      <a:pt x="40" y="5"/>
                    </a:cubicBezTo>
                    <a:cubicBezTo>
                      <a:pt x="39" y="4"/>
                      <a:pt x="38" y="4"/>
                      <a:pt x="37" y="4"/>
                    </a:cubicBezTo>
                    <a:cubicBezTo>
                      <a:pt x="36" y="5"/>
                      <a:pt x="36" y="5"/>
                      <a:pt x="35" y="6"/>
                    </a:cubicBezTo>
                    <a:cubicBezTo>
                      <a:pt x="34" y="6"/>
                      <a:pt x="33" y="5"/>
                      <a:pt x="33" y="4"/>
                    </a:cubicBezTo>
                    <a:close/>
                    <a:moveTo>
                      <a:pt x="73" y="79"/>
                    </a:moveTo>
                    <a:cubicBezTo>
                      <a:pt x="69" y="84"/>
                      <a:pt x="64" y="87"/>
                      <a:pt x="58" y="88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90"/>
                      <a:pt x="50" y="90"/>
                      <a:pt x="48" y="90"/>
                    </a:cubicBezTo>
                    <a:cubicBezTo>
                      <a:pt x="38" y="90"/>
                      <a:pt x="29" y="86"/>
                      <a:pt x="22" y="79"/>
                    </a:cubicBezTo>
                    <a:cubicBezTo>
                      <a:pt x="18" y="75"/>
                      <a:pt x="15" y="70"/>
                      <a:pt x="13" y="64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5"/>
                      <a:pt x="12" y="54"/>
                    </a:cubicBezTo>
                    <a:cubicBezTo>
                      <a:pt x="12" y="44"/>
                      <a:pt x="15" y="35"/>
                      <a:pt x="22" y="28"/>
                    </a:cubicBezTo>
                    <a:cubicBezTo>
                      <a:pt x="27" y="24"/>
                      <a:pt x="32" y="21"/>
                      <a:pt x="38" y="19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8"/>
                      <a:pt x="46" y="17"/>
                      <a:pt x="48" y="17"/>
                    </a:cubicBezTo>
                    <a:cubicBezTo>
                      <a:pt x="58" y="17"/>
                      <a:pt x="67" y="21"/>
                      <a:pt x="73" y="28"/>
                    </a:cubicBezTo>
                    <a:cubicBezTo>
                      <a:pt x="78" y="32"/>
                      <a:pt x="81" y="38"/>
                      <a:pt x="83" y="43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4" y="50"/>
                      <a:pt x="84" y="52"/>
                      <a:pt x="84" y="54"/>
                    </a:cubicBezTo>
                    <a:cubicBezTo>
                      <a:pt x="84" y="63"/>
                      <a:pt x="80" y="72"/>
                      <a:pt x="73" y="79"/>
                    </a:cubicBezTo>
                    <a:close/>
                    <a:moveTo>
                      <a:pt x="73" y="29"/>
                    </a:moveTo>
                    <a:cubicBezTo>
                      <a:pt x="53" y="44"/>
                      <a:pt x="53" y="44"/>
                      <a:pt x="53" y="44"/>
                    </a:cubicBezTo>
                    <a:cubicBezTo>
                      <a:pt x="52" y="43"/>
                      <a:pt x="50" y="43"/>
                      <a:pt x="48" y="4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0" y="45"/>
                      <a:pt x="40" y="46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7" y="52"/>
                      <a:pt x="37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4"/>
                      <a:pt x="46" y="65"/>
                      <a:pt x="47" y="6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4" y="63"/>
                      <a:pt x="55" y="62"/>
                      <a:pt x="56" y="6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9" y="56"/>
                      <a:pt x="59" y="54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8"/>
                    </a:cubicBezTo>
                    <a:lnTo>
                      <a:pt x="73" y="29"/>
                    </a:ln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46" y="44"/>
                    </a:moveTo>
                    <a:cubicBezTo>
                      <a:pt x="47" y="44"/>
                      <a:pt x="47" y="44"/>
                      <a:pt x="48" y="44"/>
                    </a:cubicBezTo>
                    <a:cubicBezTo>
                      <a:pt x="48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50" y="44"/>
                      <a:pt x="51" y="44"/>
                      <a:pt x="52" y="45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6"/>
                      <a:pt x="39" y="56"/>
                    </a:cubicBezTo>
                    <a:cubicBezTo>
                      <a:pt x="37" y="50"/>
                      <a:pt x="41" y="45"/>
                      <a:pt x="46" y="44"/>
                    </a:cubicBezTo>
                    <a:close/>
                    <a:moveTo>
                      <a:pt x="53" y="62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2" y="62"/>
                      <a:pt x="51" y="63"/>
                      <a:pt x="50" y="63"/>
                    </a:cubicBezTo>
                    <a:cubicBezTo>
                      <a:pt x="49" y="63"/>
                      <a:pt x="49" y="63"/>
                      <a:pt x="48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6" y="63"/>
                      <a:pt x="45" y="63"/>
                      <a:pt x="44" y="62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1"/>
                      <a:pt x="57" y="52"/>
                    </a:cubicBezTo>
                    <a:cubicBezTo>
                      <a:pt x="58" y="56"/>
                      <a:pt x="56" y="60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0" name="Freeform 124"/>
              <p:cNvSpPr/>
              <p:nvPr/>
            </p:nvSpPr>
            <p:spPr bwMode="auto">
              <a:xfrm>
                <a:off x="9763504" y="2679209"/>
                <a:ext cx="340575" cy="340575"/>
              </a:xfrm>
              <a:custGeom>
                <a:avLst/>
                <a:gdLst>
                  <a:gd name="T0" fmla="*/ 90 w 107"/>
                  <a:gd name="T1" fmla="*/ 74 h 107"/>
                  <a:gd name="T2" fmla="*/ 78 w 107"/>
                  <a:gd name="T3" fmla="*/ 79 h 107"/>
                  <a:gd name="T4" fmla="*/ 33 w 107"/>
                  <a:gd name="T5" fmla="*/ 56 h 107"/>
                  <a:gd name="T6" fmla="*/ 34 w 107"/>
                  <a:gd name="T7" fmla="*/ 54 h 107"/>
                  <a:gd name="T8" fmla="*/ 33 w 107"/>
                  <a:gd name="T9" fmla="*/ 51 h 107"/>
                  <a:gd name="T10" fmla="*/ 78 w 107"/>
                  <a:gd name="T11" fmla="*/ 29 h 107"/>
                  <a:gd name="T12" fmla="*/ 90 w 107"/>
                  <a:gd name="T13" fmla="*/ 34 h 107"/>
                  <a:gd name="T14" fmla="*/ 107 w 107"/>
                  <a:gd name="T15" fmla="*/ 17 h 107"/>
                  <a:gd name="T16" fmla="*/ 90 w 107"/>
                  <a:gd name="T17" fmla="*/ 0 h 107"/>
                  <a:gd name="T18" fmla="*/ 74 w 107"/>
                  <a:gd name="T19" fmla="*/ 17 h 107"/>
                  <a:gd name="T20" fmla="*/ 74 w 107"/>
                  <a:gd name="T21" fmla="*/ 20 h 107"/>
                  <a:gd name="T22" fmla="*/ 29 w 107"/>
                  <a:gd name="T23" fmla="*/ 42 h 107"/>
                  <a:gd name="T24" fmla="*/ 17 w 107"/>
                  <a:gd name="T25" fmla="*/ 37 h 107"/>
                  <a:gd name="T26" fmla="*/ 0 w 107"/>
                  <a:gd name="T27" fmla="*/ 54 h 107"/>
                  <a:gd name="T28" fmla="*/ 17 w 107"/>
                  <a:gd name="T29" fmla="*/ 70 h 107"/>
                  <a:gd name="T30" fmla="*/ 29 w 107"/>
                  <a:gd name="T31" fmla="*/ 65 h 107"/>
                  <a:gd name="T32" fmla="*/ 74 w 107"/>
                  <a:gd name="T33" fmla="*/ 88 h 107"/>
                  <a:gd name="T34" fmla="*/ 74 w 107"/>
                  <a:gd name="T35" fmla="*/ 90 h 107"/>
                  <a:gd name="T36" fmla="*/ 90 w 107"/>
                  <a:gd name="T37" fmla="*/ 107 h 107"/>
                  <a:gd name="T38" fmla="*/ 107 w 107"/>
                  <a:gd name="T39" fmla="*/ 90 h 107"/>
                  <a:gd name="T40" fmla="*/ 90 w 107"/>
                  <a:gd name="T41" fmla="*/ 7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107">
                    <a:moveTo>
                      <a:pt x="90" y="74"/>
                    </a:moveTo>
                    <a:cubicBezTo>
                      <a:pt x="86" y="74"/>
                      <a:pt x="81" y="76"/>
                      <a:pt x="78" y="7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6"/>
                      <a:pt x="34" y="55"/>
                      <a:pt x="34" y="54"/>
                    </a:cubicBezTo>
                    <a:cubicBezTo>
                      <a:pt x="34" y="53"/>
                      <a:pt x="34" y="52"/>
                      <a:pt x="33" y="51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81" y="32"/>
                      <a:pt x="86" y="34"/>
                      <a:pt x="90" y="34"/>
                    </a:cubicBezTo>
                    <a:cubicBezTo>
                      <a:pt x="100" y="34"/>
                      <a:pt x="107" y="26"/>
                      <a:pt x="107" y="17"/>
                    </a:cubicBezTo>
                    <a:cubicBezTo>
                      <a:pt x="107" y="8"/>
                      <a:pt x="100" y="0"/>
                      <a:pt x="90" y="0"/>
                    </a:cubicBezTo>
                    <a:cubicBezTo>
                      <a:pt x="81" y="0"/>
                      <a:pt x="74" y="8"/>
                      <a:pt x="74" y="17"/>
                    </a:cubicBezTo>
                    <a:cubicBezTo>
                      <a:pt x="74" y="18"/>
                      <a:pt x="74" y="19"/>
                      <a:pt x="74" y="20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6" y="39"/>
                      <a:pt x="22" y="37"/>
                      <a:pt x="17" y="37"/>
                    </a:cubicBezTo>
                    <a:cubicBezTo>
                      <a:pt x="8" y="37"/>
                      <a:pt x="0" y="45"/>
                      <a:pt x="0" y="54"/>
                    </a:cubicBezTo>
                    <a:cubicBezTo>
                      <a:pt x="0" y="63"/>
                      <a:pt x="8" y="70"/>
                      <a:pt x="17" y="70"/>
                    </a:cubicBezTo>
                    <a:cubicBezTo>
                      <a:pt x="22" y="70"/>
                      <a:pt x="26" y="68"/>
                      <a:pt x="29" y="65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74" y="89"/>
                      <a:pt x="74" y="90"/>
                      <a:pt x="74" y="90"/>
                    </a:cubicBezTo>
                    <a:cubicBezTo>
                      <a:pt x="74" y="100"/>
                      <a:pt x="81" y="107"/>
                      <a:pt x="90" y="107"/>
                    </a:cubicBezTo>
                    <a:cubicBezTo>
                      <a:pt x="100" y="107"/>
                      <a:pt x="107" y="100"/>
                      <a:pt x="107" y="90"/>
                    </a:cubicBezTo>
                    <a:cubicBezTo>
                      <a:pt x="107" y="81"/>
                      <a:pt x="100" y="74"/>
                      <a:pt x="9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1" name="Freeform 125"/>
              <p:cNvSpPr>
                <a:spLocks noEditPoints="1"/>
              </p:cNvSpPr>
              <p:nvPr/>
            </p:nvSpPr>
            <p:spPr bwMode="auto">
              <a:xfrm>
                <a:off x="9875071" y="1874748"/>
                <a:ext cx="324917" cy="352319"/>
              </a:xfrm>
              <a:custGeom>
                <a:avLst/>
                <a:gdLst>
                  <a:gd name="T0" fmla="*/ 13 w 102"/>
                  <a:gd name="T1" fmla="*/ 100 h 110"/>
                  <a:gd name="T2" fmla="*/ 24 w 102"/>
                  <a:gd name="T3" fmla="*/ 110 h 110"/>
                  <a:gd name="T4" fmla="*/ 34 w 102"/>
                  <a:gd name="T5" fmla="*/ 100 h 110"/>
                  <a:gd name="T6" fmla="*/ 34 w 102"/>
                  <a:gd name="T7" fmla="*/ 100 h 110"/>
                  <a:gd name="T8" fmla="*/ 24 w 102"/>
                  <a:gd name="T9" fmla="*/ 89 h 110"/>
                  <a:gd name="T10" fmla="*/ 13 w 102"/>
                  <a:gd name="T11" fmla="*/ 100 h 110"/>
                  <a:gd name="T12" fmla="*/ 82 w 102"/>
                  <a:gd name="T13" fmla="*/ 100 h 110"/>
                  <a:gd name="T14" fmla="*/ 92 w 102"/>
                  <a:gd name="T15" fmla="*/ 110 h 110"/>
                  <a:gd name="T16" fmla="*/ 102 w 102"/>
                  <a:gd name="T17" fmla="*/ 100 h 110"/>
                  <a:gd name="T18" fmla="*/ 102 w 102"/>
                  <a:gd name="T19" fmla="*/ 100 h 110"/>
                  <a:gd name="T20" fmla="*/ 92 w 102"/>
                  <a:gd name="T21" fmla="*/ 89 h 110"/>
                  <a:gd name="T22" fmla="*/ 82 w 102"/>
                  <a:gd name="T23" fmla="*/ 100 h 110"/>
                  <a:gd name="T24" fmla="*/ 102 w 102"/>
                  <a:gd name="T25" fmla="*/ 55 h 110"/>
                  <a:gd name="T26" fmla="*/ 102 w 102"/>
                  <a:gd name="T27" fmla="*/ 14 h 110"/>
                  <a:gd name="T28" fmla="*/ 13 w 102"/>
                  <a:gd name="T29" fmla="*/ 14 h 110"/>
                  <a:gd name="T30" fmla="*/ 0 w 102"/>
                  <a:gd name="T31" fmla="*/ 0 h 110"/>
                  <a:gd name="T32" fmla="*/ 0 w 102"/>
                  <a:gd name="T33" fmla="*/ 7 h 110"/>
                  <a:gd name="T34" fmla="*/ 7 w 102"/>
                  <a:gd name="T35" fmla="*/ 14 h 110"/>
                  <a:gd name="T36" fmla="*/ 12 w 102"/>
                  <a:gd name="T37" fmla="*/ 58 h 110"/>
                  <a:gd name="T38" fmla="*/ 7 w 102"/>
                  <a:gd name="T39" fmla="*/ 69 h 110"/>
                  <a:gd name="T40" fmla="*/ 20 w 102"/>
                  <a:gd name="T41" fmla="*/ 82 h 110"/>
                  <a:gd name="T42" fmla="*/ 102 w 102"/>
                  <a:gd name="T43" fmla="*/ 82 h 110"/>
                  <a:gd name="T44" fmla="*/ 102 w 102"/>
                  <a:gd name="T45" fmla="*/ 76 h 110"/>
                  <a:gd name="T46" fmla="*/ 20 w 102"/>
                  <a:gd name="T47" fmla="*/ 76 h 110"/>
                  <a:gd name="T48" fmla="*/ 13 w 102"/>
                  <a:gd name="T49" fmla="*/ 69 h 110"/>
                  <a:gd name="T50" fmla="*/ 13 w 102"/>
                  <a:gd name="T51" fmla="*/ 69 h 110"/>
                  <a:gd name="T52" fmla="*/ 102 w 102"/>
                  <a:gd name="T53" fmla="*/ 5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2" h="110">
                    <a:moveTo>
                      <a:pt x="13" y="100"/>
                    </a:moveTo>
                    <a:cubicBezTo>
                      <a:pt x="13" y="105"/>
                      <a:pt x="18" y="110"/>
                      <a:pt x="24" y="110"/>
                    </a:cubicBezTo>
                    <a:cubicBezTo>
                      <a:pt x="29" y="110"/>
                      <a:pt x="34" y="105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94"/>
                      <a:pt x="29" y="89"/>
                      <a:pt x="24" y="89"/>
                    </a:cubicBezTo>
                    <a:cubicBezTo>
                      <a:pt x="18" y="89"/>
                      <a:pt x="13" y="94"/>
                      <a:pt x="13" y="100"/>
                    </a:cubicBezTo>
                    <a:close/>
                    <a:moveTo>
                      <a:pt x="82" y="100"/>
                    </a:moveTo>
                    <a:cubicBezTo>
                      <a:pt x="82" y="105"/>
                      <a:pt x="86" y="110"/>
                      <a:pt x="92" y="110"/>
                    </a:cubicBezTo>
                    <a:cubicBezTo>
                      <a:pt x="98" y="110"/>
                      <a:pt x="102" y="105"/>
                      <a:pt x="102" y="100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102" y="94"/>
                      <a:pt x="98" y="89"/>
                      <a:pt x="92" y="89"/>
                    </a:cubicBezTo>
                    <a:cubicBezTo>
                      <a:pt x="86" y="89"/>
                      <a:pt x="82" y="94"/>
                      <a:pt x="82" y="100"/>
                    </a:cubicBezTo>
                    <a:close/>
                    <a:moveTo>
                      <a:pt x="102" y="55"/>
                    </a:moveTo>
                    <a:cubicBezTo>
                      <a:pt x="102" y="14"/>
                      <a:pt x="102" y="14"/>
                      <a:pt x="10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6"/>
                      <a:pt x="7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7"/>
                      <a:pt x="7" y="10"/>
                      <a:pt x="7" y="14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9" y="61"/>
                      <a:pt x="7" y="64"/>
                      <a:pt x="7" y="69"/>
                    </a:cubicBezTo>
                    <a:cubicBezTo>
                      <a:pt x="7" y="76"/>
                      <a:pt x="13" y="82"/>
                      <a:pt x="20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16" y="76"/>
                      <a:pt x="13" y="73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lnTo>
                      <a:pt x="102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3" name="Freeform 126"/>
              <p:cNvSpPr>
                <a:spLocks noEditPoints="1"/>
              </p:cNvSpPr>
              <p:nvPr/>
            </p:nvSpPr>
            <p:spPr bwMode="auto">
              <a:xfrm>
                <a:off x="9965108" y="1600722"/>
                <a:ext cx="274026" cy="268153"/>
              </a:xfrm>
              <a:custGeom>
                <a:avLst/>
                <a:gdLst>
                  <a:gd name="T0" fmla="*/ 82 w 86"/>
                  <a:gd name="T1" fmla="*/ 47 h 84"/>
                  <a:gd name="T2" fmla="*/ 82 w 86"/>
                  <a:gd name="T3" fmla="*/ 42 h 84"/>
                  <a:gd name="T4" fmla="*/ 43 w 86"/>
                  <a:gd name="T5" fmla="*/ 3 h 84"/>
                  <a:gd name="T6" fmla="*/ 36 w 86"/>
                  <a:gd name="T7" fmla="*/ 4 h 84"/>
                  <a:gd name="T8" fmla="*/ 24 w 86"/>
                  <a:gd name="T9" fmla="*/ 0 h 84"/>
                  <a:gd name="T10" fmla="*/ 0 w 86"/>
                  <a:gd name="T11" fmla="*/ 23 h 84"/>
                  <a:gd name="T12" fmla="*/ 4 w 86"/>
                  <a:gd name="T13" fmla="*/ 36 h 84"/>
                  <a:gd name="T14" fmla="*/ 4 w 86"/>
                  <a:gd name="T15" fmla="*/ 42 h 84"/>
                  <a:gd name="T16" fmla="*/ 43 w 86"/>
                  <a:gd name="T17" fmla="*/ 81 h 84"/>
                  <a:gd name="T18" fmla="*/ 50 w 86"/>
                  <a:gd name="T19" fmla="*/ 80 h 84"/>
                  <a:gd name="T20" fmla="*/ 62 w 86"/>
                  <a:gd name="T21" fmla="*/ 84 h 84"/>
                  <a:gd name="T22" fmla="*/ 86 w 86"/>
                  <a:gd name="T23" fmla="*/ 61 h 84"/>
                  <a:gd name="T24" fmla="*/ 82 w 86"/>
                  <a:gd name="T25" fmla="*/ 47 h 84"/>
                  <a:gd name="T26" fmla="*/ 46 w 86"/>
                  <a:gd name="T27" fmla="*/ 71 h 84"/>
                  <a:gd name="T28" fmla="*/ 23 w 86"/>
                  <a:gd name="T29" fmla="*/ 64 h 84"/>
                  <a:gd name="T30" fmla="*/ 24 w 86"/>
                  <a:gd name="T31" fmla="*/ 51 h 84"/>
                  <a:gd name="T32" fmla="*/ 34 w 86"/>
                  <a:gd name="T33" fmla="*/ 59 h 84"/>
                  <a:gd name="T34" fmla="*/ 52 w 86"/>
                  <a:gd name="T35" fmla="*/ 58 h 84"/>
                  <a:gd name="T36" fmla="*/ 41 w 86"/>
                  <a:gd name="T37" fmla="*/ 47 h 84"/>
                  <a:gd name="T38" fmla="*/ 20 w 86"/>
                  <a:gd name="T39" fmla="*/ 30 h 84"/>
                  <a:gd name="T40" fmla="*/ 37 w 86"/>
                  <a:gd name="T41" fmla="*/ 13 h 84"/>
                  <a:gd name="T42" fmla="*/ 61 w 86"/>
                  <a:gd name="T43" fmla="*/ 19 h 84"/>
                  <a:gd name="T44" fmla="*/ 59 w 86"/>
                  <a:gd name="T45" fmla="*/ 31 h 84"/>
                  <a:gd name="T46" fmla="*/ 42 w 86"/>
                  <a:gd name="T47" fmla="*/ 22 h 84"/>
                  <a:gd name="T48" fmla="*/ 38 w 86"/>
                  <a:gd name="T49" fmla="*/ 35 h 84"/>
                  <a:gd name="T50" fmla="*/ 66 w 86"/>
                  <a:gd name="T51" fmla="*/ 49 h 84"/>
                  <a:gd name="T52" fmla="*/ 46 w 86"/>
                  <a:gd name="T53" fmla="*/ 7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4">
                    <a:moveTo>
                      <a:pt x="82" y="47"/>
                    </a:moveTo>
                    <a:cubicBezTo>
                      <a:pt x="82" y="46"/>
                      <a:pt x="82" y="44"/>
                      <a:pt x="82" y="42"/>
                    </a:cubicBezTo>
                    <a:cubicBezTo>
                      <a:pt x="82" y="21"/>
                      <a:pt x="64" y="3"/>
                      <a:pt x="43" y="3"/>
                    </a:cubicBezTo>
                    <a:cubicBezTo>
                      <a:pt x="41" y="3"/>
                      <a:pt x="39" y="3"/>
                      <a:pt x="36" y="4"/>
                    </a:cubicBezTo>
                    <a:cubicBezTo>
                      <a:pt x="33" y="1"/>
                      <a:pt x="28" y="0"/>
                      <a:pt x="24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8"/>
                      <a:pt x="2" y="32"/>
                      <a:pt x="4" y="36"/>
                    </a:cubicBezTo>
                    <a:cubicBezTo>
                      <a:pt x="4" y="38"/>
                      <a:pt x="4" y="40"/>
                      <a:pt x="4" y="42"/>
                    </a:cubicBezTo>
                    <a:cubicBezTo>
                      <a:pt x="4" y="64"/>
                      <a:pt x="21" y="81"/>
                      <a:pt x="43" y="81"/>
                    </a:cubicBezTo>
                    <a:cubicBezTo>
                      <a:pt x="45" y="81"/>
                      <a:pt x="48" y="81"/>
                      <a:pt x="50" y="80"/>
                    </a:cubicBezTo>
                    <a:cubicBezTo>
                      <a:pt x="54" y="83"/>
                      <a:pt x="58" y="84"/>
                      <a:pt x="62" y="84"/>
                    </a:cubicBezTo>
                    <a:cubicBezTo>
                      <a:pt x="75" y="84"/>
                      <a:pt x="86" y="73"/>
                      <a:pt x="86" y="61"/>
                    </a:cubicBezTo>
                    <a:cubicBezTo>
                      <a:pt x="86" y="56"/>
                      <a:pt x="84" y="51"/>
                      <a:pt x="82" y="47"/>
                    </a:cubicBezTo>
                    <a:close/>
                    <a:moveTo>
                      <a:pt x="46" y="71"/>
                    </a:moveTo>
                    <a:cubicBezTo>
                      <a:pt x="34" y="71"/>
                      <a:pt x="28" y="69"/>
                      <a:pt x="23" y="64"/>
                    </a:cubicBezTo>
                    <a:cubicBezTo>
                      <a:pt x="17" y="58"/>
                      <a:pt x="19" y="52"/>
                      <a:pt x="24" y="51"/>
                    </a:cubicBezTo>
                    <a:cubicBezTo>
                      <a:pt x="29" y="51"/>
                      <a:pt x="32" y="57"/>
                      <a:pt x="34" y="59"/>
                    </a:cubicBezTo>
                    <a:cubicBezTo>
                      <a:pt x="37" y="60"/>
                      <a:pt x="47" y="64"/>
                      <a:pt x="52" y="58"/>
                    </a:cubicBezTo>
                    <a:cubicBezTo>
                      <a:pt x="58" y="51"/>
                      <a:pt x="48" y="48"/>
                      <a:pt x="41" y="47"/>
                    </a:cubicBezTo>
                    <a:cubicBezTo>
                      <a:pt x="32" y="46"/>
                      <a:pt x="19" y="40"/>
                      <a:pt x="20" y="30"/>
                    </a:cubicBezTo>
                    <a:cubicBezTo>
                      <a:pt x="21" y="19"/>
                      <a:pt x="29" y="14"/>
                      <a:pt x="37" y="13"/>
                    </a:cubicBezTo>
                    <a:cubicBezTo>
                      <a:pt x="48" y="12"/>
                      <a:pt x="55" y="15"/>
                      <a:pt x="61" y="19"/>
                    </a:cubicBezTo>
                    <a:cubicBezTo>
                      <a:pt x="67" y="25"/>
                      <a:pt x="63" y="31"/>
                      <a:pt x="59" y="31"/>
                    </a:cubicBezTo>
                    <a:cubicBezTo>
                      <a:pt x="55" y="32"/>
                      <a:pt x="51" y="22"/>
                      <a:pt x="42" y="22"/>
                    </a:cubicBezTo>
                    <a:cubicBezTo>
                      <a:pt x="33" y="22"/>
                      <a:pt x="27" y="32"/>
                      <a:pt x="38" y="35"/>
                    </a:cubicBezTo>
                    <a:cubicBezTo>
                      <a:pt x="49" y="37"/>
                      <a:pt x="61" y="38"/>
                      <a:pt x="66" y="49"/>
                    </a:cubicBezTo>
                    <a:cubicBezTo>
                      <a:pt x="70" y="59"/>
                      <a:pt x="59" y="70"/>
                      <a:pt x="4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7" name="Freeform 127"/>
              <p:cNvSpPr>
                <a:spLocks noEditPoints="1"/>
              </p:cNvSpPr>
              <p:nvPr/>
            </p:nvSpPr>
            <p:spPr bwMode="auto">
              <a:xfrm>
                <a:off x="10082548" y="1367799"/>
                <a:ext cx="152672" cy="199648"/>
              </a:xfrm>
              <a:custGeom>
                <a:avLst/>
                <a:gdLst>
                  <a:gd name="T0" fmla="*/ 42 w 48"/>
                  <a:gd name="T1" fmla="*/ 8 h 63"/>
                  <a:gd name="T2" fmla="*/ 6 w 48"/>
                  <a:gd name="T3" fmla="*/ 8 h 63"/>
                  <a:gd name="T4" fmla="*/ 0 w 48"/>
                  <a:gd name="T5" fmla="*/ 14 h 63"/>
                  <a:gd name="T6" fmla="*/ 0 w 48"/>
                  <a:gd name="T7" fmla="*/ 16 h 63"/>
                  <a:gd name="T8" fmla="*/ 48 w 48"/>
                  <a:gd name="T9" fmla="*/ 16 h 63"/>
                  <a:gd name="T10" fmla="*/ 48 w 48"/>
                  <a:gd name="T11" fmla="*/ 14 h 63"/>
                  <a:gd name="T12" fmla="*/ 42 w 48"/>
                  <a:gd name="T13" fmla="*/ 8 h 63"/>
                  <a:gd name="T14" fmla="*/ 31 w 48"/>
                  <a:gd name="T15" fmla="*/ 4 h 63"/>
                  <a:gd name="T16" fmla="*/ 32 w 48"/>
                  <a:gd name="T17" fmla="*/ 10 h 63"/>
                  <a:gd name="T18" fmla="*/ 16 w 48"/>
                  <a:gd name="T19" fmla="*/ 10 h 63"/>
                  <a:gd name="T20" fmla="*/ 17 w 48"/>
                  <a:gd name="T21" fmla="*/ 4 h 63"/>
                  <a:gd name="T22" fmla="*/ 31 w 48"/>
                  <a:gd name="T23" fmla="*/ 4 h 63"/>
                  <a:gd name="T24" fmla="*/ 32 w 48"/>
                  <a:gd name="T25" fmla="*/ 0 h 63"/>
                  <a:gd name="T26" fmla="*/ 16 w 48"/>
                  <a:gd name="T27" fmla="*/ 0 h 63"/>
                  <a:gd name="T28" fmla="*/ 13 w 48"/>
                  <a:gd name="T29" fmla="*/ 3 h 63"/>
                  <a:gd name="T30" fmla="*/ 12 w 48"/>
                  <a:gd name="T31" fmla="*/ 11 h 63"/>
                  <a:gd name="T32" fmla="*/ 14 w 48"/>
                  <a:gd name="T33" fmla="*/ 14 h 63"/>
                  <a:gd name="T34" fmla="*/ 34 w 48"/>
                  <a:gd name="T35" fmla="*/ 14 h 63"/>
                  <a:gd name="T36" fmla="*/ 36 w 48"/>
                  <a:gd name="T37" fmla="*/ 11 h 63"/>
                  <a:gd name="T38" fmla="*/ 35 w 48"/>
                  <a:gd name="T39" fmla="*/ 3 h 63"/>
                  <a:gd name="T40" fmla="*/ 32 w 48"/>
                  <a:gd name="T41" fmla="*/ 0 h 63"/>
                  <a:gd name="T42" fmla="*/ 43 w 48"/>
                  <a:gd name="T43" fmla="*/ 20 h 63"/>
                  <a:gd name="T44" fmla="*/ 5 w 48"/>
                  <a:gd name="T45" fmla="*/ 20 h 63"/>
                  <a:gd name="T46" fmla="*/ 2 w 48"/>
                  <a:gd name="T47" fmla="*/ 24 h 63"/>
                  <a:gd name="T48" fmla="*/ 5 w 48"/>
                  <a:gd name="T49" fmla="*/ 59 h 63"/>
                  <a:gd name="T50" fmla="*/ 9 w 48"/>
                  <a:gd name="T51" fmla="*/ 63 h 63"/>
                  <a:gd name="T52" fmla="*/ 39 w 48"/>
                  <a:gd name="T53" fmla="*/ 63 h 63"/>
                  <a:gd name="T54" fmla="*/ 43 w 48"/>
                  <a:gd name="T55" fmla="*/ 59 h 63"/>
                  <a:gd name="T56" fmla="*/ 46 w 48"/>
                  <a:gd name="T57" fmla="*/ 24 h 63"/>
                  <a:gd name="T58" fmla="*/ 43 w 48"/>
                  <a:gd name="T59" fmla="*/ 20 h 63"/>
                  <a:gd name="T60" fmla="*/ 16 w 48"/>
                  <a:gd name="T61" fmla="*/ 55 h 63"/>
                  <a:gd name="T62" fmla="*/ 10 w 48"/>
                  <a:gd name="T63" fmla="*/ 55 h 63"/>
                  <a:gd name="T64" fmla="*/ 8 w 48"/>
                  <a:gd name="T65" fmla="*/ 28 h 63"/>
                  <a:gd name="T66" fmla="*/ 16 w 48"/>
                  <a:gd name="T67" fmla="*/ 28 h 63"/>
                  <a:gd name="T68" fmla="*/ 16 w 48"/>
                  <a:gd name="T69" fmla="*/ 55 h 63"/>
                  <a:gd name="T70" fmla="*/ 28 w 48"/>
                  <a:gd name="T71" fmla="*/ 55 h 63"/>
                  <a:gd name="T72" fmla="*/ 20 w 48"/>
                  <a:gd name="T73" fmla="*/ 55 h 63"/>
                  <a:gd name="T74" fmla="*/ 20 w 48"/>
                  <a:gd name="T75" fmla="*/ 28 h 63"/>
                  <a:gd name="T76" fmla="*/ 28 w 48"/>
                  <a:gd name="T77" fmla="*/ 28 h 63"/>
                  <a:gd name="T78" fmla="*/ 28 w 48"/>
                  <a:gd name="T79" fmla="*/ 55 h 63"/>
                  <a:gd name="T80" fmla="*/ 38 w 48"/>
                  <a:gd name="T81" fmla="*/ 55 h 63"/>
                  <a:gd name="T82" fmla="*/ 32 w 48"/>
                  <a:gd name="T83" fmla="*/ 55 h 63"/>
                  <a:gd name="T84" fmla="*/ 32 w 48"/>
                  <a:gd name="T85" fmla="*/ 28 h 63"/>
                  <a:gd name="T86" fmla="*/ 40 w 48"/>
                  <a:gd name="T87" fmla="*/ 28 h 63"/>
                  <a:gd name="T88" fmla="*/ 38 w 48"/>
                  <a:gd name="T89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63">
                    <a:moveTo>
                      <a:pt x="42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1"/>
                      <a:pt x="45" y="8"/>
                      <a:pt x="42" y="8"/>
                    </a:cubicBezTo>
                    <a:close/>
                    <a:moveTo>
                      <a:pt x="31" y="4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31" y="4"/>
                      <a:pt x="31" y="4"/>
                      <a:pt x="31" y="4"/>
                    </a:cubicBezTo>
                    <a:moveTo>
                      <a:pt x="3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3" y="1"/>
                      <a:pt x="13" y="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3"/>
                      <a:pt x="13" y="14"/>
                      <a:pt x="1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6" y="14"/>
                      <a:pt x="37" y="13"/>
                      <a:pt x="36" y="11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1"/>
                      <a:pt x="34" y="0"/>
                      <a:pt x="32" y="0"/>
                    </a:cubicBezTo>
                    <a:close/>
                    <a:moveTo>
                      <a:pt x="43" y="20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3" y="20"/>
                      <a:pt x="2" y="22"/>
                      <a:pt x="2" y="24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1"/>
                      <a:pt x="7" y="63"/>
                      <a:pt x="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1" y="63"/>
                      <a:pt x="43" y="61"/>
                      <a:pt x="43" y="59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7" y="22"/>
                      <a:pt x="45" y="20"/>
                      <a:pt x="43" y="20"/>
                    </a:cubicBezTo>
                    <a:close/>
                    <a:moveTo>
                      <a:pt x="16" y="55"/>
                    </a:moveTo>
                    <a:cubicBezTo>
                      <a:pt x="10" y="55"/>
                      <a:pt x="10" y="55"/>
                      <a:pt x="10" y="5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6" y="28"/>
                      <a:pt x="16" y="28"/>
                      <a:pt x="16" y="28"/>
                    </a:cubicBezTo>
                    <a:lnTo>
                      <a:pt x="16" y="55"/>
                    </a:lnTo>
                    <a:close/>
                    <a:moveTo>
                      <a:pt x="28" y="55"/>
                    </a:move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8" y="28"/>
                      <a:pt x="28" y="28"/>
                      <a:pt x="28" y="28"/>
                    </a:cubicBezTo>
                    <a:lnTo>
                      <a:pt x="28" y="55"/>
                    </a:lnTo>
                    <a:close/>
                    <a:moveTo>
                      <a:pt x="38" y="55"/>
                    </a:move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40" y="28"/>
                      <a:pt x="40" y="28"/>
                      <a:pt x="40" y="28"/>
                    </a:cubicBezTo>
                    <a:lnTo>
                      <a:pt x="38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9" name="Freeform 128"/>
              <p:cNvSpPr>
                <a:spLocks noEditPoints="1"/>
              </p:cNvSpPr>
              <p:nvPr/>
            </p:nvSpPr>
            <p:spPr bwMode="auto">
              <a:xfrm>
                <a:off x="9634320" y="3002169"/>
                <a:ext cx="416912" cy="418868"/>
              </a:xfrm>
              <a:custGeom>
                <a:avLst/>
                <a:gdLst>
                  <a:gd name="T0" fmla="*/ 65 w 130"/>
                  <a:gd name="T1" fmla="*/ 0 h 131"/>
                  <a:gd name="T2" fmla="*/ 0 w 130"/>
                  <a:gd name="T3" fmla="*/ 65 h 131"/>
                  <a:gd name="T4" fmla="*/ 65 w 130"/>
                  <a:gd name="T5" fmla="*/ 131 h 131"/>
                  <a:gd name="T6" fmla="*/ 130 w 130"/>
                  <a:gd name="T7" fmla="*/ 65 h 131"/>
                  <a:gd name="T8" fmla="*/ 65 w 130"/>
                  <a:gd name="T9" fmla="*/ 0 h 131"/>
                  <a:gd name="T10" fmla="*/ 65 w 130"/>
                  <a:gd name="T11" fmla="*/ 114 h 131"/>
                  <a:gd name="T12" fmla="*/ 16 w 130"/>
                  <a:gd name="T13" fmla="*/ 65 h 131"/>
                  <a:gd name="T14" fmla="*/ 65 w 130"/>
                  <a:gd name="T15" fmla="*/ 17 h 131"/>
                  <a:gd name="T16" fmla="*/ 114 w 130"/>
                  <a:gd name="T17" fmla="*/ 65 h 131"/>
                  <a:gd name="T18" fmla="*/ 65 w 130"/>
                  <a:gd name="T19" fmla="*/ 114 h 131"/>
                  <a:gd name="T20" fmla="*/ 40 w 130"/>
                  <a:gd name="T21" fmla="*/ 65 h 131"/>
                  <a:gd name="T22" fmla="*/ 65 w 130"/>
                  <a:gd name="T23" fmla="*/ 90 h 131"/>
                  <a:gd name="T24" fmla="*/ 89 w 130"/>
                  <a:gd name="T25" fmla="*/ 65 h 131"/>
                  <a:gd name="T26" fmla="*/ 65 w 130"/>
                  <a:gd name="T27" fmla="*/ 41 h 131"/>
                  <a:gd name="T28" fmla="*/ 40 w 130"/>
                  <a:gd name="T29" fmla="*/ 6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31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1"/>
                      <a:pt x="65" y="131"/>
                    </a:cubicBezTo>
                    <a:cubicBezTo>
                      <a:pt x="101" y="131"/>
                      <a:pt x="130" y="101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  <a:moveTo>
                      <a:pt x="65" y="114"/>
                    </a:moveTo>
                    <a:cubicBezTo>
                      <a:pt x="38" y="114"/>
                      <a:pt x="16" y="92"/>
                      <a:pt x="16" y="65"/>
                    </a:cubicBezTo>
                    <a:cubicBezTo>
                      <a:pt x="16" y="38"/>
                      <a:pt x="38" y="17"/>
                      <a:pt x="65" y="17"/>
                    </a:cubicBezTo>
                    <a:cubicBezTo>
                      <a:pt x="92" y="17"/>
                      <a:pt x="114" y="38"/>
                      <a:pt x="114" y="65"/>
                    </a:cubicBezTo>
                    <a:cubicBezTo>
                      <a:pt x="114" y="92"/>
                      <a:pt x="92" y="114"/>
                      <a:pt x="65" y="114"/>
                    </a:cubicBezTo>
                    <a:close/>
                    <a:moveTo>
                      <a:pt x="40" y="65"/>
                    </a:moveTo>
                    <a:cubicBezTo>
                      <a:pt x="40" y="79"/>
                      <a:pt x="51" y="90"/>
                      <a:pt x="65" y="90"/>
                    </a:cubicBezTo>
                    <a:cubicBezTo>
                      <a:pt x="78" y="90"/>
                      <a:pt x="89" y="79"/>
                      <a:pt x="89" y="65"/>
                    </a:cubicBezTo>
                    <a:cubicBezTo>
                      <a:pt x="89" y="52"/>
                      <a:pt x="78" y="41"/>
                      <a:pt x="65" y="41"/>
                    </a:cubicBezTo>
                    <a:cubicBezTo>
                      <a:pt x="51" y="41"/>
                      <a:pt x="40" y="52"/>
                      <a:pt x="40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0" name="Freeform 129"/>
              <p:cNvSpPr>
                <a:spLocks noEditPoints="1"/>
              </p:cNvSpPr>
              <p:nvPr/>
            </p:nvSpPr>
            <p:spPr bwMode="auto">
              <a:xfrm>
                <a:off x="9330934" y="1252317"/>
                <a:ext cx="690938" cy="299471"/>
              </a:xfrm>
              <a:custGeom>
                <a:avLst/>
                <a:gdLst>
                  <a:gd name="T0" fmla="*/ 188 w 216"/>
                  <a:gd name="T1" fmla="*/ 41 h 94"/>
                  <a:gd name="T2" fmla="*/ 178 w 216"/>
                  <a:gd name="T3" fmla="*/ 43 h 94"/>
                  <a:gd name="T4" fmla="*/ 129 w 216"/>
                  <a:gd name="T5" fmla="*/ 0 h 94"/>
                  <a:gd name="T6" fmla="*/ 111 w 216"/>
                  <a:gd name="T7" fmla="*/ 3 h 94"/>
                  <a:gd name="T8" fmla="*/ 108 w 216"/>
                  <a:gd name="T9" fmla="*/ 6 h 94"/>
                  <a:gd name="T10" fmla="*/ 108 w 216"/>
                  <a:gd name="T11" fmla="*/ 91 h 94"/>
                  <a:gd name="T12" fmla="*/ 111 w 216"/>
                  <a:gd name="T13" fmla="*/ 94 h 94"/>
                  <a:gd name="T14" fmla="*/ 188 w 216"/>
                  <a:gd name="T15" fmla="*/ 94 h 94"/>
                  <a:gd name="T16" fmla="*/ 216 w 216"/>
                  <a:gd name="T17" fmla="*/ 68 h 94"/>
                  <a:gd name="T18" fmla="*/ 188 w 216"/>
                  <a:gd name="T19" fmla="*/ 41 h 94"/>
                  <a:gd name="T20" fmla="*/ 85 w 216"/>
                  <a:gd name="T21" fmla="*/ 94 h 94"/>
                  <a:gd name="T22" fmla="*/ 91 w 216"/>
                  <a:gd name="T23" fmla="*/ 94 h 94"/>
                  <a:gd name="T24" fmla="*/ 95 w 216"/>
                  <a:gd name="T25" fmla="*/ 47 h 94"/>
                  <a:gd name="T26" fmla="*/ 91 w 216"/>
                  <a:gd name="T27" fmla="*/ 0 h 94"/>
                  <a:gd name="T28" fmla="*/ 85 w 216"/>
                  <a:gd name="T29" fmla="*/ 0 h 94"/>
                  <a:gd name="T30" fmla="*/ 81 w 216"/>
                  <a:gd name="T31" fmla="*/ 47 h 94"/>
                  <a:gd name="T32" fmla="*/ 85 w 216"/>
                  <a:gd name="T33" fmla="*/ 94 h 94"/>
                  <a:gd name="T34" fmla="*/ 64 w 216"/>
                  <a:gd name="T35" fmla="*/ 94 h 94"/>
                  <a:gd name="T36" fmla="*/ 58 w 216"/>
                  <a:gd name="T37" fmla="*/ 94 h 94"/>
                  <a:gd name="T38" fmla="*/ 54 w 216"/>
                  <a:gd name="T39" fmla="*/ 60 h 94"/>
                  <a:gd name="T40" fmla="*/ 58 w 216"/>
                  <a:gd name="T41" fmla="*/ 27 h 94"/>
                  <a:gd name="T42" fmla="*/ 64 w 216"/>
                  <a:gd name="T43" fmla="*/ 27 h 94"/>
                  <a:gd name="T44" fmla="*/ 68 w 216"/>
                  <a:gd name="T45" fmla="*/ 61 h 94"/>
                  <a:gd name="T46" fmla="*/ 64 w 216"/>
                  <a:gd name="T47" fmla="*/ 94 h 94"/>
                  <a:gd name="T48" fmla="*/ 31 w 216"/>
                  <a:gd name="T49" fmla="*/ 94 h 94"/>
                  <a:gd name="T50" fmla="*/ 37 w 216"/>
                  <a:gd name="T51" fmla="*/ 94 h 94"/>
                  <a:gd name="T52" fmla="*/ 41 w 216"/>
                  <a:gd name="T53" fmla="*/ 67 h 94"/>
                  <a:gd name="T54" fmla="*/ 37 w 216"/>
                  <a:gd name="T55" fmla="*/ 40 h 94"/>
                  <a:gd name="T56" fmla="*/ 31 w 216"/>
                  <a:gd name="T57" fmla="*/ 40 h 94"/>
                  <a:gd name="T58" fmla="*/ 27 w 216"/>
                  <a:gd name="T59" fmla="*/ 67 h 94"/>
                  <a:gd name="T60" fmla="*/ 31 w 216"/>
                  <a:gd name="T61" fmla="*/ 94 h 94"/>
                  <a:gd name="T62" fmla="*/ 4 w 216"/>
                  <a:gd name="T63" fmla="*/ 81 h 94"/>
                  <a:gd name="T64" fmla="*/ 10 w 216"/>
                  <a:gd name="T65" fmla="*/ 81 h 94"/>
                  <a:gd name="T66" fmla="*/ 14 w 216"/>
                  <a:gd name="T67" fmla="*/ 67 h 94"/>
                  <a:gd name="T68" fmla="*/ 10 w 216"/>
                  <a:gd name="T69" fmla="*/ 54 h 94"/>
                  <a:gd name="T70" fmla="*/ 4 w 216"/>
                  <a:gd name="T71" fmla="*/ 54 h 94"/>
                  <a:gd name="T72" fmla="*/ 0 w 216"/>
                  <a:gd name="T73" fmla="*/ 67 h 94"/>
                  <a:gd name="T74" fmla="*/ 4 w 216"/>
                  <a:gd name="T75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6" h="94">
                    <a:moveTo>
                      <a:pt x="188" y="41"/>
                    </a:moveTo>
                    <a:cubicBezTo>
                      <a:pt x="184" y="41"/>
                      <a:pt x="181" y="42"/>
                      <a:pt x="178" y="43"/>
                    </a:cubicBezTo>
                    <a:cubicBezTo>
                      <a:pt x="175" y="19"/>
                      <a:pt x="154" y="0"/>
                      <a:pt x="129" y="0"/>
                    </a:cubicBezTo>
                    <a:cubicBezTo>
                      <a:pt x="122" y="0"/>
                      <a:pt x="116" y="1"/>
                      <a:pt x="111" y="3"/>
                    </a:cubicBezTo>
                    <a:cubicBezTo>
                      <a:pt x="109" y="4"/>
                      <a:pt x="108" y="5"/>
                      <a:pt x="108" y="6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8" y="93"/>
                      <a:pt x="110" y="94"/>
                      <a:pt x="111" y="94"/>
                    </a:cubicBezTo>
                    <a:cubicBezTo>
                      <a:pt x="111" y="94"/>
                      <a:pt x="188" y="94"/>
                      <a:pt x="188" y="94"/>
                    </a:cubicBezTo>
                    <a:cubicBezTo>
                      <a:pt x="204" y="94"/>
                      <a:pt x="216" y="82"/>
                      <a:pt x="216" y="68"/>
                    </a:cubicBezTo>
                    <a:cubicBezTo>
                      <a:pt x="216" y="53"/>
                      <a:pt x="204" y="41"/>
                      <a:pt x="188" y="41"/>
                    </a:cubicBezTo>
                    <a:close/>
                    <a:moveTo>
                      <a:pt x="85" y="94"/>
                    </a:moveTo>
                    <a:cubicBezTo>
                      <a:pt x="91" y="94"/>
                      <a:pt x="91" y="94"/>
                      <a:pt x="91" y="94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5" y="94"/>
                    </a:lnTo>
                    <a:close/>
                    <a:moveTo>
                      <a:pt x="64" y="94"/>
                    </a:moveTo>
                    <a:cubicBezTo>
                      <a:pt x="58" y="94"/>
                      <a:pt x="58" y="94"/>
                      <a:pt x="58" y="9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8" y="27"/>
                      <a:pt x="58" y="27"/>
                      <a:pt x="5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61"/>
                      <a:pt x="68" y="61"/>
                      <a:pt x="68" y="61"/>
                    </a:cubicBezTo>
                    <a:lnTo>
                      <a:pt x="64" y="94"/>
                    </a:lnTo>
                    <a:close/>
                    <a:moveTo>
                      <a:pt x="31" y="94"/>
                    </a:moveTo>
                    <a:cubicBezTo>
                      <a:pt x="37" y="94"/>
                      <a:pt x="37" y="94"/>
                      <a:pt x="37" y="94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27" y="67"/>
                      <a:pt x="27" y="67"/>
                      <a:pt x="27" y="67"/>
                    </a:cubicBezTo>
                    <a:lnTo>
                      <a:pt x="31" y="94"/>
                    </a:lnTo>
                    <a:close/>
                    <a:moveTo>
                      <a:pt x="4" y="81"/>
                    </a:moveTo>
                    <a:cubicBezTo>
                      <a:pt x="10" y="81"/>
                      <a:pt x="10" y="81"/>
                      <a:pt x="10" y="8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0" y="67"/>
                      <a:pt x="0" y="67"/>
                      <a:pt x="0" y="67"/>
                    </a:cubicBezTo>
                    <a:lnTo>
                      <a:pt x="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1" name="Freeform 130"/>
              <p:cNvSpPr>
                <a:spLocks noEditPoints="1"/>
              </p:cNvSpPr>
              <p:nvPr/>
            </p:nvSpPr>
            <p:spPr bwMode="auto">
              <a:xfrm>
                <a:off x="9462075" y="1610508"/>
                <a:ext cx="383636" cy="342532"/>
              </a:xfrm>
              <a:custGeom>
                <a:avLst/>
                <a:gdLst>
                  <a:gd name="T0" fmla="*/ 50 w 120"/>
                  <a:gd name="T1" fmla="*/ 0 h 107"/>
                  <a:gd name="T2" fmla="*/ 50 w 120"/>
                  <a:gd name="T3" fmla="*/ 0 h 107"/>
                  <a:gd name="T4" fmla="*/ 100 w 120"/>
                  <a:gd name="T5" fmla="*/ 41 h 107"/>
                  <a:gd name="T6" fmla="*/ 50 w 120"/>
                  <a:gd name="T7" fmla="*/ 81 h 107"/>
                  <a:gd name="T8" fmla="*/ 42 w 120"/>
                  <a:gd name="T9" fmla="*/ 81 h 107"/>
                  <a:gd name="T10" fmla="*/ 7 w 120"/>
                  <a:gd name="T11" fmla="*/ 93 h 107"/>
                  <a:gd name="T12" fmla="*/ 7 w 120"/>
                  <a:gd name="T13" fmla="*/ 91 h 107"/>
                  <a:gd name="T14" fmla="*/ 19 w 120"/>
                  <a:gd name="T15" fmla="*/ 75 h 107"/>
                  <a:gd name="T16" fmla="*/ 19 w 120"/>
                  <a:gd name="T17" fmla="*/ 72 h 107"/>
                  <a:gd name="T18" fmla="*/ 0 w 120"/>
                  <a:gd name="T19" fmla="*/ 41 h 107"/>
                  <a:gd name="T20" fmla="*/ 50 w 120"/>
                  <a:gd name="T21" fmla="*/ 0 h 107"/>
                  <a:gd name="T22" fmla="*/ 104 w 120"/>
                  <a:gd name="T23" fmla="*/ 91 h 107"/>
                  <a:gd name="T24" fmla="*/ 113 w 120"/>
                  <a:gd name="T25" fmla="*/ 104 h 107"/>
                  <a:gd name="T26" fmla="*/ 113 w 120"/>
                  <a:gd name="T27" fmla="*/ 107 h 107"/>
                  <a:gd name="T28" fmla="*/ 83 w 120"/>
                  <a:gd name="T29" fmla="*/ 96 h 107"/>
                  <a:gd name="T30" fmla="*/ 77 w 120"/>
                  <a:gd name="T31" fmla="*/ 96 h 107"/>
                  <a:gd name="T32" fmla="*/ 50 w 120"/>
                  <a:gd name="T33" fmla="*/ 89 h 107"/>
                  <a:gd name="T34" fmla="*/ 90 w 120"/>
                  <a:gd name="T35" fmla="*/ 75 h 107"/>
                  <a:gd name="T36" fmla="*/ 103 w 120"/>
                  <a:gd name="T37" fmla="*/ 60 h 107"/>
                  <a:gd name="T38" fmla="*/ 108 w 120"/>
                  <a:gd name="T39" fmla="*/ 41 h 107"/>
                  <a:gd name="T40" fmla="*/ 108 w 120"/>
                  <a:gd name="T41" fmla="*/ 37 h 107"/>
                  <a:gd name="T42" fmla="*/ 120 w 120"/>
                  <a:gd name="T43" fmla="*/ 62 h 107"/>
                  <a:gd name="T44" fmla="*/ 104 w 120"/>
                  <a:gd name="T45" fmla="*/ 88 h 107"/>
                  <a:gd name="T46" fmla="*/ 104 w 120"/>
                  <a:gd name="T47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07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8" y="0"/>
                      <a:pt x="100" y="18"/>
                      <a:pt x="100" y="41"/>
                    </a:cubicBezTo>
                    <a:cubicBezTo>
                      <a:pt x="100" y="63"/>
                      <a:pt x="78" y="81"/>
                      <a:pt x="50" y="81"/>
                    </a:cubicBezTo>
                    <a:cubicBezTo>
                      <a:pt x="47" y="81"/>
                      <a:pt x="45" y="81"/>
                      <a:pt x="42" y="81"/>
                    </a:cubicBezTo>
                    <a:cubicBezTo>
                      <a:pt x="32" y="91"/>
                      <a:pt x="19" y="93"/>
                      <a:pt x="7" y="93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4" y="87"/>
                      <a:pt x="19" y="82"/>
                      <a:pt x="19" y="75"/>
                    </a:cubicBezTo>
                    <a:cubicBezTo>
                      <a:pt x="19" y="74"/>
                      <a:pt x="19" y="73"/>
                      <a:pt x="19" y="72"/>
                    </a:cubicBezTo>
                    <a:cubicBezTo>
                      <a:pt x="8" y="65"/>
                      <a:pt x="0" y="53"/>
                      <a:pt x="0" y="41"/>
                    </a:cubicBezTo>
                    <a:cubicBezTo>
                      <a:pt x="0" y="18"/>
                      <a:pt x="23" y="0"/>
                      <a:pt x="50" y="0"/>
                    </a:cubicBezTo>
                    <a:close/>
                    <a:moveTo>
                      <a:pt x="104" y="91"/>
                    </a:moveTo>
                    <a:cubicBezTo>
                      <a:pt x="104" y="97"/>
                      <a:pt x="107" y="102"/>
                      <a:pt x="113" y="104"/>
                    </a:cubicBezTo>
                    <a:cubicBezTo>
                      <a:pt x="113" y="107"/>
                      <a:pt x="113" y="107"/>
                      <a:pt x="113" y="107"/>
                    </a:cubicBezTo>
                    <a:cubicBezTo>
                      <a:pt x="102" y="106"/>
                      <a:pt x="93" y="105"/>
                      <a:pt x="83" y="96"/>
                    </a:cubicBezTo>
                    <a:cubicBezTo>
                      <a:pt x="81" y="96"/>
                      <a:pt x="79" y="96"/>
                      <a:pt x="77" y="96"/>
                    </a:cubicBezTo>
                    <a:cubicBezTo>
                      <a:pt x="67" y="96"/>
                      <a:pt x="58" y="93"/>
                      <a:pt x="50" y="89"/>
                    </a:cubicBezTo>
                    <a:cubicBezTo>
                      <a:pt x="65" y="89"/>
                      <a:pt x="79" y="84"/>
                      <a:pt x="90" y="75"/>
                    </a:cubicBezTo>
                    <a:cubicBezTo>
                      <a:pt x="96" y="71"/>
                      <a:pt x="100" y="66"/>
                      <a:pt x="103" y="60"/>
                    </a:cubicBezTo>
                    <a:cubicBezTo>
                      <a:pt x="106" y="54"/>
                      <a:pt x="108" y="47"/>
                      <a:pt x="108" y="41"/>
                    </a:cubicBezTo>
                    <a:cubicBezTo>
                      <a:pt x="108" y="40"/>
                      <a:pt x="108" y="39"/>
                      <a:pt x="108" y="37"/>
                    </a:cubicBezTo>
                    <a:cubicBezTo>
                      <a:pt x="115" y="44"/>
                      <a:pt x="120" y="52"/>
                      <a:pt x="120" y="62"/>
                    </a:cubicBezTo>
                    <a:cubicBezTo>
                      <a:pt x="120" y="72"/>
                      <a:pt x="114" y="82"/>
                      <a:pt x="104" y="88"/>
                    </a:cubicBezTo>
                    <a:cubicBezTo>
                      <a:pt x="104" y="89"/>
                      <a:pt x="104" y="90"/>
                      <a:pt x="104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2" name="Freeform 131"/>
              <p:cNvSpPr>
                <a:spLocks noEditPoints="1"/>
              </p:cNvSpPr>
              <p:nvPr/>
            </p:nvSpPr>
            <p:spPr bwMode="auto">
              <a:xfrm>
                <a:off x="9501222" y="1990229"/>
                <a:ext cx="338618" cy="336661"/>
              </a:xfrm>
              <a:custGeom>
                <a:avLst/>
                <a:gdLst>
                  <a:gd name="T0" fmla="*/ 20 w 106"/>
                  <a:gd name="T1" fmla="*/ 53 h 105"/>
                  <a:gd name="T2" fmla="*/ 20 w 106"/>
                  <a:gd name="T3" fmla="*/ 49 h 105"/>
                  <a:gd name="T4" fmla="*/ 1 w 106"/>
                  <a:gd name="T5" fmla="*/ 43 h 105"/>
                  <a:gd name="T6" fmla="*/ 0 w 106"/>
                  <a:gd name="T7" fmla="*/ 53 h 105"/>
                  <a:gd name="T8" fmla="*/ 17 w 106"/>
                  <a:gd name="T9" fmla="*/ 91 h 105"/>
                  <a:gd name="T10" fmla="*/ 29 w 106"/>
                  <a:gd name="T11" fmla="*/ 75 h 105"/>
                  <a:gd name="T12" fmla="*/ 20 w 106"/>
                  <a:gd name="T13" fmla="*/ 53 h 105"/>
                  <a:gd name="T14" fmla="*/ 86 w 106"/>
                  <a:gd name="T15" fmla="*/ 53 h 105"/>
                  <a:gd name="T16" fmla="*/ 77 w 106"/>
                  <a:gd name="T17" fmla="*/ 75 h 105"/>
                  <a:gd name="T18" fmla="*/ 89 w 106"/>
                  <a:gd name="T19" fmla="*/ 91 h 105"/>
                  <a:gd name="T20" fmla="*/ 106 w 106"/>
                  <a:gd name="T21" fmla="*/ 53 h 105"/>
                  <a:gd name="T22" fmla="*/ 105 w 106"/>
                  <a:gd name="T23" fmla="*/ 43 h 105"/>
                  <a:gd name="T24" fmla="*/ 86 w 106"/>
                  <a:gd name="T25" fmla="*/ 49 h 105"/>
                  <a:gd name="T26" fmla="*/ 86 w 106"/>
                  <a:gd name="T27" fmla="*/ 53 h 105"/>
                  <a:gd name="T28" fmla="*/ 59 w 106"/>
                  <a:gd name="T29" fmla="*/ 20 h 105"/>
                  <a:gd name="T30" fmla="*/ 82 w 106"/>
                  <a:gd name="T31" fmla="*/ 36 h 105"/>
                  <a:gd name="T32" fmla="*/ 101 w 106"/>
                  <a:gd name="T33" fmla="*/ 30 h 105"/>
                  <a:gd name="T34" fmla="*/ 59 w 106"/>
                  <a:gd name="T35" fmla="*/ 0 h 105"/>
                  <a:gd name="T36" fmla="*/ 59 w 106"/>
                  <a:gd name="T37" fmla="*/ 20 h 105"/>
                  <a:gd name="T38" fmla="*/ 24 w 106"/>
                  <a:gd name="T39" fmla="*/ 36 h 105"/>
                  <a:gd name="T40" fmla="*/ 46 w 106"/>
                  <a:gd name="T41" fmla="*/ 20 h 105"/>
                  <a:gd name="T42" fmla="*/ 46 w 106"/>
                  <a:gd name="T43" fmla="*/ 0 h 105"/>
                  <a:gd name="T44" fmla="*/ 5 w 106"/>
                  <a:gd name="T45" fmla="*/ 30 h 105"/>
                  <a:gd name="T46" fmla="*/ 24 w 106"/>
                  <a:gd name="T47" fmla="*/ 36 h 105"/>
                  <a:gd name="T48" fmla="*/ 67 w 106"/>
                  <a:gd name="T49" fmla="*/ 83 h 105"/>
                  <a:gd name="T50" fmla="*/ 53 w 106"/>
                  <a:gd name="T51" fmla="*/ 85 h 105"/>
                  <a:gd name="T52" fmla="*/ 39 w 106"/>
                  <a:gd name="T53" fmla="*/ 83 h 105"/>
                  <a:gd name="T54" fmla="*/ 28 w 106"/>
                  <a:gd name="T55" fmla="*/ 99 h 105"/>
                  <a:gd name="T56" fmla="*/ 53 w 106"/>
                  <a:gd name="T57" fmla="*/ 105 h 105"/>
                  <a:gd name="T58" fmla="*/ 78 w 106"/>
                  <a:gd name="T59" fmla="*/ 99 h 105"/>
                  <a:gd name="T60" fmla="*/ 67 w 106"/>
                  <a:gd name="T61" fmla="*/ 8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05">
                    <a:moveTo>
                      <a:pt x="20" y="53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1" y="46"/>
                      <a:pt x="0" y="49"/>
                      <a:pt x="0" y="53"/>
                    </a:cubicBezTo>
                    <a:cubicBezTo>
                      <a:pt x="0" y="68"/>
                      <a:pt x="7" y="81"/>
                      <a:pt x="17" y="91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23" y="69"/>
                      <a:pt x="20" y="61"/>
                      <a:pt x="20" y="53"/>
                    </a:cubicBezTo>
                    <a:close/>
                    <a:moveTo>
                      <a:pt x="86" y="53"/>
                    </a:moveTo>
                    <a:cubicBezTo>
                      <a:pt x="86" y="61"/>
                      <a:pt x="83" y="69"/>
                      <a:pt x="77" y="7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ubicBezTo>
                      <a:pt x="106" y="49"/>
                      <a:pt x="105" y="46"/>
                      <a:pt x="105" y="43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6" y="50"/>
                      <a:pt x="86" y="51"/>
                      <a:pt x="86" y="53"/>
                    </a:cubicBezTo>
                    <a:close/>
                    <a:moveTo>
                      <a:pt x="59" y="20"/>
                    </a:moveTo>
                    <a:cubicBezTo>
                      <a:pt x="69" y="22"/>
                      <a:pt x="77" y="28"/>
                      <a:pt x="82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4"/>
                      <a:pt x="78" y="3"/>
                      <a:pt x="59" y="0"/>
                    </a:cubicBezTo>
                    <a:lnTo>
                      <a:pt x="59" y="20"/>
                    </a:lnTo>
                    <a:close/>
                    <a:moveTo>
                      <a:pt x="24" y="36"/>
                    </a:moveTo>
                    <a:cubicBezTo>
                      <a:pt x="29" y="28"/>
                      <a:pt x="37" y="22"/>
                      <a:pt x="46" y="2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8" y="3"/>
                      <a:pt x="13" y="14"/>
                      <a:pt x="5" y="30"/>
                    </a:cubicBezTo>
                    <a:lnTo>
                      <a:pt x="24" y="36"/>
                    </a:lnTo>
                    <a:close/>
                    <a:moveTo>
                      <a:pt x="67" y="83"/>
                    </a:moveTo>
                    <a:cubicBezTo>
                      <a:pt x="62" y="84"/>
                      <a:pt x="58" y="85"/>
                      <a:pt x="53" y="85"/>
                    </a:cubicBezTo>
                    <a:cubicBezTo>
                      <a:pt x="48" y="85"/>
                      <a:pt x="43" y="84"/>
                      <a:pt x="39" y="83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35" y="103"/>
                      <a:pt x="44" y="105"/>
                      <a:pt x="53" y="105"/>
                    </a:cubicBezTo>
                    <a:cubicBezTo>
                      <a:pt x="62" y="105"/>
                      <a:pt x="71" y="103"/>
                      <a:pt x="78" y="99"/>
                    </a:cubicBezTo>
                    <a:lnTo>
                      <a:pt x="67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3" name="Freeform 132"/>
              <p:cNvSpPr>
                <a:spLocks noEditPoints="1"/>
              </p:cNvSpPr>
              <p:nvPr/>
            </p:nvSpPr>
            <p:spPr bwMode="auto">
              <a:xfrm>
                <a:off x="9522752" y="2397354"/>
                <a:ext cx="317087" cy="334703"/>
              </a:xfrm>
              <a:custGeom>
                <a:avLst/>
                <a:gdLst>
                  <a:gd name="T0" fmla="*/ 75 w 162"/>
                  <a:gd name="T1" fmla="*/ 65 h 171"/>
                  <a:gd name="T2" fmla="*/ 54 w 162"/>
                  <a:gd name="T3" fmla="*/ 86 h 171"/>
                  <a:gd name="T4" fmla="*/ 87 w 162"/>
                  <a:gd name="T5" fmla="*/ 65 h 171"/>
                  <a:gd name="T6" fmla="*/ 108 w 162"/>
                  <a:gd name="T7" fmla="*/ 86 h 171"/>
                  <a:gd name="T8" fmla="*/ 87 w 162"/>
                  <a:gd name="T9" fmla="*/ 65 h 171"/>
                  <a:gd name="T10" fmla="*/ 139 w 162"/>
                  <a:gd name="T11" fmla="*/ 65 h 171"/>
                  <a:gd name="T12" fmla="*/ 118 w 162"/>
                  <a:gd name="T13" fmla="*/ 86 h 171"/>
                  <a:gd name="T14" fmla="*/ 21 w 162"/>
                  <a:gd name="T15" fmla="*/ 129 h 171"/>
                  <a:gd name="T16" fmla="*/ 43 w 162"/>
                  <a:gd name="T17" fmla="*/ 150 h 171"/>
                  <a:gd name="T18" fmla="*/ 21 w 162"/>
                  <a:gd name="T19" fmla="*/ 129 h 171"/>
                  <a:gd name="T20" fmla="*/ 75 w 162"/>
                  <a:gd name="T21" fmla="*/ 129 h 171"/>
                  <a:gd name="T22" fmla="*/ 54 w 162"/>
                  <a:gd name="T23" fmla="*/ 150 h 171"/>
                  <a:gd name="T24" fmla="*/ 87 w 162"/>
                  <a:gd name="T25" fmla="*/ 129 h 171"/>
                  <a:gd name="T26" fmla="*/ 108 w 162"/>
                  <a:gd name="T27" fmla="*/ 150 h 171"/>
                  <a:gd name="T28" fmla="*/ 87 w 162"/>
                  <a:gd name="T29" fmla="*/ 129 h 171"/>
                  <a:gd name="T30" fmla="*/ 75 w 162"/>
                  <a:gd name="T31" fmla="*/ 96 h 171"/>
                  <a:gd name="T32" fmla="*/ 54 w 162"/>
                  <a:gd name="T33" fmla="*/ 117 h 171"/>
                  <a:gd name="T34" fmla="*/ 87 w 162"/>
                  <a:gd name="T35" fmla="*/ 96 h 171"/>
                  <a:gd name="T36" fmla="*/ 108 w 162"/>
                  <a:gd name="T37" fmla="*/ 117 h 171"/>
                  <a:gd name="T38" fmla="*/ 87 w 162"/>
                  <a:gd name="T39" fmla="*/ 96 h 171"/>
                  <a:gd name="T40" fmla="*/ 139 w 162"/>
                  <a:gd name="T41" fmla="*/ 96 h 171"/>
                  <a:gd name="T42" fmla="*/ 118 w 162"/>
                  <a:gd name="T43" fmla="*/ 117 h 171"/>
                  <a:gd name="T44" fmla="*/ 21 w 162"/>
                  <a:gd name="T45" fmla="*/ 96 h 171"/>
                  <a:gd name="T46" fmla="*/ 43 w 162"/>
                  <a:gd name="T47" fmla="*/ 117 h 171"/>
                  <a:gd name="T48" fmla="*/ 21 w 162"/>
                  <a:gd name="T49" fmla="*/ 96 h 171"/>
                  <a:gd name="T50" fmla="*/ 139 w 162"/>
                  <a:gd name="T51" fmla="*/ 11 h 171"/>
                  <a:gd name="T52" fmla="*/ 118 w 162"/>
                  <a:gd name="T53" fmla="*/ 0 h 171"/>
                  <a:gd name="T54" fmla="*/ 43 w 162"/>
                  <a:gd name="T55" fmla="*/ 11 h 171"/>
                  <a:gd name="T56" fmla="*/ 21 w 162"/>
                  <a:gd name="T57" fmla="*/ 0 h 171"/>
                  <a:gd name="T58" fmla="*/ 0 w 162"/>
                  <a:gd name="T59" fmla="*/ 171 h 171"/>
                  <a:gd name="T60" fmla="*/ 162 w 162"/>
                  <a:gd name="T61" fmla="*/ 0 h 171"/>
                  <a:gd name="T62" fmla="*/ 150 w 162"/>
                  <a:gd name="T63" fmla="*/ 161 h 171"/>
                  <a:gd name="T64" fmla="*/ 11 w 162"/>
                  <a:gd name="T65" fmla="*/ 44 h 171"/>
                  <a:gd name="T66" fmla="*/ 150 w 162"/>
                  <a:gd name="T67" fmla="*/ 1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171">
                    <a:moveTo>
                      <a:pt x="54" y="65"/>
                    </a:moveTo>
                    <a:lnTo>
                      <a:pt x="75" y="65"/>
                    </a:lnTo>
                    <a:lnTo>
                      <a:pt x="75" y="86"/>
                    </a:lnTo>
                    <a:lnTo>
                      <a:pt x="54" y="86"/>
                    </a:lnTo>
                    <a:lnTo>
                      <a:pt x="54" y="65"/>
                    </a:lnTo>
                    <a:close/>
                    <a:moveTo>
                      <a:pt x="87" y="65"/>
                    </a:moveTo>
                    <a:lnTo>
                      <a:pt x="108" y="65"/>
                    </a:lnTo>
                    <a:lnTo>
                      <a:pt x="108" y="86"/>
                    </a:lnTo>
                    <a:lnTo>
                      <a:pt x="87" y="86"/>
                    </a:lnTo>
                    <a:lnTo>
                      <a:pt x="87" y="65"/>
                    </a:lnTo>
                    <a:close/>
                    <a:moveTo>
                      <a:pt x="118" y="65"/>
                    </a:moveTo>
                    <a:lnTo>
                      <a:pt x="139" y="65"/>
                    </a:lnTo>
                    <a:lnTo>
                      <a:pt x="139" y="86"/>
                    </a:lnTo>
                    <a:lnTo>
                      <a:pt x="118" y="86"/>
                    </a:lnTo>
                    <a:lnTo>
                      <a:pt x="118" y="65"/>
                    </a:lnTo>
                    <a:close/>
                    <a:moveTo>
                      <a:pt x="21" y="129"/>
                    </a:moveTo>
                    <a:lnTo>
                      <a:pt x="43" y="129"/>
                    </a:lnTo>
                    <a:lnTo>
                      <a:pt x="43" y="150"/>
                    </a:lnTo>
                    <a:lnTo>
                      <a:pt x="21" y="150"/>
                    </a:lnTo>
                    <a:lnTo>
                      <a:pt x="21" y="129"/>
                    </a:lnTo>
                    <a:close/>
                    <a:moveTo>
                      <a:pt x="54" y="129"/>
                    </a:moveTo>
                    <a:lnTo>
                      <a:pt x="75" y="129"/>
                    </a:lnTo>
                    <a:lnTo>
                      <a:pt x="75" y="150"/>
                    </a:lnTo>
                    <a:lnTo>
                      <a:pt x="54" y="150"/>
                    </a:lnTo>
                    <a:lnTo>
                      <a:pt x="54" y="129"/>
                    </a:lnTo>
                    <a:close/>
                    <a:moveTo>
                      <a:pt x="87" y="129"/>
                    </a:moveTo>
                    <a:lnTo>
                      <a:pt x="108" y="129"/>
                    </a:lnTo>
                    <a:lnTo>
                      <a:pt x="108" y="150"/>
                    </a:lnTo>
                    <a:lnTo>
                      <a:pt x="87" y="150"/>
                    </a:lnTo>
                    <a:lnTo>
                      <a:pt x="87" y="129"/>
                    </a:lnTo>
                    <a:close/>
                    <a:moveTo>
                      <a:pt x="54" y="96"/>
                    </a:moveTo>
                    <a:lnTo>
                      <a:pt x="75" y="96"/>
                    </a:lnTo>
                    <a:lnTo>
                      <a:pt x="75" y="117"/>
                    </a:lnTo>
                    <a:lnTo>
                      <a:pt x="54" y="117"/>
                    </a:lnTo>
                    <a:lnTo>
                      <a:pt x="54" y="96"/>
                    </a:lnTo>
                    <a:close/>
                    <a:moveTo>
                      <a:pt x="87" y="96"/>
                    </a:moveTo>
                    <a:lnTo>
                      <a:pt x="108" y="96"/>
                    </a:lnTo>
                    <a:lnTo>
                      <a:pt x="108" y="117"/>
                    </a:lnTo>
                    <a:lnTo>
                      <a:pt x="87" y="117"/>
                    </a:lnTo>
                    <a:lnTo>
                      <a:pt x="87" y="96"/>
                    </a:lnTo>
                    <a:close/>
                    <a:moveTo>
                      <a:pt x="118" y="96"/>
                    </a:moveTo>
                    <a:lnTo>
                      <a:pt x="139" y="96"/>
                    </a:lnTo>
                    <a:lnTo>
                      <a:pt x="139" y="117"/>
                    </a:lnTo>
                    <a:lnTo>
                      <a:pt x="118" y="117"/>
                    </a:lnTo>
                    <a:lnTo>
                      <a:pt x="118" y="96"/>
                    </a:lnTo>
                    <a:close/>
                    <a:moveTo>
                      <a:pt x="21" y="96"/>
                    </a:moveTo>
                    <a:lnTo>
                      <a:pt x="43" y="96"/>
                    </a:lnTo>
                    <a:lnTo>
                      <a:pt x="43" y="117"/>
                    </a:lnTo>
                    <a:lnTo>
                      <a:pt x="21" y="117"/>
                    </a:lnTo>
                    <a:lnTo>
                      <a:pt x="21" y="96"/>
                    </a:lnTo>
                    <a:close/>
                    <a:moveTo>
                      <a:pt x="139" y="0"/>
                    </a:moveTo>
                    <a:lnTo>
                      <a:pt x="139" y="11"/>
                    </a:lnTo>
                    <a:lnTo>
                      <a:pt x="118" y="11"/>
                    </a:lnTo>
                    <a:lnTo>
                      <a:pt x="118" y="0"/>
                    </a:lnTo>
                    <a:lnTo>
                      <a:pt x="43" y="0"/>
                    </a:lnTo>
                    <a:lnTo>
                      <a:pt x="43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62" y="171"/>
                    </a:lnTo>
                    <a:lnTo>
                      <a:pt x="162" y="0"/>
                    </a:lnTo>
                    <a:lnTo>
                      <a:pt x="139" y="0"/>
                    </a:lnTo>
                    <a:close/>
                    <a:moveTo>
                      <a:pt x="150" y="161"/>
                    </a:moveTo>
                    <a:lnTo>
                      <a:pt x="11" y="161"/>
                    </a:lnTo>
                    <a:lnTo>
                      <a:pt x="11" y="44"/>
                    </a:lnTo>
                    <a:lnTo>
                      <a:pt x="150" y="44"/>
                    </a:lnTo>
                    <a:lnTo>
                      <a:pt x="150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4" name="Freeform 133"/>
              <p:cNvSpPr>
                <a:spLocks noEditPoints="1"/>
              </p:cNvSpPr>
              <p:nvPr/>
            </p:nvSpPr>
            <p:spPr bwMode="auto">
              <a:xfrm>
                <a:off x="10025786" y="3945601"/>
                <a:ext cx="268155" cy="268153"/>
              </a:xfrm>
              <a:custGeom>
                <a:avLst/>
                <a:gdLst>
                  <a:gd name="T0" fmla="*/ 42 w 84"/>
                  <a:gd name="T1" fmla="*/ 0 h 84"/>
                  <a:gd name="T2" fmla="*/ 0 w 84"/>
                  <a:gd name="T3" fmla="*/ 42 h 84"/>
                  <a:gd name="T4" fmla="*/ 42 w 84"/>
                  <a:gd name="T5" fmla="*/ 84 h 84"/>
                  <a:gd name="T6" fmla="*/ 84 w 84"/>
                  <a:gd name="T7" fmla="*/ 42 h 84"/>
                  <a:gd name="T8" fmla="*/ 42 w 84"/>
                  <a:gd name="T9" fmla="*/ 0 h 84"/>
                  <a:gd name="T10" fmla="*/ 42 w 84"/>
                  <a:gd name="T11" fmla="*/ 76 h 84"/>
                  <a:gd name="T12" fmla="*/ 8 w 84"/>
                  <a:gd name="T13" fmla="*/ 42 h 84"/>
                  <a:gd name="T14" fmla="*/ 42 w 84"/>
                  <a:gd name="T15" fmla="*/ 8 h 84"/>
                  <a:gd name="T16" fmla="*/ 76 w 84"/>
                  <a:gd name="T17" fmla="*/ 42 h 84"/>
                  <a:gd name="T18" fmla="*/ 42 w 84"/>
                  <a:gd name="T19" fmla="*/ 76 h 84"/>
                  <a:gd name="T20" fmla="*/ 26 w 84"/>
                  <a:gd name="T21" fmla="*/ 26 h 84"/>
                  <a:gd name="T22" fmla="*/ 58 w 84"/>
                  <a:gd name="T23" fmla="*/ 26 h 84"/>
                  <a:gd name="T24" fmla="*/ 58 w 84"/>
                  <a:gd name="T25" fmla="*/ 58 h 84"/>
                  <a:gd name="T26" fmla="*/ 26 w 84"/>
                  <a:gd name="T27" fmla="*/ 58 h 84"/>
                  <a:gd name="T28" fmla="*/ 26 w 84"/>
                  <a:gd name="T2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4"/>
                      <a:pt x="42" y="84"/>
                    </a:cubicBezTo>
                    <a:cubicBezTo>
                      <a:pt x="65" y="84"/>
                      <a:pt x="84" y="65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  <a:moveTo>
                      <a:pt x="42" y="76"/>
                    </a:moveTo>
                    <a:cubicBezTo>
                      <a:pt x="23" y="76"/>
                      <a:pt x="8" y="61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lose/>
                    <a:moveTo>
                      <a:pt x="26" y="26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26" y="58"/>
                      <a:pt x="26" y="58"/>
                      <a:pt x="26" y="58"/>
                    </a:cubicBezTo>
                    <a:lnTo>
                      <a:pt x="2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5" name="Freeform 134"/>
              <p:cNvSpPr>
                <a:spLocks noEditPoints="1"/>
              </p:cNvSpPr>
              <p:nvPr/>
            </p:nvSpPr>
            <p:spPr bwMode="auto">
              <a:xfrm>
                <a:off x="9634320" y="3906455"/>
                <a:ext cx="467802" cy="467801"/>
              </a:xfrm>
              <a:custGeom>
                <a:avLst/>
                <a:gdLst>
                  <a:gd name="T0" fmla="*/ 140 w 146"/>
                  <a:gd name="T1" fmla="*/ 123 h 146"/>
                  <a:gd name="T2" fmla="*/ 106 w 146"/>
                  <a:gd name="T3" fmla="*/ 94 h 146"/>
                  <a:gd name="T4" fmla="*/ 96 w 146"/>
                  <a:gd name="T5" fmla="*/ 89 h 146"/>
                  <a:gd name="T6" fmla="*/ 109 w 146"/>
                  <a:gd name="T7" fmla="*/ 54 h 146"/>
                  <a:gd name="T8" fmla="*/ 54 w 146"/>
                  <a:gd name="T9" fmla="*/ 0 h 146"/>
                  <a:gd name="T10" fmla="*/ 0 w 146"/>
                  <a:gd name="T11" fmla="*/ 54 h 146"/>
                  <a:gd name="T12" fmla="*/ 54 w 146"/>
                  <a:gd name="T13" fmla="*/ 108 h 146"/>
                  <a:gd name="T14" fmla="*/ 90 w 146"/>
                  <a:gd name="T15" fmla="*/ 95 h 146"/>
                  <a:gd name="T16" fmla="*/ 94 w 146"/>
                  <a:gd name="T17" fmla="*/ 106 h 146"/>
                  <a:gd name="T18" fmla="*/ 123 w 146"/>
                  <a:gd name="T19" fmla="*/ 140 h 146"/>
                  <a:gd name="T20" fmla="*/ 141 w 146"/>
                  <a:gd name="T21" fmla="*/ 141 h 146"/>
                  <a:gd name="T22" fmla="*/ 140 w 146"/>
                  <a:gd name="T23" fmla="*/ 123 h 146"/>
                  <a:gd name="T24" fmla="*/ 54 w 146"/>
                  <a:gd name="T25" fmla="*/ 90 h 146"/>
                  <a:gd name="T26" fmla="*/ 18 w 146"/>
                  <a:gd name="T27" fmla="*/ 54 h 146"/>
                  <a:gd name="T28" fmla="*/ 54 w 146"/>
                  <a:gd name="T29" fmla="*/ 18 h 146"/>
                  <a:gd name="T30" fmla="*/ 91 w 146"/>
                  <a:gd name="T31" fmla="*/ 54 h 146"/>
                  <a:gd name="T32" fmla="*/ 54 w 146"/>
                  <a:gd name="T33" fmla="*/ 90 h 146"/>
                  <a:gd name="T34" fmla="*/ 63 w 146"/>
                  <a:gd name="T35" fmla="*/ 27 h 146"/>
                  <a:gd name="T36" fmla="*/ 45 w 146"/>
                  <a:gd name="T37" fmla="*/ 27 h 146"/>
                  <a:gd name="T38" fmla="*/ 45 w 146"/>
                  <a:gd name="T39" fmla="*/ 45 h 146"/>
                  <a:gd name="T40" fmla="*/ 27 w 146"/>
                  <a:gd name="T41" fmla="*/ 45 h 146"/>
                  <a:gd name="T42" fmla="*/ 27 w 146"/>
                  <a:gd name="T43" fmla="*/ 63 h 146"/>
                  <a:gd name="T44" fmla="*/ 45 w 146"/>
                  <a:gd name="T45" fmla="*/ 63 h 146"/>
                  <a:gd name="T46" fmla="*/ 45 w 146"/>
                  <a:gd name="T47" fmla="*/ 81 h 146"/>
                  <a:gd name="T48" fmla="*/ 63 w 146"/>
                  <a:gd name="T49" fmla="*/ 81 h 146"/>
                  <a:gd name="T50" fmla="*/ 63 w 146"/>
                  <a:gd name="T51" fmla="*/ 63 h 146"/>
                  <a:gd name="T52" fmla="*/ 81 w 146"/>
                  <a:gd name="T53" fmla="*/ 63 h 146"/>
                  <a:gd name="T54" fmla="*/ 81 w 146"/>
                  <a:gd name="T55" fmla="*/ 45 h 146"/>
                  <a:gd name="T56" fmla="*/ 63 w 146"/>
                  <a:gd name="T57" fmla="*/ 45 h 146"/>
                  <a:gd name="T58" fmla="*/ 63 w 146"/>
                  <a:gd name="T59" fmla="*/ 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46">
                    <a:moveTo>
                      <a:pt x="140" y="123"/>
                    </a:moveTo>
                    <a:cubicBezTo>
                      <a:pt x="106" y="94"/>
                      <a:pt x="106" y="94"/>
                      <a:pt x="106" y="94"/>
                    </a:cubicBezTo>
                    <a:cubicBezTo>
                      <a:pt x="103" y="91"/>
                      <a:pt x="99" y="89"/>
                      <a:pt x="96" y="89"/>
                    </a:cubicBezTo>
                    <a:cubicBezTo>
                      <a:pt x="104" y="80"/>
                      <a:pt x="109" y="67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68" y="108"/>
                      <a:pt x="80" y="103"/>
                      <a:pt x="90" y="95"/>
                    </a:cubicBezTo>
                    <a:cubicBezTo>
                      <a:pt x="89" y="98"/>
                      <a:pt x="91" y="102"/>
                      <a:pt x="94" y="106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8" y="146"/>
                      <a:pt x="136" y="146"/>
                      <a:pt x="141" y="141"/>
                    </a:cubicBezTo>
                    <a:cubicBezTo>
                      <a:pt x="146" y="136"/>
                      <a:pt x="146" y="128"/>
                      <a:pt x="140" y="123"/>
                    </a:cubicBezTo>
                    <a:close/>
                    <a:moveTo>
                      <a:pt x="54" y="90"/>
                    </a:moveTo>
                    <a:cubicBezTo>
                      <a:pt x="34" y="90"/>
                      <a:pt x="18" y="74"/>
                      <a:pt x="18" y="54"/>
                    </a:cubicBezTo>
                    <a:cubicBezTo>
                      <a:pt x="18" y="34"/>
                      <a:pt x="34" y="18"/>
                      <a:pt x="54" y="18"/>
                    </a:cubicBezTo>
                    <a:cubicBezTo>
                      <a:pt x="74" y="18"/>
                      <a:pt x="91" y="34"/>
                      <a:pt x="91" y="54"/>
                    </a:cubicBezTo>
                    <a:cubicBezTo>
                      <a:pt x="91" y="74"/>
                      <a:pt x="74" y="90"/>
                      <a:pt x="54" y="90"/>
                    </a:cubicBezTo>
                    <a:close/>
                    <a:moveTo>
                      <a:pt x="63" y="27"/>
                    </a:move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63" y="45"/>
                      <a:pt x="63" y="45"/>
                      <a:pt x="63" y="45"/>
                    </a:cubicBezTo>
                    <a:lnTo>
                      <a:pt x="63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2" name="Freeform 135"/>
              <p:cNvSpPr>
                <a:spLocks noEditPoints="1"/>
              </p:cNvSpPr>
              <p:nvPr/>
            </p:nvSpPr>
            <p:spPr bwMode="auto">
              <a:xfrm>
                <a:off x="10248921" y="4744191"/>
                <a:ext cx="272069" cy="275983"/>
              </a:xfrm>
              <a:custGeom>
                <a:avLst/>
                <a:gdLst>
                  <a:gd name="T0" fmla="*/ 16 w 85"/>
                  <a:gd name="T1" fmla="*/ 49 h 86"/>
                  <a:gd name="T2" fmla="*/ 16 w 85"/>
                  <a:gd name="T3" fmla="*/ 86 h 86"/>
                  <a:gd name="T4" fmla="*/ 18 w 85"/>
                  <a:gd name="T5" fmla="*/ 86 h 86"/>
                  <a:gd name="T6" fmla="*/ 21 w 85"/>
                  <a:gd name="T7" fmla="*/ 86 h 86"/>
                  <a:gd name="T8" fmla="*/ 21 w 85"/>
                  <a:gd name="T9" fmla="*/ 49 h 86"/>
                  <a:gd name="T10" fmla="*/ 18 w 85"/>
                  <a:gd name="T11" fmla="*/ 49 h 86"/>
                  <a:gd name="T12" fmla="*/ 16 w 85"/>
                  <a:gd name="T13" fmla="*/ 49 h 86"/>
                  <a:gd name="T14" fmla="*/ 64 w 85"/>
                  <a:gd name="T15" fmla="*/ 49 h 86"/>
                  <a:gd name="T16" fmla="*/ 64 w 85"/>
                  <a:gd name="T17" fmla="*/ 86 h 86"/>
                  <a:gd name="T18" fmla="*/ 67 w 85"/>
                  <a:gd name="T19" fmla="*/ 86 h 86"/>
                  <a:gd name="T20" fmla="*/ 69 w 85"/>
                  <a:gd name="T21" fmla="*/ 86 h 86"/>
                  <a:gd name="T22" fmla="*/ 69 w 85"/>
                  <a:gd name="T23" fmla="*/ 49 h 86"/>
                  <a:gd name="T24" fmla="*/ 67 w 85"/>
                  <a:gd name="T25" fmla="*/ 49 h 86"/>
                  <a:gd name="T26" fmla="*/ 64 w 85"/>
                  <a:gd name="T27" fmla="*/ 49 h 86"/>
                  <a:gd name="T28" fmla="*/ 85 w 85"/>
                  <a:gd name="T29" fmla="*/ 43 h 86"/>
                  <a:gd name="T30" fmla="*/ 42 w 85"/>
                  <a:gd name="T31" fmla="*/ 0 h 86"/>
                  <a:gd name="T32" fmla="*/ 0 w 85"/>
                  <a:gd name="T33" fmla="*/ 43 h 86"/>
                  <a:gd name="T34" fmla="*/ 2 w 85"/>
                  <a:gd name="T35" fmla="*/ 58 h 86"/>
                  <a:gd name="T36" fmla="*/ 0 w 85"/>
                  <a:gd name="T37" fmla="*/ 67 h 86"/>
                  <a:gd name="T38" fmla="*/ 10 w 85"/>
                  <a:gd name="T39" fmla="*/ 84 h 86"/>
                  <a:gd name="T40" fmla="*/ 10 w 85"/>
                  <a:gd name="T41" fmla="*/ 51 h 86"/>
                  <a:gd name="T42" fmla="*/ 6 w 85"/>
                  <a:gd name="T43" fmla="*/ 54 h 86"/>
                  <a:gd name="T44" fmla="*/ 5 w 85"/>
                  <a:gd name="T45" fmla="*/ 46 h 86"/>
                  <a:gd name="T46" fmla="*/ 42 w 85"/>
                  <a:gd name="T47" fmla="*/ 8 h 86"/>
                  <a:gd name="T48" fmla="*/ 80 w 85"/>
                  <a:gd name="T49" fmla="*/ 46 h 86"/>
                  <a:gd name="T50" fmla="*/ 79 w 85"/>
                  <a:gd name="T51" fmla="*/ 54 h 86"/>
                  <a:gd name="T52" fmla="*/ 75 w 85"/>
                  <a:gd name="T53" fmla="*/ 51 h 86"/>
                  <a:gd name="T54" fmla="*/ 75 w 85"/>
                  <a:gd name="T55" fmla="*/ 84 h 86"/>
                  <a:gd name="T56" fmla="*/ 85 w 85"/>
                  <a:gd name="T57" fmla="*/ 67 h 86"/>
                  <a:gd name="T58" fmla="*/ 83 w 85"/>
                  <a:gd name="T59" fmla="*/ 58 h 86"/>
                  <a:gd name="T60" fmla="*/ 85 w 85"/>
                  <a:gd name="T61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5" h="86">
                    <a:moveTo>
                      <a:pt x="16" y="49"/>
                    </a:moveTo>
                    <a:cubicBezTo>
                      <a:pt x="16" y="86"/>
                      <a:pt x="16" y="86"/>
                      <a:pt x="16" y="86"/>
                    </a:cubicBezTo>
                    <a:cubicBezTo>
                      <a:pt x="17" y="86"/>
                      <a:pt x="17" y="86"/>
                      <a:pt x="18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9"/>
                      <a:pt x="17" y="49"/>
                      <a:pt x="16" y="49"/>
                    </a:cubicBezTo>
                    <a:close/>
                    <a:moveTo>
                      <a:pt x="64" y="49"/>
                    </a:moveTo>
                    <a:cubicBezTo>
                      <a:pt x="64" y="86"/>
                      <a:pt x="64" y="86"/>
                      <a:pt x="64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9"/>
                      <a:pt x="68" y="49"/>
                      <a:pt x="67" y="49"/>
                    </a:cubicBezTo>
                    <a:lnTo>
                      <a:pt x="64" y="49"/>
                    </a:lnTo>
                    <a:close/>
                    <a:moveTo>
                      <a:pt x="85" y="43"/>
                    </a:moveTo>
                    <a:cubicBezTo>
                      <a:pt x="85" y="20"/>
                      <a:pt x="66" y="0"/>
                      <a:pt x="42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48"/>
                      <a:pt x="0" y="53"/>
                      <a:pt x="2" y="58"/>
                    </a:cubicBezTo>
                    <a:cubicBezTo>
                      <a:pt x="0" y="61"/>
                      <a:pt x="0" y="64"/>
                      <a:pt x="0" y="67"/>
                    </a:cubicBezTo>
                    <a:cubicBezTo>
                      <a:pt x="0" y="75"/>
                      <a:pt x="4" y="81"/>
                      <a:pt x="10" y="84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1"/>
                      <a:pt x="7" y="52"/>
                      <a:pt x="6" y="54"/>
                    </a:cubicBezTo>
                    <a:cubicBezTo>
                      <a:pt x="5" y="51"/>
                      <a:pt x="5" y="49"/>
                      <a:pt x="5" y="46"/>
                    </a:cubicBezTo>
                    <a:cubicBezTo>
                      <a:pt x="5" y="25"/>
                      <a:pt x="22" y="8"/>
                      <a:pt x="42" y="8"/>
                    </a:cubicBezTo>
                    <a:cubicBezTo>
                      <a:pt x="63" y="8"/>
                      <a:pt x="80" y="25"/>
                      <a:pt x="80" y="46"/>
                    </a:cubicBezTo>
                    <a:cubicBezTo>
                      <a:pt x="80" y="49"/>
                      <a:pt x="80" y="51"/>
                      <a:pt x="79" y="54"/>
                    </a:cubicBezTo>
                    <a:cubicBezTo>
                      <a:pt x="78" y="52"/>
                      <a:pt x="76" y="51"/>
                      <a:pt x="75" y="51"/>
                    </a:cubicBezTo>
                    <a:cubicBezTo>
                      <a:pt x="75" y="84"/>
                      <a:pt x="75" y="84"/>
                      <a:pt x="75" y="84"/>
                    </a:cubicBezTo>
                    <a:cubicBezTo>
                      <a:pt x="81" y="81"/>
                      <a:pt x="85" y="75"/>
                      <a:pt x="85" y="67"/>
                    </a:cubicBezTo>
                    <a:cubicBezTo>
                      <a:pt x="85" y="64"/>
                      <a:pt x="84" y="61"/>
                      <a:pt x="83" y="58"/>
                    </a:cubicBezTo>
                    <a:cubicBezTo>
                      <a:pt x="85" y="53"/>
                      <a:pt x="85" y="48"/>
                      <a:pt x="8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3" name="Freeform 136"/>
              <p:cNvSpPr>
                <a:spLocks noEditPoints="1"/>
              </p:cNvSpPr>
              <p:nvPr/>
            </p:nvSpPr>
            <p:spPr bwMode="auto">
              <a:xfrm>
                <a:off x="9835925" y="4409487"/>
                <a:ext cx="332746" cy="330788"/>
              </a:xfrm>
              <a:custGeom>
                <a:avLst/>
                <a:gdLst>
                  <a:gd name="T0" fmla="*/ 52 w 104"/>
                  <a:gd name="T1" fmla="*/ 0 h 104"/>
                  <a:gd name="T2" fmla="*/ 0 w 104"/>
                  <a:gd name="T3" fmla="*/ 52 h 104"/>
                  <a:gd name="T4" fmla="*/ 52 w 104"/>
                  <a:gd name="T5" fmla="*/ 104 h 104"/>
                  <a:gd name="T6" fmla="*/ 104 w 104"/>
                  <a:gd name="T7" fmla="*/ 52 h 104"/>
                  <a:gd name="T8" fmla="*/ 52 w 104"/>
                  <a:gd name="T9" fmla="*/ 0 h 104"/>
                  <a:gd name="T10" fmla="*/ 32 w 104"/>
                  <a:gd name="T11" fmla="*/ 52 h 104"/>
                  <a:gd name="T12" fmla="*/ 52 w 104"/>
                  <a:gd name="T13" fmla="*/ 32 h 104"/>
                  <a:gd name="T14" fmla="*/ 72 w 104"/>
                  <a:gd name="T15" fmla="*/ 52 h 104"/>
                  <a:gd name="T16" fmla="*/ 52 w 104"/>
                  <a:gd name="T17" fmla="*/ 71 h 104"/>
                  <a:gd name="T18" fmla="*/ 32 w 104"/>
                  <a:gd name="T19" fmla="*/ 52 h 104"/>
                  <a:gd name="T20" fmla="*/ 94 w 104"/>
                  <a:gd name="T21" fmla="*/ 69 h 104"/>
                  <a:gd name="T22" fmla="*/ 94 w 104"/>
                  <a:gd name="T23" fmla="*/ 69 h 104"/>
                  <a:gd name="T24" fmla="*/ 76 w 104"/>
                  <a:gd name="T25" fmla="*/ 62 h 104"/>
                  <a:gd name="T26" fmla="*/ 78 w 104"/>
                  <a:gd name="T27" fmla="*/ 52 h 104"/>
                  <a:gd name="T28" fmla="*/ 76 w 104"/>
                  <a:gd name="T29" fmla="*/ 42 h 104"/>
                  <a:gd name="T30" fmla="*/ 89 w 104"/>
                  <a:gd name="T31" fmla="*/ 37 h 104"/>
                  <a:gd name="T32" fmla="*/ 94 w 104"/>
                  <a:gd name="T33" fmla="*/ 34 h 104"/>
                  <a:gd name="T34" fmla="*/ 98 w 104"/>
                  <a:gd name="T35" fmla="*/ 52 h 104"/>
                  <a:gd name="T36" fmla="*/ 94 w 104"/>
                  <a:gd name="T37" fmla="*/ 69 h 104"/>
                  <a:gd name="T38" fmla="*/ 69 w 104"/>
                  <a:gd name="T39" fmla="*/ 10 h 104"/>
                  <a:gd name="T40" fmla="*/ 69 w 104"/>
                  <a:gd name="T41" fmla="*/ 10 h 104"/>
                  <a:gd name="T42" fmla="*/ 69 w 104"/>
                  <a:gd name="T43" fmla="*/ 10 h 104"/>
                  <a:gd name="T44" fmla="*/ 62 w 104"/>
                  <a:gd name="T45" fmla="*/ 28 h 104"/>
                  <a:gd name="T46" fmla="*/ 52 w 104"/>
                  <a:gd name="T47" fmla="*/ 26 h 104"/>
                  <a:gd name="T48" fmla="*/ 42 w 104"/>
                  <a:gd name="T49" fmla="*/ 28 h 104"/>
                  <a:gd name="T50" fmla="*/ 38 w 104"/>
                  <a:gd name="T51" fmla="*/ 19 h 104"/>
                  <a:gd name="T52" fmla="*/ 35 w 104"/>
                  <a:gd name="T53" fmla="*/ 10 h 104"/>
                  <a:gd name="T54" fmla="*/ 52 w 104"/>
                  <a:gd name="T55" fmla="*/ 6 h 104"/>
                  <a:gd name="T56" fmla="*/ 69 w 104"/>
                  <a:gd name="T57" fmla="*/ 10 h 104"/>
                  <a:gd name="T58" fmla="*/ 10 w 104"/>
                  <a:gd name="T59" fmla="*/ 34 h 104"/>
                  <a:gd name="T60" fmla="*/ 19 w 104"/>
                  <a:gd name="T61" fmla="*/ 38 h 104"/>
                  <a:gd name="T62" fmla="*/ 28 w 104"/>
                  <a:gd name="T63" fmla="*/ 42 h 104"/>
                  <a:gd name="T64" fmla="*/ 26 w 104"/>
                  <a:gd name="T65" fmla="*/ 52 h 104"/>
                  <a:gd name="T66" fmla="*/ 28 w 104"/>
                  <a:gd name="T67" fmla="*/ 62 h 104"/>
                  <a:gd name="T68" fmla="*/ 10 w 104"/>
                  <a:gd name="T69" fmla="*/ 69 h 104"/>
                  <a:gd name="T70" fmla="*/ 6 w 104"/>
                  <a:gd name="T71" fmla="*/ 52 h 104"/>
                  <a:gd name="T72" fmla="*/ 10 w 104"/>
                  <a:gd name="T73" fmla="*/ 34 h 104"/>
                  <a:gd name="T74" fmla="*/ 35 w 104"/>
                  <a:gd name="T75" fmla="*/ 94 h 104"/>
                  <a:gd name="T76" fmla="*/ 37 w 104"/>
                  <a:gd name="T77" fmla="*/ 88 h 104"/>
                  <a:gd name="T78" fmla="*/ 42 w 104"/>
                  <a:gd name="T79" fmla="*/ 76 h 104"/>
                  <a:gd name="T80" fmla="*/ 52 w 104"/>
                  <a:gd name="T81" fmla="*/ 78 h 104"/>
                  <a:gd name="T82" fmla="*/ 62 w 104"/>
                  <a:gd name="T83" fmla="*/ 76 h 104"/>
                  <a:gd name="T84" fmla="*/ 69 w 104"/>
                  <a:gd name="T85" fmla="*/ 94 h 104"/>
                  <a:gd name="T86" fmla="*/ 69 w 104"/>
                  <a:gd name="T87" fmla="*/ 94 h 104"/>
                  <a:gd name="T88" fmla="*/ 69 w 104"/>
                  <a:gd name="T89" fmla="*/ 94 h 104"/>
                  <a:gd name="T90" fmla="*/ 52 w 104"/>
                  <a:gd name="T91" fmla="*/ 97 h 104"/>
                  <a:gd name="T92" fmla="*/ 35 w 104"/>
                  <a:gd name="T93" fmla="*/ 9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4" h="104">
                    <a:moveTo>
                      <a:pt x="52" y="0"/>
                    </a:moveTo>
                    <a:cubicBezTo>
                      <a:pt x="23" y="0"/>
                      <a:pt x="0" y="23"/>
                      <a:pt x="0" y="52"/>
                    </a:cubicBezTo>
                    <a:cubicBezTo>
                      <a:pt x="0" y="81"/>
                      <a:pt x="23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23"/>
                      <a:pt x="81" y="0"/>
                      <a:pt x="52" y="0"/>
                    </a:cubicBezTo>
                    <a:close/>
                    <a:moveTo>
                      <a:pt x="32" y="52"/>
                    </a:moveTo>
                    <a:cubicBezTo>
                      <a:pt x="32" y="41"/>
                      <a:pt x="41" y="32"/>
                      <a:pt x="52" y="32"/>
                    </a:cubicBezTo>
                    <a:cubicBezTo>
                      <a:pt x="63" y="32"/>
                      <a:pt x="72" y="41"/>
                      <a:pt x="72" y="52"/>
                    </a:cubicBezTo>
                    <a:cubicBezTo>
                      <a:pt x="72" y="63"/>
                      <a:pt x="63" y="71"/>
                      <a:pt x="52" y="71"/>
                    </a:cubicBezTo>
                    <a:cubicBezTo>
                      <a:pt x="41" y="71"/>
                      <a:pt x="32" y="63"/>
                      <a:pt x="32" y="52"/>
                    </a:cubicBezTo>
                    <a:close/>
                    <a:moveTo>
                      <a:pt x="94" y="69"/>
                    </a:moveTo>
                    <a:cubicBezTo>
                      <a:pt x="94" y="69"/>
                      <a:pt x="94" y="69"/>
                      <a:pt x="94" y="6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7" y="59"/>
                      <a:pt x="78" y="55"/>
                      <a:pt x="78" y="52"/>
                    </a:cubicBezTo>
                    <a:cubicBezTo>
                      <a:pt x="78" y="48"/>
                      <a:pt x="77" y="45"/>
                      <a:pt x="76" y="4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40"/>
                      <a:pt x="98" y="46"/>
                      <a:pt x="98" y="52"/>
                    </a:cubicBezTo>
                    <a:cubicBezTo>
                      <a:pt x="98" y="58"/>
                      <a:pt x="96" y="64"/>
                      <a:pt x="94" y="69"/>
                    </a:cubicBezTo>
                    <a:close/>
                    <a:moveTo>
                      <a:pt x="69" y="10"/>
                    </a:moveTo>
                    <a:cubicBezTo>
                      <a:pt x="69" y="10"/>
                      <a:pt x="69" y="10"/>
                      <a:pt x="69" y="10"/>
                    </a:cubicBezTo>
                    <a:cubicBezTo>
                      <a:pt x="69" y="10"/>
                      <a:pt x="69" y="10"/>
                      <a:pt x="69" y="10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59" y="26"/>
                      <a:pt x="56" y="26"/>
                      <a:pt x="52" y="26"/>
                    </a:cubicBezTo>
                    <a:cubicBezTo>
                      <a:pt x="48" y="26"/>
                      <a:pt x="45" y="26"/>
                      <a:pt x="42" y="28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40" y="7"/>
                      <a:pt x="46" y="6"/>
                      <a:pt x="52" y="6"/>
                    </a:cubicBezTo>
                    <a:cubicBezTo>
                      <a:pt x="58" y="6"/>
                      <a:pt x="64" y="7"/>
                      <a:pt x="69" y="10"/>
                    </a:cubicBezTo>
                    <a:close/>
                    <a:moveTo>
                      <a:pt x="10" y="34"/>
                    </a:moveTo>
                    <a:cubicBezTo>
                      <a:pt x="19" y="38"/>
                      <a:pt x="19" y="38"/>
                      <a:pt x="19" y="3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7" y="45"/>
                      <a:pt x="26" y="48"/>
                      <a:pt x="26" y="52"/>
                    </a:cubicBezTo>
                    <a:cubicBezTo>
                      <a:pt x="26" y="55"/>
                      <a:pt x="27" y="59"/>
                      <a:pt x="28" y="62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4"/>
                      <a:pt x="6" y="58"/>
                      <a:pt x="6" y="52"/>
                    </a:cubicBezTo>
                    <a:cubicBezTo>
                      <a:pt x="6" y="46"/>
                      <a:pt x="8" y="40"/>
                      <a:pt x="10" y="34"/>
                    </a:cubicBezTo>
                    <a:close/>
                    <a:moveTo>
                      <a:pt x="35" y="94"/>
                    </a:moveTo>
                    <a:cubicBezTo>
                      <a:pt x="37" y="88"/>
                      <a:pt x="37" y="88"/>
                      <a:pt x="37" y="88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7"/>
                      <a:pt x="48" y="78"/>
                      <a:pt x="52" y="78"/>
                    </a:cubicBezTo>
                    <a:cubicBezTo>
                      <a:pt x="56" y="78"/>
                      <a:pt x="59" y="77"/>
                      <a:pt x="62" y="76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69" y="94"/>
                      <a:pt x="69" y="94"/>
                    </a:cubicBezTo>
                    <a:cubicBezTo>
                      <a:pt x="64" y="96"/>
                      <a:pt x="58" y="97"/>
                      <a:pt x="52" y="97"/>
                    </a:cubicBezTo>
                    <a:cubicBezTo>
                      <a:pt x="46" y="97"/>
                      <a:pt x="40" y="96"/>
                      <a:pt x="35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4" name="Freeform 137"/>
              <p:cNvSpPr/>
              <p:nvPr/>
            </p:nvSpPr>
            <p:spPr bwMode="auto">
              <a:xfrm>
                <a:off x="9935749" y="4810740"/>
                <a:ext cx="383636" cy="387551"/>
              </a:xfrm>
              <a:custGeom>
                <a:avLst/>
                <a:gdLst>
                  <a:gd name="T0" fmla="*/ 0 w 120"/>
                  <a:gd name="T1" fmla="*/ 70 h 121"/>
                  <a:gd name="T2" fmla="*/ 10 w 120"/>
                  <a:gd name="T3" fmla="*/ 80 h 121"/>
                  <a:gd name="T4" fmla="*/ 20 w 120"/>
                  <a:gd name="T5" fmla="*/ 70 h 121"/>
                  <a:gd name="T6" fmla="*/ 20 w 120"/>
                  <a:gd name="T7" fmla="*/ 34 h 121"/>
                  <a:gd name="T8" fmla="*/ 103 w 120"/>
                  <a:gd name="T9" fmla="*/ 117 h 121"/>
                  <a:gd name="T10" fmla="*/ 117 w 120"/>
                  <a:gd name="T11" fmla="*/ 117 h 121"/>
                  <a:gd name="T12" fmla="*/ 120 w 120"/>
                  <a:gd name="T13" fmla="*/ 110 h 121"/>
                  <a:gd name="T14" fmla="*/ 117 w 120"/>
                  <a:gd name="T15" fmla="*/ 103 h 121"/>
                  <a:gd name="T16" fmla="*/ 34 w 120"/>
                  <a:gd name="T17" fmla="*/ 20 h 121"/>
                  <a:gd name="T18" fmla="*/ 70 w 120"/>
                  <a:gd name="T19" fmla="*/ 20 h 121"/>
                  <a:gd name="T20" fmla="*/ 80 w 120"/>
                  <a:gd name="T21" fmla="*/ 10 h 121"/>
                  <a:gd name="T22" fmla="*/ 70 w 120"/>
                  <a:gd name="T23" fmla="*/ 0 h 121"/>
                  <a:gd name="T24" fmla="*/ 0 w 120"/>
                  <a:gd name="T25" fmla="*/ 0 h 121"/>
                  <a:gd name="T26" fmla="*/ 0 w 120"/>
                  <a:gd name="T27" fmla="*/ 7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21">
                    <a:moveTo>
                      <a:pt x="0" y="70"/>
                    </a:moveTo>
                    <a:cubicBezTo>
                      <a:pt x="0" y="76"/>
                      <a:pt x="4" y="80"/>
                      <a:pt x="10" y="80"/>
                    </a:cubicBezTo>
                    <a:cubicBezTo>
                      <a:pt x="15" y="80"/>
                      <a:pt x="20" y="76"/>
                      <a:pt x="20" y="70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03" y="117"/>
                      <a:pt x="103" y="117"/>
                      <a:pt x="103" y="117"/>
                    </a:cubicBezTo>
                    <a:cubicBezTo>
                      <a:pt x="107" y="121"/>
                      <a:pt x="113" y="121"/>
                      <a:pt x="117" y="117"/>
                    </a:cubicBezTo>
                    <a:cubicBezTo>
                      <a:pt x="119" y="115"/>
                      <a:pt x="120" y="113"/>
                      <a:pt x="120" y="110"/>
                    </a:cubicBezTo>
                    <a:cubicBezTo>
                      <a:pt x="120" y="108"/>
                      <a:pt x="119" y="105"/>
                      <a:pt x="117" y="103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5" y="20"/>
                      <a:pt x="80" y="15"/>
                      <a:pt x="80" y="10"/>
                    </a:cubicBezTo>
                    <a:cubicBezTo>
                      <a:pt x="80" y="4"/>
                      <a:pt x="75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7" name="Freeform 138"/>
              <p:cNvSpPr>
                <a:spLocks noEditPoints="1"/>
              </p:cNvSpPr>
              <p:nvPr/>
            </p:nvSpPr>
            <p:spPr bwMode="auto">
              <a:xfrm>
                <a:off x="9426843" y="3544348"/>
                <a:ext cx="399295" cy="330788"/>
              </a:xfrm>
              <a:custGeom>
                <a:avLst/>
                <a:gdLst>
                  <a:gd name="T0" fmla="*/ 125 w 125"/>
                  <a:gd name="T1" fmla="*/ 55 h 103"/>
                  <a:gd name="T2" fmla="*/ 110 w 125"/>
                  <a:gd name="T3" fmla="*/ 24 h 103"/>
                  <a:gd name="T4" fmla="*/ 86 w 125"/>
                  <a:gd name="T5" fmla="*/ 24 h 103"/>
                  <a:gd name="T6" fmla="*/ 86 w 125"/>
                  <a:gd name="T7" fmla="*/ 8 h 103"/>
                  <a:gd name="T8" fmla="*/ 78 w 125"/>
                  <a:gd name="T9" fmla="*/ 0 h 103"/>
                  <a:gd name="T10" fmla="*/ 8 w 125"/>
                  <a:gd name="T11" fmla="*/ 0 h 103"/>
                  <a:gd name="T12" fmla="*/ 0 w 125"/>
                  <a:gd name="T13" fmla="*/ 8 h 103"/>
                  <a:gd name="T14" fmla="*/ 0 w 125"/>
                  <a:gd name="T15" fmla="*/ 71 h 103"/>
                  <a:gd name="T16" fmla="*/ 8 w 125"/>
                  <a:gd name="T17" fmla="*/ 79 h 103"/>
                  <a:gd name="T18" fmla="*/ 18 w 125"/>
                  <a:gd name="T19" fmla="*/ 79 h 103"/>
                  <a:gd name="T20" fmla="*/ 16 w 125"/>
                  <a:gd name="T21" fmla="*/ 87 h 103"/>
                  <a:gd name="T22" fmla="*/ 31 w 125"/>
                  <a:gd name="T23" fmla="*/ 103 h 103"/>
                  <a:gd name="T24" fmla="*/ 47 w 125"/>
                  <a:gd name="T25" fmla="*/ 87 h 103"/>
                  <a:gd name="T26" fmla="*/ 45 w 125"/>
                  <a:gd name="T27" fmla="*/ 79 h 103"/>
                  <a:gd name="T28" fmla="*/ 88 w 125"/>
                  <a:gd name="T29" fmla="*/ 79 h 103"/>
                  <a:gd name="T30" fmla="*/ 86 w 125"/>
                  <a:gd name="T31" fmla="*/ 87 h 103"/>
                  <a:gd name="T32" fmla="*/ 102 w 125"/>
                  <a:gd name="T33" fmla="*/ 103 h 103"/>
                  <a:gd name="T34" fmla="*/ 118 w 125"/>
                  <a:gd name="T35" fmla="*/ 87 h 103"/>
                  <a:gd name="T36" fmla="*/ 115 w 125"/>
                  <a:gd name="T37" fmla="*/ 79 h 103"/>
                  <a:gd name="T38" fmla="*/ 125 w 125"/>
                  <a:gd name="T39" fmla="*/ 79 h 103"/>
                  <a:gd name="T40" fmla="*/ 125 w 125"/>
                  <a:gd name="T41" fmla="*/ 55 h 103"/>
                  <a:gd name="T42" fmla="*/ 86 w 125"/>
                  <a:gd name="T43" fmla="*/ 55 h 103"/>
                  <a:gd name="T44" fmla="*/ 86 w 125"/>
                  <a:gd name="T45" fmla="*/ 36 h 103"/>
                  <a:gd name="T46" fmla="*/ 102 w 125"/>
                  <a:gd name="T47" fmla="*/ 36 h 103"/>
                  <a:gd name="T48" fmla="*/ 112 w 125"/>
                  <a:gd name="T49" fmla="*/ 55 h 103"/>
                  <a:gd name="T50" fmla="*/ 86 w 125"/>
                  <a:gd name="T51" fmla="*/ 5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5" h="103">
                    <a:moveTo>
                      <a:pt x="125" y="55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4"/>
                      <a:pt x="83" y="0"/>
                      <a:pt x="7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81"/>
                      <a:pt x="16" y="84"/>
                      <a:pt x="16" y="87"/>
                    </a:cubicBezTo>
                    <a:cubicBezTo>
                      <a:pt x="16" y="96"/>
                      <a:pt x="23" y="103"/>
                      <a:pt x="31" y="103"/>
                    </a:cubicBezTo>
                    <a:cubicBezTo>
                      <a:pt x="40" y="103"/>
                      <a:pt x="47" y="96"/>
                      <a:pt x="47" y="87"/>
                    </a:cubicBezTo>
                    <a:cubicBezTo>
                      <a:pt x="47" y="84"/>
                      <a:pt x="46" y="81"/>
                      <a:pt x="45" y="79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7" y="81"/>
                      <a:pt x="86" y="84"/>
                      <a:pt x="86" y="87"/>
                    </a:cubicBezTo>
                    <a:cubicBezTo>
                      <a:pt x="86" y="96"/>
                      <a:pt x="93" y="103"/>
                      <a:pt x="102" y="103"/>
                    </a:cubicBezTo>
                    <a:cubicBezTo>
                      <a:pt x="111" y="103"/>
                      <a:pt x="118" y="96"/>
                      <a:pt x="118" y="87"/>
                    </a:cubicBezTo>
                    <a:cubicBezTo>
                      <a:pt x="118" y="84"/>
                      <a:pt x="117" y="81"/>
                      <a:pt x="115" y="79"/>
                    </a:cubicBezTo>
                    <a:cubicBezTo>
                      <a:pt x="125" y="79"/>
                      <a:pt x="125" y="79"/>
                      <a:pt x="125" y="79"/>
                    </a:cubicBezTo>
                    <a:lnTo>
                      <a:pt x="125" y="55"/>
                    </a:lnTo>
                    <a:close/>
                    <a:moveTo>
                      <a:pt x="86" y="55"/>
                    </a:moveTo>
                    <a:cubicBezTo>
                      <a:pt x="86" y="36"/>
                      <a:pt x="86" y="36"/>
                      <a:pt x="86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12" y="55"/>
                      <a:pt x="112" y="55"/>
                      <a:pt x="112" y="55"/>
                    </a:cubicBezTo>
                    <a:lnTo>
                      <a:pt x="86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8" name="Freeform 139"/>
              <p:cNvSpPr>
                <a:spLocks noEditPoints="1"/>
              </p:cNvSpPr>
              <p:nvPr/>
            </p:nvSpPr>
            <p:spPr bwMode="auto">
              <a:xfrm>
                <a:off x="9250684" y="3160712"/>
                <a:ext cx="336661" cy="336661"/>
              </a:xfrm>
              <a:custGeom>
                <a:avLst/>
                <a:gdLst>
                  <a:gd name="T0" fmla="*/ 101 w 105"/>
                  <a:gd name="T1" fmla="*/ 29 h 105"/>
                  <a:gd name="T2" fmla="*/ 72 w 105"/>
                  <a:gd name="T3" fmla="*/ 26 h 105"/>
                  <a:gd name="T4" fmla="*/ 89 w 105"/>
                  <a:gd name="T5" fmla="*/ 10 h 105"/>
                  <a:gd name="T6" fmla="*/ 82 w 105"/>
                  <a:gd name="T7" fmla="*/ 3 h 105"/>
                  <a:gd name="T8" fmla="*/ 59 w 105"/>
                  <a:gd name="T9" fmla="*/ 26 h 105"/>
                  <a:gd name="T10" fmla="*/ 53 w 105"/>
                  <a:gd name="T11" fmla="*/ 26 h 105"/>
                  <a:gd name="T12" fmla="*/ 53 w 105"/>
                  <a:gd name="T13" fmla="*/ 26 h 105"/>
                  <a:gd name="T14" fmla="*/ 26 w 105"/>
                  <a:gd name="T15" fmla="*/ 0 h 105"/>
                  <a:gd name="T16" fmla="*/ 20 w 105"/>
                  <a:gd name="T17" fmla="*/ 6 h 105"/>
                  <a:gd name="T18" fmla="*/ 40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2 h 105"/>
                  <a:gd name="T26" fmla="*/ 53 w 105"/>
                  <a:gd name="T27" fmla="*/ 105 h 105"/>
                  <a:gd name="T28" fmla="*/ 101 w 105"/>
                  <a:gd name="T29" fmla="*/ 102 h 105"/>
                  <a:gd name="T30" fmla="*/ 105 w 105"/>
                  <a:gd name="T31" fmla="*/ 65 h 105"/>
                  <a:gd name="T32" fmla="*/ 101 w 105"/>
                  <a:gd name="T33" fmla="*/ 29 h 105"/>
                  <a:gd name="T34" fmla="*/ 89 w 105"/>
                  <a:gd name="T35" fmla="*/ 90 h 105"/>
                  <a:gd name="T36" fmla="*/ 53 w 105"/>
                  <a:gd name="T37" fmla="*/ 92 h 105"/>
                  <a:gd name="T38" fmla="*/ 16 w 105"/>
                  <a:gd name="T39" fmla="*/ 90 h 105"/>
                  <a:gd name="T40" fmla="*/ 13 w 105"/>
                  <a:gd name="T41" fmla="*/ 65 h 105"/>
                  <a:gd name="T42" fmla="*/ 16 w 105"/>
                  <a:gd name="T43" fmla="*/ 41 h 105"/>
                  <a:gd name="T44" fmla="*/ 53 w 105"/>
                  <a:gd name="T45" fmla="*/ 39 h 105"/>
                  <a:gd name="T46" fmla="*/ 89 w 105"/>
                  <a:gd name="T47" fmla="*/ 41 h 105"/>
                  <a:gd name="T48" fmla="*/ 92 w 105"/>
                  <a:gd name="T49" fmla="*/ 65 h 105"/>
                  <a:gd name="T50" fmla="*/ 89 w 105"/>
                  <a:gd name="T51" fmla="*/ 9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1" y="29"/>
                    </a:moveTo>
                    <a:cubicBezTo>
                      <a:pt x="92" y="28"/>
                      <a:pt x="82" y="27"/>
                      <a:pt x="72" y="26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5" y="26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2" y="40"/>
                      <a:pt x="0" y="53"/>
                      <a:pt x="0" y="65"/>
                    </a:cubicBezTo>
                    <a:cubicBezTo>
                      <a:pt x="0" y="78"/>
                      <a:pt x="2" y="91"/>
                      <a:pt x="4" y="102"/>
                    </a:cubicBezTo>
                    <a:cubicBezTo>
                      <a:pt x="19" y="104"/>
                      <a:pt x="35" y="105"/>
                      <a:pt x="53" y="105"/>
                    </a:cubicBezTo>
                    <a:cubicBezTo>
                      <a:pt x="70" y="105"/>
                      <a:pt x="86" y="104"/>
                      <a:pt x="101" y="102"/>
                    </a:cubicBezTo>
                    <a:cubicBezTo>
                      <a:pt x="104" y="91"/>
                      <a:pt x="105" y="78"/>
                      <a:pt x="105" y="65"/>
                    </a:cubicBezTo>
                    <a:cubicBezTo>
                      <a:pt x="105" y="53"/>
                      <a:pt x="104" y="40"/>
                      <a:pt x="101" y="29"/>
                    </a:cubicBezTo>
                    <a:close/>
                    <a:moveTo>
                      <a:pt x="89" y="90"/>
                    </a:moveTo>
                    <a:cubicBezTo>
                      <a:pt x="78" y="91"/>
                      <a:pt x="65" y="92"/>
                      <a:pt x="53" y="92"/>
                    </a:cubicBezTo>
                    <a:cubicBezTo>
                      <a:pt x="40" y="92"/>
                      <a:pt x="27" y="91"/>
                      <a:pt x="16" y="90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40" y="39"/>
                      <a:pt x="53" y="39"/>
                    </a:cubicBezTo>
                    <a:cubicBezTo>
                      <a:pt x="65" y="39"/>
                      <a:pt x="78" y="40"/>
                      <a:pt x="89" y="41"/>
                    </a:cubicBezTo>
                    <a:cubicBezTo>
                      <a:pt x="91" y="49"/>
                      <a:pt x="92" y="57"/>
                      <a:pt x="92" y="65"/>
                    </a:cubicBezTo>
                    <a:cubicBezTo>
                      <a:pt x="92" y="74"/>
                      <a:pt x="91" y="82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9" name="Freeform 140"/>
              <p:cNvSpPr/>
              <p:nvPr/>
            </p:nvSpPr>
            <p:spPr bwMode="auto">
              <a:xfrm>
                <a:off x="9274172" y="2775119"/>
                <a:ext cx="428656" cy="348404"/>
              </a:xfrm>
              <a:custGeom>
                <a:avLst/>
                <a:gdLst>
                  <a:gd name="T0" fmla="*/ 134 w 134"/>
                  <a:gd name="T1" fmla="*/ 13 h 109"/>
                  <a:gd name="T2" fmla="*/ 118 w 134"/>
                  <a:gd name="T3" fmla="*/ 17 h 109"/>
                  <a:gd name="T4" fmla="*/ 130 w 134"/>
                  <a:gd name="T5" fmla="*/ 2 h 109"/>
                  <a:gd name="T6" fmla="*/ 113 w 134"/>
                  <a:gd name="T7" fmla="*/ 9 h 109"/>
                  <a:gd name="T8" fmla="*/ 93 w 134"/>
                  <a:gd name="T9" fmla="*/ 0 h 109"/>
                  <a:gd name="T10" fmla="*/ 65 w 134"/>
                  <a:gd name="T11" fmla="*/ 28 h 109"/>
                  <a:gd name="T12" fmla="*/ 66 w 134"/>
                  <a:gd name="T13" fmla="*/ 34 h 109"/>
                  <a:gd name="T14" fmla="*/ 10 w 134"/>
                  <a:gd name="T15" fmla="*/ 5 h 109"/>
                  <a:gd name="T16" fmla="*/ 6 w 134"/>
                  <a:gd name="T17" fmla="*/ 19 h 109"/>
                  <a:gd name="T18" fmla="*/ 18 w 134"/>
                  <a:gd name="T19" fmla="*/ 42 h 109"/>
                  <a:gd name="T20" fmla="*/ 6 w 134"/>
                  <a:gd name="T21" fmla="*/ 38 h 109"/>
                  <a:gd name="T22" fmla="*/ 6 w 134"/>
                  <a:gd name="T23" fmla="*/ 39 h 109"/>
                  <a:gd name="T24" fmla="*/ 28 w 134"/>
                  <a:gd name="T25" fmla="*/ 66 h 109"/>
                  <a:gd name="T26" fmla="*/ 20 w 134"/>
                  <a:gd name="T27" fmla="*/ 67 h 109"/>
                  <a:gd name="T28" fmla="*/ 15 w 134"/>
                  <a:gd name="T29" fmla="*/ 66 h 109"/>
                  <a:gd name="T30" fmla="*/ 41 w 134"/>
                  <a:gd name="T31" fmla="*/ 85 h 109"/>
                  <a:gd name="T32" fmla="*/ 7 w 134"/>
                  <a:gd name="T33" fmla="*/ 97 h 109"/>
                  <a:gd name="T34" fmla="*/ 0 w 134"/>
                  <a:gd name="T35" fmla="*/ 96 h 109"/>
                  <a:gd name="T36" fmla="*/ 42 w 134"/>
                  <a:gd name="T37" fmla="*/ 109 h 109"/>
                  <a:gd name="T38" fmla="*/ 120 w 134"/>
                  <a:gd name="T39" fmla="*/ 31 h 109"/>
                  <a:gd name="T40" fmla="*/ 120 w 134"/>
                  <a:gd name="T41" fmla="*/ 27 h 109"/>
                  <a:gd name="T42" fmla="*/ 134 w 134"/>
                  <a:gd name="T43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09">
                    <a:moveTo>
                      <a:pt x="134" y="13"/>
                    </a:moveTo>
                    <a:cubicBezTo>
                      <a:pt x="129" y="15"/>
                      <a:pt x="124" y="17"/>
                      <a:pt x="118" y="17"/>
                    </a:cubicBezTo>
                    <a:cubicBezTo>
                      <a:pt x="124" y="14"/>
                      <a:pt x="128" y="9"/>
                      <a:pt x="130" y="2"/>
                    </a:cubicBezTo>
                    <a:cubicBezTo>
                      <a:pt x="125" y="5"/>
                      <a:pt x="119" y="8"/>
                      <a:pt x="113" y="9"/>
                    </a:cubicBezTo>
                    <a:cubicBezTo>
                      <a:pt x="108" y="3"/>
                      <a:pt x="101" y="0"/>
                      <a:pt x="93" y="0"/>
                    </a:cubicBezTo>
                    <a:cubicBezTo>
                      <a:pt x="78" y="0"/>
                      <a:pt x="65" y="12"/>
                      <a:pt x="65" y="28"/>
                    </a:cubicBezTo>
                    <a:cubicBezTo>
                      <a:pt x="65" y="30"/>
                      <a:pt x="66" y="32"/>
                      <a:pt x="66" y="34"/>
                    </a:cubicBezTo>
                    <a:cubicBezTo>
                      <a:pt x="43" y="33"/>
                      <a:pt x="23" y="22"/>
                      <a:pt x="10" y="5"/>
                    </a:cubicBezTo>
                    <a:cubicBezTo>
                      <a:pt x="7" y="9"/>
                      <a:pt x="6" y="14"/>
                      <a:pt x="6" y="19"/>
                    </a:cubicBezTo>
                    <a:cubicBezTo>
                      <a:pt x="6" y="28"/>
                      <a:pt x="11" y="37"/>
                      <a:pt x="18" y="42"/>
                    </a:cubicBezTo>
                    <a:cubicBezTo>
                      <a:pt x="14" y="42"/>
                      <a:pt x="9" y="40"/>
                      <a:pt x="6" y="38"/>
                    </a:cubicBezTo>
                    <a:cubicBezTo>
                      <a:pt x="6" y="38"/>
                      <a:pt x="6" y="39"/>
                      <a:pt x="6" y="39"/>
                    </a:cubicBezTo>
                    <a:cubicBezTo>
                      <a:pt x="6" y="52"/>
                      <a:pt x="15" y="63"/>
                      <a:pt x="28" y="66"/>
                    </a:cubicBezTo>
                    <a:cubicBezTo>
                      <a:pt x="25" y="66"/>
                      <a:pt x="23" y="67"/>
                      <a:pt x="20" y="67"/>
                    </a:cubicBezTo>
                    <a:cubicBezTo>
                      <a:pt x="19" y="67"/>
                      <a:pt x="17" y="66"/>
                      <a:pt x="15" y="66"/>
                    </a:cubicBezTo>
                    <a:cubicBezTo>
                      <a:pt x="19" y="77"/>
                      <a:pt x="29" y="85"/>
                      <a:pt x="41" y="85"/>
                    </a:cubicBezTo>
                    <a:cubicBezTo>
                      <a:pt x="31" y="92"/>
                      <a:pt x="20" y="97"/>
                      <a:pt x="7" y="97"/>
                    </a:cubicBezTo>
                    <a:cubicBezTo>
                      <a:pt x="5" y="97"/>
                      <a:pt x="2" y="97"/>
                      <a:pt x="0" y="96"/>
                    </a:cubicBezTo>
                    <a:cubicBezTo>
                      <a:pt x="12" y="104"/>
                      <a:pt x="27" y="109"/>
                      <a:pt x="42" y="109"/>
                    </a:cubicBezTo>
                    <a:cubicBezTo>
                      <a:pt x="93" y="109"/>
                      <a:pt x="120" y="67"/>
                      <a:pt x="120" y="31"/>
                    </a:cubicBezTo>
                    <a:cubicBezTo>
                      <a:pt x="120" y="30"/>
                      <a:pt x="120" y="28"/>
                      <a:pt x="120" y="27"/>
                    </a:cubicBezTo>
                    <a:cubicBezTo>
                      <a:pt x="126" y="23"/>
                      <a:pt x="130" y="18"/>
                      <a:pt x="13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0" name="Freeform 141"/>
              <p:cNvSpPr>
                <a:spLocks noEditPoints="1"/>
              </p:cNvSpPr>
              <p:nvPr/>
            </p:nvSpPr>
            <p:spPr bwMode="auto">
              <a:xfrm>
                <a:off x="9465990" y="4558244"/>
                <a:ext cx="414954" cy="391466"/>
              </a:xfrm>
              <a:custGeom>
                <a:avLst/>
                <a:gdLst>
                  <a:gd name="T0" fmla="*/ 93 w 212"/>
                  <a:gd name="T1" fmla="*/ 107 h 200"/>
                  <a:gd name="T2" fmla="*/ 119 w 212"/>
                  <a:gd name="T3" fmla="*/ 107 h 200"/>
                  <a:gd name="T4" fmla="*/ 119 w 212"/>
                  <a:gd name="T5" fmla="*/ 54 h 200"/>
                  <a:gd name="T6" fmla="*/ 158 w 212"/>
                  <a:gd name="T7" fmla="*/ 54 h 200"/>
                  <a:gd name="T8" fmla="*/ 106 w 212"/>
                  <a:gd name="T9" fmla="*/ 0 h 200"/>
                  <a:gd name="T10" fmla="*/ 52 w 212"/>
                  <a:gd name="T11" fmla="*/ 54 h 200"/>
                  <a:gd name="T12" fmla="*/ 93 w 212"/>
                  <a:gd name="T13" fmla="*/ 54 h 200"/>
                  <a:gd name="T14" fmla="*/ 93 w 212"/>
                  <a:gd name="T15" fmla="*/ 107 h 200"/>
                  <a:gd name="T16" fmla="*/ 132 w 212"/>
                  <a:gd name="T17" fmla="*/ 77 h 200"/>
                  <a:gd name="T18" fmla="*/ 132 w 212"/>
                  <a:gd name="T19" fmla="*/ 97 h 200"/>
                  <a:gd name="T20" fmla="*/ 192 w 212"/>
                  <a:gd name="T21" fmla="*/ 120 h 200"/>
                  <a:gd name="T22" fmla="*/ 106 w 212"/>
                  <a:gd name="T23" fmla="*/ 152 h 200"/>
                  <a:gd name="T24" fmla="*/ 18 w 212"/>
                  <a:gd name="T25" fmla="*/ 120 h 200"/>
                  <a:gd name="T26" fmla="*/ 78 w 212"/>
                  <a:gd name="T27" fmla="*/ 97 h 200"/>
                  <a:gd name="T28" fmla="*/ 78 w 212"/>
                  <a:gd name="T29" fmla="*/ 77 h 200"/>
                  <a:gd name="T30" fmla="*/ 0 w 212"/>
                  <a:gd name="T31" fmla="*/ 107 h 200"/>
                  <a:gd name="T32" fmla="*/ 0 w 212"/>
                  <a:gd name="T33" fmla="*/ 160 h 200"/>
                  <a:gd name="T34" fmla="*/ 106 w 212"/>
                  <a:gd name="T35" fmla="*/ 200 h 200"/>
                  <a:gd name="T36" fmla="*/ 212 w 212"/>
                  <a:gd name="T37" fmla="*/ 160 h 200"/>
                  <a:gd name="T38" fmla="*/ 212 w 212"/>
                  <a:gd name="T39" fmla="*/ 107 h 200"/>
                  <a:gd name="T40" fmla="*/ 132 w 212"/>
                  <a:gd name="T41" fmla="*/ 7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2" h="200">
                    <a:moveTo>
                      <a:pt x="93" y="107"/>
                    </a:moveTo>
                    <a:lnTo>
                      <a:pt x="119" y="107"/>
                    </a:lnTo>
                    <a:lnTo>
                      <a:pt x="119" y="54"/>
                    </a:lnTo>
                    <a:lnTo>
                      <a:pt x="158" y="54"/>
                    </a:lnTo>
                    <a:lnTo>
                      <a:pt x="106" y="0"/>
                    </a:lnTo>
                    <a:lnTo>
                      <a:pt x="52" y="54"/>
                    </a:lnTo>
                    <a:lnTo>
                      <a:pt x="93" y="54"/>
                    </a:lnTo>
                    <a:lnTo>
                      <a:pt x="93" y="107"/>
                    </a:lnTo>
                    <a:close/>
                    <a:moveTo>
                      <a:pt x="132" y="77"/>
                    </a:moveTo>
                    <a:lnTo>
                      <a:pt x="132" y="97"/>
                    </a:lnTo>
                    <a:lnTo>
                      <a:pt x="192" y="120"/>
                    </a:lnTo>
                    <a:lnTo>
                      <a:pt x="106" y="152"/>
                    </a:lnTo>
                    <a:lnTo>
                      <a:pt x="18" y="120"/>
                    </a:lnTo>
                    <a:lnTo>
                      <a:pt x="78" y="97"/>
                    </a:lnTo>
                    <a:lnTo>
                      <a:pt x="78" y="77"/>
                    </a:lnTo>
                    <a:lnTo>
                      <a:pt x="0" y="107"/>
                    </a:lnTo>
                    <a:lnTo>
                      <a:pt x="0" y="160"/>
                    </a:lnTo>
                    <a:lnTo>
                      <a:pt x="106" y="200"/>
                    </a:lnTo>
                    <a:lnTo>
                      <a:pt x="212" y="160"/>
                    </a:lnTo>
                    <a:lnTo>
                      <a:pt x="212" y="107"/>
                    </a:lnTo>
                    <a:lnTo>
                      <a:pt x="132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1" name="Freeform 142"/>
              <p:cNvSpPr>
                <a:spLocks noEditPoints="1"/>
              </p:cNvSpPr>
              <p:nvPr/>
            </p:nvSpPr>
            <p:spPr bwMode="auto">
              <a:xfrm>
                <a:off x="9446417" y="4981027"/>
                <a:ext cx="317087" cy="240751"/>
              </a:xfrm>
              <a:custGeom>
                <a:avLst/>
                <a:gdLst>
                  <a:gd name="T0" fmla="*/ 37 w 99"/>
                  <a:gd name="T1" fmla="*/ 16 h 75"/>
                  <a:gd name="T2" fmla="*/ 53 w 99"/>
                  <a:gd name="T3" fmla="*/ 31 h 75"/>
                  <a:gd name="T4" fmla="*/ 68 w 99"/>
                  <a:gd name="T5" fmla="*/ 16 h 75"/>
                  <a:gd name="T6" fmla="*/ 53 w 99"/>
                  <a:gd name="T7" fmla="*/ 0 h 75"/>
                  <a:gd name="T8" fmla="*/ 37 w 99"/>
                  <a:gd name="T9" fmla="*/ 16 h 75"/>
                  <a:gd name="T10" fmla="*/ 0 w 99"/>
                  <a:gd name="T11" fmla="*/ 16 h 75"/>
                  <a:gd name="T12" fmla="*/ 16 w 99"/>
                  <a:gd name="T13" fmla="*/ 31 h 75"/>
                  <a:gd name="T14" fmla="*/ 31 w 99"/>
                  <a:gd name="T15" fmla="*/ 16 h 75"/>
                  <a:gd name="T16" fmla="*/ 16 w 99"/>
                  <a:gd name="T17" fmla="*/ 0 h 75"/>
                  <a:gd name="T18" fmla="*/ 0 w 99"/>
                  <a:gd name="T19" fmla="*/ 16 h 75"/>
                  <a:gd name="T20" fmla="*/ 74 w 99"/>
                  <a:gd name="T21" fmla="*/ 47 h 75"/>
                  <a:gd name="T22" fmla="*/ 74 w 99"/>
                  <a:gd name="T23" fmla="*/ 37 h 75"/>
                  <a:gd name="T24" fmla="*/ 68 w 99"/>
                  <a:gd name="T25" fmla="*/ 31 h 75"/>
                  <a:gd name="T26" fmla="*/ 53 w 99"/>
                  <a:gd name="T27" fmla="*/ 31 h 75"/>
                  <a:gd name="T28" fmla="*/ 16 w 99"/>
                  <a:gd name="T29" fmla="*/ 31 h 75"/>
                  <a:gd name="T30" fmla="*/ 6 w 99"/>
                  <a:gd name="T31" fmla="*/ 31 h 75"/>
                  <a:gd name="T32" fmla="*/ 0 w 99"/>
                  <a:gd name="T33" fmla="*/ 37 h 75"/>
                  <a:gd name="T34" fmla="*/ 0 w 99"/>
                  <a:gd name="T35" fmla="*/ 68 h 75"/>
                  <a:gd name="T36" fmla="*/ 6 w 99"/>
                  <a:gd name="T37" fmla="*/ 75 h 75"/>
                  <a:gd name="T38" fmla="*/ 68 w 99"/>
                  <a:gd name="T39" fmla="*/ 75 h 75"/>
                  <a:gd name="T40" fmla="*/ 74 w 99"/>
                  <a:gd name="T41" fmla="*/ 68 h 75"/>
                  <a:gd name="T42" fmla="*/ 74 w 99"/>
                  <a:gd name="T43" fmla="*/ 59 h 75"/>
                  <a:gd name="T44" fmla="*/ 99 w 99"/>
                  <a:gd name="T45" fmla="*/ 75 h 75"/>
                  <a:gd name="T46" fmla="*/ 99 w 99"/>
                  <a:gd name="T47" fmla="*/ 31 h 75"/>
                  <a:gd name="T48" fmla="*/ 74 w 99"/>
                  <a:gd name="T49" fmla="*/ 47 h 75"/>
                  <a:gd name="T50" fmla="*/ 62 w 99"/>
                  <a:gd name="T51" fmla="*/ 62 h 75"/>
                  <a:gd name="T52" fmla="*/ 13 w 99"/>
                  <a:gd name="T53" fmla="*/ 62 h 75"/>
                  <a:gd name="T54" fmla="*/ 13 w 99"/>
                  <a:gd name="T55" fmla="*/ 44 h 75"/>
                  <a:gd name="T56" fmla="*/ 62 w 99"/>
                  <a:gd name="T57" fmla="*/ 44 h 75"/>
                  <a:gd name="T58" fmla="*/ 62 w 99"/>
                  <a:gd name="T59" fmla="*/ 6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75">
                    <a:moveTo>
                      <a:pt x="37" y="16"/>
                    </a:moveTo>
                    <a:cubicBezTo>
                      <a:pt x="37" y="24"/>
                      <a:pt x="44" y="31"/>
                      <a:pt x="53" y="31"/>
                    </a:cubicBezTo>
                    <a:cubicBezTo>
                      <a:pt x="61" y="31"/>
                      <a:pt x="68" y="24"/>
                      <a:pt x="68" y="16"/>
                    </a:cubicBezTo>
                    <a:cubicBezTo>
                      <a:pt x="68" y="7"/>
                      <a:pt x="61" y="0"/>
                      <a:pt x="53" y="0"/>
                    </a:cubicBezTo>
                    <a:cubicBezTo>
                      <a:pt x="44" y="0"/>
                      <a:pt x="37" y="7"/>
                      <a:pt x="37" y="16"/>
                    </a:cubicBezTo>
                    <a:close/>
                    <a:moveTo>
                      <a:pt x="0" y="16"/>
                    </a:move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lose/>
                    <a:moveTo>
                      <a:pt x="74" y="47"/>
                    </a:moveTo>
                    <a:cubicBezTo>
                      <a:pt x="74" y="37"/>
                      <a:pt x="74" y="37"/>
                      <a:pt x="74" y="37"/>
                    </a:cubicBezTo>
                    <a:cubicBezTo>
                      <a:pt x="74" y="34"/>
                      <a:pt x="72" y="31"/>
                      <a:pt x="68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3" y="31"/>
                      <a:pt x="0" y="34"/>
                      <a:pt x="0" y="37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2"/>
                      <a:pt x="3" y="75"/>
                      <a:pt x="6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72" y="75"/>
                      <a:pt x="74" y="72"/>
                      <a:pt x="74" y="68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9" y="31"/>
                      <a:pt x="99" y="31"/>
                      <a:pt x="99" y="31"/>
                    </a:cubicBezTo>
                    <a:lnTo>
                      <a:pt x="74" y="47"/>
                    </a:lnTo>
                    <a:close/>
                    <a:moveTo>
                      <a:pt x="62" y="62"/>
                    </a:move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62" y="44"/>
                      <a:pt x="62" y="44"/>
                      <a:pt x="62" y="44"/>
                    </a:cubicBezTo>
                    <a:lnTo>
                      <a:pt x="62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2" name="Freeform 143"/>
              <p:cNvSpPr>
                <a:spLocks noEditPoints="1"/>
              </p:cNvSpPr>
              <p:nvPr/>
            </p:nvSpPr>
            <p:spPr bwMode="auto">
              <a:xfrm>
                <a:off x="9372038" y="4200054"/>
                <a:ext cx="336661" cy="340575"/>
              </a:xfrm>
              <a:custGeom>
                <a:avLst/>
                <a:gdLst>
                  <a:gd name="T0" fmla="*/ 53 w 105"/>
                  <a:gd name="T1" fmla="*/ 0 h 106"/>
                  <a:gd name="T2" fmla="*/ 0 w 105"/>
                  <a:gd name="T3" fmla="*/ 53 h 106"/>
                  <a:gd name="T4" fmla="*/ 53 w 105"/>
                  <a:gd name="T5" fmla="*/ 106 h 106"/>
                  <a:gd name="T6" fmla="*/ 105 w 105"/>
                  <a:gd name="T7" fmla="*/ 53 h 106"/>
                  <a:gd name="T8" fmla="*/ 53 w 105"/>
                  <a:gd name="T9" fmla="*/ 0 h 106"/>
                  <a:gd name="T10" fmla="*/ 84 w 105"/>
                  <a:gd name="T11" fmla="*/ 45 h 106"/>
                  <a:gd name="T12" fmla="*/ 55 w 105"/>
                  <a:gd name="T13" fmla="*/ 85 h 106"/>
                  <a:gd name="T14" fmla="*/ 41 w 105"/>
                  <a:gd name="T15" fmla="*/ 80 h 106"/>
                  <a:gd name="T16" fmla="*/ 31 w 105"/>
                  <a:gd name="T17" fmla="*/ 48 h 106"/>
                  <a:gd name="T18" fmla="*/ 24 w 105"/>
                  <a:gd name="T19" fmla="*/ 50 h 106"/>
                  <a:gd name="T20" fmla="*/ 21 w 105"/>
                  <a:gd name="T21" fmla="*/ 47 h 106"/>
                  <a:gd name="T22" fmla="*/ 40 w 105"/>
                  <a:gd name="T23" fmla="*/ 33 h 106"/>
                  <a:gd name="T24" fmla="*/ 51 w 105"/>
                  <a:gd name="T25" fmla="*/ 54 h 106"/>
                  <a:gd name="T26" fmla="*/ 56 w 105"/>
                  <a:gd name="T27" fmla="*/ 67 h 106"/>
                  <a:gd name="T28" fmla="*/ 64 w 105"/>
                  <a:gd name="T29" fmla="*/ 55 h 106"/>
                  <a:gd name="T30" fmla="*/ 57 w 105"/>
                  <a:gd name="T31" fmla="*/ 47 h 106"/>
                  <a:gd name="T32" fmla="*/ 84 w 105"/>
                  <a:gd name="T33" fmla="*/ 4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06">
                    <a:moveTo>
                      <a:pt x="53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2"/>
                      <a:pt x="23" y="106"/>
                      <a:pt x="53" y="106"/>
                    </a:cubicBezTo>
                    <a:cubicBezTo>
                      <a:pt x="82" y="106"/>
                      <a:pt x="105" y="82"/>
                      <a:pt x="105" y="53"/>
                    </a:cubicBezTo>
                    <a:cubicBezTo>
                      <a:pt x="105" y="24"/>
                      <a:pt x="82" y="0"/>
                      <a:pt x="53" y="0"/>
                    </a:cubicBezTo>
                    <a:close/>
                    <a:moveTo>
                      <a:pt x="84" y="45"/>
                    </a:moveTo>
                    <a:cubicBezTo>
                      <a:pt x="80" y="65"/>
                      <a:pt x="61" y="82"/>
                      <a:pt x="55" y="85"/>
                    </a:cubicBezTo>
                    <a:cubicBezTo>
                      <a:pt x="49" y="89"/>
                      <a:pt x="43" y="84"/>
                      <a:pt x="41" y="80"/>
                    </a:cubicBezTo>
                    <a:cubicBezTo>
                      <a:pt x="39" y="75"/>
                      <a:pt x="33" y="50"/>
                      <a:pt x="31" y="48"/>
                    </a:cubicBezTo>
                    <a:cubicBezTo>
                      <a:pt x="29" y="46"/>
                      <a:pt x="24" y="50"/>
                      <a:pt x="24" y="50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32" y="34"/>
                      <a:pt x="40" y="33"/>
                    </a:cubicBezTo>
                    <a:cubicBezTo>
                      <a:pt x="49" y="31"/>
                      <a:pt x="49" y="46"/>
                      <a:pt x="51" y="54"/>
                    </a:cubicBezTo>
                    <a:cubicBezTo>
                      <a:pt x="53" y="62"/>
                      <a:pt x="54" y="67"/>
                      <a:pt x="56" y="67"/>
                    </a:cubicBezTo>
                    <a:cubicBezTo>
                      <a:pt x="58" y="67"/>
                      <a:pt x="61" y="62"/>
                      <a:pt x="64" y="55"/>
                    </a:cubicBezTo>
                    <a:cubicBezTo>
                      <a:pt x="68" y="49"/>
                      <a:pt x="64" y="43"/>
                      <a:pt x="57" y="47"/>
                    </a:cubicBezTo>
                    <a:cubicBezTo>
                      <a:pt x="60" y="30"/>
                      <a:pt x="87" y="26"/>
                      <a:pt x="8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3" name="Freeform 144"/>
              <p:cNvSpPr>
                <a:spLocks noEditPoints="1"/>
              </p:cNvSpPr>
              <p:nvPr/>
            </p:nvSpPr>
            <p:spPr bwMode="auto">
              <a:xfrm>
                <a:off x="9266343" y="3900582"/>
                <a:ext cx="326874" cy="277941"/>
              </a:xfrm>
              <a:custGeom>
                <a:avLst/>
                <a:gdLst>
                  <a:gd name="T0" fmla="*/ 84 w 102"/>
                  <a:gd name="T1" fmla="*/ 82 h 87"/>
                  <a:gd name="T2" fmla="*/ 81 w 102"/>
                  <a:gd name="T3" fmla="*/ 81 h 87"/>
                  <a:gd name="T4" fmla="*/ 81 w 102"/>
                  <a:gd name="T5" fmla="*/ 74 h 87"/>
                  <a:gd name="T6" fmla="*/ 93 w 102"/>
                  <a:gd name="T7" fmla="*/ 44 h 87"/>
                  <a:gd name="T8" fmla="*/ 81 w 102"/>
                  <a:gd name="T9" fmla="*/ 13 h 87"/>
                  <a:gd name="T10" fmla="*/ 81 w 102"/>
                  <a:gd name="T11" fmla="*/ 6 h 87"/>
                  <a:gd name="T12" fmla="*/ 87 w 102"/>
                  <a:gd name="T13" fmla="*/ 6 h 87"/>
                  <a:gd name="T14" fmla="*/ 102 w 102"/>
                  <a:gd name="T15" fmla="*/ 44 h 87"/>
                  <a:gd name="T16" fmla="*/ 87 w 102"/>
                  <a:gd name="T17" fmla="*/ 81 h 87"/>
                  <a:gd name="T18" fmla="*/ 84 w 102"/>
                  <a:gd name="T19" fmla="*/ 82 h 87"/>
                  <a:gd name="T20" fmla="*/ 68 w 102"/>
                  <a:gd name="T21" fmla="*/ 74 h 87"/>
                  <a:gd name="T22" fmla="*/ 65 w 102"/>
                  <a:gd name="T23" fmla="*/ 72 h 87"/>
                  <a:gd name="T24" fmla="*/ 65 w 102"/>
                  <a:gd name="T25" fmla="*/ 66 h 87"/>
                  <a:gd name="T26" fmla="*/ 65 w 102"/>
                  <a:gd name="T27" fmla="*/ 21 h 87"/>
                  <a:gd name="T28" fmla="*/ 65 w 102"/>
                  <a:gd name="T29" fmla="*/ 15 h 87"/>
                  <a:gd name="T30" fmla="*/ 71 w 102"/>
                  <a:gd name="T31" fmla="*/ 15 h 87"/>
                  <a:gd name="T32" fmla="*/ 83 w 102"/>
                  <a:gd name="T33" fmla="*/ 44 h 87"/>
                  <a:gd name="T34" fmla="*/ 71 w 102"/>
                  <a:gd name="T35" fmla="*/ 72 h 87"/>
                  <a:gd name="T36" fmla="*/ 68 w 102"/>
                  <a:gd name="T37" fmla="*/ 74 h 87"/>
                  <a:gd name="T38" fmla="*/ 52 w 102"/>
                  <a:gd name="T39" fmla="*/ 65 h 87"/>
                  <a:gd name="T40" fmla="*/ 49 w 102"/>
                  <a:gd name="T41" fmla="*/ 64 h 87"/>
                  <a:gd name="T42" fmla="*/ 49 w 102"/>
                  <a:gd name="T43" fmla="*/ 57 h 87"/>
                  <a:gd name="T44" fmla="*/ 49 w 102"/>
                  <a:gd name="T45" fmla="*/ 30 h 87"/>
                  <a:gd name="T46" fmla="*/ 49 w 102"/>
                  <a:gd name="T47" fmla="*/ 23 h 87"/>
                  <a:gd name="T48" fmla="*/ 55 w 102"/>
                  <a:gd name="T49" fmla="*/ 23 h 87"/>
                  <a:gd name="T50" fmla="*/ 55 w 102"/>
                  <a:gd name="T51" fmla="*/ 64 h 87"/>
                  <a:gd name="T52" fmla="*/ 52 w 102"/>
                  <a:gd name="T53" fmla="*/ 65 h 87"/>
                  <a:gd name="T54" fmla="*/ 38 w 102"/>
                  <a:gd name="T55" fmla="*/ 3 h 87"/>
                  <a:gd name="T56" fmla="*/ 42 w 102"/>
                  <a:gd name="T57" fmla="*/ 5 h 87"/>
                  <a:gd name="T58" fmla="*/ 42 w 102"/>
                  <a:gd name="T59" fmla="*/ 82 h 87"/>
                  <a:gd name="T60" fmla="*/ 38 w 102"/>
                  <a:gd name="T61" fmla="*/ 84 h 87"/>
                  <a:gd name="T62" fmla="*/ 15 w 102"/>
                  <a:gd name="T63" fmla="*/ 62 h 87"/>
                  <a:gd name="T64" fmla="*/ 0 w 102"/>
                  <a:gd name="T65" fmla="*/ 62 h 87"/>
                  <a:gd name="T66" fmla="*/ 0 w 102"/>
                  <a:gd name="T67" fmla="*/ 25 h 87"/>
                  <a:gd name="T68" fmla="*/ 15 w 102"/>
                  <a:gd name="T69" fmla="*/ 25 h 87"/>
                  <a:gd name="T70" fmla="*/ 38 w 102"/>
                  <a:gd name="T7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2" h="87">
                    <a:moveTo>
                      <a:pt x="84" y="82"/>
                    </a:moveTo>
                    <a:cubicBezTo>
                      <a:pt x="83" y="82"/>
                      <a:pt x="81" y="82"/>
                      <a:pt x="81" y="81"/>
                    </a:cubicBezTo>
                    <a:cubicBezTo>
                      <a:pt x="79" y="79"/>
                      <a:pt x="79" y="76"/>
                      <a:pt x="81" y="74"/>
                    </a:cubicBezTo>
                    <a:cubicBezTo>
                      <a:pt x="89" y="66"/>
                      <a:pt x="93" y="55"/>
                      <a:pt x="93" y="44"/>
                    </a:cubicBezTo>
                    <a:cubicBezTo>
                      <a:pt x="93" y="32"/>
                      <a:pt x="89" y="21"/>
                      <a:pt x="81" y="13"/>
                    </a:cubicBezTo>
                    <a:cubicBezTo>
                      <a:pt x="79" y="11"/>
                      <a:pt x="79" y="8"/>
                      <a:pt x="81" y="6"/>
                    </a:cubicBezTo>
                    <a:cubicBezTo>
                      <a:pt x="82" y="4"/>
                      <a:pt x="85" y="4"/>
                      <a:pt x="87" y="6"/>
                    </a:cubicBezTo>
                    <a:cubicBezTo>
                      <a:pt x="97" y="16"/>
                      <a:pt x="102" y="29"/>
                      <a:pt x="102" y="44"/>
                    </a:cubicBezTo>
                    <a:cubicBezTo>
                      <a:pt x="102" y="58"/>
                      <a:pt x="97" y="71"/>
                      <a:pt x="87" y="81"/>
                    </a:cubicBezTo>
                    <a:cubicBezTo>
                      <a:pt x="86" y="82"/>
                      <a:pt x="85" y="82"/>
                      <a:pt x="84" y="82"/>
                    </a:cubicBezTo>
                    <a:close/>
                    <a:moveTo>
                      <a:pt x="68" y="74"/>
                    </a:moveTo>
                    <a:cubicBezTo>
                      <a:pt x="67" y="74"/>
                      <a:pt x="65" y="73"/>
                      <a:pt x="65" y="72"/>
                    </a:cubicBezTo>
                    <a:cubicBezTo>
                      <a:pt x="63" y="70"/>
                      <a:pt x="63" y="68"/>
                      <a:pt x="65" y="66"/>
                    </a:cubicBezTo>
                    <a:cubicBezTo>
                      <a:pt x="77" y="54"/>
                      <a:pt x="77" y="33"/>
                      <a:pt x="65" y="21"/>
                    </a:cubicBezTo>
                    <a:cubicBezTo>
                      <a:pt x="63" y="19"/>
                      <a:pt x="63" y="17"/>
                      <a:pt x="65" y="15"/>
                    </a:cubicBezTo>
                    <a:cubicBezTo>
                      <a:pt x="66" y="13"/>
                      <a:pt x="69" y="13"/>
                      <a:pt x="71" y="15"/>
                    </a:cubicBezTo>
                    <a:cubicBezTo>
                      <a:pt x="79" y="22"/>
                      <a:pt x="83" y="33"/>
                      <a:pt x="83" y="44"/>
                    </a:cubicBezTo>
                    <a:cubicBezTo>
                      <a:pt x="83" y="54"/>
                      <a:pt x="79" y="65"/>
                      <a:pt x="71" y="72"/>
                    </a:cubicBezTo>
                    <a:cubicBezTo>
                      <a:pt x="70" y="73"/>
                      <a:pt x="69" y="74"/>
                      <a:pt x="68" y="74"/>
                    </a:cubicBezTo>
                    <a:close/>
                    <a:moveTo>
                      <a:pt x="52" y="65"/>
                    </a:moveTo>
                    <a:cubicBezTo>
                      <a:pt x="51" y="65"/>
                      <a:pt x="49" y="65"/>
                      <a:pt x="49" y="64"/>
                    </a:cubicBezTo>
                    <a:cubicBezTo>
                      <a:pt x="47" y="62"/>
                      <a:pt x="47" y="59"/>
                      <a:pt x="49" y="57"/>
                    </a:cubicBezTo>
                    <a:cubicBezTo>
                      <a:pt x="56" y="50"/>
                      <a:pt x="56" y="37"/>
                      <a:pt x="49" y="30"/>
                    </a:cubicBezTo>
                    <a:cubicBezTo>
                      <a:pt x="47" y="28"/>
                      <a:pt x="47" y="25"/>
                      <a:pt x="49" y="23"/>
                    </a:cubicBezTo>
                    <a:cubicBezTo>
                      <a:pt x="50" y="22"/>
                      <a:pt x="53" y="22"/>
                      <a:pt x="55" y="23"/>
                    </a:cubicBezTo>
                    <a:cubicBezTo>
                      <a:pt x="66" y="34"/>
                      <a:pt x="66" y="53"/>
                      <a:pt x="55" y="64"/>
                    </a:cubicBezTo>
                    <a:cubicBezTo>
                      <a:pt x="54" y="65"/>
                      <a:pt x="53" y="65"/>
                      <a:pt x="52" y="65"/>
                    </a:cubicBezTo>
                    <a:close/>
                    <a:moveTo>
                      <a:pt x="38" y="3"/>
                    </a:moveTo>
                    <a:cubicBezTo>
                      <a:pt x="40" y="0"/>
                      <a:pt x="42" y="1"/>
                      <a:pt x="42" y="5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2" y="86"/>
                      <a:pt x="40" y="87"/>
                      <a:pt x="38" y="84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5" y="25"/>
                      <a:pt x="15" y="25"/>
                      <a:pt x="15" y="25"/>
                    </a:cubicBezTo>
                    <a:lnTo>
                      <a:pt x="3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" name="Freeform 145"/>
              <p:cNvSpPr>
                <a:spLocks noEditPoints="1"/>
              </p:cNvSpPr>
              <p:nvPr/>
            </p:nvSpPr>
            <p:spPr bwMode="auto">
              <a:xfrm>
                <a:off x="8986444" y="3544348"/>
                <a:ext cx="369936" cy="326873"/>
              </a:xfrm>
              <a:custGeom>
                <a:avLst/>
                <a:gdLst>
                  <a:gd name="T0" fmla="*/ 124 w 189"/>
                  <a:gd name="T1" fmla="*/ 23 h 167"/>
                  <a:gd name="T2" fmla="*/ 65 w 189"/>
                  <a:gd name="T3" fmla="*/ 0 h 167"/>
                  <a:gd name="T4" fmla="*/ 0 w 189"/>
                  <a:gd name="T5" fmla="*/ 23 h 167"/>
                  <a:gd name="T6" fmla="*/ 0 w 189"/>
                  <a:gd name="T7" fmla="*/ 167 h 167"/>
                  <a:gd name="T8" fmla="*/ 65 w 189"/>
                  <a:gd name="T9" fmla="*/ 142 h 167"/>
                  <a:gd name="T10" fmla="*/ 124 w 189"/>
                  <a:gd name="T11" fmla="*/ 167 h 167"/>
                  <a:gd name="T12" fmla="*/ 189 w 189"/>
                  <a:gd name="T13" fmla="*/ 142 h 167"/>
                  <a:gd name="T14" fmla="*/ 189 w 189"/>
                  <a:gd name="T15" fmla="*/ 0 h 167"/>
                  <a:gd name="T16" fmla="*/ 124 w 189"/>
                  <a:gd name="T17" fmla="*/ 23 h 167"/>
                  <a:gd name="T18" fmla="*/ 70 w 189"/>
                  <a:gd name="T19" fmla="*/ 15 h 167"/>
                  <a:gd name="T20" fmla="*/ 119 w 189"/>
                  <a:gd name="T21" fmla="*/ 35 h 167"/>
                  <a:gd name="T22" fmla="*/ 119 w 189"/>
                  <a:gd name="T23" fmla="*/ 152 h 167"/>
                  <a:gd name="T24" fmla="*/ 70 w 189"/>
                  <a:gd name="T25" fmla="*/ 133 h 167"/>
                  <a:gd name="T26" fmla="*/ 70 w 189"/>
                  <a:gd name="T27" fmla="*/ 15 h 167"/>
                  <a:gd name="T28" fmla="*/ 11 w 189"/>
                  <a:gd name="T29" fmla="*/ 31 h 167"/>
                  <a:gd name="T30" fmla="*/ 58 w 189"/>
                  <a:gd name="T31" fmla="*/ 15 h 167"/>
                  <a:gd name="T32" fmla="*/ 58 w 189"/>
                  <a:gd name="T33" fmla="*/ 133 h 167"/>
                  <a:gd name="T34" fmla="*/ 11 w 189"/>
                  <a:gd name="T35" fmla="*/ 151 h 167"/>
                  <a:gd name="T36" fmla="*/ 11 w 189"/>
                  <a:gd name="T37" fmla="*/ 31 h 167"/>
                  <a:gd name="T38" fmla="*/ 178 w 189"/>
                  <a:gd name="T39" fmla="*/ 134 h 167"/>
                  <a:gd name="T40" fmla="*/ 130 w 189"/>
                  <a:gd name="T41" fmla="*/ 152 h 167"/>
                  <a:gd name="T42" fmla="*/ 130 w 189"/>
                  <a:gd name="T43" fmla="*/ 35 h 167"/>
                  <a:gd name="T44" fmla="*/ 178 w 189"/>
                  <a:gd name="T45" fmla="*/ 17 h 167"/>
                  <a:gd name="T46" fmla="*/ 178 w 189"/>
                  <a:gd name="T47" fmla="*/ 13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167">
                    <a:moveTo>
                      <a:pt x="124" y="23"/>
                    </a:moveTo>
                    <a:lnTo>
                      <a:pt x="65" y="0"/>
                    </a:lnTo>
                    <a:lnTo>
                      <a:pt x="0" y="23"/>
                    </a:lnTo>
                    <a:lnTo>
                      <a:pt x="0" y="167"/>
                    </a:lnTo>
                    <a:lnTo>
                      <a:pt x="65" y="142"/>
                    </a:lnTo>
                    <a:lnTo>
                      <a:pt x="124" y="167"/>
                    </a:lnTo>
                    <a:lnTo>
                      <a:pt x="189" y="142"/>
                    </a:lnTo>
                    <a:lnTo>
                      <a:pt x="189" y="0"/>
                    </a:lnTo>
                    <a:lnTo>
                      <a:pt x="124" y="23"/>
                    </a:lnTo>
                    <a:close/>
                    <a:moveTo>
                      <a:pt x="70" y="15"/>
                    </a:moveTo>
                    <a:lnTo>
                      <a:pt x="119" y="35"/>
                    </a:lnTo>
                    <a:lnTo>
                      <a:pt x="119" y="152"/>
                    </a:lnTo>
                    <a:lnTo>
                      <a:pt x="70" y="133"/>
                    </a:lnTo>
                    <a:lnTo>
                      <a:pt x="70" y="15"/>
                    </a:lnTo>
                    <a:close/>
                    <a:moveTo>
                      <a:pt x="11" y="31"/>
                    </a:moveTo>
                    <a:lnTo>
                      <a:pt x="58" y="15"/>
                    </a:lnTo>
                    <a:lnTo>
                      <a:pt x="58" y="133"/>
                    </a:lnTo>
                    <a:lnTo>
                      <a:pt x="11" y="151"/>
                    </a:lnTo>
                    <a:lnTo>
                      <a:pt x="11" y="31"/>
                    </a:lnTo>
                    <a:close/>
                    <a:moveTo>
                      <a:pt x="178" y="134"/>
                    </a:moveTo>
                    <a:lnTo>
                      <a:pt x="130" y="152"/>
                    </a:lnTo>
                    <a:lnTo>
                      <a:pt x="130" y="35"/>
                    </a:lnTo>
                    <a:lnTo>
                      <a:pt x="178" y="17"/>
                    </a:lnTo>
                    <a:lnTo>
                      <a:pt x="178" y="1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" name="Freeform 146"/>
              <p:cNvSpPr>
                <a:spLocks noEditPoints="1"/>
              </p:cNvSpPr>
              <p:nvPr/>
            </p:nvSpPr>
            <p:spPr bwMode="auto">
              <a:xfrm>
                <a:off x="9078439" y="2322975"/>
                <a:ext cx="405168" cy="409081"/>
              </a:xfrm>
              <a:custGeom>
                <a:avLst/>
                <a:gdLst>
                  <a:gd name="T0" fmla="*/ 63 w 127"/>
                  <a:gd name="T1" fmla="*/ 0 h 128"/>
                  <a:gd name="T2" fmla="*/ 0 w 127"/>
                  <a:gd name="T3" fmla="*/ 64 h 128"/>
                  <a:gd name="T4" fmla="*/ 63 w 127"/>
                  <a:gd name="T5" fmla="*/ 128 h 128"/>
                  <a:gd name="T6" fmla="*/ 127 w 127"/>
                  <a:gd name="T7" fmla="*/ 64 h 128"/>
                  <a:gd name="T8" fmla="*/ 63 w 127"/>
                  <a:gd name="T9" fmla="*/ 0 h 128"/>
                  <a:gd name="T10" fmla="*/ 52 w 127"/>
                  <a:gd name="T11" fmla="*/ 104 h 128"/>
                  <a:gd name="T12" fmla="*/ 25 w 127"/>
                  <a:gd name="T13" fmla="*/ 69 h 128"/>
                  <a:gd name="T14" fmla="*/ 37 w 127"/>
                  <a:gd name="T15" fmla="*/ 57 h 128"/>
                  <a:gd name="T16" fmla="*/ 52 w 127"/>
                  <a:gd name="T17" fmla="*/ 76 h 128"/>
                  <a:gd name="T18" fmla="*/ 98 w 127"/>
                  <a:gd name="T19" fmla="*/ 38 h 128"/>
                  <a:gd name="T20" fmla="*/ 103 w 127"/>
                  <a:gd name="T21" fmla="*/ 44 h 128"/>
                  <a:gd name="T22" fmla="*/ 52 w 127"/>
                  <a:gd name="T23" fmla="*/ 10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128">
                    <a:moveTo>
                      <a:pt x="63" y="0"/>
                    </a:moveTo>
                    <a:cubicBezTo>
                      <a:pt x="28" y="0"/>
                      <a:pt x="0" y="29"/>
                      <a:pt x="0" y="64"/>
                    </a:cubicBezTo>
                    <a:cubicBezTo>
                      <a:pt x="0" y="99"/>
                      <a:pt x="28" y="128"/>
                      <a:pt x="63" y="128"/>
                    </a:cubicBezTo>
                    <a:cubicBezTo>
                      <a:pt x="99" y="128"/>
                      <a:pt x="127" y="99"/>
                      <a:pt x="127" y="64"/>
                    </a:cubicBezTo>
                    <a:cubicBezTo>
                      <a:pt x="127" y="29"/>
                      <a:pt x="99" y="0"/>
                      <a:pt x="63" y="0"/>
                    </a:cubicBezTo>
                    <a:close/>
                    <a:moveTo>
                      <a:pt x="52" y="104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44"/>
                      <a:pt x="103" y="44"/>
                      <a:pt x="103" y="44"/>
                    </a:cubicBezTo>
                    <a:lnTo>
                      <a:pt x="52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" name="Freeform 147"/>
              <p:cNvSpPr>
                <a:spLocks noEditPoints="1"/>
              </p:cNvSpPr>
              <p:nvPr/>
            </p:nvSpPr>
            <p:spPr bwMode="auto">
              <a:xfrm>
                <a:off x="10258707" y="5188504"/>
                <a:ext cx="307301" cy="307300"/>
              </a:xfrm>
              <a:custGeom>
                <a:avLst/>
                <a:gdLst>
                  <a:gd name="T0" fmla="*/ 0 w 157"/>
                  <a:gd name="T1" fmla="*/ 74 h 157"/>
                  <a:gd name="T2" fmla="*/ 0 w 157"/>
                  <a:gd name="T3" fmla="*/ 23 h 157"/>
                  <a:gd name="T4" fmla="*/ 64 w 157"/>
                  <a:gd name="T5" fmla="*/ 13 h 157"/>
                  <a:gd name="T6" fmla="*/ 64 w 157"/>
                  <a:gd name="T7" fmla="*/ 74 h 157"/>
                  <a:gd name="T8" fmla="*/ 0 w 157"/>
                  <a:gd name="T9" fmla="*/ 74 h 157"/>
                  <a:gd name="T10" fmla="*/ 73 w 157"/>
                  <a:gd name="T11" fmla="*/ 12 h 157"/>
                  <a:gd name="T12" fmla="*/ 157 w 157"/>
                  <a:gd name="T13" fmla="*/ 0 h 157"/>
                  <a:gd name="T14" fmla="*/ 157 w 157"/>
                  <a:gd name="T15" fmla="*/ 74 h 157"/>
                  <a:gd name="T16" fmla="*/ 73 w 157"/>
                  <a:gd name="T17" fmla="*/ 74 h 157"/>
                  <a:gd name="T18" fmla="*/ 73 w 157"/>
                  <a:gd name="T19" fmla="*/ 12 h 157"/>
                  <a:gd name="T20" fmla="*/ 157 w 157"/>
                  <a:gd name="T21" fmla="*/ 84 h 157"/>
                  <a:gd name="T22" fmla="*/ 157 w 157"/>
                  <a:gd name="T23" fmla="*/ 157 h 157"/>
                  <a:gd name="T24" fmla="*/ 73 w 157"/>
                  <a:gd name="T25" fmla="*/ 146 h 157"/>
                  <a:gd name="T26" fmla="*/ 73 w 157"/>
                  <a:gd name="T27" fmla="*/ 84 h 157"/>
                  <a:gd name="T28" fmla="*/ 157 w 157"/>
                  <a:gd name="T29" fmla="*/ 84 h 157"/>
                  <a:gd name="T30" fmla="*/ 64 w 157"/>
                  <a:gd name="T31" fmla="*/ 144 h 157"/>
                  <a:gd name="T32" fmla="*/ 0 w 157"/>
                  <a:gd name="T33" fmla="*/ 136 h 157"/>
                  <a:gd name="T34" fmla="*/ 0 w 157"/>
                  <a:gd name="T35" fmla="*/ 84 h 157"/>
                  <a:gd name="T36" fmla="*/ 64 w 157"/>
                  <a:gd name="T37" fmla="*/ 84 h 157"/>
                  <a:gd name="T38" fmla="*/ 64 w 157"/>
                  <a:gd name="T39" fmla="*/ 14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57">
                    <a:moveTo>
                      <a:pt x="0" y="74"/>
                    </a:moveTo>
                    <a:lnTo>
                      <a:pt x="0" y="23"/>
                    </a:lnTo>
                    <a:lnTo>
                      <a:pt x="64" y="13"/>
                    </a:lnTo>
                    <a:lnTo>
                      <a:pt x="64" y="74"/>
                    </a:lnTo>
                    <a:lnTo>
                      <a:pt x="0" y="74"/>
                    </a:lnTo>
                    <a:close/>
                    <a:moveTo>
                      <a:pt x="73" y="12"/>
                    </a:moveTo>
                    <a:lnTo>
                      <a:pt x="157" y="0"/>
                    </a:lnTo>
                    <a:lnTo>
                      <a:pt x="157" y="74"/>
                    </a:lnTo>
                    <a:lnTo>
                      <a:pt x="73" y="74"/>
                    </a:lnTo>
                    <a:lnTo>
                      <a:pt x="73" y="12"/>
                    </a:lnTo>
                    <a:close/>
                    <a:moveTo>
                      <a:pt x="157" y="84"/>
                    </a:moveTo>
                    <a:lnTo>
                      <a:pt x="157" y="157"/>
                    </a:lnTo>
                    <a:lnTo>
                      <a:pt x="73" y="146"/>
                    </a:lnTo>
                    <a:lnTo>
                      <a:pt x="73" y="84"/>
                    </a:lnTo>
                    <a:lnTo>
                      <a:pt x="157" y="84"/>
                    </a:lnTo>
                    <a:close/>
                    <a:moveTo>
                      <a:pt x="64" y="144"/>
                    </a:moveTo>
                    <a:lnTo>
                      <a:pt x="0" y="136"/>
                    </a:lnTo>
                    <a:lnTo>
                      <a:pt x="0" y="84"/>
                    </a:lnTo>
                    <a:lnTo>
                      <a:pt x="64" y="84"/>
                    </a:lnTo>
                    <a:lnTo>
                      <a:pt x="6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" name="Freeform 148"/>
              <p:cNvSpPr>
                <a:spLocks noEditPoints="1"/>
              </p:cNvSpPr>
              <p:nvPr/>
            </p:nvSpPr>
            <p:spPr bwMode="auto">
              <a:xfrm>
                <a:off x="9922047" y="5121955"/>
                <a:ext cx="272069" cy="272068"/>
              </a:xfrm>
              <a:custGeom>
                <a:avLst/>
                <a:gdLst>
                  <a:gd name="T0" fmla="*/ 11 w 85"/>
                  <a:gd name="T1" fmla="*/ 42 h 85"/>
                  <a:gd name="T2" fmla="*/ 29 w 85"/>
                  <a:gd name="T3" fmla="*/ 70 h 85"/>
                  <a:gd name="T4" fmla="*/ 14 w 85"/>
                  <a:gd name="T5" fmla="*/ 30 h 85"/>
                  <a:gd name="T6" fmla="*/ 11 w 85"/>
                  <a:gd name="T7" fmla="*/ 42 h 85"/>
                  <a:gd name="T8" fmla="*/ 64 w 85"/>
                  <a:gd name="T9" fmla="*/ 41 h 85"/>
                  <a:gd name="T10" fmla="*/ 62 w 85"/>
                  <a:gd name="T11" fmla="*/ 32 h 85"/>
                  <a:gd name="T12" fmla="*/ 59 w 85"/>
                  <a:gd name="T13" fmla="*/ 25 h 85"/>
                  <a:gd name="T14" fmla="*/ 64 w 85"/>
                  <a:gd name="T15" fmla="*/ 20 h 85"/>
                  <a:gd name="T16" fmla="*/ 64 w 85"/>
                  <a:gd name="T17" fmla="*/ 20 h 85"/>
                  <a:gd name="T18" fmla="*/ 43 w 85"/>
                  <a:gd name="T19" fmla="*/ 11 h 85"/>
                  <a:gd name="T20" fmla="*/ 16 w 85"/>
                  <a:gd name="T21" fmla="*/ 25 h 85"/>
                  <a:gd name="T22" fmla="*/ 18 w 85"/>
                  <a:gd name="T23" fmla="*/ 25 h 85"/>
                  <a:gd name="T24" fmla="*/ 27 w 85"/>
                  <a:gd name="T25" fmla="*/ 25 h 85"/>
                  <a:gd name="T26" fmla="*/ 27 w 85"/>
                  <a:gd name="T27" fmla="*/ 28 h 85"/>
                  <a:gd name="T28" fmla="*/ 23 w 85"/>
                  <a:gd name="T29" fmla="*/ 28 h 85"/>
                  <a:gd name="T30" fmla="*/ 35 w 85"/>
                  <a:gd name="T31" fmla="*/ 61 h 85"/>
                  <a:gd name="T32" fmla="*/ 42 w 85"/>
                  <a:gd name="T33" fmla="*/ 41 h 85"/>
                  <a:gd name="T34" fmla="*/ 37 w 85"/>
                  <a:gd name="T35" fmla="*/ 28 h 85"/>
                  <a:gd name="T36" fmla="*/ 34 w 85"/>
                  <a:gd name="T37" fmla="*/ 28 h 85"/>
                  <a:gd name="T38" fmla="*/ 34 w 85"/>
                  <a:gd name="T39" fmla="*/ 25 h 85"/>
                  <a:gd name="T40" fmla="*/ 42 w 85"/>
                  <a:gd name="T41" fmla="*/ 25 h 85"/>
                  <a:gd name="T42" fmla="*/ 51 w 85"/>
                  <a:gd name="T43" fmla="*/ 25 h 85"/>
                  <a:gd name="T44" fmla="*/ 51 w 85"/>
                  <a:gd name="T45" fmla="*/ 28 h 85"/>
                  <a:gd name="T46" fmla="*/ 47 w 85"/>
                  <a:gd name="T47" fmla="*/ 28 h 85"/>
                  <a:gd name="T48" fmla="*/ 59 w 85"/>
                  <a:gd name="T49" fmla="*/ 61 h 85"/>
                  <a:gd name="T50" fmla="*/ 62 w 85"/>
                  <a:gd name="T51" fmla="*/ 51 h 85"/>
                  <a:gd name="T52" fmla="*/ 64 w 85"/>
                  <a:gd name="T53" fmla="*/ 41 h 85"/>
                  <a:gd name="T54" fmla="*/ 43 w 85"/>
                  <a:gd name="T55" fmla="*/ 45 h 85"/>
                  <a:gd name="T56" fmla="*/ 34 w 85"/>
                  <a:gd name="T57" fmla="*/ 72 h 85"/>
                  <a:gd name="T58" fmla="*/ 43 w 85"/>
                  <a:gd name="T59" fmla="*/ 73 h 85"/>
                  <a:gd name="T60" fmla="*/ 53 w 85"/>
                  <a:gd name="T61" fmla="*/ 72 h 85"/>
                  <a:gd name="T62" fmla="*/ 53 w 85"/>
                  <a:gd name="T63" fmla="*/ 71 h 85"/>
                  <a:gd name="T64" fmla="*/ 43 w 85"/>
                  <a:gd name="T65" fmla="*/ 45 h 85"/>
                  <a:gd name="T66" fmla="*/ 71 w 85"/>
                  <a:gd name="T67" fmla="*/ 28 h 85"/>
                  <a:gd name="T68" fmla="*/ 71 w 85"/>
                  <a:gd name="T69" fmla="*/ 31 h 85"/>
                  <a:gd name="T70" fmla="*/ 69 w 85"/>
                  <a:gd name="T71" fmla="*/ 42 h 85"/>
                  <a:gd name="T72" fmla="*/ 59 w 85"/>
                  <a:gd name="T73" fmla="*/ 69 h 85"/>
                  <a:gd name="T74" fmla="*/ 75 w 85"/>
                  <a:gd name="T75" fmla="*/ 42 h 85"/>
                  <a:gd name="T76" fmla="*/ 71 w 85"/>
                  <a:gd name="T77" fmla="*/ 28 h 85"/>
                  <a:gd name="T78" fmla="*/ 43 w 85"/>
                  <a:gd name="T79" fmla="*/ 0 h 85"/>
                  <a:gd name="T80" fmla="*/ 0 w 85"/>
                  <a:gd name="T81" fmla="*/ 42 h 85"/>
                  <a:gd name="T82" fmla="*/ 43 w 85"/>
                  <a:gd name="T83" fmla="*/ 85 h 85"/>
                  <a:gd name="T84" fmla="*/ 85 w 85"/>
                  <a:gd name="T85" fmla="*/ 42 h 85"/>
                  <a:gd name="T86" fmla="*/ 43 w 85"/>
                  <a:gd name="T87" fmla="*/ 0 h 85"/>
                  <a:gd name="T88" fmla="*/ 43 w 85"/>
                  <a:gd name="T89" fmla="*/ 79 h 85"/>
                  <a:gd name="T90" fmla="*/ 6 w 85"/>
                  <a:gd name="T91" fmla="*/ 42 h 85"/>
                  <a:gd name="T92" fmla="*/ 43 w 85"/>
                  <a:gd name="T93" fmla="*/ 5 h 85"/>
                  <a:gd name="T94" fmla="*/ 80 w 85"/>
                  <a:gd name="T95" fmla="*/ 42 h 85"/>
                  <a:gd name="T96" fmla="*/ 43 w 85"/>
                  <a:gd name="T97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11" y="42"/>
                    </a:moveTo>
                    <a:cubicBezTo>
                      <a:pt x="11" y="55"/>
                      <a:pt x="18" y="65"/>
                      <a:pt x="29" y="7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2" y="34"/>
                      <a:pt x="11" y="38"/>
                      <a:pt x="11" y="42"/>
                    </a:cubicBezTo>
                    <a:close/>
                    <a:moveTo>
                      <a:pt x="64" y="41"/>
                    </a:moveTo>
                    <a:cubicBezTo>
                      <a:pt x="64" y="37"/>
                      <a:pt x="63" y="34"/>
                      <a:pt x="62" y="32"/>
                    </a:cubicBezTo>
                    <a:cubicBezTo>
                      <a:pt x="60" y="30"/>
                      <a:pt x="59" y="28"/>
                      <a:pt x="59" y="25"/>
                    </a:cubicBezTo>
                    <a:cubicBezTo>
                      <a:pt x="59" y="22"/>
                      <a:pt x="61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59" y="15"/>
                      <a:pt x="51" y="11"/>
                      <a:pt x="43" y="11"/>
                    </a:cubicBezTo>
                    <a:cubicBezTo>
                      <a:pt x="32" y="11"/>
                      <a:pt x="22" y="17"/>
                      <a:pt x="16" y="25"/>
                    </a:cubicBezTo>
                    <a:cubicBezTo>
                      <a:pt x="17" y="25"/>
                      <a:pt x="18" y="25"/>
                      <a:pt x="18" y="25"/>
                    </a:cubicBezTo>
                    <a:cubicBezTo>
                      <a:pt x="22" y="25"/>
                      <a:pt x="27" y="25"/>
                      <a:pt x="27" y="25"/>
                    </a:cubicBezTo>
                    <a:cubicBezTo>
                      <a:pt x="29" y="25"/>
                      <a:pt x="29" y="27"/>
                      <a:pt x="27" y="28"/>
                    </a:cubicBezTo>
                    <a:cubicBezTo>
                      <a:pt x="27" y="28"/>
                      <a:pt x="25" y="28"/>
                      <a:pt x="23" y="28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8"/>
                      <a:pt x="34" y="28"/>
                      <a:pt x="34" y="28"/>
                    </a:cubicBezTo>
                    <a:cubicBezTo>
                      <a:pt x="32" y="27"/>
                      <a:pt x="32" y="25"/>
                      <a:pt x="34" y="25"/>
                    </a:cubicBezTo>
                    <a:cubicBezTo>
                      <a:pt x="34" y="25"/>
                      <a:pt x="39" y="25"/>
                      <a:pt x="42" y="25"/>
                    </a:cubicBezTo>
                    <a:cubicBezTo>
                      <a:pt x="46" y="25"/>
                      <a:pt x="51" y="25"/>
                      <a:pt x="51" y="25"/>
                    </a:cubicBezTo>
                    <a:cubicBezTo>
                      <a:pt x="52" y="25"/>
                      <a:pt x="53" y="27"/>
                      <a:pt x="51" y="28"/>
                    </a:cubicBezTo>
                    <a:cubicBezTo>
                      <a:pt x="51" y="28"/>
                      <a:pt x="49" y="28"/>
                      <a:pt x="47" y="28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63" y="47"/>
                      <a:pt x="64" y="43"/>
                      <a:pt x="64" y="41"/>
                    </a:cubicBezTo>
                    <a:close/>
                    <a:moveTo>
                      <a:pt x="43" y="45"/>
                    </a:moveTo>
                    <a:cubicBezTo>
                      <a:pt x="34" y="72"/>
                      <a:pt x="34" y="72"/>
                      <a:pt x="34" y="72"/>
                    </a:cubicBezTo>
                    <a:cubicBezTo>
                      <a:pt x="37" y="73"/>
                      <a:pt x="40" y="73"/>
                      <a:pt x="43" y="73"/>
                    </a:cubicBezTo>
                    <a:cubicBezTo>
                      <a:pt x="47" y="73"/>
                      <a:pt x="50" y="73"/>
                      <a:pt x="53" y="72"/>
                    </a:cubicBezTo>
                    <a:cubicBezTo>
                      <a:pt x="53" y="71"/>
                      <a:pt x="53" y="71"/>
                      <a:pt x="53" y="71"/>
                    </a:cubicBezTo>
                    <a:lnTo>
                      <a:pt x="43" y="45"/>
                    </a:lnTo>
                    <a:close/>
                    <a:moveTo>
                      <a:pt x="71" y="28"/>
                    </a:moveTo>
                    <a:cubicBezTo>
                      <a:pt x="71" y="29"/>
                      <a:pt x="71" y="30"/>
                      <a:pt x="71" y="31"/>
                    </a:cubicBezTo>
                    <a:cubicBezTo>
                      <a:pt x="71" y="34"/>
                      <a:pt x="70" y="37"/>
                      <a:pt x="69" y="4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8" y="64"/>
                      <a:pt x="75" y="54"/>
                      <a:pt x="75" y="42"/>
                    </a:cubicBezTo>
                    <a:cubicBezTo>
                      <a:pt x="75" y="37"/>
                      <a:pt x="73" y="32"/>
                      <a:pt x="71" y="28"/>
                    </a:cubicBezTo>
                    <a:close/>
                    <a:moveTo>
                      <a:pt x="43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6"/>
                      <a:pt x="19" y="85"/>
                      <a:pt x="43" y="85"/>
                    </a:cubicBezTo>
                    <a:cubicBezTo>
                      <a:pt x="66" y="85"/>
                      <a:pt x="85" y="66"/>
                      <a:pt x="85" y="42"/>
                    </a:cubicBezTo>
                    <a:cubicBezTo>
                      <a:pt x="85" y="19"/>
                      <a:pt x="66" y="0"/>
                      <a:pt x="43" y="0"/>
                    </a:cubicBezTo>
                    <a:close/>
                    <a:moveTo>
                      <a:pt x="43" y="79"/>
                    </a:moveTo>
                    <a:cubicBezTo>
                      <a:pt x="22" y="79"/>
                      <a:pt x="6" y="63"/>
                      <a:pt x="6" y="42"/>
                    </a:cubicBezTo>
                    <a:cubicBezTo>
                      <a:pt x="6" y="22"/>
                      <a:pt x="22" y="5"/>
                      <a:pt x="43" y="5"/>
                    </a:cubicBezTo>
                    <a:cubicBezTo>
                      <a:pt x="63" y="5"/>
                      <a:pt x="80" y="22"/>
                      <a:pt x="80" y="42"/>
                    </a:cubicBezTo>
                    <a:cubicBezTo>
                      <a:pt x="80" y="63"/>
                      <a:pt x="63" y="79"/>
                      <a:pt x="43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8" name="Freeform 149"/>
              <p:cNvSpPr/>
              <p:nvPr/>
            </p:nvSpPr>
            <p:spPr bwMode="auto">
              <a:xfrm>
                <a:off x="10258707" y="5621075"/>
                <a:ext cx="364063" cy="360148"/>
              </a:xfrm>
              <a:custGeom>
                <a:avLst/>
                <a:gdLst>
                  <a:gd name="T0" fmla="*/ 110 w 114"/>
                  <a:gd name="T1" fmla="*/ 90 h 113"/>
                  <a:gd name="T2" fmla="*/ 60 w 114"/>
                  <a:gd name="T3" fmla="*/ 47 h 113"/>
                  <a:gd name="T4" fmla="*/ 64 w 114"/>
                  <a:gd name="T5" fmla="*/ 32 h 113"/>
                  <a:gd name="T6" fmla="*/ 32 w 114"/>
                  <a:gd name="T7" fmla="*/ 0 h 113"/>
                  <a:gd name="T8" fmla="*/ 23 w 114"/>
                  <a:gd name="T9" fmla="*/ 1 h 113"/>
                  <a:gd name="T10" fmla="*/ 41 w 114"/>
                  <a:gd name="T11" fmla="*/ 20 h 113"/>
                  <a:gd name="T12" fmla="*/ 41 w 114"/>
                  <a:gd name="T13" fmla="*/ 30 h 113"/>
                  <a:gd name="T14" fmla="*/ 30 w 114"/>
                  <a:gd name="T15" fmla="*/ 41 h 113"/>
                  <a:gd name="T16" fmla="*/ 20 w 114"/>
                  <a:gd name="T17" fmla="*/ 41 h 113"/>
                  <a:gd name="T18" fmla="*/ 1 w 114"/>
                  <a:gd name="T19" fmla="*/ 23 h 113"/>
                  <a:gd name="T20" fmla="*/ 0 w 114"/>
                  <a:gd name="T21" fmla="*/ 32 h 113"/>
                  <a:gd name="T22" fmla="*/ 32 w 114"/>
                  <a:gd name="T23" fmla="*/ 63 h 113"/>
                  <a:gd name="T24" fmla="*/ 47 w 114"/>
                  <a:gd name="T25" fmla="*/ 60 h 113"/>
                  <a:gd name="T26" fmla="*/ 90 w 114"/>
                  <a:gd name="T27" fmla="*/ 110 h 113"/>
                  <a:gd name="T28" fmla="*/ 100 w 114"/>
                  <a:gd name="T29" fmla="*/ 111 h 113"/>
                  <a:gd name="T30" fmla="*/ 111 w 114"/>
                  <a:gd name="T31" fmla="*/ 100 h 113"/>
                  <a:gd name="T32" fmla="*/ 110 w 114"/>
                  <a:gd name="T33" fmla="*/ 9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13">
                    <a:moveTo>
                      <a:pt x="110" y="90"/>
                    </a:moveTo>
                    <a:cubicBezTo>
                      <a:pt x="60" y="47"/>
                      <a:pt x="60" y="47"/>
                      <a:pt x="60" y="47"/>
                    </a:cubicBezTo>
                    <a:cubicBezTo>
                      <a:pt x="62" y="42"/>
                      <a:pt x="64" y="37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29" y="0"/>
                      <a:pt x="26" y="0"/>
                      <a:pt x="23" y="1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4" y="22"/>
                      <a:pt x="44" y="27"/>
                      <a:pt x="41" y="30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27" y="44"/>
                      <a:pt x="23" y="44"/>
                      <a:pt x="20" y="41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0" y="29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37" y="63"/>
                      <a:pt x="42" y="62"/>
                      <a:pt x="47" y="6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93" y="113"/>
                      <a:pt x="97" y="113"/>
                      <a:pt x="100" y="111"/>
                    </a:cubicBez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4" y="97"/>
                      <a:pt x="113" y="93"/>
                      <a:pt x="110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9" name="Freeform 150"/>
              <p:cNvSpPr>
                <a:spLocks noEditPoints="1"/>
              </p:cNvSpPr>
              <p:nvPr/>
            </p:nvSpPr>
            <p:spPr bwMode="auto">
              <a:xfrm>
                <a:off x="9160647" y="5274627"/>
                <a:ext cx="358192" cy="550009"/>
              </a:xfrm>
              <a:custGeom>
                <a:avLst/>
                <a:gdLst>
                  <a:gd name="T0" fmla="*/ 84 w 112"/>
                  <a:gd name="T1" fmla="*/ 3 h 172"/>
                  <a:gd name="T2" fmla="*/ 111 w 112"/>
                  <a:gd name="T3" fmla="*/ 19 h 172"/>
                  <a:gd name="T4" fmla="*/ 110 w 112"/>
                  <a:gd name="T5" fmla="*/ 33 h 172"/>
                  <a:gd name="T6" fmla="*/ 103 w 112"/>
                  <a:gd name="T7" fmla="*/ 44 h 172"/>
                  <a:gd name="T8" fmla="*/ 65 w 112"/>
                  <a:gd name="T9" fmla="*/ 21 h 172"/>
                  <a:gd name="T10" fmla="*/ 72 w 112"/>
                  <a:gd name="T11" fmla="*/ 10 h 172"/>
                  <a:gd name="T12" fmla="*/ 84 w 112"/>
                  <a:gd name="T13" fmla="*/ 3 h 172"/>
                  <a:gd name="T14" fmla="*/ 0 w 112"/>
                  <a:gd name="T15" fmla="*/ 130 h 172"/>
                  <a:gd name="T16" fmla="*/ 1 w 112"/>
                  <a:gd name="T17" fmla="*/ 172 h 172"/>
                  <a:gd name="T18" fmla="*/ 38 w 112"/>
                  <a:gd name="T19" fmla="*/ 153 h 172"/>
                  <a:gd name="T20" fmla="*/ 98 w 112"/>
                  <a:gd name="T21" fmla="*/ 52 h 172"/>
                  <a:gd name="T22" fmla="*/ 60 w 112"/>
                  <a:gd name="T23" fmla="*/ 29 h 172"/>
                  <a:gd name="T24" fmla="*/ 0 w 112"/>
                  <a:gd name="T25" fmla="*/ 130 h 172"/>
                  <a:gd name="T26" fmla="*/ 76 w 112"/>
                  <a:gd name="T27" fmla="*/ 57 h 172"/>
                  <a:gd name="T28" fmla="*/ 30 w 112"/>
                  <a:gd name="T29" fmla="*/ 134 h 172"/>
                  <a:gd name="T30" fmla="*/ 20 w 112"/>
                  <a:gd name="T31" fmla="*/ 128 h 172"/>
                  <a:gd name="T32" fmla="*/ 66 w 112"/>
                  <a:gd name="T33" fmla="*/ 52 h 172"/>
                  <a:gd name="T34" fmla="*/ 76 w 112"/>
                  <a:gd name="T35" fmla="*/ 5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72">
                    <a:moveTo>
                      <a:pt x="84" y="3"/>
                    </a:moveTo>
                    <a:cubicBezTo>
                      <a:pt x="96" y="0"/>
                      <a:pt x="108" y="7"/>
                      <a:pt x="111" y="19"/>
                    </a:cubicBezTo>
                    <a:cubicBezTo>
                      <a:pt x="112" y="24"/>
                      <a:pt x="112" y="29"/>
                      <a:pt x="110" y="3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5" y="7"/>
                      <a:pt x="79" y="4"/>
                      <a:pt x="84" y="3"/>
                    </a:cubicBezTo>
                    <a:close/>
                    <a:moveTo>
                      <a:pt x="0" y="130"/>
                    </a:moveTo>
                    <a:cubicBezTo>
                      <a:pt x="1" y="172"/>
                      <a:pt x="1" y="172"/>
                      <a:pt x="1" y="172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60" y="29"/>
                      <a:pt x="60" y="29"/>
                      <a:pt x="60" y="29"/>
                    </a:cubicBezTo>
                    <a:lnTo>
                      <a:pt x="0" y="130"/>
                    </a:lnTo>
                    <a:close/>
                    <a:moveTo>
                      <a:pt x="76" y="57"/>
                    </a:moveTo>
                    <a:cubicBezTo>
                      <a:pt x="30" y="134"/>
                      <a:pt x="30" y="134"/>
                      <a:pt x="30" y="134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66" y="52"/>
                      <a:pt x="66" y="52"/>
                      <a:pt x="66" y="52"/>
                    </a:cubicBezTo>
                    <a:lnTo>
                      <a:pt x="7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0" name="Freeform 151"/>
              <p:cNvSpPr>
                <a:spLocks noEditPoints="1"/>
              </p:cNvSpPr>
              <p:nvPr/>
            </p:nvSpPr>
            <p:spPr bwMode="auto">
              <a:xfrm>
                <a:off x="9589301" y="5294200"/>
                <a:ext cx="305343" cy="348404"/>
              </a:xfrm>
              <a:custGeom>
                <a:avLst/>
                <a:gdLst>
                  <a:gd name="T0" fmla="*/ 40 w 95"/>
                  <a:gd name="T1" fmla="*/ 61 h 109"/>
                  <a:gd name="T2" fmla="*/ 34 w 95"/>
                  <a:gd name="T3" fmla="*/ 54 h 109"/>
                  <a:gd name="T4" fmla="*/ 13 w 95"/>
                  <a:gd name="T5" fmla="*/ 75 h 109"/>
                  <a:gd name="T6" fmla="*/ 34 w 95"/>
                  <a:gd name="T7" fmla="*/ 95 h 109"/>
                  <a:gd name="T8" fmla="*/ 40 w 95"/>
                  <a:gd name="T9" fmla="*/ 88 h 109"/>
                  <a:gd name="T10" fmla="*/ 27 w 95"/>
                  <a:gd name="T11" fmla="*/ 75 h 109"/>
                  <a:gd name="T12" fmla="*/ 40 w 95"/>
                  <a:gd name="T13" fmla="*/ 61 h 109"/>
                  <a:gd name="T14" fmla="*/ 54 w 95"/>
                  <a:gd name="T15" fmla="*/ 88 h 109"/>
                  <a:gd name="T16" fmla="*/ 61 w 95"/>
                  <a:gd name="T17" fmla="*/ 95 h 109"/>
                  <a:gd name="T18" fmla="*/ 81 w 95"/>
                  <a:gd name="T19" fmla="*/ 75 h 109"/>
                  <a:gd name="T20" fmla="*/ 61 w 95"/>
                  <a:gd name="T21" fmla="*/ 54 h 109"/>
                  <a:gd name="T22" fmla="*/ 54 w 95"/>
                  <a:gd name="T23" fmla="*/ 61 h 109"/>
                  <a:gd name="T24" fmla="*/ 68 w 95"/>
                  <a:gd name="T25" fmla="*/ 75 h 109"/>
                  <a:gd name="T26" fmla="*/ 54 w 95"/>
                  <a:gd name="T27" fmla="*/ 88 h 109"/>
                  <a:gd name="T28" fmla="*/ 89 w 95"/>
                  <a:gd name="T29" fmla="*/ 21 h 109"/>
                  <a:gd name="T30" fmla="*/ 74 w 95"/>
                  <a:gd name="T31" fmla="*/ 6 h 109"/>
                  <a:gd name="T32" fmla="*/ 59 w 95"/>
                  <a:gd name="T33" fmla="*/ 0 h 109"/>
                  <a:gd name="T34" fmla="*/ 8 w 95"/>
                  <a:gd name="T35" fmla="*/ 0 h 109"/>
                  <a:gd name="T36" fmla="*/ 0 w 95"/>
                  <a:gd name="T37" fmla="*/ 8 h 109"/>
                  <a:gd name="T38" fmla="*/ 0 w 95"/>
                  <a:gd name="T39" fmla="*/ 100 h 109"/>
                  <a:gd name="T40" fmla="*/ 8 w 95"/>
                  <a:gd name="T41" fmla="*/ 109 h 109"/>
                  <a:gd name="T42" fmla="*/ 86 w 95"/>
                  <a:gd name="T43" fmla="*/ 109 h 109"/>
                  <a:gd name="T44" fmla="*/ 95 w 95"/>
                  <a:gd name="T45" fmla="*/ 100 h 109"/>
                  <a:gd name="T46" fmla="*/ 95 w 95"/>
                  <a:gd name="T47" fmla="*/ 36 h 109"/>
                  <a:gd name="T48" fmla="*/ 89 w 95"/>
                  <a:gd name="T49" fmla="*/ 21 h 109"/>
                  <a:gd name="T50" fmla="*/ 84 w 95"/>
                  <a:gd name="T51" fmla="*/ 26 h 109"/>
                  <a:gd name="T52" fmla="*/ 85 w 95"/>
                  <a:gd name="T53" fmla="*/ 27 h 109"/>
                  <a:gd name="T54" fmla="*/ 68 w 95"/>
                  <a:gd name="T55" fmla="*/ 27 h 109"/>
                  <a:gd name="T56" fmla="*/ 68 w 95"/>
                  <a:gd name="T57" fmla="*/ 10 h 109"/>
                  <a:gd name="T58" fmla="*/ 69 w 95"/>
                  <a:gd name="T59" fmla="*/ 11 h 109"/>
                  <a:gd name="T60" fmla="*/ 84 w 95"/>
                  <a:gd name="T61" fmla="*/ 26 h 109"/>
                  <a:gd name="T62" fmla="*/ 88 w 95"/>
                  <a:gd name="T63" fmla="*/ 100 h 109"/>
                  <a:gd name="T64" fmla="*/ 86 w 95"/>
                  <a:gd name="T65" fmla="*/ 102 h 109"/>
                  <a:gd name="T66" fmla="*/ 8 w 95"/>
                  <a:gd name="T67" fmla="*/ 102 h 109"/>
                  <a:gd name="T68" fmla="*/ 6 w 95"/>
                  <a:gd name="T69" fmla="*/ 100 h 109"/>
                  <a:gd name="T70" fmla="*/ 6 w 95"/>
                  <a:gd name="T71" fmla="*/ 8 h 109"/>
                  <a:gd name="T72" fmla="*/ 8 w 95"/>
                  <a:gd name="T73" fmla="*/ 7 h 109"/>
                  <a:gd name="T74" fmla="*/ 59 w 95"/>
                  <a:gd name="T75" fmla="*/ 7 h 109"/>
                  <a:gd name="T76" fmla="*/ 61 w 95"/>
                  <a:gd name="T77" fmla="*/ 7 h 109"/>
                  <a:gd name="T78" fmla="*/ 61 w 95"/>
                  <a:gd name="T79" fmla="*/ 34 h 109"/>
                  <a:gd name="T80" fmla="*/ 88 w 95"/>
                  <a:gd name="T81" fmla="*/ 34 h 109"/>
                  <a:gd name="T82" fmla="*/ 88 w 95"/>
                  <a:gd name="T83" fmla="*/ 36 h 109"/>
                  <a:gd name="T84" fmla="*/ 88 w 95"/>
                  <a:gd name="T85" fmla="*/ 10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5" h="109">
                    <a:moveTo>
                      <a:pt x="40" y="61"/>
                    </a:moveTo>
                    <a:cubicBezTo>
                      <a:pt x="34" y="54"/>
                      <a:pt x="34" y="54"/>
                      <a:pt x="34" y="5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27" y="75"/>
                      <a:pt x="27" y="75"/>
                      <a:pt x="27" y="75"/>
                    </a:cubicBezTo>
                    <a:lnTo>
                      <a:pt x="40" y="61"/>
                    </a:lnTo>
                    <a:close/>
                    <a:moveTo>
                      <a:pt x="54" y="88"/>
                    </a:moveTo>
                    <a:cubicBezTo>
                      <a:pt x="61" y="95"/>
                      <a:pt x="61" y="95"/>
                      <a:pt x="61" y="95"/>
                    </a:cubicBezTo>
                    <a:cubicBezTo>
                      <a:pt x="81" y="75"/>
                      <a:pt x="81" y="75"/>
                      <a:pt x="81" y="75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68" y="75"/>
                      <a:pt x="68" y="75"/>
                      <a:pt x="68" y="75"/>
                    </a:cubicBezTo>
                    <a:lnTo>
                      <a:pt x="54" y="88"/>
                    </a:lnTo>
                    <a:close/>
                    <a:moveTo>
                      <a:pt x="89" y="21"/>
                    </a:moveTo>
                    <a:cubicBezTo>
                      <a:pt x="74" y="6"/>
                      <a:pt x="74" y="6"/>
                      <a:pt x="74" y="6"/>
                    </a:cubicBezTo>
                    <a:cubicBezTo>
                      <a:pt x="70" y="3"/>
                      <a:pt x="64" y="0"/>
                      <a:pt x="5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3" y="109"/>
                      <a:pt x="8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91" y="109"/>
                      <a:pt x="95" y="105"/>
                      <a:pt x="95" y="100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1"/>
                      <a:pt x="92" y="24"/>
                      <a:pt x="89" y="21"/>
                    </a:cubicBezTo>
                    <a:close/>
                    <a:moveTo>
                      <a:pt x="84" y="26"/>
                    </a:moveTo>
                    <a:cubicBezTo>
                      <a:pt x="84" y="26"/>
                      <a:pt x="85" y="27"/>
                      <a:pt x="85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9" y="11"/>
                    </a:cubicBezTo>
                    <a:lnTo>
                      <a:pt x="84" y="26"/>
                    </a:lnTo>
                    <a:close/>
                    <a:moveTo>
                      <a:pt x="88" y="100"/>
                    </a:moveTo>
                    <a:cubicBezTo>
                      <a:pt x="88" y="101"/>
                      <a:pt x="87" y="102"/>
                      <a:pt x="86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7" y="102"/>
                      <a:pt x="6" y="101"/>
                      <a:pt x="6" y="10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7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5"/>
                      <a:pt x="88" y="36"/>
                    </a:cubicBezTo>
                    <a:lnTo>
                      <a:pt x="88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1" name="Freeform 152"/>
              <p:cNvSpPr>
                <a:spLocks noEditPoints="1"/>
              </p:cNvSpPr>
              <p:nvPr/>
            </p:nvSpPr>
            <p:spPr bwMode="auto">
              <a:xfrm>
                <a:off x="9029505" y="1945211"/>
                <a:ext cx="401253" cy="297514"/>
              </a:xfrm>
              <a:custGeom>
                <a:avLst/>
                <a:gdLst>
                  <a:gd name="T0" fmla="*/ 101 w 125"/>
                  <a:gd name="T1" fmla="*/ 0 h 93"/>
                  <a:gd name="T2" fmla="*/ 23 w 125"/>
                  <a:gd name="T3" fmla="*/ 0 h 93"/>
                  <a:gd name="T4" fmla="*/ 0 w 125"/>
                  <a:gd name="T5" fmla="*/ 23 h 93"/>
                  <a:gd name="T6" fmla="*/ 0 w 125"/>
                  <a:gd name="T7" fmla="*/ 70 h 93"/>
                  <a:gd name="T8" fmla="*/ 23 w 125"/>
                  <a:gd name="T9" fmla="*/ 93 h 93"/>
                  <a:gd name="T10" fmla="*/ 101 w 125"/>
                  <a:gd name="T11" fmla="*/ 93 h 93"/>
                  <a:gd name="T12" fmla="*/ 125 w 125"/>
                  <a:gd name="T13" fmla="*/ 70 h 93"/>
                  <a:gd name="T14" fmla="*/ 125 w 125"/>
                  <a:gd name="T15" fmla="*/ 23 h 93"/>
                  <a:gd name="T16" fmla="*/ 101 w 125"/>
                  <a:gd name="T17" fmla="*/ 0 h 93"/>
                  <a:gd name="T18" fmla="*/ 47 w 125"/>
                  <a:gd name="T19" fmla="*/ 78 h 93"/>
                  <a:gd name="T20" fmla="*/ 47 w 125"/>
                  <a:gd name="T21" fmla="*/ 15 h 93"/>
                  <a:gd name="T22" fmla="*/ 86 w 125"/>
                  <a:gd name="T23" fmla="*/ 46 h 93"/>
                  <a:gd name="T24" fmla="*/ 47 w 125"/>
                  <a:gd name="T25" fmla="*/ 7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93">
                    <a:moveTo>
                      <a:pt x="101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3"/>
                      <a:pt x="11" y="93"/>
                      <a:pt x="23" y="93"/>
                    </a:cubicBezTo>
                    <a:cubicBezTo>
                      <a:pt x="101" y="93"/>
                      <a:pt x="101" y="93"/>
                      <a:pt x="101" y="93"/>
                    </a:cubicBezTo>
                    <a:cubicBezTo>
                      <a:pt x="114" y="93"/>
                      <a:pt x="125" y="83"/>
                      <a:pt x="125" y="70"/>
                    </a:cubicBezTo>
                    <a:cubicBezTo>
                      <a:pt x="125" y="23"/>
                      <a:pt x="125" y="23"/>
                      <a:pt x="125" y="23"/>
                    </a:cubicBezTo>
                    <a:cubicBezTo>
                      <a:pt x="125" y="10"/>
                      <a:pt x="114" y="0"/>
                      <a:pt x="101" y="0"/>
                    </a:cubicBezTo>
                    <a:close/>
                    <a:moveTo>
                      <a:pt x="47" y="78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86" y="46"/>
                      <a:pt x="86" y="46"/>
                      <a:pt x="86" y="46"/>
                    </a:cubicBezTo>
                    <a:lnTo>
                      <a:pt x="47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2" name="Freeform 153"/>
              <p:cNvSpPr>
                <a:spLocks noEditPoints="1"/>
              </p:cNvSpPr>
              <p:nvPr/>
            </p:nvSpPr>
            <p:spPr bwMode="auto">
              <a:xfrm>
                <a:off x="8534302" y="4360555"/>
                <a:ext cx="207477" cy="211391"/>
              </a:xfrm>
              <a:custGeom>
                <a:avLst/>
                <a:gdLst>
                  <a:gd name="T0" fmla="*/ 61 w 65"/>
                  <a:gd name="T1" fmla="*/ 19 h 66"/>
                  <a:gd name="T2" fmla="*/ 47 w 65"/>
                  <a:gd name="T3" fmla="*/ 4 h 66"/>
                  <a:gd name="T4" fmla="*/ 51 w 65"/>
                  <a:gd name="T5" fmla="*/ 0 h 66"/>
                  <a:gd name="T6" fmla="*/ 65 w 65"/>
                  <a:gd name="T7" fmla="*/ 15 h 66"/>
                  <a:gd name="T8" fmla="*/ 61 w 65"/>
                  <a:gd name="T9" fmla="*/ 19 h 66"/>
                  <a:gd name="T10" fmla="*/ 57 w 65"/>
                  <a:gd name="T11" fmla="*/ 23 h 66"/>
                  <a:gd name="T12" fmla="*/ 55 w 65"/>
                  <a:gd name="T13" fmla="*/ 46 h 66"/>
                  <a:gd name="T14" fmla="*/ 10 w 65"/>
                  <a:gd name="T15" fmla="*/ 66 h 66"/>
                  <a:gd name="T16" fmla="*/ 6 w 65"/>
                  <a:gd name="T17" fmla="*/ 63 h 66"/>
                  <a:gd name="T18" fmla="*/ 24 w 65"/>
                  <a:gd name="T19" fmla="*/ 45 h 66"/>
                  <a:gd name="T20" fmla="*/ 26 w 65"/>
                  <a:gd name="T21" fmla="*/ 46 h 66"/>
                  <a:gd name="T22" fmla="*/ 32 w 65"/>
                  <a:gd name="T23" fmla="*/ 39 h 66"/>
                  <a:gd name="T24" fmla="*/ 26 w 65"/>
                  <a:gd name="T25" fmla="*/ 33 h 66"/>
                  <a:gd name="T26" fmla="*/ 20 w 65"/>
                  <a:gd name="T27" fmla="*/ 39 h 66"/>
                  <a:gd name="T28" fmla="*/ 21 w 65"/>
                  <a:gd name="T29" fmla="*/ 42 h 66"/>
                  <a:gd name="T30" fmla="*/ 3 w 65"/>
                  <a:gd name="T31" fmla="*/ 59 h 66"/>
                  <a:gd name="T32" fmla="*/ 0 w 65"/>
                  <a:gd name="T33" fmla="*/ 56 h 66"/>
                  <a:gd name="T34" fmla="*/ 20 w 65"/>
                  <a:gd name="T35" fmla="*/ 10 h 66"/>
                  <a:gd name="T36" fmla="*/ 43 w 65"/>
                  <a:gd name="T37" fmla="*/ 8 h 66"/>
                  <a:gd name="T38" fmla="*/ 57 w 65"/>
                  <a:gd name="T39" fmla="*/ 2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6">
                    <a:moveTo>
                      <a:pt x="61" y="19"/>
                    </a:moveTo>
                    <a:cubicBezTo>
                      <a:pt x="47" y="4"/>
                      <a:pt x="47" y="4"/>
                      <a:pt x="47" y="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1" y="19"/>
                    </a:lnTo>
                    <a:close/>
                    <a:moveTo>
                      <a:pt x="57" y="23"/>
                    </a:moveTo>
                    <a:cubicBezTo>
                      <a:pt x="55" y="46"/>
                      <a:pt x="55" y="46"/>
                      <a:pt x="55" y="46"/>
                    </a:cubicBezTo>
                    <a:cubicBezTo>
                      <a:pt x="37" y="46"/>
                      <a:pt x="10" y="66"/>
                      <a:pt x="10" y="66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5"/>
                      <a:pt x="25" y="46"/>
                      <a:pt x="26" y="46"/>
                    </a:cubicBezTo>
                    <a:cubicBezTo>
                      <a:pt x="30" y="46"/>
                      <a:pt x="32" y="43"/>
                      <a:pt x="32" y="39"/>
                    </a:cubicBezTo>
                    <a:cubicBezTo>
                      <a:pt x="32" y="36"/>
                      <a:pt x="30" y="33"/>
                      <a:pt x="26" y="33"/>
                    </a:cubicBezTo>
                    <a:cubicBezTo>
                      <a:pt x="23" y="33"/>
                      <a:pt x="20" y="36"/>
                      <a:pt x="20" y="39"/>
                    </a:cubicBezTo>
                    <a:cubicBezTo>
                      <a:pt x="20" y="40"/>
                      <a:pt x="20" y="41"/>
                      <a:pt x="21" y="42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20" y="29"/>
                      <a:pt x="20" y="10"/>
                    </a:cubicBezTo>
                    <a:cubicBezTo>
                      <a:pt x="43" y="8"/>
                      <a:pt x="43" y="8"/>
                      <a:pt x="43" y="8"/>
                    </a:cubicBezTo>
                    <a:lnTo>
                      <a:pt x="5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3" name="Freeform 154"/>
              <p:cNvSpPr/>
              <p:nvPr/>
            </p:nvSpPr>
            <p:spPr bwMode="auto">
              <a:xfrm>
                <a:off x="8890535" y="4113931"/>
                <a:ext cx="279899" cy="268153"/>
              </a:xfrm>
              <a:custGeom>
                <a:avLst/>
                <a:gdLst>
                  <a:gd name="T0" fmla="*/ 55 w 88"/>
                  <a:gd name="T1" fmla="*/ 59 h 84"/>
                  <a:gd name="T2" fmla="*/ 53 w 88"/>
                  <a:gd name="T3" fmla="*/ 53 h 84"/>
                  <a:gd name="T4" fmla="*/ 61 w 88"/>
                  <a:gd name="T5" fmla="*/ 38 h 84"/>
                  <a:gd name="T6" fmla="*/ 63 w 88"/>
                  <a:gd name="T7" fmla="*/ 26 h 84"/>
                  <a:gd name="T8" fmla="*/ 44 w 88"/>
                  <a:gd name="T9" fmla="*/ 0 h 84"/>
                  <a:gd name="T10" fmla="*/ 25 w 88"/>
                  <a:gd name="T11" fmla="*/ 26 h 84"/>
                  <a:gd name="T12" fmla="*/ 28 w 88"/>
                  <a:gd name="T13" fmla="*/ 38 h 84"/>
                  <a:gd name="T14" fmla="*/ 36 w 88"/>
                  <a:gd name="T15" fmla="*/ 53 h 84"/>
                  <a:gd name="T16" fmla="*/ 33 w 88"/>
                  <a:gd name="T17" fmla="*/ 59 h 84"/>
                  <a:gd name="T18" fmla="*/ 0 w 88"/>
                  <a:gd name="T19" fmla="*/ 84 h 84"/>
                  <a:gd name="T20" fmla="*/ 44 w 88"/>
                  <a:gd name="T21" fmla="*/ 84 h 84"/>
                  <a:gd name="T22" fmla="*/ 88 w 88"/>
                  <a:gd name="T23" fmla="*/ 84 h 84"/>
                  <a:gd name="T24" fmla="*/ 55 w 88"/>
                  <a:gd name="T25" fmla="*/ 5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84">
                    <a:moveTo>
                      <a:pt x="55" y="59"/>
                    </a:moveTo>
                    <a:cubicBezTo>
                      <a:pt x="53" y="59"/>
                      <a:pt x="53" y="53"/>
                      <a:pt x="53" y="53"/>
                    </a:cubicBezTo>
                    <a:cubicBezTo>
                      <a:pt x="53" y="53"/>
                      <a:pt x="59" y="46"/>
                      <a:pt x="61" y="38"/>
                    </a:cubicBezTo>
                    <a:cubicBezTo>
                      <a:pt x="64" y="38"/>
                      <a:pt x="67" y="29"/>
                      <a:pt x="63" y="26"/>
                    </a:cubicBezTo>
                    <a:cubicBezTo>
                      <a:pt x="63" y="22"/>
                      <a:pt x="68" y="0"/>
                      <a:pt x="44" y="0"/>
                    </a:cubicBezTo>
                    <a:cubicBezTo>
                      <a:pt x="21" y="0"/>
                      <a:pt x="25" y="22"/>
                      <a:pt x="25" y="26"/>
                    </a:cubicBezTo>
                    <a:cubicBezTo>
                      <a:pt x="22" y="29"/>
                      <a:pt x="24" y="38"/>
                      <a:pt x="28" y="38"/>
                    </a:cubicBezTo>
                    <a:cubicBezTo>
                      <a:pt x="29" y="46"/>
                      <a:pt x="36" y="53"/>
                      <a:pt x="36" y="53"/>
                    </a:cubicBezTo>
                    <a:cubicBezTo>
                      <a:pt x="36" y="53"/>
                      <a:pt x="35" y="59"/>
                      <a:pt x="33" y="59"/>
                    </a:cubicBezTo>
                    <a:cubicBezTo>
                      <a:pt x="26" y="60"/>
                      <a:pt x="0" y="72"/>
                      <a:pt x="0" y="84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72"/>
                      <a:pt x="62" y="60"/>
                      <a:pt x="55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4" name="Freeform 155"/>
              <p:cNvSpPr>
                <a:spLocks noEditPoints="1"/>
              </p:cNvSpPr>
              <p:nvPr/>
            </p:nvSpPr>
            <p:spPr bwMode="auto">
              <a:xfrm>
                <a:off x="8039097" y="4581732"/>
                <a:ext cx="262282" cy="262282"/>
              </a:xfrm>
              <a:custGeom>
                <a:avLst/>
                <a:gdLst>
                  <a:gd name="T0" fmla="*/ 0 w 82"/>
                  <a:gd name="T1" fmla="*/ 41 h 82"/>
                  <a:gd name="T2" fmla="*/ 82 w 82"/>
                  <a:gd name="T3" fmla="*/ 41 h 82"/>
                  <a:gd name="T4" fmla="*/ 64 w 82"/>
                  <a:gd name="T5" fmla="*/ 55 h 82"/>
                  <a:gd name="T6" fmla="*/ 77 w 82"/>
                  <a:gd name="T7" fmla="*/ 44 h 82"/>
                  <a:gd name="T8" fmla="*/ 64 w 82"/>
                  <a:gd name="T9" fmla="*/ 55 h 82"/>
                  <a:gd name="T10" fmla="*/ 16 w 82"/>
                  <a:gd name="T11" fmla="*/ 38 h 82"/>
                  <a:gd name="T12" fmla="*/ 8 w 82"/>
                  <a:gd name="T13" fmla="*/ 27 h 82"/>
                  <a:gd name="T14" fmla="*/ 59 w 82"/>
                  <a:gd name="T15" fmla="*/ 27 h 82"/>
                  <a:gd name="T16" fmla="*/ 44 w 82"/>
                  <a:gd name="T17" fmla="*/ 38 h 82"/>
                  <a:gd name="T18" fmla="*/ 59 w 82"/>
                  <a:gd name="T19" fmla="*/ 27 h 82"/>
                  <a:gd name="T20" fmla="*/ 44 w 82"/>
                  <a:gd name="T21" fmla="*/ 5 h 82"/>
                  <a:gd name="T22" fmla="*/ 54 w 82"/>
                  <a:gd name="T23" fmla="*/ 14 h 82"/>
                  <a:gd name="T24" fmla="*/ 44 w 82"/>
                  <a:gd name="T25" fmla="*/ 22 h 82"/>
                  <a:gd name="T26" fmla="*/ 35 w 82"/>
                  <a:gd name="T27" fmla="*/ 7 h 82"/>
                  <a:gd name="T28" fmla="*/ 38 w 82"/>
                  <a:gd name="T29" fmla="*/ 22 h 82"/>
                  <a:gd name="T30" fmla="*/ 28 w 82"/>
                  <a:gd name="T31" fmla="*/ 14 h 82"/>
                  <a:gd name="T32" fmla="*/ 38 w 82"/>
                  <a:gd name="T33" fmla="*/ 38 h 82"/>
                  <a:gd name="T34" fmla="*/ 23 w 82"/>
                  <a:gd name="T35" fmla="*/ 27 h 82"/>
                  <a:gd name="T36" fmla="*/ 8 w 82"/>
                  <a:gd name="T37" fmla="*/ 55 h 82"/>
                  <a:gd name="T38" fmla="*/ 16 w 82"/>
                  <a:gd name="T39" fmla="*/ 44 h 82"/>
                  <a:gd name="T40" fmla="*/ 8 w 82"/>
                  <a:gd name="T41" fmla="*/ 55 h 82"/>
                  <a:gd name="T42" fmla="*/ 38 w 82"/>
                  <a:gd name="T43" fmla="*/ 44 h 82"/>
                  <a:gd name="T44" fmla="*/ 23 w 82"/>
                  <a:gd name="T45" fmla="*/ 55 h 82"/>
                  <a:gd name="T46" fmla="*/ 38 w 82"/>
                  <a:gd name="T47" fmla="*/ 60 h 82"/>
                  <a:gd name="T48" fmla="*/ 35 w 82"/>
                  <a:gd name="T49" fmla="*/ 74 h 82"/>
                  <a:gd name="T50" fmla="*/ 25 w 82"/>
                  <a:gd name="T51" fmla="*/ 60 h 82"/>
                  <a:gd name="T52" fmla="*/ 54 w 82"/>
                  <a:gd name="T53" fmla="*/ 67 h 82"/>
                  <a:gd name="T54" fmla="*/ 44 w 82"/>
                  <a:gd name="T55" fmla="*/ 76 h 82"/>
                  <a:gd name="T56" fmla="*/ 57 w 82"/>
                  <a:gd name="T57" fmla="*/ 60 h 82"/>
                  <a:gd name="T58" fmla="*/ 44 w 82"/>
                  <a:gd name="T59" fmla="*/ 55 h 82"/>
                  <a:gd name="T60" fmla="*/ 60 w 82"/>
                  <a:gd name="T61" fmla="*/ 44 h 82"/>
                  <a:gd name="T62" fmla="*/ 44 w 82"/>
                  <a:gd name="T63" fmla="*/ 55 h 82"/>
                  <a:gd name="T64" fmla="*/ 64 w 82"/>
                  <a:gd name="T65" fmla="*/ 27 h 82"/>
                  <a:gd name="T66" fmla="*/ 77 w 82"/>
                  <a:gd name="T67" fmla="*/ 38 h 82"/>
                  <a:gd name="T68" fmla="*/ 71 w 82"/>
                  <a:gd name="T69" fmla="*/ 22 h 82"/>
                  <a:gd name="T70" fmla="*/ 57 w 82"/>
                  <a:gd name="T71" fmla="*/ 9 h 82"/>
                  <a:gd name="T72" fmla="*/ 71 w 82"/>
                  <a:gd name="T73" fmla="*/ 22 h 82"/>
                  <a:gd name="T74" fmla="*/ 26 w 82"/>
                  <a:gd name="T75" fmla="*/ 9 h 82"/>
                  <a:gd name="T76" fmla="*/ 11 w 82"/>
                  <a:gd name="T77" fmla="*/ 22 h 82"/>
                  <a:gd name="T78" fmla="*/ 11 w 82"/>
                  <a:gd name="T79" fmla="*/ 60 h 82"/>
                  <a:gd name="T80" fmla="*/ 26 w 82"/>
                  <a:gd name="T81" fmla="*/ 73 h 82"/>
                  <a:gd name="T82" fmla="*/ 11 w 82"/>
                  <a:gd name="T83" fmla="*/ 60 h 82"/>
                  <a:gd name="T84" fmla="*/ 57 w 82"/>
                  <a:gd name="T85" fmla="*/ 73 h 82"/>
                  <a:gd name="T86" fmla="*/ 71 w 82"/>
                  <a:gd name="T8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64" y="55"/>
                    </a:moveTo>
                    <a:cubicBezTo>
                      <a:pt x="65" y="51"/>
                      <a:pt x="66" y="47"/>
                      <a:pt x="66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6" y="47"/>
                      <a:pt x="76" y="51"/>
                      <a:pt x="74" y="55"/>
                    </a:cubicBezTo>
                    <a:lnTo>
                      <a:pt x="64" y="55"/>
                    </a:lnTo>
                    <a:close/>
                    <a:moveTo>
                      <a:pt x="18" y="27"/>
                    </a:moveTo>
                    <a:cubicBezTo>
                      <a:pt x="17" y="31"/>
                      <a:pt x="17" y="34"/>
                      <a:pt x="1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4"/>
                      <a:pt x="7" y="31"/>
                      <a:pt x="8" y="27"/>
                    </a:cubicBezTo>
                    <a:lnTo>
                      <a:pt x="18" y="27"/>
                    </a:lnTo>
                    <a:close/>
                    <a:moveTo>
                      <a:pt x="59" y="27"/>
                    </a:moveTo>
                    <a:cubicBezTo>
                      <a:pt x="60" y="31"/>
                      <a:pt x="60" y="34"/>
                      <a:pt x="60" y="38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27"/>
                      <a:pt x="44" y="27"/>
                      <a:pt x="44" y="27"/>
                    </a:cubicBezTo>
                    <a:lnTo>
                      <a:pt x="59" y="27"/>
                    </a:lnTo>
                    <a:close/>
                    <a:moveTo>
                      <a:pt x="44" y="22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5" y="6"/>
                      <a:pt x="46" y="6"/>
                      <a:pt x="48" y="7"/>
                    </a:cubicBezTo>
                    <a:cubicBezTo>
                      <a:pt x="50" y="9"/>
                      <a:pt x="52" y="11"/>
                      <a:pt x="54" y="14"/>
                    </a:cubicBezTo>
                    <a:cubicBezTo>
                      <a:pt x="55" y="17"/>
                      <a:pt x="56" y="19"/>
                      <a:pt x="57" y="22"/>
                    </a:cubicBezTo>
                    <a:cubicBezTo>
                      <a:pt x="44" y="22"/>
                      <a:pt x="44" y="22"/>
                      <a:pt x="44" y="22"/>
                    </a:cubicBezTo>
                    <a:close/>
                    <a:moveTo>
                      <a:pt x="28" y="14"/>
                    </a:moveTo>
                    <a:cubicBezTo>
                      <a:pt x="30" y="11"/>
                      <a:pt x="32" y="9"/>
                      <a:pt x="35" y="7"/>
                    </a:cubicBezTo>
                    <a:cubicBezTo>
                      <a:pt x="36" y="6"/>
                      <a:pt x="37" y="6"/>
                      <a:pt x="38" y="5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19"/>
                      <a:pt x="27" y="17"/>
                      <a:pt x="28" y="14"/>
                    </a:cubicBezTo>
                    <a:close/>
                    <a:moveTo>
                      <a:pt x="38" y="27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4"/>
                      <a:pt x="23" y="31"/>
                      <a:pt x="23" y="27"/>
                    </a:cubicBezTo>
                    <a:lnTo>
                      <a:pt x="38" y="27"/>
                    </a:lnTo>
                    <a:close/>
                    <a:moveTo>
                      <a:pt x="8" y="55"/>
                    </a:moveTo>
                    <a:cubicBezTo>
                      <a:pt x="7" y="51"/>
                      <a:pt x="6" y="47"/>
                      <a:pt x="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7" y="47"/>
                      <a:pt x="17" y="51"/>
                      <a:pt x="18" y="55"/>
                    </a:cubicBezTo>
                    <a:lnTo>
                      <a:pt x="8" y="55"/>
                    </a:lnTo>
                    <a:close/>
                    <a:moveTo>
                      <a:pt x="22" y="44"/>
                    </a:move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1"/>
                      <a:pt x="22" y="47"/>
                      <a:pt x="22" y="44"/>
                    </a:cubicBezTo>
                    <a:close/>
                    <a:moveTo>
                      <a:pt x="38" y="60"/>
                    </a:move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6" y="75"/>
                      <a:pt x="35" y="74"/>
                    </a:cubicBezTo>
                    <a:cubicBezTo>
                      <a:pt x="32" y="73"/>
                      <a:pt x="30" y="70"/>
                      <a:pt x="28" y="67"/>
                    </a:cubicBezTo>
                    <a:cubicBezTo>
                      <a:pt x="27" y="65"/>
                      <a:pt x="26" y="63"/>
                      <a:pt x="25" y="60"/>
                    </a:cubicBezTo>
                    <a:cubicBezTo>
                      <a:pt x="38" y="60"/>
                      <a:pt x="38" y="60"/>
                      <a:pt x="38" y="60"/>
                    </a:cubicBezTo>
                    <a:close/>
                    <a:moveTo>
                      <a:pt x="54" y="67"/>
                    </a:moveTo>
                    <a:cubicBezTo>
                      <a:pt x="52" y="70"/>
                      <a:pt x="50" y="73"/>
                      <a:pt x="48" y="74"/>
                    </a:cubicBezTo>
                    <a:cubicBezTo>
                      <a:pt x="46" y="75"/>
                      <a:pt x="45" y="76"/>
                      <a:pt x="44" y="7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6" y="63"/>
                      <a:pt x="55" y="65"/>
                      <a:pt x="54" y="67"/>
                    </a:cubicBezTo>
                    <a:close/>
                    <a:moveTo>
                      <a:pt x="44" y="55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7"/>
                      <a:pt x="60" y="51"/>
                      <a:pt x="59" y="55"/>
                    </a:cubicBezTo>
                    <a:lnTo>
                      <a:pt x="44" y="55"/>
                    </a:lnTo>
                    <a:close/>
                    <a:moveTo>
                      <a:pt x="66" y="38"/>
                    </a:moveTo>
                    <a:cubicBezTo>
                      <a:pt x="66" y="34"/>
                      <a:pt x="65" y="31"/>
                      <a:pt x="6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6" y="31"/>
                      <a:pt x="76" y="34"/>
                      <a:pt x="77" y="38"/>
                    </a:cubicBezTo>
                    <a:lnTo>
                      <a:pt x="66" y="38"/>
                    </a:lnTo>
                    <a:close/>
                    <a:moveTo>
                      <a:pt x="71" y="22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7"/>
                      <a:pt x="59" y="12"/>
                      <a:pt x="57" y="9"/>
                    </a:cubicBezTo>
                    <a:cubicBezTo>
                      <a:pt x="60" y="10"/>
                      <a:pt x="63" y="13"/>
                      <a:pt x="66" y="16"/>
                    </a:cubicBezTo>
                    <a:cubicBezTo>
                      <a:pt x="68" y="17"/>
                      <a:pt x="70" y="19"/>
                      <a:pt x="71" y="22"/>
                    </a:cubicBezTo>
                    <a:close/>
                    <a:moveTo>
                      <a:pt x="16" y="16"/>
                    </a:moveTo>
                    <a:cubicBezTo>
                      <a:pt x="19" y="13"/>
                      <a:pt x="22" y="10"/>
                      <a:pt x="26" y="9"/>
                    </a:cubicBezTo>
                    <a:cubicBezTo>
                      <a:pt x="23" y="12"/>
                      <a:pt x="21" y="17"/>
                      <a:pt x="1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19"/>
                      <a:pt x="14" y="17"/>
                      <a:pt x="16" y="16"/>
                    </a:cubicBezTo>
                    <a:close/>
                    <a:moveTo>
                      <a:pt x="11" y="60"/>
                    </a:moveTo>
                    <a:cubicBezTo>
                      <a:pt x="19" y="60"/>
                      <a:pt x="19" y="60"/>
                      <a:pt x="19" y="60"/>
                    </a:cubicBezTo>
                    <a:cubicBezTo>
                      <a:pt x="21" y="65"/>
                      <a:pt x="23" y="69"/>
                      <a:pt x="26" y="73"/>
                    </a:cubicBezTo>
                    <a:cubicBezTo>
                      <a:pt x="22" y="71"/>
                      <a:pt x="19" y="69"/>
                      <a:pt x="16" y="66"/>
                    </a:cubicBezTo>
                    <a:cubicBezTo>
                      <a:pt x="14" y="64"/>
                      <a:pt x="12" y="62"/>
                      <a:pt x="11" y="60"/>
                    </a:cubicBezTo>
                    <a:close/>
                    <a:moveTo>
                      <a:pt x="66" y="66"/>
                    </a:moveTo>
                    <a:cubicBezTo>
                      <a:pt x="63" y="69"/>
                      <a:pt x="60" y="71"/>
                      <a:pt x="57" y="73"/>
                    </a:cubicBezTo>
                    <a:cubicBezTo>
                      <a:pt x="59" y="69"/>
                      <a:pt x="61" y="65"/>
                      <a:pt x="63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0" y="62"/>
                      <a:pt x="68" y="64"/>
                      <a:pt x="66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5" name="Freeform 156"/>
              <p:cNvSpPr>
                <a:spLocks noEditPoints="1"/>
              </p:cNvSpPr>
              <p:nvPr/>
            </p:nvSpPr>
            <p:spPr bwMode="auto">
              <a:xfrm>
                <a:off x="8820072" y="2931705"/>
                <a:ext cx="219221" cy="232921"/>
              </a:xfrm>
              <a:custGeom>
                <a:avLst/>
                <a:gdLst>
                  <a:gd name="T0" fmla="*/ 62 w 69"/>
                  <a:gd name="T1" fmla="*/ 0 h 73"/>
                  <a:gd name="T2" fmla="*/ 7 w 69"/>
                  <a:gd name="T3" fmla="*/ 0 h 73"/>
                  <a:gd name="T4" fmla="*/ 0 w 69"/>
                  <a:gd name="T5" fmla="*/ 7 h 73"/>
                  <a:gd name="T6" fmla="*/ 0 w 69"/>
                  <a:gd name="T7" fmla="*/ 66 h 73"/>
                  <a:gd name="T8" fmla="*/ 7 w 69"/>
                  <a:gd name="T9" fmla="*/ 73 h 73"/>
                  <a:gd name="T10" fmla="*/ 62 w 69"/>
                  <a:gd name="T11" fmla="*/ 73 h 73"/>
                  <a:gd name="T12" fmla="*/ 69 w 69"/>
                  <a:gd name="T13" fmla="*/ 66 h 73"/>
                  <a:gd name="T14" fmla="*/ 69 w 69"/>
                  <a:gd name="T15" fmla="*/ 7 h 73"/>
                  <a:gd name="T16" fmla="*/ 62 w 69"/>
                  <a:gd name="T17" fmla="*/ 0 h 73"/>
                  <a:gd name="T18" fmla="*/ 60 w 69"/>
                  <a:gd name="T19" fmla="*/ 64 h 73"/>
                  <a:gd name="T20" fmla="*/ 10 w 69"/>
                  <a:gd name="T21" fmla="*/ 64 h 73"/>
                  <a:gd name="T22" fmla="*/ 10 w 69"/>
                  <a:gd name="T23" fmla="*/ 9 h 73"/>
                  <a:gd name="T24" fmla="*/ 60 w 69"/>
                  <a:gd name="T25" fmla="*/ 9 h 73"/>
                  <a:gd name="T26" fmla="*/ 60 w 69"/>
                  <a:gd name="T27" fmla="*/ 64 h 73"/>
                  <a:gd name="T28" fmla="*/ 19 w 69"/>
                  <a:gd name="T29" fmla="*/ 32 h 73"/>
                  <a:gd name="T30" fmla="*/ 51 w 69"/>
                  <a:gd name="T31" fmla="*/ 32 h 73"/>
                  <a:gd name="T32" fmla="*/ 51 w 69"/>
                  <a:gd name="T33" fmla="*/ 37 h 73"/>
                  <a:gd name="T34" fmla="*/ 19 w 69"/>
                  <a:gd name="T35" fmla="*/ 37 h 73"/>
                  <a:gd name="T36" fmla="*/ 19 w 69"/>
                  <a:gd name="T37" fmla="*/ 32 h 73"/>
                  <a:gd name="T38" fmla="*/ 19 w 69"/>
                  <a:gd name="T39" fmla="*/ 41 h 73"/>
                  <a:gd name="T40" fmla="*/ 51 w 69"/>
                  <a:gd name="T41" fmla="*/ 41 h 73"/>
                  <a:gd name="T42" fmla="*/ 51 w 69"/>
                  <a:gd name="T43" fmla="*/ 46 h 73"/>
                  <a:gd name="T44" fmla="*/ 19 w 69"/>
                  <a:gd name="T45" fmla="*/ 46 h 73"/>
                  <a:gd name="T46" fmla="*/ 19 w 69"/>
                  <a:gd name="T47" fmla="*/ 41 h 73"/>
                  <a:gd name="T48" fmla="*/ 19 w 69"/>
                  <a:gd name="T49" fmla="*/ 50 h 73"/>
                  <a:gd name="T50" fmla="*/ 51 w 69"/>
                  <a:gd name="T51" fmla="*/ 50 h 73"/>
                  <a:gd name="T52" fmla="*/ 51 w 69"/>
                  <a:gd name="T53" fmla="*/ 55 h 73"/>
                  <a:gd name="T54" fmla="*/ 19 w 69"/>
                  <a:gd name="T55" fmla="*/ 55 h 73"/>
                  <a:gd name="T56" fmla="*/ 19 w 69"/>
                  <a:gd name="T57" fmla="*/ 50 h 73"/>
                  <a:gd name="T58" fmla="*/ 19 w 69"/>
                  <a:gd name="T59" fmla="*/ 23 h 73"/>
                  <a:gd name="T60" fmla="*/ 51 w 69"/>
                  <a:gd name="T61" fmla="*/ 23 h 73"/>
                  <a:gd name="T62" fmla="*/ 51 w 69"/>
                  <a:gd name="T63" fmla="*/ 27 h 73"/>
                  <a:gd name="T64" fmla="*/ 19 w 69"/>
                  <a:gd name="T65" fmla="*/ 27 h 73"/>
                  <a:gd name="T66" fmla="*/ 19 w 69"/>
                  <a:gd name="T67" fmla="*/ 2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3">
                    <a:moveTo>
                      <a:pt x="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7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6" y="73"/>
                      <a:pt x="69" y="70"/>
                      <a:pt x="69" y="66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3"/>
                      <a:pt x="66" y="0"/>
                      <a:pt x="62" y="0"/>
                    </a:cubicBezTo>
                    <a:close/>
                    <a:moveTo>
                      <a:pt x="60" y="64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60" y="9"/>
                      <a:pt x="60" y="9"/>
                      <a:pt x="60" y="9"/>
                    </a:cubicBezTo>
                    <a:lnTo>
                      <a:pt x="60" y="64"/>
                    </a:lnTo>
                    <a:close/>
                    <a:moveTo>
                      <a:pt x="19" y="32"/>
                    </a:move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19" y="37"/>
                      <a:pt x="19" y="37"/>
                      <a:pt x="19" y="37"/>
                    </a:cubicBezTo>
                    <a:lnTo>
                      <a:pt x="19" y="32"/>
                    </a:lnTo>
                    <a:close/>
                    <a:moveTo>
                      <a:pt x="19" y="41"/>
                    </a:move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19" y="46"/>
                      <a:pt x="19" y="46"/>
                      <a:pt x="19" y="46"/>
                    </a:cubicBezTo>
                    <a:lnTo>
                      <a:pt x="19" y="41"/>
                    </a:lnTo>
                    <a:close/>
                    <a:moveTo>
                      <a:pt x="19" y="50"/>
                    </a:move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19" y="55"/>
                      <a:pt x="19" y="55"/>
                      <a:pt x="19" y="55"/>
                    </a:cubicBezTo>
                    <a:lnTo>
                      <a:pt x="19" y="50"/>
                    </a:lnTo>
                    <a:close/>
                    <a:moveTo>
                      <a:pt x="19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19" y="27"/>
                      <a:pt x="19" y="27"/>
                      <a:pt x="19" y="27"/>
                    </a:cubicBezTo>
                    <a:lnTo>
                      <a:pt x="19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6" name="Freeform 157"/>
              <p:cNvSpPr>
                <a:spLocks noEditPoints="1"/>
              </p:cNvSpPr>
              <p:nvPr/>
            </p:nvSpPr>
            <p:spPr bwMode="auto">
              <a:xfrm>
                <a:off x="8998188" y="1536129"/>
                <a:ext cx="242709" cy="281855"/>
              </a:xfrm>
              <a:custGeom>
                <a:avLst/>
                <a:gdLst>
                  <a:gd name="T0" fmla="*/ 54 w 76"/>
                  <a:gd name="T1" fmla="*/ 0 h 88"/>
                  <a:gd name="T2" fmla="*/ 14 w 76"/>
                  <a:gd name="T3" fmla="*/ 28 h 88"/>
                  <a:gd name="T4" fmla="*/ 17 w 76"/>
                  <a:gd name="T5" fmla="*/ 65 h 88"/>
                  <a:gd name="T6" fmla="*/ 49 w 76"/>
                  <a:gd name="T7" fmla="*/ 27 h 88"/>
                  <a:gd name="T8" fmla="*/ 33 w 76"/>
                  <a:gd name="T9" fmla="*/ 74 h 88"/>
                  <a:gd name="T10" fmla="*/ 70 w 76"/>
                  <a:gd name="T11" fmla="*/ 57 h 88"/>
                  <a:gd name="T12" fmla="*/ 54 w 76"/>
                  <a:gd name="T13" fmla="*/ 0 h 88"/>
                  <a:gd name="T14" fmla="*/ 4 w 76"/>
                  <a:gd name="T15" fmla="*/ 78 h 88"/>
                  <a:gd name="T16" fmla="*/ 10 w 76"/>
                  <a:gd name="T17" fmla="*/ 83 h 88"/>
                  <a:gd name="T18" fmla="*/ 47 w 76"/>
                  <a:gd name="T19" fmla="*/ 41 h 88"/>
                  <a:gd name="T20" fmla="*/ 4 w 76"/>
                  <a:gd name="T21" fmla="*/ 7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88">
                    <a:moveTo>
                      <a:pt x="54" y="0"/>
                    </a:moveTo>
                    <a:cubicBezTo>
                      <a:pt x="41" y="23"/>
                      <a:pt x="30" y="12"/>
                      <a:pt x="14" y="28"/>
                    </a:cubicBezTo>
                    <a:cubicBezTo>
                      <a:pt x="0" y="42"/>
                      <a:pt x="5" y="59"/>
                      <a:pt x="17" y="65"/>
                    </a:cubicBezTo>
                    <a:cubicBezTo>
                      <a:pt x="28" y="59"/>
                      <a:pt x="40" y="46"/>
                      <a:pt x="49" y="27"/>
                    </a:cubicBezTo>
                    <a:cubicBezTo>
                      <a:pt x="49" y="27"/>
                      <a:pt x="57" y="51"/>
                      <a:pt x="33" y="74"/>
                    </a:cubicBezTo>
                    <a:cubicBezTo>
                      <a:pt x="45" y="88"/>
                      <a:pt x="64" y="79"/>
                      <a:pt x="70" y="57"/>
                    </a:cubicBezTo>
                    <a:cubicBezTo>
                      <a:pt x="76" y="33"/>
                      <a:pt x="60" y="9"/>
                      <a:pt x="54" y="0"/>
                    </a:cubicBezTo>
                    <a:close/>
                    <a:moveTo>
                      <a:pt x="4" y="78"/>
                    </a:moveTo>
                    <a:cubicBezTo>
                      <a:pt x="4" y="78"/>
                      <a:pt x="5" y="83"/>
                      <a:pt x="10" y="83"/>
                    </a:cubicBezTo>
                    <a:cubicBezTo>
                      <a:pt x="15" y="83"/>
                      <a:pt x="36" y="71"/>
                      <a:pt x="47" y="41"/>
                    </a:cubicBezTo>
                    <a:cubicBezTo>
                      <a:pt x="30" y="70"/>
                      <a:pt x="6" y="78"/>
                      <a:pt x="4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" name="Freeform 158"/>
              <p:cNvSpPr>
                <a:spLocks noEditPoints="1"/>
              </p:cNvSpPr>
              <p:nvPr/>
            </p:nvSpPr>
            <p:spPr bwMode="auto">
              <a:xfrm>
                <a:off x="8685015" y="3366232"/>
                <a:ext cx="246623" cy="246623"/>
              </a:xfrm>
              <a:custGeom>
                <a:avLst/>
                <a:gdLst>
                  <a:gd name="T0" fmla="*/ 53 w 77"/>
                  <a:gd name="T1" fmla="*/ 30 h 77"/>
                  <a:gd name="T2" fmla="*/ 25 w 77"/>
                  <a:gd name="T3" fmla="*/ 2 h 77"/>
                  <a:gd name="T4" fmla="*/ 38 w 77"/>
                  <a:gd name="T5" fmla="*/ 0 h 77"/>
                  <a:gd name="T6" fmla="*/ 53 w 77"/>
                  <a:gd name="T7" fmla="*/ 3 h 77"/>
                  <a:gd name="T8" fmla="*/ 53 w 77"/>
                  <a:gd name="T9" fmla="*/ 30 h 77"/>
                  <a:gd name="T10" fmla="*/ 58 w 77"/>
                  <a:gd name="T11" fmla="*/ 53 h 77"/>
                  <a:gd name="T12" fmla="*/ 58 w 77"/>
                  <a:gd name="T13" fmla="*/ 5 h 77"/>
                  <a:gd name="T14" fmla="*/ 77 w 77"/>
                  <a:gd name="T15" fmla="*/ 39 h 77"/>
                  <a:gd name="T16" fmla="*/ 74 w 77"/>
                  <a:gd name="T17" fmla="*/ 53 h 77"/>
                  <a:gd name="T18" fmla="*/ 58 w 77"/>
                  <a:gd name="T19" fmla="*/ 53 h 77"/>
                  <a:gd name="T20" fmla="*/ 24 w 77"/>
                  <a:gd name="T21" fmla="*/ 58 h 77"/>
                  <a:gd name="T22" fmla="*/ 72 w 77"/>
                  <a:gd name="T23" fmla="*/ 58 h 77"/>
                  <a:gd name="T24" fmla="*/ 38 w 77"/>
                  <a:gd name="T25" fmla="*/ 77 h 77"/>
                  <a:gd name="T26" fmla="*/ 24 w 77"/>
                  <a:gd name="T27" fmla="*/ 74 h 77"/>
                  <a:gd name="T28" fmla="*/ 24 w 77"/>
                  <a:gd name="T29" fmla="*/ 58 h 77"/>
                  <a:gd name="T30" fmla="*/ 32 w 77"/>
                  <a:gd name="T31" fmla="*/ 17 h 77"/>
                  <a:gd name="T32" fmla="*/ 1 w 77"/>
                  <a:gd name="T33" fmla="*/ 48 h 77"/>
                  <a:gd name="T34" fmla="*/ 0 w 77"/>
                  <a:gd name="T35" fmla="*/ 39 h 77"/>
                  <a:gd name="T36" fmla="*/ 20 w 77"/>
                  <a:gd name="T37" fmla="*/ 5 h 77"/>
                  <a:gd name="T38" fmla="*/ 32 w 77"/>
                  <a:gd name="T39" fmla="*/ 17 h 77"/>
                  <a:gd name="T40" fmla="*/ 19 w 77"/>
                  <a:gd name="T41" fmla="*/ 38 h 77"/>
                  <a:gd name="T42" fmla="*/ 19 w 77"/>
                  <a:gd name="T43" fmla="*/ 72 h 77"/>
                  <a:gd name="T44" fmla="*/ 3 w 77"/>
                  <a:gd name="T45" fmla="*/ 54 h 77"/>
                  <a:gd name="T46" fmla="*/ 19 w 77"/>
                  <a:gd name="T47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77">
                    <a:moveTo>
                      <a:pt x="53" y="30"/>
                    </a:moveTo>
                    <a:cubicBezTo>
                      <a:pt x="25" y="2"/>
                      <a:pt x="25" y="2"/>
                      <a:pt x="25" y="2"/>
                    </a:cubicBezTo>
                    <a:cubicBezTo>
                      <a:pt x="29" y="1"/>
                      <a:pt x="34" y="0"/>
                      <a:pt x="38" y="0"/>
                    </a:cubicBezTo>
                    <a:cubicBezTo>
                      <a:pt x="43" y="0"/>
                      <a:pt x="48" y="1"/>
                      <a:pt x="53" y="3"/>
                    </a:cubicBezTo>
                    <a:lnTo>
                      <a:pt x="53" y="30"/>
                    </a:lnTo>
                    <a:close/>
                    <a:moveTo>
                      <a:pt x="58" y="53"/>
                    </a:moveTo>
                    <a:cubicBezTo>
                      <a:pt x="58" y="5"/>
                      <a:pt x="58" y="5"/>
                      <a:pt x="58" y="5"/>
                    </a:cubicBezTo>
                    <a:cubicBezTo>
                      <a:pt x="69" y="12"/>
                      <a:pt x="77" y="24"/>
                      <a:pt x="77" y="39"/>
                    </a:cubicBezTo>
                    <a:cubicBezTo>
                      <a:pt x="77" y="44"/>
                      <a:pt x="76" y="49"/>
                      <a:pt x="74" y="53"/>
                    </a:cubicBezTo>
                    <a:lnTo>
                      <a:pt x="58" y="53"/>
                    </a:lnTo>
                    <a:close/>
                    <a:moveTo>
                      <a:pt x="24" y="58"/>
                    </a:moveTo>
                    <a:cubicBezTo>
                      <a:pt x="72" y="58"/>
                      <a:pt x="72" y="58"/>
                      <a:pt x="72" y="58"/>
                    </a:cubicBezTo>
                    <a:cubicBezTo>
                      <a:pt x="65" y="69"/>
                      <a:pt x="53" y="77"/>
                      <a:pt x="38" y="77"/>
                    </a:cubicBezTo>
                    <a:cubicBezTo>
                      <a:pt x="33" y="77"/>
                      <a:pt x="28" y="76"/>
                      <a:pt x="24" y="74"/>
                    </a:cubicBezTo>
                    <a:lnTo>
                      <a:pt x="24" y="58"/>
                    </a:lnTo>
                    <a:close/>
                    <a:moveTo>
                      <a:pt x="32" y="17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5"/>
                      <a:pt x="0" y="42"/>
                      <a:pt x="0" y="39"/>
                    </a:cubicBezTo>
                    <a:cubicBezTo>
                      <a:pt x="0" y="24"/>
                      <a:pt x="8" y="12"/>
                      <a:pt x="20" y="5"/>
                    </a:cubicBezTo>
                    <a:lnTo>
                      <a:pt x="32" y="17"/>
                    </a:lnTo>
                    <a:close/>
                    <a:moveTo>
                      <a:pt x="19" y="38"/>
                    </a:moveTo>
                    <a:cubicBezTo>
                      <a:pt x="19" y="72"/>
                      <a:pt x="19" y="72"/>
                      <a:pt x="19" y="72"/>
                    </a:cubicBezTo>
                    <a:cubicBezTo>
                      <a:pt x="12" y="68"/>
                      <a:pt x="6" y="62"/>
                      <a:pt x="3" y="54"/>
                    </a:cubicBezTo>
                    <a:lnTo>
                      <a:pt x="1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8" name="Freeform 159"/>
              <p:cNvSpPr>
                <a:spLocks noEditPoints="1"/>
              </p:cNvSpPr>
              <p:nvPr/>
            </p:nvSpPr>
            <p:spPr bwMode="auto">
              <a:xfrm>
                <a:off x="8260276" y="4031724"/>
                <a:ext cx="229008" cy="197690"/>
              </a:xfrm>
              <a:custGeom>
                <a:avLst/>
                <a:gdLst>
                  <a:gd name="T0" fmla="*/ 18 w 72"/>
                  <a:gd name="T1" fmla="*/ 0 h 62"/>
                  <a:gd name="T2" fmla="*/ 54 w 72"/>
                  <a:gd name="T3" fmla="*/ 0 h 62"/>
                  <a:gd name="T4" fmla="*/ 54 w 72"/>
                  <a:gd name="T5" fmla="*/ 9 h 62"/>
                  <a:gd name="T6" fmla="*/ 18 w 72"/>
                  <a:gd name="T7" fmla="*/ 9 h 62"/>
                  <a:gd name="T8" fmla="*/ 18 w 72"/>
                  <a:gd name="T9" fmla="*/ 0 h 62"/>
                  <a:gd name="T10" fmla="*/ 67 w 72"/>
                  <a:gd name="T11" fmla="*/ 13 h 62"/>
                  <a:gd name="T12" fmla="*/ 4 w 72"/>
                  <a:gd name="T13" fmla="*/ 13 h 62"/>
                  <a:gd name="T14" fmla="*/ 0 w 72"/>
                  <a:gd name="T15" fmla="*/ 18 h 62"/>
                  <a:gd name="T16" fmla="*/ 0 w 72"/>
                  <a:gd name="T17" fmla="*/ 40 h 62"/>
                  <a:gd name="T18" fmla="*/ 4 w 72"/>
                  <a:gd name="T19" fmla="*/ 44 h 62"/>
                  <a:gd name="T20" fmla="*/ 18 w 72"/>
                  <a:gd name="T21" fmla="*/ 44 h 62"/>
                  <a:gd name="T22" fmla="*/ 18 w 72"/>
                  <a:gd name="T23" fmla="*/ 62 h 62"/>
                  <a:gd name="T24" fmla="*/ 54 w 72"/>
                  <a:gd name="T25" fmla="*/ 62 h 62"/>
                  <a:gd name="T26" fmla="*/ 54 w 72"/>
                  <a:gd name="T27" fmla="*/ 44 h 62"/>
                  <a:gd name="T28" fmla="*/ 67 w 72"/>
                  <a:gd name="T29" fmla="*/ 44 h 62"/>
                  <a:gd name="T30" fmla="*/ 72 w 72"/>
                  <a:gd name="T31" fmla="*/ 40 h 62"/>
                  <a:gd name="T32" fmla="*/ 72 w 72"/>
                  <a:gd name="T33" fmla="*/ 18 h 62"/>
                  <a:gd name="T34" fmla="*/ 67 w 72"/>
                  <a:gd name="T35" fmla="*/ 13 h 62"/>
                  <a:gd name="T36" fmla="*/ 49 w 72"/>
                  <a:gd name="T37" fmla="*/ 58 h 62"/>
                  <a:gd name="T38" fmla="*/ 22 w 72"/>
                  <a:gd name="T39" fmla="*/ 58 h 62"/>
                  <a:gd name="T40" fmla="*/ 22 w 72"/>
                  <a:gd name="T41" fmla="*/ 35 h 62"/>
                  <a:gd name="T42" fmla="*/ 49 w 72"/>
                  <a:gd name="T43" fmla="*/ 35 h 62"/>
                  <a:gd name="T44" fmla="*/ 49 w 72"/>
                  <a:gd name="T45" fmla="*/ 58 h 62"/>
                  <a:gd name="T46" fmla="*/ 68 w 72"/>
                  <a:gd name="T47" fmla="*/ 20 h 62"/>
                  <a:gd name="T48" fmla="*/ 65 w 72"/>
                  <a:gd name="T49" fmla="*/ 23 h 62"/>
                  <a:gd name="T50" fmla="*/ 62 w 72"/>
                  <a:gd name="T51" fmla="*/ 20 h 62"/>
                  <a:gd name="T52" fmla="*/ 65 w 72"/>
                  <a:gd name="T53" fmla="*/ 17 h 62"/>
                  <a:gd name="T54" fmla="*/ 68 w 72"/>
                  <a:gd name="T55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2" h="62">
                    <a:moveTo>
                      <a:pt x="1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18" y="9"/>
                      <a:pt x="18" y="9"/>
                      <a:pt x="18" y="9"/>
                    </a:cubicBezTo>
                    <a:lnTo>
                      <a:pt x="18" y="0"/>
                    </a:lnTo>
                    <a:close/>
                    <a:moveTo>
                      <a:pt x="67" y="13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70" y="44"/>
                      <a:pt x="72" y="42"/>
                      <a:pt x="72" y="40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2" y="15"/>
                      <a:pt x="70" y="13"/>
                      <a:pt x="67" y="13"/>
                    </a:cubicBezTo>
                    <a:close/>
                    <a:moveTo>
                      <a:pt x="49" y="58"/>
                    </a:move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49" y="35"/>
                      <a:pt x="49" y="35"/>
                      <a:pt x="49" y="35"/>
                    </a:cubicBezTo>
                    <a:lnTo>
                      <a:pt x="49" y="58"/>
                    </a:lnTo>
                    <a:close/>
                    <a:moveTo>
                      <a:pt x="68" y="20"/>
                    </a:moveTo>
                    <a:cubicBezTo>
                      <a:pt x="68" y="22"/>
                      <a:pt x="67" y="23"/>
                      <a:pt x="65" y="23"/>
                    </a:cubicBezTo>
                    <a:cubicBezTo>
                      <a:pt x="63" y="23"/>
                      <a:pt x="62" y="22"/>
                      <a:pt x="62" y="20"/>
                    </a:cubicBezTo>
                    <a:cubicBezTo>
                      <a:pt x="62" y="18"/>
                      <a:pt x="63" y="17"/>
                      <a:pt x="65" y="17"/>
                    </a:cubicBezTo>
                    <a:cubicBezTo>
                      <a:pt x="67" y="17"/>
                      <a:pt x="68" y="18"/>
                      <a:pt x="68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9" name="Freeform 160"/>
              <p:cNvSpPr>
                <a:spLocks noEditPoints="1"/>
              </p:cNvSpPr>
              <p:nvPr/>
            </p:nvSpPr>
            <p:spPr bwMode="auto">
              <a:xfrm>
                <a:off x="8610637" y="3841862"/>
                <a:ext cx="230965" cy="230965"/>
              </a:xfrm>
              <a:custGeom>
                <a:avLst/>
                <a:gdLst>
                  <a:gd name="T0" fmla="*/ 13 w 72"/>
                  <a:gd name="T1" fmla="*/ 36 h 72"/>
                  <a:gd name="T2" fmla="*/ 13 w 72"/>
                  <a:gd name="T3" fmla="*/ 33 h 72"/>
                  <a:gd name="T4" fmla="*/ 1 w 72"/>
                  <a:gd name="T5" fmla="*/ 29 h 72"/>
                  <a:gd name="T6" fmla="*/ 0 w 72"/>
                  <a:gd name="T7" fmla="*/ 36 h 72"/>
                  <a:gd name="T8" fmla="*/ 11 w 72"/>
                  <a:gd name="T9" fmla="*/ 62 h 72"/>
                  <a:gd name="T10" fmla="*/ 19 w 72"/>
                  <a:gd name="T11" fmla="*/ 51 h 72"/>
                  <a:gd name="T12" fmla="*/ 13 w 72"/>
                  <a:gd name="T13" fmla="*/ 36 h 72"/>
                  <a:gd name="T14" fmla="*/ 58 w 72"/>
                  <a:gd name="T15" fmla="*/ 36 h 72"/>
                  <a:gd name="T16" fmla="*/ 52 w 72"/>
                  <a:gd name="T17" fmla="*/ 51 h 72"/>
                  <a:gd name="T18" fmla="*/ 60 w 72"/>
                  <a:gd name="T19" fmla="*/ 62 h 72"/>
                  <a:gd name="T20" fmla="*/ 72 w 72"/>
                  <a:gd name="T21" fmla="*/ 36 h 72"/>
                  <a:gd name="T22" fmla="*/ 71 w 72"/>
                  <a:gd name="T23" fmla="*/ 29 h 72"/>
                  <a:gd name="T24" fmla="*/ 58 w 72"/>
                  <a:gd name="T25" fmla="*/ 33 h 72"/>
                  <a:gd name="T26" fmla="*/ 58 w 72"/>
                  <a:gd name="T27" fmla="*/ 36 h 72"/>
                  <a:gd name="T28" fmla="*/ 40 w 72"/>
                  <a:gd name="T29" fmla="*/ 14 h 72"/>
                  <a:gd name="T30" fmla="*/ 55 w 72"/>
                  <a:gd name="T31" fmla="*/ 25 h 72"/>
                  <a:gd name="T32" fmla="*/ 68 w 72"/>
                  <a:gd name="T33" fmla="*/ 21 h 72"/>
                  <a:gd name="T34" fmla="*/ 40 w 72"/>
                  <a:gd name="T35" fmla="*/ 0 h 72"/>
                  <a:gd name="T36" fmla="*/ 40 w 72"/>
                  <a:gd name="T37" fmla="*/ 14 h 72"/>
                  <a:gd name="T38" fmla="*/ 16 w 72"/>
                  <a:gd name="T39" fmla="*/ 25 h 72"/>
                  <a:gd name="T40" fmla="*/ 31 w 72"/>
                  <a:gd name="T41" fmla="*/ 14 h 72"/>
                  <a:gd name="T42" fmla="*/ 31 w 72"/>
                  <a:gd name="T43" fmla="*/ 0 h 72"/>
                  <a:gd name="T44" fmla="*/ 3 w 72"/>
                  <a:gd name="T45" fmla="*/ 21 h 72"/>
                  <a:gd name="T46" fmla="*/ 16 w 72"/>
                  <a:gd name="T47" fmla="*/ 25 h 72"/>
                  <a:gd name="T48" fmla="*/ 45 w 72"/>
                  <a:gd name="T49" fmla="*/ 56 h 72"/>
                  <a:gd name="T50" fmla="*/ 36 w 72"/>
                  <a:gd name="T51" fmla="*/ 58 h 72"/>
                  <a:gd name="T52" fmla="*/ 26 w 72"/>
                  <a:gd name="T53" fmla="*/ 56 h 72"/>
                  <a:gd name="T54" fmla="*/ 18 w 72"/>
                  <a:gd name="T55" fmla="*/ 67 h 72"/>
                  <a:gd name="T56" fmla="*/ 36 w 72"/>
                  <a:gd name="T57" fmla="*/ 72 h 72"/>
                  <a:gd name="T58" fmla="*/ 53 w 72"/>
                  <a:gd name="T59" fmla="*/ 67 h 72"/>
                  <a:gd name="T60" fmla="*/ 45 w 72"/>
                  <a:gd name="T61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2">
                    <a:moveTo>
                      <a:pt x="13" y="36"/>
                    </a:moveTo>
                    <a:cubicBezTo>
                      <a:pt x="13" y="35"/>
                      <a:pt x="13" y="34"/>
                      <a:pt x="13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4"/>
                      <a:pt x="0" y="36"/>
                    </a:cubicBezTo>
                    <a:cubicBezTo>
                      <a:pt x="0" y="46"/>
                      <a:pt x="4" y="56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3" y="42"/>
                      <a:pt x="13" y="36"/>
                    </a:cubicBezTo>
                    <a:close/>
                    <a:moveTo>
                      <a:pt x="58" y="36"/>
                    </a:moveTo>
                    <a:cubicBezTo>
                      <a:pt x="58" y="42"/>
                      <a:pt x="56" y="47"/>
                      <a:pt x="52" y="5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7" y="56"/>
                      <a:pt x="72" y="46"/>
                      <a:pt x="72" y="36"/>
                    </a:cubicBezTo>
                    <a:cubicBezTo>
                      <a:pt x="72" y="34"/>
                      <a:pt x="71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6"/>
                    </a:cubicBezTo>
                    <a:close/>
                    <a:moveTo>
                      <a:pt x="40" y="14"/>
                    </a:moveTo>
                    <a:cubicBezTo>
                      <a:pt x="47" y="15"/>
                      <a:pt x="52" y="19"/>
                      <a:pt x="55" y="25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3" y="10"/>
                      <a:pt x="53" y="2"/>
                      <a:pt x="40" y="0"/>
                    </a:cubicBezTo>
                    <a:lnTo>
                      <a:pt x="40" y="14"/>
                    </a:lnTo>
                    <a:close/>
                    <a:moveTo>
                      <a:pt x="16" y="25"/>
                    </a:moveTo>
                    <a:cubicBezTo>
                      <a:pt x="19" y="19"/>
                      <a:pt x="25" y="15"/>
                      <a:pt x="31" y="14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2"/>
                      <a:pt x="8" y="10"/>
                      <a:pt x="3" y="21"/>
                    </a:cubicBezTo>
                    <a:lnTo>
                      <a:pt x="16" y="25"/>
                    </a:lnTo>
                    <a:close/>
                    <a:moveTo>
                      <a:pt x="45" y="56"/>
                    </a:moveTo>
                    <a:cubicBezTo>
                      <a:pt x="42" y="58"/>
                      <a:pt x="39" y="58"/>
                      <a:pt x="36" y="58"/>
                    </a:cubicBezTo>
                    <a:cubicBezTo>
                      <a:pt x="32" y="58"/>
                      <a:pt x="29" y="58"/>
                      <a:pt x="26" y="5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24" y="70"/>
                      <a:pt x="30" y="72"/>
                      <a:pt x="36" y="72"/>
                    </a:cubicBezTo>
                    <a:cubicBezTo>
                      <a:pt x="42" y="72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0" name="Freeform 161"/>
              <p:cNvSpPr>
                <a:spLocks noEditPoints="1"/>
              </p:cNvSpPr>
              <p:nvPr/>
            </p:nvSpPr>
            <p:spPr bwMode="auto">
              <a:xfrm>
                <a:off x="9078439" y="1082029"/>
                <a:ext cx="221179" cy="221178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35 w 69"/>
                  <a:gd name="T11" fmla="*/ 62 h 69"/>
                  <a:gd name="T12" fmla="*/ 7 w 69"/>
                  <a:gd name="T13" fmla="*/ 35 h 69"/>
                  <a:gd name="T14" fmla="*/ 35 w 69"/>
                  <a:gd name="T15" fmla="*/ 7 h 69"/>
                  <a:gd name="T16" fmla="*/ 62 w 69"/>
                  <a:gd name="T17" fmla="*/ 35 h 69"/>
                  <a:gd name="T18" fmla="*/ 35 w 69"/>
                  <a:gd name="T19" fmla="*/ 62 h 69"/>
                  <a:gd name="T20" fmla="*/ 22 w 69"/>
                  <a:gd name="T21" fmla="*/ 24 h 69"/>
                  <a:gd name="T22" fmla="*/ 37 w 69"/>
                  <a:gd name="T23" fmla="*/ 35 h 69"/>
                  <a:gd name="T24" fmla="*/ 22 w 69"/>
                  <a:gd name="T25" fmla="*/ 45 h 69"/>
                  <a:gd name="T26" fmla="*/ 22 w 69"/>
                  <a:gd name="T27" fmla="*/ 24 h 69"/>
                  <a:gd name="T28" fmla="*/ 39 w 69"/>
                  <a:gd name="T29" fmla="*/ 24 h 69"/>
                  <a:gd name="T30" fmla="*/ 54 w 69"/>
                  <a:gd name="T31" fmla="*/ 35 h 69"/>
                  <a:gd name="T32" fmla="*/ 39 w 69"/>
                  <a:gd name="T33" fmla="*/ 45 h 69"/>
                  <a:gd name="T34" fmla="*/ 39 w 69"/>
                  <a:gd name="T35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3"/>
                      <a:pt x="16" y="69"/>
                      <a:pt x="35" y="69"/>
                    </a:cubicBezTo>
                    <a:cubicBezTo>
                      <a:pt x="53" y="69"/>
                      <a:pt x="69" y="53"/>
                      <a:pt x="69" y="35"/>
                    </a:cubicBezTo>
                    <a:cubicBezTo>
                      <a:pt x="69" y="16"/>
                      <a:pt x="53" y="0"/>
                      <a:pt x="35" y="0"/>
                    </a:cubicBezTo>
                    <a:close/>
                    <a:moveTo>
                      <a:pt x="35" y="62"/>
                    </a:moveTo>
                    <a:cubicBezTo>
                      <a:pt x="19" y="62"/>
                      <a:pt x="7" y="50"/>
                      <a:pt x="7" y="35"/>
                    </a:cubicBezTo>
                    <a:cubicBezTo>
                      <a:pt x="7" y="19"/>
                      <a:pt x="19" y="7"/>
                      <a:pt x="35" y="7"/>
                    </a:cubicBezTo>
                    <a:cubicBezTo>
                      <a:pt x="50" y="7"/>
                      <a:pt x="62" y="19"/>
                      <a:pt x="62" y="35"/>
                    </a:cubicBezTo>
                    <a:cubicBezTo>
                      <a:pt x="62" y="50"/>
                      <a:pt x="50" y="62"/>
                      <a:pt x="35" y="62"/>
                    </a:cubicBezTo>
                    <a:close/>
                    <a:moveTo>
                      <a:pt x="22" y="24"/>
                    </a:moveTo>
                    <a:cubicBezTo>
                      <a:pt x="37" y="35"/>
                      <a:pt x="37" y="35"/>
                      <a:pt x="37" y="35"/>
                    </a:cubicBezTo>
                    <a:cubicBezTo>
                      <a:pt x="22" y="45"/>
                      <a:pt x="22" y="45"/>
                      <a:pt x="22" y="45"/>
                    </a:cubicBezTo>
                    <a:lnTo>
                      <a:pt x="22" y="24"/>
                    </a:lnTo>
                    <a:close/>
                    <a:moveTo>
                      <a:pt x="39" y="24"/>
                    </a:moveTo>
                    <a:cubicBezTo>
                      <a:pt x="54" y="35"/>
                      <a:pt x="54" y="35"/>
                      <a:pt x="54" y="35"/>
                    </a:cubicBezTo>
                    <a:cubicBezTo>
                      <a:pt x="39" y="45"/>
                      <a:pt x="39" y="45"/>
                      <a:pt x="39" y="45"/>
                    </a:cubicBezTo>
                    <a:lnTo>
                      <a:pt x="3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1" name="Freeform 162"/>
              <p:cNvSpPr/>
              <p:nvPr/>
            </p:nvSpPr>
            <p:spPr bwMode="auto">
              <a:xfrm>
                <a:off x="8342483" y="3088291"/>
                <a:ext cx="242709" cy="252495"/>
              </a:xfrm>
              <a:custGeom>
                <a:avLst/>
                <a:gdLst>
                  <a:gd name="T0" fmla="*/ 59 w 124"/>
                  <a:gd name="T1" fmla="*/ 129 h 129"/>
                  <a:gd name="T2" fmla="*/ 59 w 124"/>
                  <a:gd name="T3" fmla="*/ 70 h 129"/>
                  <a:gd name="T4" fmla="*/ 0 w 124"/>
                  <a:gd name="T5" fmla="*/ 129 h 129"/>
                  <a:gd name="T6" fmla="*/ 0 w 124"/>
                  <a:gd name="T7" fmla="*/ 0 h 129"/>
                  <a:gd name="T8" fmla="*/ 59 w 124"/>
                  <a:gd name="T9" fmla="*/ 58 h 129"/>
                  <a:gd name="T10" fmla="*/ 59 w 124"/>
                  <a:gd name="T11" fmla="*/ 0 h 129"/>
                  <a:gd name="T12" fmla="*/ 124 w 124"/>
                  <a:gd name="T13" fmla="*/ 65 h 129"/>
                  <a:gd name="T14" fmla="*/ 59 w 1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59" y="129"/>
                    </a:moveTo>
                    <a:lnTo>
                      <a:pt x="59" y="70"/>
                    </a:lnTo>
                    <a:lnTo>
                      <a:pt x="0" y="129"/>
                    </a:lnTo>
                    <a:lnTo>
                      <a:pt x="0" y="0"/>
                    </a:lnTo>
                    <a:lnTo>
                      <a:pt x="59" y="58"/>
                    </a:lnTo>
                    <a:lnTo>
                      <a:pt x="59" y="0"/>
                    </a:lnTo>
                    <a:lnTo>
                      <a:pt x="124" y="65"/>
                    </a:lnTo>
                    <a:lnTo>
                      <a:pt x="59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2" name="Freeform 163"/>
              <p:cNvSpPr>
                <a:spLocks noEditPoints="1"/>
              </p:cNvSpPr>
              <p:nvPr/>
            </p:nvSpPr>
            <p:spPr bwMode="auto">
              <a:xfrm>
                <a:off x="8575405" y="2205535"/>
                <a:ext cx="256411" cy="254453"/>
              </a:xfrm>
              <a:custGeom>
                <a:avLst/>
                <a:gdLst>
                  <a:gd name="T0" fmla="*/ 0 w 131"/>
                  <a:gd name="T1" fmla="*/ 130 h 130"/>
                  <a:gd name="T2" fmla="*/ 66 w 131"/>
                  <a:gd name="T3" fmla="*/ 130 h 130"/>
                  <a:gd name="T4" fmla="*/ 66 w 131"/>
                  <a:gd name="T5" fmla="*/ 0 h 130"/>
                  <a:gd name="T6" fmla="*/ 0 w 131"/>
                  <a:gd name="T7" fmla="*/ 0 h 130"/>
                  <a:gd name="T8" fmla="*/ 0 w 131"/>
                  <a:gd name="T9" fmla="*/ 130 h 130"/>
                  <a:gd name="T10" fmla="*/ 41 w 131"/>
                  <a:gd name="T11" fmla="*/ 16 h 130"/>
                  <a:gd name="T12" fmla="*/ 58 w 131"/>
                  <a:gd name="T13" fmla="*/ 16 h 130"/>
                  <a:gd name="T14" fmla="*/ 58 w 131"/>
                  <a:gd name="T15" fmla="*/ 32 h 130"/>
                  <a:gd name="T16" fmla="*/ 41 w 131"/>
                  <a:gd name="T17" fmla="*/ 32 h 130"/>
                  <a:gd name="T18" fmla="*/ 41 w 131"/>
                  <a:gd name="T19" fmla="*/ 16 h 130"/>
                  <a:gd name="T20" fmla="*/ 41 w 131"/>
                  <a:gd name="T21" fmla="*/ 49 h 130"/>
                  <a:gd name="T22" fmla="*/ 58 w 131"/>
                  <a:gd name="T23" fmla="*/ 49 h 130"/>
                  <a:gd name="T24" fmla="*/ 58 w 131"/>
                  <a:gd name="T25" fmla="*/ 65 h 130"/>
                  <a:gd name="T26" fmla="*/ 41 w 131"/>
                  <a:gd name="T27" fmla="*/ 65 h 130"/>
                  <a:gd name="T28" fmla="*/ 41 w 131"/>
                  <a:gd name="T29" fmla="*/ 49 h 130"/>
                  <a:gd name="T30" fmla="*/ 41 w 131"/>
                  <a:gd name="T31" fmla="*/ 81 h 130"/>
                  <a:gd name="T32" fmla="*/ 58 w 131"/>
                  <a:gd name="T33" fmla="*/ 81 h 130"/>
                  <a:gd name="T34" fmla="*/ 58 w 131"/>
                  <a:gd name="T35" fmla="*/ 98 h 130"/>
                  <a:gd name="T36" fmla="*/ 41 w 131"/>
                  <a:gd name="T37" fmla="*/ 98 h 130"/>
                  <a:gd name="T38" fmla="*/ 41 w 131"/>
                  <a:gd name="T39" fmla="*/ 81 h 130"/>
                  <a:gd name="T40" fmla="*/ 9 w 131"/>
                  <a:gd name="T41" fmla="*/ 16 h 130"/>
                  <a:gd name="T42" fmla="*/ 25 w 131"/>
                  <a:gd name="T43" fmla="*/ 16 h 130"/>
                  <a:gd name="T44" fmla="*/ 25 w 131"/>
                  <a:gd name="T45" fmla="*/ 32 h 130"/>
                  <a:gd name="T46" fmla="*/ 9 w 131"/>
                  <a:gd name="T47" fmla="*/ 32 h 130"/>
                  <a:gd name="T48" fmla="*/ 9 w 131"/>
                  <a:gd name="T49" fmla="*/ 16 h 130"/>
                  <a:gd name="T50" fmla="*/ 9 w 131"/>
                  <a:gd name="T51" fmla="*/ 49 h 130"/>
                  <a:gd name="T52" fmla="*/ 25 w 131"/>
                  <a:gd name="T53" fmla="*/ 49 h 130"/>
                  <a:gd name="T54" fmla="*/ 25 w 131"/>
                  <a:gd name="T55" fmla="*/ 65 h 130"/>
                  <a:gd name="T56" fmla="*/ 9 w 131"/>
                  <a:gd name="T57" fmla="*/ 65 h 130"/>
                  <a:gd name="T58" fmla="*/ 9 w 131"/>
                  <a:gd name="T59" fmla="*/ 49 h 130"/>
                  <a:gd name="T60" fmla="*/ 9 w 131"/>
                  <a:gd name="T61" fmla="*/ 81 h 130"/>
                  <a:gd name="T62" fmla="*/ 25 w 131"/>
                  <a:gd name="T63" fmla="*/ 81 h 130"/>
                  <a:gd name="T64" fmla="*/ 25 w 131"/>
                  <a:gd name="T65" fmla="*/ 98 h 130"/>
                  <a:gd name="T66" fmla="*/ 9 w 131"/>
                  <a:gd name="T67" fmla="*/ 98 h 130"/>
                  <a:gd name="T68" fmla="*/ 9 w 131"/>
                  <a:gd name="T69" fmla="*/ 81 h 130"/>
                  <a:gd name="T70" fmla="*/ 74 w 131"/>
                  <a:gd name="T71" fmla="*/ 41 h 130"/>
                  <a:gd name="T72" fmla="*/ 131 w 131"/>
                  <a:gd name="T73" fmla="*/ 41 h 130"/>
                  <a:gd name="T74" fmla="*/ 131 w 131"/>
                  <a:gd name="T75" fmla="*/ 49 h 130"/>
                  <a:gd name="T76" fmla="*/ 74 w 131"/>
                  <a:gd name="T77" fmla="*/ 49 h 130"/>
                  <a:gd name="T78" fmla="*/ 74 w 131"/>
                  <a:gd name="T79" fmla="*/ 41 h 130"/>
                  <a:gd name="T80" fmla="*/ 74 w 131"/>
                  <a:gd name="T81" fmla="*/ 130 h 130"/>
                  <a:gd name="T82" fmla="*/ 90 w 131"/>
                  <a:gd name="T83" fmla="*/ 130 h 130"/>
                  <a:gd name="T84" fmla="*/ 90 w 131"/>
                  <a:gd name="T85" fmla="*/ 98 h 130"/>
                  <a:gd name="T86" fmla="*/ 115 w 131"/>
                  <a:gd name="T87" fmla="*/ 98 h 130"/>
                  <a:gd name="T88" fmla="*/ 115 w 131"/>
                  <a:gd name="T89" fmla="*/ 130 h 130"/>
                  <a:gd name="T90" fmla="*/ 131 w 131"/>
                  <a:gd name="T91" fmla="*/ 130 h 130"/>
                  <a:gd name="T92" fmla="*/ 131 w 131"/>
                  <a:gd name="T93" fmla="*/ 57 h 130"/>
                  <a:gd name="T94" fmla="*/ 74 w 131"/>
                  <a:gd name="T95" fmla="*/ 57 h 130"/>
                  <a:gd name="T96" fmla="*/ 74 w 131"/>
                  <a:gd name="T9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1" h="130">
                    <a:moveTo>
                      <a:pt x="0" y="130"/>
                    </a:moveTo>
                    <a:lnTo>
                      <a:pt x="66" y="130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130"/>
                    </a:lnTo>
                    <a:close/>
                    <a:moveTo>
                      <a:pt x="41" y="16"/>
                    </a:moveTo>
                    <a:lnTo>
                      <a:pt x="58" y="16"/>
                    </a:lnTo>
                    <a:lnTo>
                      <a:pt x="58" y="32"/>
                    </a:lnTo>
                    <a:lnTo>
                      <a:pt x="41" y="32"/>
                    </a:lnTo>
                    <a:lnTo>
                      <a:pt x="41" y="16"/>
                    </a:lnTo>
                    <a:close/>
                    <a:moveTo>
                      <a:pt x="41" y="49"/>
                    </a:moveTo>
                    <a:lnTo>
                      <a:pt x="58" y="49"/>
                    </a:lnTo>
                    <a:lnTo>
                      <a:pt x="58" y="65"/>
                    </a:lnTo>
                    <a:lnTo>
                      <a:pt x="41" y="65"/>
                    </a:lnTo>
                    <a:lnTo>
                      <a:pt x="41" y="49"/>
                    </a:lnTo>
                    <a:close/>
                    <a:moveTo>
                      <a:pt x="41" y="81"/>
                    </a:moveTo>
                    <a:lnTo>
                      <a:pt x="58" y="81"/>
                    </a:lnTo>
                    <a:lnTo>
                      <a:pt x="58" y="98"/>
                    </a:lnTo>
                    <a:lnTo>
                      <a:pt x="41" y="98"/>
                    </a:lnTo>
                    <a:lnTo>
                      <a:pt x="41" y="81"/>
                    </a:lnTo>
                    <a:close/>
                    <a:moveTo>
                      <a:pt x="9" y="16"/>
                    </a:moveTo>
                    <a:lnTo>
                      <a:pt x="25" y="16"/>
                    </a:lnTo>
                    <a:lnTo>
                      <a:pt x="25" y="32"/>
                    </a:lnTo>
                    <a:lnTo>
                      <a:pt x="9" y="32"/>
                    </a:lnTo>
                    <a:lnTo>
                      <a:pt x="9" y="16"/>
                    </a:lnTo>
                    <a:close/>
                    <a:moveTo>
                      <a:pt x="9" y="49"/>
                    </a:moveTo>
                    <a:lnTo>
                      <a:pt x="25" y="49"/>
                    </a:lnTo>
                    <a:lnTo>
                      <a:pt x="25" y="65"/>
                    </a:lnTo>
                    <a:lnTo>
                      <a:pt x="9" y="65"/>
                    </a:lnTo>
                    <a:lnTo>
                      <a:pt x="9" y="49"/>
                    </a:lnTo>
                    <a:close/>
                    <a:moveTo>
                      <a:pt x="9" y="81"/>
                    </a:moveTo>
                    <a:lnTo>
                      <a:pt x="25" y="81"/>
                    </a:lnTo>
                    <a:lnTo>
                      <a:pt x="25" y="98"/>
                    </a:lnTo>
                    <a:lnTo>
                      <a:pt x="9" y="98"/>
                    </a:lnTo>
                    <a:lnTo>
                      <a:pt x="9" y="81"/>
                    </a:lnTo>
                    <a:close/>
                    <a:moveTo>
                      <a:pt x="74" y="41"/>
                    </a:moveTo>
                    <a:lnTo>
                      <a:pt x="131" y="41"/>
                    </a:lnTo>
                    <a:lnTo>
                      <a:pt x="131" y="49"/>
                    </a:lnTo>
                    <a:lnTo>
                      <a:pt x="74" y="49"/>
                    </a:lnTo>
                    <a:lnTo>
                      <a:pt x="74" y="41"/>
                    </a:lnTo>
                    <a:close/>
                    <a:moveTo>
                      <a:pt x="74" y="130"/>
                    </a:moveTo>
                    <a:lnTo>
                      <a:pt x="90" y="130"/>
                    </a:lnTo>
                    <a:lnTo>
                      <a:pt x="90" y="98"/>
                    </a:lnTo>
                    <a:lnTo>
                      <a:pt x="115" y="98"/>
                    </a:lnTo>
                    <a:lnTo>
                      <a:pt x="115" y="130"/>
                    </a:lnTo>
                    <a:lnTo>
                      <a:pt x="131" y="130"/>
                    </a:lnTo>
                    <a:lnTo>
                      <a:pt x="131" y="57"/>
                    </a:lnTo>
                    <a:lnTo>
                      <a:pt x="74" y="57"/>
                    </a:lnTo>
                    <a:lnTo>
                      <a:pt x="74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3" name="Freeform 164"/>
              <p:cNvSpPr>
                <a:spLocks noEditPoints="1"/>
              </p:cNvSpPr>
              <p:nvPr/>
            </p:nvSpPr>
            <p:spPr bwMode="auto">
              <a:xfrm>
                <a:off x="8688930" y="2636148"/>
                <a:ext cx="146800" cy="154628"/>
              </a:xfrm>
              <a:custGeom>
                <a:avLst/>
                <a:gdLst>
                  <a:gd name="T0" fmla="*/ 43 w 46"/>
                  <a:gd name="T1" fmla="*/ 29 h 48"/>
                  <a:gd name="T2" fmla="*/ 46 w 46"/>
                  <a:gd name="T3" fmla="*/ 16 h 48"/>
                  <a:gd name="T4" fmla="*/ 41 w 46"/>
                  <a:gd name="T5" fmla="*/ 8 h 48"/>
                  <a:gd name="T6" fmla="*/ 37 w 46"/>
                  <a:gd name="T7" fmla="*/ 9 h 48"/>
                  <a:gd name="T8" fmla="*/ 28 w 46"/>
                  <a:gd name="T9" fmla="*/ 0 h 48"/>
                  <a:gd name="T10" fmla="*/ 18 w 46"/>
                  <a:gd name="T11" fmla="*/ 0 h 48"/>
                  <a:gd name="T12" fmla="*/ 17 w 46"/>
                  <a:gd name="T13" fmla="*/ 4 h 48"/>
                  <a:gd name="T14" fmla="*/ 4 w 46"/>
                  <a:gd name="T15" fmla="*/ 8 h 48"/>
                  <a:gd name="T16" fmla="*/ 0 w 46"/>
                  <a:gd name="T17" fmla="*/ 16 h 48"/>
                  <a:gd name="T18" fmla="*/ 3 w 46"/>
                  <a:gd name="T19" fmla="*/ 19 h 48"/>
                  <a:gd name="T20" fmla="*/ 0 w 46"/>
                  <a:gd name="T21" fmla="*/ 32 h 48"/>
                  <a:gd name="T22" fmla="*/ 4 w 46"/>
                  <a:gd name="T23" fmla="*/ 40 h 48"/>
                  <a:gd name="T24" fmla="*/ 9 w 46"/>
                  <a:gd name="T25" fmla="*/ 39 h 48"/>
                  <a:gd name="T26" fmla="*/ 18 w 46"/>
                  <a:gd name="T27" fmla="*/ 48 h 48"/>
                  <a:gd name="T28" fmla="*/ 28 w 46"/>
                  <a:gd name="T29" fmla="*/ 48 h 48"/>
                  <a:gd name="T30" fmla="*/ 29 w 46"/>
                  <a:gd name="T31" fmla="*/ 44 h 48"/>
                  <a:gd name="T32" fmla="*/ 41 w 46"/>
                  <a:gd name="T33" fmla="*/ 40 h 48"/>
                  <a:gd name="T34" fmla="*/ 46 w 46"/>
                  <a:gd name="T35" fmla="*/ 32 h 48"/>
                  <a:gd name="T36" fmla="*/ 43 w 46"/>
                  <a:gd name="T37" fmla="*/ 29 h 48"/>
                  <a:gd name="T38" fmla="*/ 23 w 46"/>
                  <a:gd name="T39" fmla="*/ 34 h 48"/>
                  <a:gd name="T40" fmla="*/ 13 w 46"/>
                  <a:gd name="T41" fmla="*/ 24 h 48"/>
                  <a:gd name="T42" fmla="*/ 23 w 46"/>
                  <a:gd name="T43" fmla="*/ 14 h 48"/>
                  <a:gd name="T44" fmla="*/ 33 w 46"/>
                  <a:gd name="T45" fmla="*/ 24 h 48"/>
                  <a:gd name="T46" fmla="*/ 23 w 4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48">
                    <a:moveTo>
                      <a:pt x="43" y="29"/>
                    </a:moveTo>
                    <a:cubicBezTo>
                      <a:pt x="40" y="24"/>
                      <a:pt x="42" y="19"/>
                      <a:pt x="46" y="16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3"/>
                      <a:pt x="17" y="4"/>
                    </a:cubicBezTo>
                    <a:cubicBezTo>
                      <a:pt x="14" y="9"/>
                      <a:pt x="9" y="10"/>
                      <a:pt x="4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7"/>
                      <a:pt x="2" y="18"/>
                      <a:pt x="3" y="19"/>
                    </a:cubicBezTo>
                    <a:cubicBezTo>
                      <a:pt x="6" y="24"/>
                      <a:pt x="4" y="29"/>
                      <a:pt x="0" y="3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7" y="39"/>
                      <a:pt x="9" y="39"/>
                    </a:cubicBezTo>
                    <a:cubicBezTo>
                      <a:pt x="14" y="39"/>
                      <a:pt x="18" y="43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8" y="45"/>
                      <a:pt x="29" y="44"/>
                    </a:cubicBezTo>
                    <a:cubicBezTo>
                      <a:pt x="31" y="39"/>
                      <a:pt x="37" y="38"/>
                      <a:pt x="41" y="40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3" y="29"/>
                      <a:pt x="13" y="24"/>
                    </a:cubicBezTo>
                    <a:cubicBezTo>
                      <a:pt x="13" y="19"/>
                      <a:pt x="18" y="14"/>
                      <a:pt x="23" y="14"/>
                    </a:cubicBezTo>
                    <a:cubicBezTo>
                      <a:pt x="28" y="14"/>
                      <a:pt x="33" y="19"/>
                      <a:pt x="33" y="24"/>
                    </a:cubicBezTo>
                    <a:cubicBezTo>
                      <a:pt x="33" y="29"/>
                      <a:pt x="28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7" name="Freeform 166"/>
              <p:cNvSpPr>
                <a:spLocks noEditPoints="1"/>
              </p:cNvSpPr>
              <p:nvPr/>
            </p:nvSpPr>
            <p:spPr bwMode="auto">
              <a:xfrm>
                <a:off x="8371843" y="3567836"/>
                <a:ext cx="107654" cy="207477"/>
              </a:xfrm>
              <a:custGeom>
                <a:avLst/>
                <a:gdLst>
                  <a:gd name="T0" fmla="*/ 23 w 34"/>
                  <a:gd name="T1" fmla="*/ 64 h 65"/>
                  <a:gd name="T2" fmla="*/ 23 w 34"/>
                  <a:gd name="T3" fmla="*/ 64 h 65"/>
                  <a:gd name="T4" fmla="*/ 33 w 34"/>
                  <a:gd name="T5" fmla="*/ 50 h 65"/>
                  <a:gd name="T6" fmla="*/ 30 w 34"/>
                  <a:gd name="T7" fmla="*/ 34 h 65"/>
                  <a:gd name="T8" fmla="*/ 15 w 34"/>
                  <a:gd name="T9" fmla="*/ 24 h 65"/>
                  <a:gd name="T10" fmla="*/ 15 w 34"/>
                  <a:gd name="T11" fmla="*/ 24 h 65"/>
                  <a:gd name="T12" fmla="*/ 14 w 34"/>
                  <a:gd name="T13" fmla="*/ 25 h 65"/>
                  <a:gd name="T14" fmla="*/ 15 w 34"/>
                  <a:gd name="T15" fmla="*/ 30 h 65"/>
                  <a:gd name="T16" fmla="*/ 16 w 34"/>
                  <a:gd name="T17" fmla="*/ 30 h 65"/>
                  <a:gd name="T18" fmla="*/ 17 w 34"/>
                  <a:gd name="T19" fmla="*/ 30 h 65"/>
                  <a:gd name="T20" fmla="*/ 24 w 34"/>
                  <a:gd name="T21" fmla="*/ 35 h 65"/>
                  <a:gd name="T22" fmla="*/ 27 w 34"/>
                  <a:gd name="T23" fmla="*/ 51 h 65"/>
                  <a:gd name="T24" fmla="*/ 22 w 34"/>
                  <a:gd name="T25" fmla="*/ 59 h 65"/>
                  <a:gd name="T26" fmla="*/ 22 w 34"/>
                  <a:gd name="T27" fmla="*/ 59 h 65"/>
                  <a:gd name="T28" fmla="*/ 14 w 34"/>
                  <a:gd name="T29" fmla="*/ 53 h 65"/>
                  <a:gd name="T30" fmla="*/ 13 w 34"/>
                  <a:gd name="T31" fmla="*/ 46 h 65"/>
                  <a:gd name="T32" fmla="*/ 6 w 34"/>
                  <a:gd name="T33" fmla="*/ 44 h 65"/>
                  <a:gd name="T34" fmla="*/ 8 w 34"/>
                  <a:gd name="T35" fmla="*/ 54 h 65"/>
                  <a:gd name="T36" fmla="*/ 23 w 34"/>
                  <a:gd name="T37" fmla="*/ 64 h 65"/>
                  <a:gd name="T38" fmla="*/ 19 w 34"/>
                  <a:gd name="T39" fmla="*/ 42 h 65"/>
                  <a:gd name="T40" fmla="*/ 20 w 34"/>
                  <a:gd name="T41" fmla="*/ 41 h 65"/>
                  <a:gd name="T42" fmla="*/ 19 w 34"/>
                  <a:gd name="T43" fmla="*/ 35 h 65"/>
                  <a:gd name="T44" fmla="*/ 18 w 34"/>
                  <a:gd name="T45" fmla="*/ 36 h 65"/>
                  <a:gd name="T46" fmla="*/ 17 w 34"/>
                  <a:gd name="T47" fmla="*/ 36 h 65"/>
                  <a:gd name="T48" fmla="*/ 10 w 34"/>
                  <a:gd name="T49" fmla="*/ 31 h 65"/>
                  <a:gd name="T50" fmla="*/ 7 w 34"/>
                  <a:gd name="T51" fmla="*/ 15 h 65"/>
                  <a:gd name="T52" fmla="*/ 12 w 34"/>
                  <a:gd name="T53" fmla="*/ 7 h 65"/>
                  <a:gd name="T54" fmla="*/ 12 w 34"/>
                  <a:gd name="T55" fmla="*/ 7 h 65"/>
                  <a:gd name="T56" fmla="*/ 20 w 34"/>
                  <a:gd name="T57" fmla="*/ 13 h 65"/>
                  <a:gd name="T58" fmla="*/ 21 w 34"/>
                  <a:gd name="T59" fmla="*/ 20 h 65"/>
                  <a:gd name="T60" fmla="*/ 28 w 34"/>
                  <a:gd name="T61" fmla="*/ 22 h 65"/>
                  <a:gd name="T62" fmla="*/ 26 w 34"/>
                  <a:gd name="T63" fmla="*/ 12 h 65"/>
                  <a:gd name="T64" fmla="*/ 11 w 34"/>
                  <a:gd name="T65" fmla="*/ 2 h 65"/>
                  <a:gd name="T66" fmla="*/ 11 w 34"/>
                  <a:gd name="T67" fmla="*/ 2 h 65"/>
                  <a:gd name="T68" fmla="*/ 1 w 34"/>
                  <a:gd name="T69" fmla="*/ 16 h 65"/>
                  <a:gd name="T70" fmla="*/ 4 w 34"/>
                  <a:gd name="T71" fmla="*/ 32 h 65"/>
                  <a:gd name="T72" fmla="*/ 19 w 34"/>
                  <a:gd name="T73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" h="65">
                    <a:moveTo>
                      <a:pt x="23" y="64"/>
                    </a:moveTo>
                    <a:cubicBezTo>
                      <a:pt x="23" y="64"/>
                      <a:pt x="23" y="64"/>
                      <a:pt x="23" y="64"/>
                    </a:cubicBezTo>
                    <a:cubicBezTo>
                      <a:pt x="30" y="63"/>
                      <a:pt x="34" y="56"/>
                      <a:pt x="33" y="5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9" y="27"/>
                      <a:pt x="22" y="23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5"/>
                      <a:pt x="14" y="25"/>
                      <a:pt x="14" y="25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0"/>
                      <a:pt x="16" y="30"/>
                      <a:pt x="16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29"/>
                      <a:pt x="24" y="32"/>
                      <a:pt x="24" y="35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8" y="54"/>
                      <a:pt x="26" y="58"/>
                      <a:pt x="22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8" y="59"/>
                      <a:pt x="15" y="57"/>
                      <a:pt x="14" y="53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0" y="46"/>
                      <a:pt x="8" y="45"/>
                      <a:pt x="6" y="4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0" y="61"/>
                      <a:pt x="16" y="65"/>
                      <a:pt x="23" y="64"/>
                    </a:cubicBezTo>
                    <a:close/>
                    <a:moveTo>
                      <a:pt x="19" y="42"/>
                    </a:moveTo>
                    <a:cubicBezTo>
                      <a:pt x="19" y="41"/>
                      <a:pt x="20" y="41"/>
                      <a:pt x="20" y="41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4" y="37"/>
                      <a:pt x="10" y="34"/>
                      <a:pt x="10" y="31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2"/>
                      <a:pt x="8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6" y="7"/>
                      <a:pt x="19" y="9"/>
                      <a:pt x="20" y="1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20"/>
                      <a:pt x="26" y="21"/>
                      <a:pt x="28" y="2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4" y="5"/>
                      <a:pt x="18" y="0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4" y="3"/>
                      <a:pt x="0" y="10"/>
                      <a:pt x="1" y="16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8"/>
                      <a:pt x="12" y="43"/>
                      <a:pt x="1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8" name="Freeform 167"/>
              <p:cNvSpPr/>
              <p:nvPr/>
            </p:nvSpPr>
            <p:spPr bwMode="auto">
              <a:xfrm>
                <a:off x="8448179" y="1575276"/>
                <a:ext cx="293599" cy="293599"/>
              </a:xfrm>
              <a:custGeom>
                <a:avLst/>
                <a:gdLst>
                  <a:gd name="T0" fmla="*/ 29 w 92"/>
                  <a:gd name="T1" fmla="*/ 17 h 92"/>
                  <a:gd name="T2" fmla="*/ 92 w 92"/>
                  <a:gd name="T3" fmla="*/ 0 h 92"/>
                  <a:gd name="T4" fmla="*/ 92 w 92"/>
                  <a:gd name="T5" fmla="*/ 6 h 92"/>
                  <a:gd name="T6" fmla="*/ 92 w 92"/>
                  <a:gd name="T7" fmla="*/ 17 h 92"/>
                  <a:gd name="T8" fmla="*/ 92 w 92"/>
                  <a:gd name="T9" fmla="*/ 66 h 92"/>
                  <a:gd name="T10" fmla="*/ 72 w 92"/>
                  <a:gd name="T11" fmla="*/ 80 h 92"/>
                  <a:gd name="T12" fmla="*/ 52 w 92"/>
                  <a:gd name="T13" fmla="*/ 66 h 92"/>
                  <a:gd name="T14" fmla="*/ 72 w 92"/>
                  <a:gd name="T15" fmla="*/ 52 h 92"/>
                  <a:gd name="T16" fmla="*/ 81 w 92"/>
                  <a:gd name="T17" fmla="*/ 53 h 92"/>
                  <a:gd name="T18" fmla="*/ 81 w 92"/>
                  <a:gd name="T19" fmla="*/ 23 h 92"/>
                  <a:gd name="T20" fmla="*/ 41 w 92"/>
                  <a:gd name="T21" fmla="*/ 34 h 92"/>
                  <a:gd name="T22" fmla="*/ 41 w 92"/>
                  <a:gd name="T23" fmla="*/ 78 h 92"/>
                  <a:gd name="T24" fmla="*/ 21 w 92"/>
                  <a:gd name="T25" fmla="*/ 92 h 92"/>
                  <a:gd name="T26" fmla="*/ 0 w 92"/>
                  <a:gd name="T27" fmla="*/ 78 h 92"/>
                  <a:gd name="T28" fmla="*/ 21 w 92"/>
                  <a:gd name="T29" fmla="*/ 63 h 92"/>
                  <a:gd name="T30" fmla="*/ 29 w 92"/>
                  <a:gd name="T31" fmla="*/ 65 h 92"/>
                  <a:gd name="T32" fmla="*/ 29 w 92"/>
                  <a:gd name="T33" fmla="*/ 34 h 92"/>
                  <a:gd name="T34" fmla="*/ 29 w 92"/>
                  <a:gd name="T35" fmla="*/ 1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92">
                    <a:moveTo>
                      <a:pt x="29" y="17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2" y="74"/>
                      <a:pt x="83" y="80"/>
                      <a:pt x="72" y="80"/>
                    </a:cubicBezTo>
                    <a:cubicBezTo>
                      <a:pt x="61" y="80"/>
                      <a:pt x="52" y="74"/>
                      <a:pt x="52" y="66"/>
                    </a:cubicBezTo>
                    <a:cubicBezTo>
                      <a:pt x="52" y="58"/>
                      <a:pt x="61" y="52"/>
                      <a:pt x="72" y="52"/>
                    </a:cubicBezTo>
                    <a:cubicBezTo>
                      <a:pt x="75" y="52"/>
                      <a:pt x="78" y="52"/>
                      <a:pt x="81" y="5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86"/>
                      <a:pt x="32" y="92"/>
                      <a:pt x="21" y="92"/>
                    </a:cubicBezTo>
                    <a:cubicBezTo>
                      <a:pt x="9" y="92"/>
                      <a:pt x="0" y="86"/>
                      <a:pt x="0" y="78"/>
                    </a:cubicBezTo>
                    <a:cubicBezTo>
                      <a:pt x="0" y="70"/>
                      <a:pt x="9" y="63"/>
                      <a:pt x="21" y="63"/>
                    </a:cubicBezTo>
                    <a:cubicBezTo>
                      <a:pt x="24" y="63"/>
                      <a:pt x="27" y="64"/>
                      <a:pt x="29" y="65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9" name="Freeform 168"/>
              <p:cNvSpPr>
                <a:spLocks noEditPoints="1"/>
              </p:cNvSpPr>
              <p:nvPr/>
            </p:nvSpPr>
            <p:spPr bwMode="auto">
              <a:xfrm>
                <a:off x="7763114" y="4108059"/>
                <a:ext cx="227050" cy="201604"/>
              </a:xfrm>
              <a:custGeom>
                <a:avLst/>
                <a:gdLst>
                  <a:gd name="T0" fmla="*/ 30 w 71"/>
                  <a:gd name="T1" fmla="*/ 0 h 63"/>
                  <a:gd name="T2" fmla="*/ 30 w 71"/>
                  <a:gd name="T3" fmla="*/ 0 h 63"/>
                  <a:gd name="T4" fmla="*/ 59 w 71"/>
                  <a:gd name="T5" fmla="*/ 23 h 63"/>
                  <a:gd name="T6" fmla="*/ 30 w 71"/>
                  <a:gd name="T7" fmla="*/ 47 h 63"/>
                  <a:gd name="T8" fmla="*/ 25 w 71"/>
                  <a:gd name="T9" fmla="*/ 47 h 63"/>
                  <a:gd name="T10" fmla="*/ 4 w 71"/>
                  <a:gd name="T11" fmla="*/ 55 h 63"/>
                  <a:gd name="T12" fmla="*/ 4 w 71"/>
                  <a:gd name="T13" fmla="*/ 53 h 63"/>
                  <a:gd name="T14" fmla="*/ 11 w 71"/>
                  <a:gd name="T15" fmla="*/ 44 h 63"/>
                  <a:gd name="T16" fmla="*/ 11 w 71"/>
                  <a:gd name="T17" fmla="*/ 42 h 63"/>
                  <a:gd name="T18" fmla="*/ 0 w 71"/>
                  <a:gd name="T19" fmla="*/ 23 h 63"/>
                  <a:gd name="T20" fmla="*/ 30 w 71"/>
                  <a:gd name="T21" fmla="*/ 0 h 63"/>
                  <a:gd name="T22" fmla="*/ 62 w 71"/>
                  <a:gd name="T23" fmla="*/ 53 h 63"/>
                  <a:gd name="T24" fmla="*/ 67 w 71"/>
                  <a:gd name="T25" fmla="*/ 61 h 63"/>
                  <a:gd name="T26" fmla="*/ 67 w 71"/>
                  <a:gd name="T27" fmla="*/ 63 h 63"/>
                  <a:gd name="T28" fmla="*/ 50 w 71"/>
                  <a:gd name="T29" fmla="*/ 56 h 63"/>
                  <a:gd name="T30" fmla="*/ 46 w 71"/>
                  <a:gd name="T31" fmla="*/ 56 h 63"/>
                  <a:gd name="T32" fmla="*/ 30 w 71"/>
                  <a:gd name="T33" fmla="*/ 52 h 63"/>
                  <a:gd name="T34" fmla="*/ 54 w 71"/>
                  <a:gd name="T35" fmla="*/ 44 h 63"/>
                  <a:gd name="T36" fmla="*/ 61 w 71"/>
                  <a:gd name="T37" fmla="*/ 35 h 63"/>
                  <a:gd name="T38" fmla="*/ 64 w 71"/>
                  <a:gd name="T39" fmla="*/ 23 h 63"/>
                  <a:gd name="T40" fmla="*/ 64 w 71"/>
                  <a:gd name="T41" fmla="*/ 22 h 63"/>
                  <a:gd name="T42" fmla="*/ 71 w 71"/>
                  <a:gd name="T43" fmla="*/ 36 h 63"/>
                  <a:gd name="T44" fmla="*/ 62 w 71"/>
                  <a:gd name="T45" fmla="*/ 52 h 63"/>
                  <a:gd name="T46" fmla="*/ 62 w 71"/>
                  <a:gd name="T47" fmla="*/ 5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63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6" y="0"/>
                      <a:pt x="59" y="10"/>
                      <a:pt x="59" y="23"/>
                    </a:cubicBezTo>
                    <a:cubicBezTo>
                      <a:pt x="59" y="37"/>
                      <a:pt x="46" y="47"/>
                      <a:pt x="30" y="47"/>
                    </a:cubicBezTo>
                    <a:cubicBezTo>
                      <a:pt x="28" y="47"/>
                      <a:pt x="27" y="47"/>
                      <a:pt x="25" y="47"/>
                    </a:cubicBezTo>
                    <a:cubicBezTo>
                      <a:pt x="19" y="53"/>
                      <a:pt x="11" y="55"/>
                      <a:pt x="4" y="5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8" y="51"/>
                      <a:pt x="11" y="48"/>
                      <a:pt x="11" y="44"/>
                    </a:cubicBezTo>
                    <a:cubicBezTo>
                      <a:pt x="11" y="43"/>
                      <a:pt x="11" y="43"/>
                      <a:pt x="11" y="42"/>
                    </a:cubicBezTo>
                    <a:cubicBezTo>
                      <a:pt x="4" y="38"/>
                      <a:pt x="0" y="31"/>
                      <a:pt x="0" y="23"/>
                    </a:cubicBezTo>
                    <a:cubicBezTo>
                      <a:pt x="0" y="10"/>
                      <a:pt x="13" y="0"/>
                      <a:pt x="30" y="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64" y="60"/>
                      <a:pt x="67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1" y="62"/>
                      <a:pt x="55" y="61"/>
                      <a:pt x="50" y="56"/>
                    </a:cubicBezTo>
                    <a:cubicBezTo>
                      <a:pt x="48" y="56"/>
                      <a:pt x="47" y="56"/>
                      <a:pt x="46" y="56"/>
                    </a:cubicBezTo>
                    <a:cubicBezTo>
                      <a:pt x="40" y="56"/>
                      <a:pt x="34" y="55"/>
                      <a:pt x="30" y="52"/>
                    </a:cubicBezTo>
                    <a:cubicBezTo>
                      <a:pt x="39" y="52"/>
                      <a:pt x="47" y="49"/>
                      <a:pt x="54" y="44"/>
                    </a:cubicBezTo>
                    <a:cubicBezTo>
                      <a:pt x="57" y="41"/>
                      <a:pt x="59" y="38"/>
                      <a:pt x="61" y="35"/>
                    </a:cubicBezTo>
                    <a:cubicBezTo>
                      <a:pt x="63" y="31"/>
                      <a:pt x="64" y="27"/>
                      <a:pt x="64" y="23"/>
                    </a:cubicBezTo>
                    <a:cubicBezTo>
                      <a:pt x="64" y="23"/>
                      <a:pt x="64" y="22"/>
                      <a:pt x="64" y="22"/>
                    </a:cubicBezTo>
                    <a:cubicBezTo>
                      <a:pt x="68" y="25"/>
                      <a:pt x="71" y="30"/>
                      <a:pt x="71" y="36"/>
                    </a:cubicBezTo>
                    <a:cubicBezTo>
                      <a:pt x="71" y="42"/>
                      <a:pt x="67" y="48"/>
                      <a:pt x="62" y="52"/>
                    </a:cubicBezTo>
                    <a:cubicBezTo>
                      <a:pt x="62" y="52"/>
                      <a:pt x="62" y="53"/>
                      <a:pt x="62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0" name="Freeform 169"/>
              <p:cNvSpPr/>
              <p:nvPr/>
            </p:nvSpPr>
            <p:spPr bwMode="auto">
              <a:xfrm>
                <a:off x="7947103" y="3679405"/>
                <a:ext cx="207477" cy="207477"/>
              </a:xfrm>
              <a:custGeom>
                <a:avLst/>
                <a:gdLst>
                  <a:gd name="T0" fmla="*/ 65 w 65"/>
                  <a:gd name="T1" fmla="*/ 24 h 65"/>
                  <a:gd name="T2" fmla="*/ 41 w 65"/>
                  <a:gd name="T3" fmla="*/ 24 h 65"/>
                  <a:gd name="T4" fmla="*/ 50 w 65"/>
                  <a:gd name="T5" fmla="*/ 15 h 65"/>
                  <a:gd name="T6" fmla="*/ 33 w 65"/>
                  <a:gd name="T7" fmla="*/ 8 h 65"/>
                  <a:gd name="T8" fmla="*/ 16 w 65"/>
                  <a:gd name="T9" fmla="*/ 15 h 65"/>
                  <a:gd name="T10" fmla="*/ 9 w 65"/>
                  <a:gd name="T11" fmla="*/ 32 h 65"/>
                  <a:gd name="T12" fmla="*/ 16 w 65"/>
                  <a:gd name="T13" fmla="*/ 49 h 65"/>
                  <a:gd name="T14" fmla="*/ 33 w 65"/>
                  <a:gd name="T15" fmla="*/ 56 h 65"/>
                  <a:gd name="T16" fmla="*/ 50 w 65"/>
                  <a:gd name="T17" fmla="*/ 49 h 65"/>
                  <a:gd name="T18" fmla="*/ 51 w 65"/>
                  <a:gd name="T19" fmla="*/ 48 h 65"/>
                  <a:gd name="T20" fmla="*/ 57 w 65"/>
                  <a:gd name="T21" fmla="*/ 54 h 65"/>
                  <a:gd name="T22" fmla="*/ 33 w 65"/>
                  <a:gd name="T23" fmla="*/ 65 h 65"/>
                  <a:gd name="T24" fmla="*/ 0 w 65"/>
                  <a:gd name="T25" fmla="*/ 32 h 65"/>
                  <a:gd name="T26" fmla="*/ 33 w 65"/>
                  <a:gd name="T27" fmla="*/ 0 h 65"/>
                  <a:gd name="T28" fmla="*/ 56 w 65"/>
                  <a:gd name="T29" fmla="*/ 9 h 65"/>
                  <a:gd name="T30" fmla="*/ 65 w 65"/>
                  <a:gd name="T31" fmla="*/ 0 h 65"/>
                  <a:gd name="T32" fmla="*/ 65 w 65"/>
                  <a:gd name="T33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5">
                    <a:moveTo>
                      <a:pt x="65" y="24"/>
                    </a:moveTo>
                    <a:cubicBezTo>
                      <a:pt x="41" y="24"/>
                      <a:pt x="41" y="24"/>
                      <a:pt x="41" y="24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5" y="10"/>
                      <a:pt x="39" y="8"/>
                      <a:pt x="33" y="8"/>
                    </a:cubicBezTo>
                    <a:cubicBezTo>
                      <a:pt x="26" y="8"/>
                      <a:pt x="20" y="10"/>
                      <a:pt x="16" y="15"/>
                    </a:cubicBezTo>
                    <a:cubicBezTo>
                      <a:pt x="11" y="20"/>
                      <a:pt x="9" y="26"/>
                      <a:pt x="9" y="32"/>
                    </a:cubicBezTo>
                    <a:cubicBezTo>
                      <a:pt x="9" y="39"/>
                      <a:pt x="11" y="45"/>
                      <a:pt x="16" y="49"/>
                    </a:cubicBezTo>
                    <a:cubicBezTo>
                      <a:pt x="20" y="54"/>
                      <a:pt x="26" y="56"/>
                      <a:pt x="33" y="56"/>
                    </a:cubicBezTo>
                    <a:cubicBezTo>
                      <a:pt x="39" y="56"/>
                      <a:pt x="45" y="54"/>
                      <a:pt x="50" y="49"/>
                    </a:cubicBezTo>
                    <a:cubicBezTo>
                      <a:pt x="50" y="49"/>
                      <a:pt x="51" y="49"/>
                      <a:pt x="51" y="48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1" y="60"/>
                      <a:pt x="43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ubicBezTo>
                      <a:pt x="0" y="14"/>
                      <a:pt x="15" y="0"/>
                      <a:pt x="33" y="0"/>
                    </a:cubicBezTo>
                    <a:cubicBezTo>
                      <a:pt x="42" y="0"/>
                      <a:pt x="50" y="4"/>
                      <a:pt x="56" y="9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65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2" name="Freeform 171"/>
              <p:cNvSpPr>
                <a:spLocks noEditPoints="1"/>
              </p:cNvSpPr>
              <p:nvPr/>
            </p:nvSpPr>
            <p:spPr bwMode="auto">
              <a:xfrm>
                <a:off x="8704589" y="1177939"/>
                <a:ext cx="172245" cy="170287"/>
              </a:xfrm>
              <a:custGeom>
                <a:avLst/>
                <a:gdLst>
                  <a:gd name="T0" fmla="*/ 27 w 54"/>
                  <a:gd name="T1" fmla="*/ 0 h 53"/>
                  <a:gd name="T2" fmla="*/ 0 w 54"/>
                  <a:gd name="T3" fmla="*/ 26 h 53"/>
                  <a:gd name="T4" fmla="*/ 27 w 54"/>
                  <a:gd name="T5" fmla="*/ 53 h 53"/>
                  <a:gd name="T6" fmla="*/ 54 w 54"/>
                  <a:gd name="T7" fmla="*/ 26 h 53"/>
                  <a:gd name="T8" fmla="*/ 27 w 54"/>
                  <a:gd name="T9" fmla="*/ 0 h 53"/>
                  <a:gd name="T10" fmla="*/ 16 w 54"/>
                  <a:gd name="T11" fmla="*/ 43 h 53"/>
                  <a:gd name="T12" fmla="*/ 17 w 54"/>
                  <a:gd name="T13" fmla="*/ 38 h 53"/>
                  <a:gd name="T14" fmla="*/ 7 w 54"/>
                  <a:gd name="T15" fmla="*/ 24 h 53"/>
                  <a:gd name="T16" fmla="*/ 13 w 54"/>
                  <a:gd name="T17" fmla="*/ 12 h 53"/>
                  <a:gd name="T18" fmla="*/ 27 w 54"/>
                  <a:gd name="T19" fmla="*/ 6 h 53"/>
                  <a:gd name="T20" fmla="*/ 41 w 54"/>
                  <a:gd name="T21" fmla="*/ 12 h 53"/>
                  <a:gd name="T22" fmla="*/ 47 w 54"/>
                  <a:gd name="T23" fmla="*/ 24 h 53"/>
                  <a:gd name="T24" fmla="*/ 37 w 54"/>
                  <a:gd name="T25" fmla="*/ 38 h 53"/>
                  <a:gd name="T26" fmla="*/ 38 w 54"/>
                  <a:gd name="T27" fmla="*/ 43 h 53"/>
                  <a:gd name="T28" fmla="*/ 27 w 54"/>
                  <a:gd name="T29" fmla="*/ 46 h 53"/>
                  <a:gd name="T30" fmla="*/ 16 w 54"/>
                  <a:gd name="T31" fmla="*/ 43 h 53"/>
                  <a:gd name="T32" fmla="*/ 29 w 54"/>
                  <a:gd name="T33" fmla="*/ 33 h 53"/>
                  <a:gd name="T34" fmla="*/ 30 w 54"/>
                  <a:gd name="T35" fmla="*/ 35 h 53"/>
                  <a:gd name="T36" fmla="*/ 30 w 54"/>
                  <a:gd name="T37" fmla="*/ 38 h 53"/>
                  <a:gd name="T38" fmla="*/ 28 w 54"/>
                  <a:gd name="T39" fmla="*/ 40 h 53"/>
                  <a:gd name="T40" fmla="*/ 25 w 54"/>
                  <a:gd name="T41" fmla="*/ 40 h 53"/>
                  <a:gd name="T42" fmla="*/ 23 w 54"/>
                  <a:gd name="T43" fmla="*/ 38 h 53"/>
                  <a:gd name="T44" fmla="*/ 23 w 54"/>
                  <a:gd name="T45" fmla="*/ 35 h 53"/>
                  <a:gd name="T46" fmla="*/ 25 w 54"/>
                  <a:gd name="T47" fmla="*/ 33 h 53"/>
                  <a:gd name="T48" fmla="*/ 26 w 54"/>
                  <a:gd name="T49" fmla="*/ 10 h 53"/>
                  <a:gd name="T50" fmla="*/ 28 w 54"/>
                  <a:gd name="T51" fmla="*/ 10 h 53"/>
                  <a:gd name="T52" fmla="*/ 29 w 54"/>
                  <a:gd name="T5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" h="53">
                    <a:moveTo>
                      <a:pt x="27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7" y="53"/>
                    </a:cubicBezTo>
                    <a:cubicBezTo>
                      <a:pt x="42" y="53"/>
                      <a:pt x="54" y="41"/>
                      <a:pt x="54" y="26"/>
                    </a:cubicBezTo>
                    <a:cubicBezTo>
                      <a:pt x="54" y="12"/>
                      <a:pt x="42" y="0"/>
                      <a:pt x="27" y="0"/>
                    </a:cubicBezTo>
                    <a:close/>
                    <a:moveTo>
                      <a:pt x="16" y="43"/>
                    </a:moveTo>
                    <a:cubicBezTo>
                      <a:pt x="16" y="42"/>
                      <a:pt x="17" y="40"/>
                      <a:pt x="17" y="38"/>
                    </a:cubicBezTo>
                    <a:cubicBezTo>
                      <a:pt x="17" y="32"/>
                      <a:pt x="13" y="26"/>
                      <a:pt x="7" y="24"/>
                    </a:cubicBezTo>
                    <a:cubicBezTo>
                      <a:pt x="7" y="20"/>
                      <a:pt x="9" y="15"/>
                      <a:pt x="13" y="12"/>
                    </a:cubicBezTo>
                    <a:cubicBezTo>
                      <a:pt x="16" y="8"/>
                      <a:pt x="21" y="6"/>
                      <a:pt x="27" y="6"/>
                    </a:cubicBezTo>
                    <a:cubicBezTo>
                      <a:pt x="32" y="6"/>
                      <a:pt x="37" y="8"/>
                      <a:pt x="41" y="12"/>
                    </a:cubicBezTo>
                    <a:cubicBezTo>
                      <a:pt x="44" y="15"/>
                      <a:pt x="46" y="20"/>
                      <a:pt x="47" y="24"/>
                    </a:cubicBezTo>
                    <a:cubicBezTo>
                      <a:pt x="41" y="26"/>
                      <a:pt x="37" y="32"/>
                      <a:pt x="37" y="38"/>
                    </a:cubicBezTo>
                    <a:cubicBezTo>
                      <a:pt x="37" y="40"/>
                      <a:pt x="37" y="42"/>
                      <a:pt x="38" y="43"/>
                    </a:cubicBezTo>
                    <a:cubicBezTo>
                      <a:pt x="35" y="45"/>
                      <a:pt x="31" y="46"/>
                      <a:pt x="27" y="46"/>
                    </a:cubicBezTo>
                    <a:cubicBezTo>
                      <a:pt x="23" y="46"/>
                      <a:pt x="19" y="45"/>
                      <a:pt x="16" y="43"/>
                    </a:cubicBezTo>
                    <a:close/>
                    <a:moveTo>
                      <a:pt x="29" y="33"/>
                    </a:moveTo>
                    <a:cubicBezTo>
                      <a:pt x="30" y="33"/>
                      <a:pt x="30" y="34"/>
                      <a:pt x="30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29" y="40"/>
                      <a:pt x="28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0"/>
                      <a:pt x="23" y="39"/>
                      <a:pt x="23" y="38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4" y="33"/>
                      <a:pt x="25" y="33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lnTo>
                      <a:pt x="2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5" name="Freeform 174"/>
              <p:cNvSpPr>
                <a:spLocks noEditPoints="1"/>
              </p:cNvSpPr>
              <p:nvPr/>
            </p:nvSpPr>
            <p:spPr bwMode="auto">
              <a:xfrm>
                <a:off x="7489088" y="3493458"/>
                <a:ext cx="201605" cy="199648"/>
              </a:xfrm>
              <a:custGeom>
                <a:avLst/>
                <a:gdLst>
                  <a:gd name="T0" fmla="*/ 32 w 63"/>
                  <a:gd name="T1" fmla="*/ 62 h 62"/>
                  <a:gd name="T2" fmla="*/ 0 w 63"/>
                  <a:gd name="T3" fmla="*/ 31 h 62"/>
                  <a:gd name="T4" fmla="*/ 32 w 63"/>
                  <a:gd name="T5" fmla="*/ 0 h 62"/>
                  <a:gd name="T6" fmla="*/ 63 w 63"/>
                  <a:gd name="T7" fmla="*/ 31 h 62"/>
                  <a:gd name="T8" fmla="*/ 32 w 63"/>
                  <a:gd name="T9" fmla="*/ 62 h 62"/>
                  <a:gd name="T10" fmla="*/ 58 w 63"/>
                  <a:gd name="T11" fmla="*/ 36 h 62"/>
                  <a:gd name="T12" fmla="*/ 41 w 63"/>
                  <a:gd name="T13" fmla="*/ 34 h 62"/>
                  <a:gd name="T14" fmla="*/ 46 w 63"/>
                  <a:gd name="T15" fmla="*/ 53 h 62"/>
                  <a:gd name="T16" fmla="*/ 58 w 63"/>
                  <a:gd name="T17" fmla="*/ 36 h 62"/>
                  <a:gd name="T18" fmla="*/ 42 w 63"/>
                  <a:gd name="T19" fmla="*/ 56 h 62"/>
                  <a:gd name="T20" fmla="*/ 36 w 63"/>
                  <a:gd name="T21" fmla="*/ 36 h 62"/>
                  <a:gd name="T22" fmla="*/ 36 w 63"/>
                  <a:gd name="T23" fmla="*/ 36 h 62"/>
                  <a:gd name="T24" fmla="*/ 15 w 63"/>
                  <a:gd name="T25" fmla="*/ 52 h 62"/>
                  <a:gd name="T26" fmla="*/ 32 w 63"/>
                  <a:gd name="T27" fmla="*/ 58 h 62"/>
                  <a:gd name="T28" fmla="*/ 42 w 63"/>
                  <a:gd name="T29" fmla="*/ 56 h 62"/>
                  <a:gd name="T30" fmla="*/ 12 w 63"/>
                  <a:gd name="T31" fmla="*/ 49 h 62"/>
                  <a:gd name="T32" fmla="*/ 33 w 63"/>
                  <a:gd name="T33" fmla="*/ 32 h 62"/>
                  <a:gd name="T34" fmla="*/ 34 w 63"/>
                  <a:gd name="T35" fmla="*/ 31 h 62"/>
                  <a:gd name="T36" fmla="*/ 32 w 63"/>
                  <a:gd name="T37" fmla="*/ 27 h 62"/>
                  <a:gd name="T38" fmla="*/ 5 w 63"/>
                  <a:gd name="T39" fmla="*/ 31 h 62"/>
                  <a:gd name="T40" fmla="*/ 5 w 63"/>
                  <a:gd name="T41" fmla="*/ 31 h 62"/>
                  <a:gd name="T42" fmla="*/ 12 w 63"/>
                  <a:gd name="T43" fmla="*/ 49 h 62"/>
                  <a:gd name="T44" fmla="*/ 5 w 63"/>
                  <a:gd name="T45" fmla="*/ 26 h 62"/>
                  <a:gd name="T46" fmla="*/ 30 w 63"/>
                  <a:gd name="T47" fmla="*/ 23 h 62"/>
                  <a:gd name="T48" fmla="*/ 20 w 63"/>
                  <a:gd name="T49" fmla="*/ 7 h 62"/>
                  <a:gd name="T50" fmla="*/ 5 w 63"/>
                  <a:gd name="T51" fmla="*/ 26 h 62"/>
                  <a:gd name="T52" fmla="*/ 25 w 63"/>
                  <a:gd name="T53" fmla="*/ 6 h 62"/>
                  <a:gd name="T54" fmla="*/ 35 w 63"/>
                  <a:gd name="T55" fmla="*/ 21 h 62"/>
                  <a:gd name="T56" fmla="*/ 49 w 63"/>
                  <a:gd name="T57" fmla="*/ 12 h 62"/>
                  <a:gd name="T58" fmla="*/ 32 w 63"/>
                  <a:gd name="T59" fmla="*/ 5 h 62"/>
                  <a:gd name="T60" fmla="*/ 25 w 63"/>
                  <a:gd name="T61" fmla="*/ 6 h 62"/>
                  <a:gd name="T62" fmla="*/ 52 w 63"/>
                  <a:gd name="T63" fmla="*/ 15 h 62"/>
                  <a:gd name="T64" fmla="*/ 37 w 63"/>
                  <a:gd name="T65" fmla="*/ 25 h 62"/>
                  <a:gd name="T66" fmla="*/ 39 w 63"/>
                  <a:gd name="T67" fmla="*/ 29 h 62"/>
                  <a:gd name="T68" fmla="*/ 40 w 63"/>
                  <a:gd name="T69" fmla="*/ 30 h 62"/>
                  <a:gd name="T70" fmla="*/ 58 w 63"/>
                  <a:gd name="T71" fmla="*/ 31 h 62"/>
                  <a:gd name="T72" fmla="*/ 52 w 63"/>
                  <a:gd name="T73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" h="62">
                    <a:moveTo>
                      <a:pt x="32" y="62"/>
                    </a:moveTo>
                    <a:cubicBezTo>
                      <a:pt x="14" y="62"/>
                      <a:pt x="0" y="49"/>
                      <a:pt x="0" y="31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1"/>
                    </a:cubicBezTo>
                    <a:cubicBezTo>
                      <a:pt x="63" y="49"/>
                      <a:pt x="49" y="62"/>
                      <a:pt x="32" y="62"/>
                    </a:cubicBezTo>
                    <a:close/>
                    <a:moveTo>
                      <a:pt x="58" y="36"/>
                    </a:moveTo>
                    <a:cubicBezTo>
                      <a:pt x="57" y="35"/>
                      <a:pt x="50" y="33"/>
                      <a:pt x="41" y="34"/>
                    </a:cubicBezTo>
                    <a:cubicBezTo>
                      <a:pt x="45" y="44"/>
                      <a:pt x="46" y="52"/>
                      <a:pt x="46" y="53"/>
                    </a:cubicBezTo>
                    <a:cubicBezTo>
                      <a:pt x="52" y="49"/>
                      <a:pt x="57" y="43"/>
                      <a:pt x="58" y="36"/>
                    </a:cubicBezTo>
                    <a:close/>
                    <a:moveTo>
                      <a:pt x="42" y="56"/>
                    </a:moveTo>
                    <a:cubicBezTo>
                      <a:pt x="41" y="54"/>
                      <a:pt x="40" y="45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1" y="41"/>
                      <a:pt x="16" y="51"/>
                      <a:pt x="15" y="52"/>
                    </a:cubicBezTo>
                    <a:cubicBezTo>
                      <a:pt x="20" y="56"/>
                      <a:pt x="25" y="58"/>
                      <a:pt x="32" y="58"/>
                    </a:cubicBezTo>
                    <a:cubicBezTo>
                      <a:pt x="35" y="58"/>
                      <a:pt x="39" y="57"/>
                      <a:pt x="42" y="56"/>
                    </a:cubicBezTo>
                    <a:close/>
                    <a:moveTo>
                      <a:pt x="12" y="49"/>
                    </a:moveTo>
                    <a:cubicBezTo>
                      <a:pt x="12" y="48"/>
                      <a:pt x="20" y="36"/>
                      <a:pt x="33" y="32"/>
                    </a:cubicBezTo>
                    <a:cubicBezTo>
                      <a:pt x="34" y="32"/>
                      <a:pt x="34" y="31"/>
                      <a:pt x="34" y="31"/>
                    </a:cubicBezTo>
                    <a:cubicBezTo>
                      <a:pt x="34" y="30"/>
                      <a:pt x="33" y="28"/>
                      <a:pt x="32" y="27"/>
                    </a:cubicBezTo>
                    <a:cubicBezTo>
                      <a:pt x="19" y="31"/>
                      <a:pt x="6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8"/>
                      <a:pt x="8" y="44"/>
                      <a:pt x="12" y="49"/>
                    </a:cubicBezTo>
                    <a:close/>
                    <a:moveTo>
                      <a:pt x="5" y="26"/>
                    </a:moveTo>
                    <a:cubicBezTo>
                      <a:pt x="7" y="26"/>
                      <a:pt x="18" y="26"/>
                      <a:pt x="30" y="23"/>
                    </a:cubicBezTo>
                    <a:cubicBezTo>
                      <a:pt x="26" y="15"/>
                      <a:pt x="21" y="8"/>
                      <a:pt x="20" y="7"/>
                    </a:cubicBezTo>
                    <a:cubicBezTo>
                      <a:pt x="13" y="11"/>
                      <a:pt x="7" y="18"/>
                      <a:pt x="5" y="26"/>
                    </a:cubicBezTo>
                    <a:close/>
                    <a:moveTo>
                      <a:pt x="25" y="6"/>
                    </a:moveTo>
                    <a:cubicBezTo>
                      <a:pt x="26" y="7"/>
                      <a:pt x="31" y="13"/>
                      <a:pt x="35" y="21"/>
                    </a:cubicBezTo>
                    <a:cubicBezTo>
                      <a:pt x="45" y="18"/>
                      <a:pt x="49" y="12"/>
                      <a:pt x="49" y="12"/>
                    </a:cubicBezTo>
                    <a:cubicBezTo>
                      <a:pt x="44" y="7"/>
                      <a:pt x="38" y="5"/>
                      <a:pt x="32" y="5"/>
                    </a:cubicBezTo>
                    <a:cubicBezTo>
                      <a:pt x="29" y="5"/>
                      <a:pt x="27" y="5"/>
                      <a:pt x="25" y="6"/>
                    </a:cubicBezTo>
                    <a:close/>
                    <a:moveTo>
                      <a:pt x="52" y="15"/>
                    </a:moveTo>
                    <a:cubicBezTo>
                      <a:pt x="52" y="15"/>
                      <a:pt x="47" y="21"/>
                      <a:pt x="37" y="25"/>
                    </a:cubicBezTo>
                    <a:cubicBezTo>
                      <a:pt x="38" y="26"/>
                      <a:pt x="38" y="28"/>
                      <a:pt x="39" y="29"/>
                    </a:cubicBezTo>
                    <a:cubicBezTo>
                      <a:pt x="39" y="29"/>
                      <a:pt x="39" y="30"/>
                      <a:pt x="40" y="30"/>
                    </a:cubicBezTo>
                    <a:cubicBezTo>
                      <a:pt x="48" y="29"/>
                      <a:pt x="57" y="31"/>
                      <a:pt x="58" y="31"/>
                    </a:cubicBezTo>
                    <a:cubicBezTo>
                      <a:pt x="58" y="25"/>
                      <a:pt x="56" y="19"/>
                      <a:pt x="5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6" name="Freeform 175"/>
              <p:cNvSpPr>
                <a:spLocks noEditPoints="1"/>
              </p:cNvSpPr>
              <p:nvPr/>
            </p:nvSpPr>
            <p:spPr bwMode="auto">
              <a:xfrm>
                <a:off x="7424496" y="4556288"/>
                <a:ext cx="207477" cy="182031"/>
              </a:xfrm>
              <a:custGeom>
                <a:avLst/>
                <a:gdLst>
                  <a:gd name="T0" fmla="*/ 65 w 65"/>
                  <a:gd name="T1" fmla="*/ 19 h 57"/>
                  <a:gd name="T2" fmla="*/ 47 w 65"/>
                  <a:gd name="T3" fmla="*/ 0 h 57"/>
                  <a:gd name="T4" fmla="*/ 32 w 65"/>
                  <a:gd name="T5" fmla="*/ 6 h 57"/>
                  <a:gd name="T6" fmla="*/ 18 w 65"/>
                  <a:gd name="T7" fmla="*/ 0 h 57"/>
                  <a:gd name="T8" fmla="*/ 0 w 65"/>
                  <a:gd name="T9" fmla="*/ 19 h 57"/>
                  <a:gd name="T10" fmla="*/ 6 w 65"/>
                  <a:gd name="T11" fmla="*/ 33 h 57"/>
                  <a:gd name="T12" fmla="*/ 6 w 65"/>
                  <a:gd name="T13" fmla="*/ 33 h 57"/>
                  <a:gd name="T14" fmla="*/ 26 w 65"/>
                  <a:gd name="T15" fmla="*/ 53 h 57"/>
                  <a:gd name="T16" fmla="*/ 32 w 65"/>
                  <a:gd name="T17" fmla="*/ 57 h 57"/>
                  <a:gd name="T18" fmla="*/ 39 w 65"/>
                  <a:gd name="T19" fmla="*/ 53 h 57"/>
                  <a:gd name="T20" fmla="*/ 59 w 65"/>
                  <a:gd name="T21" fmla="*/ 33 h 57"/>
                  <a:gd name="T22" fmla="*/ 59 w 65"/>
                  <a:gd name="T23" fmla="*/ 33 h 57"/>
                  <a:gd name="T24" fmla="*/ 65 w 65"/>
                  <a:gd name="T25" fmla="*/ 19 h 57"/>
                  <a:gd name="T26" fmla="*/ 54 w 65"/>
                  <a:gd name="T27" fmla="*/ 27 h 57"/>
                  <a:gd name="T28" fmla="*/ 33 w 65"/>
                  <a:gd name="T29" fmla="*/ 47 h 57"/>
                  <a:gd name="T30" fmla="*/ 32 w 65"/>
                  <a:gd name="T31" fmla="*/ 48 h 57"/>
                  <a:gd name="T32" fmla="*/ 32 w 65"/>
                  <a:gd name="T33" fmla="*/ 47 h 57"/>
                  <a:gd name="T34" fmla="*/ 11 w 65"/>
                  <a:gd name="T35" fmla="*/ 27 h 57"/>
                  <a:gd name="T36" fmla="*/ 8 w 65"/>
                  <a:gd name="T37" fmla="*/ 19 h 57"/>
                  <a:gd name="T38" fmla="*/ 18 w 65"/>
                  <a:gd name="T39" fmla="*/ 8 h 57"/>
                  <a:gd name="T40" fmla="*/ 26 w 65"/>
                  <a:gd name="T41" fmla="*/ 11 h 57"/>
                  <a:gd name="T42" fmla="*/ 32 w 65"/>
                  <a:gd name="T43" fmla="*/ 18 h 57"/>
                  <a:gd name="T44" fmla="*/ 39 w 65"/>
                  <a:gd name="T45" fmla="*/ 11 h 57"/>
                  <a:gd name="T46" fmla="*/ 47 w 65"/>
                  <a:gd name="T47" fmla="*/ 8 h 57"/>
                  <a:gd name="T48" fmla="*/ 57 w 65"/>
                  <a:gd name="T49" fmla="*/ 19 h 57"/>
                  <a:gd name="T50" fmla="*/ 54 w 65"/>
                  <a:gd name="T51" fmla="*/ 2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7">
                    <a:moveTo>
                      <a:pt x="65" y="19"/>
                    </a:moveTo>
                    <a:cubicBezTo>
                      <a:pt x="65" y="8"/>
                      <a:pt x="57" y="0"/>
                      <a:pt x="47" y="0"/>
                    </a:cubicBezTo>
                    <a:cubicBezTo>
                      <a:pt x="41" y="0"/>
                      <a:pt x="36" y="2"/>
                      <a:pt x="32" y="6"/>
                    </a:cubicBezTo>
                    <a:cubicBezTo>
                      <a:pt x="29" y="2"/>
                      <a:pt x="24" y="0"/>
                      <a:pt x="18" y="0"/>
                    </a:cubicBezTo>
                    <a:cubicBezTo>
                      <a:pt x="8" y="0"/>
                      <a:pt x="0" y="8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8" y="55"/>
                      <a:pt x="30" y="57"/>
                      <a:pt x="32" y="57"/>
                    </a:cubicBezTo>
                    <a:cubicBezTo>
                      <a:pt x="35" y="57"/>
                      <a:pt x="37" y="55"/>
                      <a:pt x="39" y="5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63" y="29"/>
                      <a:pt x="65" y="24"/>
                      <a:pt x="65" y="19"/>
                    </a:cubicBezTo>
                    <a:close/>
                    <a:moveTo>
                      <a:pt x="54" y="2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8" y="22"/>
                      <a:pt x="8" y="19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22" y="8"/>
                      <a:pt x="24" y="9"/>
                      <a:pt x="26" y="1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1" y="9"/>
                      <a:pt x="43" y="8"/>
                      <a:pt x="47" y="8"/>
                    </a:cubicBezTo>
                    <a:cubicBezTo>
                      <a:pt x="52" y="8"/>
                      <a:pt x="57" y="13"/>
                      <a:pt x="57" y="19"/>
                    </a:cubicBezTo>
                    <a:cubicBezTo>
                      <a:pt x="57" y="22"/>
                      <a:pt x="56" y="24"/>
                      <a:pt x="5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8" name="Freeform 177"/>
              <p:cNvSpPr>
                <a:spLocks noEditPoints="1"/>
              </p:cNvSpPr>
              <p:nvPr/>
            </p:nvSpPr>
            <p:spPr bwMode="auto">
              <a:xfrm>
                <a:off x="7725924" y="4971241"/>
                <a:ext cx="150715" cy="154628"/>
              </a:xfrm>
              <a:custGeom>
                <a:avLst/>
                <a:gdLst>
                  <a:gd name="T0" fmla="*/ 43 w 47"/>
                  <a:gd name="T1" fmla="*/ 29 h 48"/>
                  <a:gd name="T2" fmla="*/ 47 w 47"/>
                  <a:gd name="T3" fmla="*/ 16 h 48"/>
                  <a:gd name="T4" fmla="*/ 42 w 47"/>
                  <a:gd name="T5" fmla="*/ 8 h 48"/>
                  <a:gd name="T6" fmla="*/ 37 w 47"/>
                  <a:gd name="T7" fmla="*/ 9 h 48"/>
                  <a:gd name="T8" fmla="*/ 28 w 47"/>
                  <a:gd name="T9" fmla="*/ 0 h 48"/>
                  <a:gd name="T10" fmla="*/ 19 w 47"/>
                  <a:gd name="T11" fmla="*/ 0 h 48"/>
                  <a:gd name="T12" fmla="*/ 18 w 47"/>
                  <a:gd name="T13" fmla="*/ 5 h 48"/>
                  <a:gd name="T14" fmla="*/ 5 w 47"/>
                  <a:gd name="T15" fmla="*/ 8 h 48"/>
                  <a:gd name="T16" fmla="*/ 0 w 47"/>
                  <a:gd name="T17" fmla="*/ 16 h 48"/>
                  <a:gd name="T18" fmla="*/ 4 w 47"/>
                  <a:gd name="T19" fmla="*/ 20 h 48"/>
                  <a:gd name="T20" fmla="*/ 0 w 47"/>
                  <a:gd name="T21" fmla="*/ 32 h 48"/>
                  <a:gd name="T22" fmla="*/ 5 w 47"/>
                  <a:gd name="T23" fmla="*/ 40 h 48"/>
                  <a:gd name="T24" fmla="*/ 10 w 47"/>
                  <a:gd name="T25" fmla="*/ 39 h 48"/>
                  <a:gd name="T26" fmla="*/ 19 w 47"/>
                  <a:gd name="T27" fmla="*/ 48 h 48"/>
                  <a:gd name="T28" fmla="*/ 28 w 47"/>
                  <a:gd name="T29" fmla="*/ 48 h 48"/>
                  <a:gd name="T30" fmla="*/ 29 w 47"/>
                  <a:gd name="T31" fmla="*/ 44 h 48"/>
                  <a:gd name="T32" fmla="*/ 42 w 47"/>
                  <a:gd name="T33" fmla="*/ 40 h 48"/>
                  <a:gd name="T34" fmla="*/ 47 w 47"/>
                  <a:gd name="T35" fmla="*/ 32 h 48"/>
                  <a:gd name="T36" fmla="*/ 43 w 47"/>
                  <a:gd name="T37" fmla="*/ 29 h 48"/>
                  <a:gd name="T38" fmla="*/ 23 w 47"/>
                  <a:gd name="T39" fmla="*/ 34 h 48"/>
                  <a:gd name="T40" fmla="*/ 14 w 47"/>
                  <a:gd name="T41" fmla="*/ 24 h 48"/>
                  <a:gd name="T42" fmla="*/ 23 w 47"/>
                  <a:gd name="T43" fmla="*/ 14 h 48"/>
                  <a:gd name="T44" fmla="*/ 33 w 47"/>
                  <a:gd name="T45" fmla="*/ 24 h 48"/>
                  <a:gd name="T46" fmla="*/ 23 w 47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48">
                    <a:moveTo>
                      <a:pt x="43" y="29"/>
                    </a:moveTo>
                    <a:cubicBezTo>
                      <a:pt x="41" y="24"/>
                      <a:pt x="42" y="19"/>
                      <a:pt x="47" y="16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39" y="9"/>
                      <a:pt x="37" y="9"/>
                    </a:cubicBezTo>
                    <a:cubicBezTo>
                      <a:pt x="32" y="9"/>
                      <a:pt x="28" y="5"/>
                      <a:pt x="2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2"/>
                      <a:pt x="18" y="3"/>
                      <a:pt x="18" y="5"/>
                    </a:cubicBezTo>
                    <a:cubicBezTo>
                      <a:pt x="15" y="9"/>
                      <a:pt x="9" y="11"/>
                      <a:pt x="5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7"/>
                      <a:pt x="3" y="18"/>
                      <a:pt x="4" y="20"/>
                    </a:cubicBezTo>
                    <a:cubicBezTo>
                      <a:pt x="6" y="24"/>
                      <a:pt x="5" y="30"/>
                      <a:pt x="0" y="3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6" y="40"/>
                      <a:pt x="8" y="39"/>
                      <a:pt x="10" y="39"/>
                    </a:cubicBezTo>
                    <a:cubicBezTo>
                      <a:pt x="15" y="39"/>
                      <a:pt x="19" y="43"/>
                      <a:pt x="1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7"/>
                      <a:pt x="29" y="45"/>
                      <a:pt x="29" y="44"/>
                    </a:cubicBezTo>
                    <a:cubicBezTo>
                      <a:pt x="32" y="39"/>
                      <a:pt x="38" y="38"/>
                      <a:pt x="42" y="40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5" y="31"/>
                      <a:pt x="44" y="30"/>
                      <a:pt x="43" y="29"/>
                    </a:cubicBezTo>
                    <a:close/>
                    <a:moveTo>
                      <a:pt x="23" y="34"/>
                    </a:moveTo>
                    <a:cubicBezTo>
                      <a:pt x="18" y="34"/>
                      <a:pt x="14" y="30"/>
                      <a:pt x="14" y="24"/>
                    </a:cubicBezTo>
                    <a:cubicBezTo>
                      <a:pt x="14" y="19"/>
                      <a:pt x="18" y="14"/>
                      <a:pt x="23" y="14"/>
                    </a:cubicBezTo>
                    <a:cubicBezTo>
                      <a:pt x="29" y="14"/>
                      <a:pt x="33" y="19"/>
                      <a:pt x="33" y="24"/>
                    </a:cubicBezTo>
                    <a:cubicBezTo>
                      <a:pt x="33" y="30"/>
                      <a:pt x="29" y="34"/>
                      <a:pt x="2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9" name="Freeform 178"/>
              <p:cNvSpPr>
                <a:spLocks noEditPoints="1"/>
              </p:cNvSpPr>
              <p:nvPr/>
            </p:nvSpPr>
            <p:spPr bwMode="auto">
              <a:xfrm>
                <a:off x="6888188" y="4926222"/>
                <a:ext cx="248581" cy="250538"/>
              </a:xfrm>
              <a:custGeom>
                <a:avLst/>
                <a:gdLst>
                  <a:gd name="T0" fmla="*/ 67 w 127"/>
                  <a:gd name="T1" fmla="*/ 0 h 128"/>
                  <a:gd name="T2" fmla="*/ 55 w 127"/>
                  <a:gd name="T3" fmla="*/ 13 h 128"/>
                  <a:gd name="T4" fmla="*/ 67 w 127"/>
                  <a:gd name="T5" fmla="*/ 25 h 128"/>
                  <a:gd name="T6" fmla="*/ 39 w 127"/>
                  <a:gd name="T7" fmla="*/ 56 h 128"/>
                  <a:gd name="T8" fmla="*/ 11 w 127"/>
                  <a:gd name="T9" fmla="*/ 56 h 128"/>
                  <a:gd name="T10" fmla="*/ 32 w 127"/>
                  <a:gd name="T11" fmla="*/ 79 h 128"/>
                  <a:gd name="T12" fmla="*/ 0 w 127"/>
                  <a:gd name="T13" fmla="*/ 123 h 128"/>
                  <a:gd name="T14" fmla="*/ 0 w 127"/>
                  <a:gd name="T15" fmla="*/ 128 h 128"/>
                  <a:gd name="T16" fmla="*/ 5 w 127"/>
                  <a:gd name="T17" fmla="*/ 128 h 128"/>
                  <a:gd name="T18" fmla="*/ 49 w 127"/>
                  <a:gd name="T19" fmla="*/ 93 h 128"/>
                  <a:gd name="T20" fmla="*/ 72 w 127"/>
                  <a:gd name="T21" fmla="*/ 116 h 128"/>
                  <a:gd name="T22" fmla="*/ 72 w 127"/>
                  <a:gd name="T23" fmla="*/ 88 h 128"/>
                  <a:gd name="T24" fmla="*/ 103 w 127"/>
                  <a:gd name="T25" fmla="*/ 61 h 128"/>
                  <a:gd name="T26" fmla="*/ 114 w 127"/>
                  <a:gd name="T27" fmla="*/ 72 h 128"/>
                  <a:gd name="T28" fmla="*/ 127 w 127"/>
                  <a:gd name="T29" fmla="*/ 61 h 128"/>
                  <a:gd name="T30" fmla="*/ 67 w 127"/>
                  <a:gd name="T31" fmla="*/ 0 h 128"/>
                  <a:gd name="T32" fmla="*/ 55 w 127"/>
                  <a:gd name="T33" fmla="*/ 69 h 128"/>
                  <a:gd name="T34" fmla="*/ 47 w 127"/>
                  <a:gd name="T35" fmla="*/ 61 h 128"/>
                  <a:gd name="T36" fmla="*/ 75 w 127"/>
                  <a:gd name="T37" fmla="*/ 33 h 128"/>
                  <a:gd name="T38" fmla="*/ 83 w 127"/>
                  <a:gd name="T39" fmla="*/ 41 h 128"/>
                  <a:gd name="T40" fmla="*/ 55 w 127"/>
                  <a:gd name="T41" fmla="*/ 6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128">
                    <a:moveTo>
                      <a:pt x="67" y="0"/>
                    </a:moveTo>
                    <a:lnTo>
                      <a:pt x="55" y="13"/>
                    </a:lnTo>
                    <a:lnTo>
                      <a:pt x="67" y="25"/>
                    </a:lnTo>
                    <a:lnTo>
                      <a:pt x="39" y="56"/>
                    </a:lnTo>
                    <a:lnTo>
                      <a:pt x="11" y="56"/>
                    </a:lnTo>
                    <a:lnTo>
                      <a:pt x="32" y="79"/>
                    </a:lnTo>
                    <a:lnTo>
                      <a:pt x="0" y="123"/>
                    </a:lnTo>
                    <a:lnTo>
                      <a:pt x="0" y="128"/>
                    </a:lnTo>
                    <a:lnTo>
                      <a:pt x="5" y="128"/>
                    </a:lnTo>
                    <a:lnTo>
                      <a:pt x="49" y="93"/>
                    </a:lnTo>
                    <a:lnTo>
                      <a:pt x="72" y="116"/>
                    </a:lnTo>
                    <a:lnTo>
                      <a:pt x="72" y="88"/>
                    </a:lnTo>
                    <a:lnTo>
                      <a:pt x="103" y="61"/>
                    </a:lnTo>
                    <a:lnTo>
                      <a:pt x="114" y="72"/>
                    </a:lnTo>
                    <a:lnTo>
                      <a:pt x="127" y="61"/>
                    </a:lnTo>
                    <a:lnTo>
                      <a:pt x="67" y="0"/>
                    </a:lnTo>
                    <a:close/>
                    <a:moveTo>
                      <a:pt x="55" y="69"/>
                    </a:moveTo>
                    <a:lnTo>
                      <a:pt x="47" y="61"/>
                    </a:lnTo>
                    <a:lnTo>
                      <a:pt x="75" y="33"/>
                    </a:lnTo>
                    <a:lnTo>
                      <a:pt x="83" y="41"/>
                    </a:lnTo>
                    <a:lnTo>
                      <a:pt x="55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0" name="Freeform 179"/>
              <p:cNvSpPr>
                <a:spLocks noEditPoints="1"/>
              </p:cNvSpPr>
              <p:nvPr/>
            </p:nvSpPr>
            <p:spPr bwMode="auto">
              <a:xfrm>
                <a:off x="6868614" y="4354682"/>
                <a:ext cx="182032" cy="185946"/>
              </a:xfrm>
              <a:custGeom>
                <a:avLst/>
                <a:gdLst>
                  <a:gd name="T0" fmla="*/ 57 w 57"/>
                  <a:gd name="T1" fmla="*/ 29 h 58"/>
                  <a:gd name="T2" fmla="*/ 28 w 57"/>
                  <a:gd name="T3" fmla="*/ 58 h 58"/>
                  <a:gd name="T4" fmla="*/ 0 w 57"/>
                  <a:gd name="T5" fmla="*/ 29 h 58"/>
                  <a:gd name="T6" fmla="*/ 28 w 57"/>
                  <a:gd name="T7" fmla="*/ 0 h 58"/>
                  <a:gd name="T8" fmla="*/ 57 w 57"/>
                  <a:gd name="T9" fmla="*/ 29 h 58"/>
                  <a:gd name="T10" fmla="*/ 5 w 57"/>
                  <a:gd name="T11" fmla="*/ 29 h 58"/>
                  <a:gd name="T12" fmla="*/ 28 w 57"/>
                  <a:gd name="T13" fmla="*/ 52 h 58"/>
                  <a:gd name="T14" fmla="*/ 52 w 57"/>
                  <a:gd name="T15" fmla="*/ 29 h 58"/>
                  <a:gd name="T16" fmla="*/ 28 w 57"/>
                  <a:gd name="T17" fmla="*/ 6 h 58"/>
                  <a:gd name="T18" fmla="*/ 5 w 57"/>
                  <a:gd name="T19" fmla="*/ 29 h 58"/>
                  <a:gd name="T20" fmla="*/ 31 w 57"/>
                  <a:gd name="T21" fmla="*/ 12 h 58"/>
                  <a:gd name="T22" fmla="*/ 45 w 57"/>
                  <a:gd name="T23" fmla="*/ 26 h 58"/>
                  <a:gd name="T24" fmla="*/ 45 w 57"/>
                  <a:gd name="T25" fmla="*/ 31 h 58"/>
                  <a:gd name="T26" fmla="*/ 40 w 57"/>
                  <a:gd name="T27" fmla="*/ 31 h 58"/>
                  <a:gd name="T28" fmla="*/ 32 w 57"/>
                  <a:gd name="T29" fmla="*/ 23 h 58"/>
                  <a:gd name="T30" fmla="*/ 32 w 57"/>
                  <a:gd name="T31" fmla="*/ 43 h 58"/>
                  <a:gd name="T32" fmla="*/ 28 w 57"/>
                  <a:gd name="T33" fmla="*/ 47 h 58"/>
                  <a:gd name="T34" fmla="*/ 25 w 57"/>
                  <a:gd name="T35" fmla="*/ 43 h 58"/>
                  <a:gd name="T36" fmla="*/ 25 w 57"/>
                  <a:gd name="T37" fmla="*/ 23 h 58"/>
                  <a:gd name="T38" fmla="*/ 17 w 57"/>
                  <a:gd name="T39" fmla="*/ 31 h 58"/>
                  <a:gd name="T40" fmla="*/ 12 w 57"/>
                  <a:gd name="T41" fmla="*/ 31 h 58"/>
                  <a:gd name="T42" fmla="*/ 11 w 57"/>
                  <a:gd name="T43" fmla="*/ 29 h 58"/>
                  <a:gd name="T44" fmla="*/ 12 w 57"/>
                  <a:gd name="T45" fmla="*/ 26 h 58"/>
                  <a:gd name="T46" fmla="*/ 26 w 57"/>
                  <a:gd name="T47" fmla="*/ 12 h 58"/>
                  <a:gd name="T48" fmla="*/ 31 w 57"/>
                  <a:gd name="T4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cubicBezTo>
                      <a:pt x="57" y="45"/>
                      <a:pt x="44" y="58"/>
                      <a:pt x="28" y="58"/>
                    </a:cubicBezTo>
                    <a:cubicBezTo>
                      <a:pt x="13" y="58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" y="29"/>
                    </a:moveTo>
                    <a:cubicBezTo>
                      <a:pt x="5" y="42"/>
                      <a:pt x="16" y="52"/>
                      <a:pt x="28" y="52"/>
                    </a:cubicBezTo>
                    <a:cubicBezTo>
                      <a:pt x="41" y="52"/>
                      <a:pt x="52" y="42"/>
                      <a:pt x="52" y="29"/>
                    </a:cubicBezTo>
                    <a:cubicBezTo>
                      <a:pt x="52" y="16"/>
                      <a:pt x="41" y="6"/>
                      <a:pt x="28" y="6"/>
                    </a:cubicBezTo>
                    <a:cubicBezTo>
                      <a:pt x="16" y="6"/>
                      <a:pt x="5" y="16"/>
                      <a:pt x="5" y="29"/>
                    </a:cubicBezTo>
                    <a:close/>
                    <a:moveTo>
                      <a:pt x="31" y="12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7" y="28"/>
                      <a:pt x="47" y="30"/>
                      <a:pt x="45" y="31"/>
                    </a:cubicBezTo>
                    <a:cubicBezTo>
                      <a:pt x="44" y="33"/>
                      <a:pt x="42" y="33"/>
                      <a:pt x="40" y="3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5"/>
                      <a:pt x="30" y="47"/>
                      <a:pt x="28" y="47"/>
                    </a:cubicBezTo>
                    <a:cubicBezTo>
                      <a:pt x="26" y="47"/>
                      <a:pt x="25" y="45"/>
                      <a:pt x="25" y="4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5" y="33"/>
                      <a:pt x="13" y="33"/>
                      <a:pt x="12" y="31"/>
                    </a:cubicBezTo>
                    <a:cubicBezTo>
                      <a:pt x="11" y="31"/>
                      <a:pt x="11" y="30"/>
                      <a:pt x="11" y="29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30" y="11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6" name="Freeform 185"/>
              <p:cNvSpPr>
                <a:spLocks noEditPoints="1"/>
              </p:cNvSpPr>
              <p:nvPr/>
            </p:nvSpPr>
            <p:spPr bwMode="auto">
              <a:xfrm>
                <a:off x="6958652" y="3260536"/>
                <a:ext cx="287728" cy="160501"/>
              </a:xfrm>
              <a:custGeom>
                <a:avLst/>
                <a:gdLst>
                  <a:gd name="T0" fmla="*/ 83 w 90"/>
                  <a:gd name="T1" fmla="*/ 46 h 50"/>
                  <a:gd name="T2" fmla="*/ 85 w 90"/>
                  <a:gd name="T3" fmla="*/ 36 h 50"/>
                  <a:gd name="T4" fmla="*/ 87 w 90"/>
                  <a:gd name="T5" fmla="*/ 27 h 50"/>
                  <a:gd name="T6" fmla="*/ 89 w 90"/>
                  <a:gd name="T7" fmla="*/ 16 h 50"/>
                  <a:gd name="T8" fmla="*/ 86 w 90"/>
                  <a:gd name="T9" fmla="*/ 10 h 50"/>
                  <a:gd name="T10" fmla="*/ 64 w 90"/>
                  <a:gd name="T11" fmla="*/ 1 h 50"/>
                  <a:gd name="T12" fmla="*/ 57 w 90"/>
                  <a:gd name="T13" fmla="*/ 3 h 50"/>
                  <a:gd name="T14" fmla="*/ 52 w 90"/>
                  <a:gd name="T15" fmla="*/ 13 h 50"/>
                  <a:gd name="T16" fmla="*/ 51 w 90"/>
                  <a:gd name="T17" fmla="*/ 14 h 50"/>
                  <a:gd name="T18" fmla="*/ 15 w 90"/>
                  <a:gd name="T19" fmla="*/ 6 h 50"/>
                  <a:gd name="T20" fmla="*/ 0 w 90"/>
                  <a:gd name="T21" fmla="*/ 13 h 50"/>
                  <a:gd name="T22" fmla="*/ 8 w 90"/>
                  <a:gd name="T23" fmla="*/ 25 h 50"/>
                  <a:gd name="T24" fmla="*/ 12 w 90"/>
                  <a:gd name="T25" fmla="*/ 22 h 50"/>
                  <a:gd name="T26" fmla="*/ 17 w 90"/>
                  <a:gd name="T27" fmla="*/ 30 h 50"/>
                  <a:gd name="T28" fmla="*/ 25 w 90"/>
                  <a:gd name="T29" fmla="*/ 25 h 50"/>
                  <a:gd name="T30" fmla="*/ 30 w 90"/>
                  <a:gd name="T31" fmla="*/ 33 h 50"/>
                  <a:gd name="T32" fmla="*/ 38 w 90"/>
                  <a:gd name="T33" fmla="*/ 28 h 50"/>
                  <a:gd name="T34" fmla="*/ 43 w 90"/>
                  <a:gd name="T35" fmla="*/ 35 h 50"/>
                  <a:gd name="T36" fmla="*/ 47 w 90"/>
                  <a:gd name="T37" fmla="*/ 33 h 50"/>
                  <a:gd name="T38" fmla="*/ 47 w 90"/>
                  <a:gd name="T39" fmla="*/ 34 h 50"/>
                  <a:gd name="T40" fmla="*/ 48 w 90"/>
                  <a:gd name="T41" fmla="*/ 45 h 50"/>
                  <a:gd name="T42" fmla="*/ 54 w 90"/>
                  <a:gd name="T43" fmla="*/ 50 h 50"/>
                  <a:gd name="T44" fmla="*/ 78 w 90"/>
                  <a:gd name="T45" fmla="*/ 50 h 50"/>
                  <a:gd name="T46" fmla="*/ 83 w 90"/>
                  <a:gd name="T47" fmla="*/ 46 h 50"/>
                  <a:gd name="T48" fmla="*/ 17 w 90"/>
                  <a:gd name="T49" fmla="*/ 15 h 50"/>
                  <a:gd name="T50" fmla="*/ 18 w 90"/>
                  <a:gd name="T51" fmla="*/ 11 h 50"/>
                  <a:gd name="T52" fmla="*/ 49 w 90"/>
                  <a:gd name="T53" fmla="*/ 17 h 50"/>
                  <a:gd name="T54" fmla="*/ 48 w 90"/>
                  <a:gd name="T55" fmla="*/ 22 h 50"/>
                  <a:gd name="T56" fmla="*/ 17 w 90"/>
                  <a:gd name="T57" fmla="*/ 15 h 50"/>
                  <a:gd name="T58" fmla="*/ 73 w 90"/>
                  <a:gd name="T59" fmla="*/ 45 h 50"/>
                  <a:gd name="T60" fmla="*/ 69 w 90"/>
                  <a:gd name="T61" fmla="*/ 44 h 50"/>
                  <a:gd name="T62" fmla="*/ 67 w 90"/>
                  <a:gd name="T63" fmla="*/ 41 h 50"/>
                  <a:gd name="T64" fmla="*/ 73 w 90"/>
                  <a:gd name="T65" fmla="*/ 14 h 50"/>
                  <a:gd name="T66" fmla="*/ 75 w 90"/>
                  <a:gd name="T67" fmla="*/ 12 h 50"/>
                  <a:gd name="T68" fmla="*/ 80 w 90"/>
                  <a:gd name="T69" fmla="*/ 13 h 50"/>
                  <a:gd name="T70" fmla="*/ 82 w 90"/>
                  <a:gd name="T71" fmla="*/ 16 h 50"/>
                  <a:gd name="T72" fmla="*/ 76 w 90"/>
                  <a:gd name="T73" fmla="*/ 43 h 50"/>
                  <a:gd name="T74" fmla="*/ 73 w 90"/>
                  <a:gd name="T7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50">
                    <a:moveTo>
                      <a:pt x="83" y="46"/>
                    </a:moveTo>
                    <a:cubicBezTo>
                      <a:pt x="85" y="36"/>
                      <a:pt x="85" y="36"/>
                      <a:pt x="85" y="36"/>
                    </a:cubicBezTo>
                    <a:cubicBezTo>
                      <a:pt x="86" y="33"/>
                      <a:pt x="87" y="29"/>
                      <a:pt x="87" y="27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90" y="14"/>
                      <a:pt x="88" y="11"/>
                      <a:pt x="86" y="1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0"/>
                      <a:pt x="59" y="1"/>
                      <a:pt x="57" y="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3"/>
                      <a:pt x="47" y="34"/>
                      <a:pt x="47" y="3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8"/>
                      <a:pt x="51" y="50"/>
                      <a:pt x="54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0" y="50"/>
                      <a:pt x="83" y="48"/>
                      <a:pt x="83" y="46"/>
                    </a:cubicBezTo>
                    <a:close/>
                    <a:moveTo>
                      <a:pt x="17" y="15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22"/>
                      <a:pt x="48" y="22"/>
                      <a:pt x="48" y="22"/>
                    </a:cubicBezTo>
                    <a:lnTo>
                      <a:pt x="17" y="15"/>
                    </a:lnTo>
                    <a:close/>
                    <a:moveTo>
                      <a:pt x="73" y="45"/>
                    </a:move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44"/>
                      <a:pt x="67" y="42"/>
                      <a:pt x="67" y="41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3"/>
                      <a:pt x="74" y="12"/>
                      <a:pt x="75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5"/>
                      <a:pt x="82" y="1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4"/>
                      <a:pt x="74" y="45"/>
                      <a:pt x="7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7" name="Freeform 186"/>
              <p:cNvSpPr>
                <a:spLocks noEditPoints="1"/>
              </p:cNvSpPr>
              <p:nvPr/>
            </p:nvSpPr>
            <p:spPr bwMode="auto">
              <a:xfrm>
                <a:off x="7696565" y="835405"/>
                <a:ext cx="207477" cy="205519"/>
              </a:xfrm>
              <a:custGeom>
                <a:avLst/>
                <a:gdLst>
                  <a:gd name="T0" fmla="*/ 0 w 65"/>
                  <a:gd name="T1" fmla="*/ 32 h 64"/>
                  <a:gd name="T2" fmla="*/ 65 w 65"/>
                  <a:gd name="T3" fmla="*/ 32 h 64"/>
                  <a:gd name="T4" fmla="*/ 51 w 65"/>
                  <a:gd name="T5" fmla="*/ 42 h 64"/>
                  <a:gd name="T6" fmla="*/ 60 w 65"/>
                  <a:gd name="T7" fmla="*/ 34 h 64"/>
                  <a:gd name="T8" fmla="*/ 51 w 65"/>
                  <a:gd name="T9" fmla="*/ 42 h 64"/>
                  <a:gd name="T10" fmla="*/ 13 w 65"/>
                  <a:gd name="T11" fmla="*/ 30 h 64"/>
                  <a:gd name="T12" fmla="*/ 7 w 65"/>
                  <a:gd name="T13" fmla="*/ 21 h 64"/>
                  <a:gd name="T14" fmla="*/ 46 w 65"/>
                  <a:gd name="T15" fmla="*/ 21 h 64"/>
                  <a:gd name="T16" fmla="*/ 35 w 65"/>
                  <a:gd name="T17" fmla="*/ 30 h 64"/>
                  <a:gd name="T18" fmla="*/ 46 w 65"/>
                  <a:gd name="T19" fmla="*/ 21 h 64"/>
                  <a:gd name="T20" fmla="*/ 35 w 65"/>
                  <a:gd name="T21" fmla="*/ 4 h 64"/>
                  <a:gd name="T22" fmla="*/ 42 w 65"/>
                  <a:gd name="T23" fmla="*/ 11 h 64"/>
                  <a:gd name="T24" fmla="*/ 35 w 65"/>
                  <a:gd name="T25" fmla="*/ 17 h 64"/>
                  <a:gd name="T26" fmla="*/ 27 w 65"/>
                  <a:gd name="T27" fmla="*/ 6 h 64"/>
                  <a:gd name="T28" fmla="*/ 30 w 65"/>
                  <a:gd name="T29" fmla="*/ 17 h 64"/>
                  <a:gd name="T30" fmla="*/ 23 w 65"/>
                  <a:gd name="T31" fmla="*/ 11 h 64"/>
                  <a:gd name="T32" fmla="*/ 30 w 65"/>
                  <a:gd name="T33" fmla="*/ 30 h 64"/>
                  <a:gd name="T34" fmla="*/ 19 w 65"/>
                  <a:gd name="T35" fmla="*/ 21 h 64"/>
                  <a:gd name="T36" fmla="*/ 7 w 65"/>
                  <a:gd name="T37" fmla="*/ 42 h 64"/>
                  <a:gd name="T38" fmla="*/ 13 w 65"/>
                  <a:gd name="T39" fmla="*/ 34 h 64"/>
                  <a:gd name="T40" fmla="*/ 7 w 65"/>
                  <a:gd name="T41" fmla="*/ 42 h 64"/>
                  <a:gd name="T42" fmla="*/ 30 w 65"/>
                  <a:gd name="T43" fmla="*/ 34 h 64"/>
                  <a:gd name="T44" fmla="*/ 19 w 65"/>
                  <a:gd name="T45" fmla="*/ 42 h 64"/>
                  <a:gd name="T46" fmla="*/ 30 w 65"/>
                  <a:gd name="T47" fmla="*/ 47 h 64"/>
                  <a:gd name="T48" fmla="*/ 27 w 65"/>
                  <a:gd name="T49" fmla="*/ 58 h 64"/>
                  <a:gd name="T50" fmla="*/ 20 w 65"/>
                  <a:gd name="T51" fmla="*/ 47 h 64"/>
                  <a:gd name="T52" fmla="*/ 42 w 65"/>
                  <a:gd name="T53" fmla="*/ 52 h 64"/>
                  <a:gd name="T54" fmla="*/ 35 w 65"/>
                  <a:gd name="T55" fmla="*/ 59 h 64"/>
                  <a:gd name="T56" fmla="*/ 45 w 65"/>
                  <a:gd name="T57" fmla="*/ 47 h 64"/>
                  <a:gd name="T58" fmla="*/ 35 w 65"/>
                  <a:gd name="T59" fmla="*/ 42 h 64"/>
                  <a:gd name="T60" fmla="*/ 47 w 65"/>
                  <a:gd name="T61" fmla="*/ 34 h 64"/>
                  <a:gd name="T62" fmla="*/ 35 w 65"/>
                  <a:gd name="T63" fmla="*/ 42 h 64"/>
                  <a:gd name="T64" fmla="*/ 51 w 65"/>
                  <a:gd name="T65" fmla="*/ 21 h 64"/>
                  <a:gd name="T66" fmla="*/ 60 w 65"/>
                  <a:gd name="T67" fmla="*/ 30 h 64"/>
                  <a:gd name="T68" fmla="*/ 56 w 65"/>
                  <a:gd name="T69" fmla="*/ 17 h 64"/>
                  <a:gd name="T70" fmla="*/ 44 w 65"/>
                  <a:gd name="T71" fmla="*/ 7 h 64"/>
                  <a:gd name="T72" fmla="*/ 56 w 65"/>
                  <a:gd name="T73" fmla="*/ 17 h 64"/>
                  <a:gd name="T74" fmla="*/ 20 w 65"/>
                  <a:gd name="T75" fmla="*/ 7 h 64"/>
                  <a:gd name="T76" fmla="*/ 9 w 65"/>
                  <a:gd name="T77" fmla="*/ 17 h 64"/>
                  <a:gd name="T78" fmla="*/ 9 w 65"/>
                  <a:gd name="T79" fmla="*/ 47 h 64"/>
                  <a:gd name="T80" fmla="*/ 20 w 65"/>
                  <a:gd name="T81" fmla="*/ 57 h 64"/>
                  <a:gd name="T82" fmla="*/ 9 w 65"/>
                  <a:gd name="T83" fmla="*/ 47 h 64"/>
                  <a:gd name="T84" fmla="*/ 44 w 65"/>
                  <a:gd name="T85" fmla="*/ 57 h 64"/>
                  <a:gd name="T86" fmla="*/ 56 w 65"/>
                  <a:gd name="T87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49"/>
                      <a:pt x="15" y="64"/>
                      <a:pt x="32" y="64"/>
                    </a:cubicBezTo>
                    <a:cubicBezTo>
                      <a:pt x="50" y="64"/>
                      <a:pt x="65" y="49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lose/>
                    <a:moveTo>
                      <a:pt x="51" y="42"/>
                    </a:moveTo>
                    <a:cubicBezTo>
                      <a:pt x="51" y="40"/>
                      <a:pt x="52" y="37"/>
                      <a:pt x="52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7"/>
                      <a:pt x="59" y="40"/>
                      <a:pt x="58" y="42"/>
                    </a:cubicBezTo>
                    <a:lnTo>
                      <a:pt x="51" y="42"/>
                    </a:lnTo>
                    <a:close/>
                    <a:moveTo>
                      <a:pt x="14" y="21"/>
                    </a:moveTo>
                    <a:cubicBezTo>
                      <a:pt x="14" y="24"/>
                      <a:pt x="13" y="27"/>
                      <a:pt x="13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27"/>
                      <a:pt x="6" y="24"/>
                      <a:pt x="7" y="21"/>
                    </a:cubicBezTo>
                    <a:lnTo>
                      <a:pt x="14" y="21"/>
                    </a:lnTo>
                    <a:close/>
                    <a:moveTo>
                      <a:pt x="46" y="21"/>
                    </a:moveTo>
                    <a:cubicBezTo>
                      <a:pt x="47" y="24"/>
                      <a:pt x="47" y="27"/>
                      <a:pt x="47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1"/>
                      <a:pt x="35" y="21"/>
                      <a:pt x="35" y="21"/>
                    </a:cubicBezTo>
                    <a:lnTo>
                      <a:pt x="46" y="21"/>
                    </a:lnTo>
                    <a:close/>
                    <a:moveTo>
                      <a:pt x="35" y="17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6" y="5"/>
                      <a:pt x="37" y="5"/>
                      <a:pt x="38" y="6"/>
                    </a:cubicBezTo>
                    <a:cubicBezTo>
                      <a:pt x="39" y="7"/>
                      <a:pt x="41" y="9"/>
                      <a:pt x="42" y="11"/>
                    </a:cubicBezTo>
                    <a:cubicBezTo>
                      <a:pt x="43" y="13"/>
                      <a:pt x="44" y="15"/>
                      <a:pt x="45" y="17"/>
                    </a:cubicBezTo>
                    <a:cubicBezTo>
                      <a:pt x="35" y="17"/>
                      <a:pt x="35" y="17"/>
                      <a:pt x="35" y="17"/>
                    </a:cubicBezTo>
                    <a:close/>
                    <a:moveTo>
                      <a:pt x="23" y="11"/>
                    </a:moveTo>
                    <a:cubicBezTo>
                      <a:pt x="24" y="9"/>
                      <a:pt x="26" y="7"/>
                      <a:pt x="27" y="6"/>
                    </a:cubicBezTo>
                    <a:cubicBezTo>
                      <a:pt x="28" y="5"/>
                      <a:pt x="29" y="5"/>
                      <a:pt x="30" y="4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5"/>
                      <a:pt x="22" y="13"/>
                      <a:pt x="23" y="11"/>
                    </a:cubicBezTo>
                    <a:close/>
                    <a:moveTo>
                      <a:pt x="30" y="21"/>
                    </a:moveTo>
                    <a:cubicBezTo>
                      <a:pt x="30" y="30"/>
                      <a:pt x="30" y="30"/>
                      <a:pt x="30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27"/>
                      <a:pt x="18" y="24"/>
                      <a:pt x="19" y="21"/>
                    </a:cubicBezTo>
                    <a:lnTo>
                      <a:pt x="30" y="21"/>
                    </a:lnTo>
                    <a:close/>
                    <a:moveTo>
                      <a:pt x="7" y="42"/>
                    </a:moveTo>
                    <a:cubicBezTo>
                      <a:pt x="6" y="40"/>
                      <a:pt x="5" y="37"/>
                      <a:pt x="5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7"/>
                      <a:pt x="14" y="40"/>
                      <a:pt x="14" y="42"/>
                    </a:cubicBezTo>
                    <a:lnTo>
                      <a:pt x="7" y="42"/>
                    </a:lnTo>
                    <a:close/>
                    <a:moveTo>
                      <a:pt x="18" y="34"/>
                    </a:move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0"/>
                      <a:pt x="18" y="37"/>
                      <a:pt x="18" y="34"/>
                    </a:cubicBezTo>
                    <a:close/>
                    <a:moveTo>
                      <a:pt x="30" y="47"/>
                    </a:move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9"/>
                      <a:pt x="28" y="58"/>
                      <a:pt x="27" y="58"/>
                    </a:cubicBezTo>
                    <a:cubicBezTo>
                      <a:pt x="26" y="57"/>
                      <a:pt x="24" y="55"/>
                      <a:pt x="23" y="52"/>
                    </a:cubicBezTo>
                    <a:cubicBezTo>
                      <a:pt x="22" y="51"/>
                      <a:pt x="21" y="49"/>
                      <a:pt x="20" y="47"/>
                    </a:cubicBezTo>
                    <a:cubicBezTo>
                      <a:pt x="30" y="47"/>
                      <a:pt x="30" y="47"/>
                      <a:pt x="30" y="47"/>
                    </a:cubicBezTo>
                    <a:close/>
                    <a:moveTo>
                      <a:pt x="42" y="52"/>
                    </a:moveTo>
                    <a:cubicBezTo>
                      <a:pt x="41" y="55"/>
                      <a:pt x="39" y="57"/>
                      <a:pt x="38" y="58"/>
                    </a:cubicBezTo>
                    <a:cubicBezTo>
                      <a:pt x="37" y="58"/>
                      <a:pt x="36" y="59"/>
                      <a:pt x="35" y="59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9"/>
                      <a:pt x="43" y="51"/>
                      <a:pt x="42" y="52"/>
                    </a:cubicBezTo>
                    <a:close/>
                    <a:moveTo>
                      <a:pt x="35" y="42"/>
                    </a:moveTo>
                    <a:cubicBezTo>
                      <a:pt x="35" y="34"/>
                      <a:pt x="35" y="34"/>
                      <a:pt x="3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7"/>
                      <a:pt x="47" y="40"/>
                      <a:pt x="46" y="42"/>
                    </a:cubicBezTo>
                    <a:lnTo>
                      <a:pt x="35" y="42"/>
                    </a:lnTo>
                    <a:close/>
                    <a:moveTo>
                      <a:pt x="52" y="30"/>
                    </a:moveTo>
                    <a:cubicBezTo>
                      <a:pt x="52" y="27"/>
                      <a:pt x="51" y="24"/>
                      <a:pt x="51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4"/>
                      <a:pt x="60" y="27"/>
                      <a:pt x="60" y="30"/>
                    </a:cubicBezTo>
                    <a:lnTo>
                      <a:pt x="52" y="30"/>
                    </a:lnTo>
                    <a:close/>
                    <a:moveTo>
                      <a:pt x="56" y="17"/>
                    </a:moveTo>
                    <a:cubicBezTo>
                      <a:pt x="50" y="17"/>
                      <a:pt x="50" y="17"/>
                      <a:pt x="50" y="17"/>
                    </a:cubicBezTo>
                    <a:cubicBezTo>
                      <a:pt x="48" y="13"/>
                      <a:pt x="47" y="9"/>
                      <a:pt x="44" y="7"/>
                    </a:cubicBezTo>
                    <a:cubicBezTo>
                      <a:pt x="47" y="8"/>
                      <a:pt x="50" y="10"/>
                      <a:pt x="52" y="12"/>
                    </a:cubicBezTo>
                    <a:cubicBezTo>
                      <a:pt x="54" y="14"/>
                      <a:pt x="55" y="15"/>
                      <a:pt x="56" y="17"/>
                    </a:cubicBezTo>
                    <a:close/>
                    <a:moveTo>
                      <a:pt x="13" y="12"/>
                    </a:moveTo>
                    <a:cubicBezTo>
                      <a:pt x="15" y="10"/>
                      <a:pt x="18" y="8"/>
                      <a:pt x="20" y="7"/>
                    </a:cubicBezTo>
                    <a:cubicBezTo>
                      <a:pt x="18" y="9"/>
                      <a:pt x="17" y="13"/>
                      <a:pt x="1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5"/>
                      <a:pt x="11" y="14"/>
                      <a:pt x="13" y="12"/>
                    </a:cubicBezTo>
                    <a:close/>
                    <a:moveTo>
                      <a:pt x="9" y="47"/>
                    </a:moveTo>
                    <a:cubicBezTo>
                      <a:pt x="15" y="47"/>
                      <a:pt x="15" y="47"/>
                      <a:pt x="15" y="47"/>
                    </a:cubicBezTo>
                    <a:cubicBezTo>
                      <a:pt x="17" y="51"/>
                      <a:pt x="18" y="54"/>
                      <a:pt x="20" y="57"/>
                    </a:cubicBezTo>
                    <a:cubicBezTo>
                      <a:pt x="18" y="55"/>
                      <a:pt x="15" y="54"/>
                      <a:pt x="13" y="51"/>
                    </a:cubicBezTo>
                    <a:cubicBezTo>
                      <a:pt x="11" y="50"/>
                      <a:pt x="10" y="48"/>
                      <a:pt x="9" y="47"/>
                    </a:cubicBezTo>
                    <a:close/>
                    <a:moveTo>
                      <a:pt x="52" y="51"/>
                    </a:moveTo>
                    <a:cubicBezTo>
                      <a:pt x="50" y="54"/>
                      <a:pt x="47" y="55"/>
                      <a:pt x="44" y="57"/>
                    </a:cubicBezTo>
                    <a:cubicBezTo>
                      <a:pt x="47" y="54"/>
                      <a:pt x="48" y="51"/>
                      <a:pt x="50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5" y="48"/>
                      <a:pt x="54" y="50"/>
                      <a:pt x="52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5" name="Freeform 194"/>
              <p:cNvSpPr>
                <a:spLocks noEditPoints="1"/>
              </p:cNvSpPr>
              <p:nvPr/>
            </p:nvSpPr>
            <p:spPr bwMode="auto">
              <a:xfrm>
                <a:off x="8217214" y="5047577"/>
                <a:ext cx="191818" cy="195733"/>
              </a:xfrm>
              <a:custGeom>
                <a:avLst/>
                <a:gdLst>
                  <a:gd name="T0" fmla="*/ 30 w 60"/>
                  <a:gd name="T1" fmla="*/ 0 h 61"/>
                  <a:gd name="T2" fmla="*/ 0 w 60"/>
                  <a:gd name="T3" fmla="*/ 31 h 61"/>
                  <a:gd name="T4" fmla="*/ 30 w 60"/>
                  <a:gd name="T5" fmla="*/ 61 h 61"/>
                  <a:gd name="T6" fmla="*/ 60 w 60"/>
                  <a:gd name="T7" fmla="*/ 31 h 61"/>
                  <a:gd name="T8" fmla="*/ 30 w 60"/>
                  <a:gd name="T9" fmla="*/ 0 h 61"/>
                  <a:gd name="T10" fmla="*/ 30 w 60"/>
                  <a:gd name="T11" fmla="*/ 55 h 61"/>
                  <a:gd name="T12" fmla="*/ 5 w 60"/>
                  <a:gd name="T13" fmla="*/ 31 h 61"/>
                  <a:gd name="T14" fmla="*/ 30 w 60"/>
                  <a:gd name="T15" fmla="*/ 6 h 61"/>
                  <a:gd name="T16" fmla="*/ 55 w 60"/>
                  <a:gd name="T17" fmla="*/ 31 h 61"/>
                  <a:gd name="T18" fmla="*/ 30 w 60"/>
                  <a:gd name="T19" fmla="*/ 55 h 61"/>
                  <a:gd name="T20" fmla="*/ 26 w 60"/>
                  <a:gd name="T21" fmla="*/ 15 h 61"/>
                  <a:gd name="T22" fmla="*/ 34 w 60"/>
                  <a:gd name="T23" fmla="*/ 15 h 61"/>
                  <a:gd name="T24" fmla="*/ 34 w 60"/>
                  <a:gd name="T25" fmla="*/ 23 h 61"/>
                  <a:gd name="T26" fmla="*/ 26 w 60"/>
                  <a:gd name="T27" fmla="*/ 23 h 61"/>
                  <a:gd name="T28" fmla="*/ 26 w 60"/>
                  <a:gd name="T29" fmla="*/ 15 h 61"/>
                  <a:gd name="T30" fmla="*/ 38 w 60"/>
                  <a:gd name="T31" fmla="*/ 46 h 61"/>
                  <a:gd name="T32" fmla="*/ 22 w 60"/>
                  <a:gd name="T33" fmla="*/ 46 h 61"/>
                  <a:gd name="T34" fmla="*/ 22 w 60"/>
                  <a:gd name="T35" fmla="*/ 42 h 61"/>
                  <a:gd name="T36" fmla="*/ 26 w 60"/>
                  <a:gd name="T37" fmla="*/ 42 h 61"/>
                  <a:gd name="T38" fmla="*/ 26 w 60"/>
                  <a:gd name="T39" fmla="*/ 31 h 61"/>
                  <a:gd name="T40" fmla="*/ 22 w 60"/>
                  <a:gd name="T41" fmla="*/ 31 h 61"/>
                  <a:gd name="T42" fmla="*/ 22 w 60"/>
                  <a:gd name="T43" fmla="*/ 27 h 61"/>
                  <a:gd name="T44" fmla="*/ 34 w 60"/>
                  <a:gd name="T45" fmla="*/ 27 h 61"/>
                  <a:gd name="T46" fmla="*/ 34 w 60"/>
                  <a:gd name="T47" fmla="*/ 42 h 61"/>
                  <a:gd name="T48" fmla="*/ 38 w 60"/>
                  <a:gd name="T49" fmla="*/ 42 h 61"/>
                  <a:gd name="T50" fmla="*/ 38 w 60"/>
                  <a:gd name="T5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61">
                    <a:moveTo>
                      <a:pt x="30" y="0"/>
                    </a:moveTo>
                    <a:cubicBezTo>
                      <a:pt x="13" y="0"/>
                      <a:pt x="0" y="14"/>
                      <a:pt x="0" y="31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0" y="47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lose/>
                    <a:moveTo>
                      <a:pt x="30" y="55"/>
                    </a:moveTo>
                    <a:cubicBezTo>
                      <a:pt x="16" y="55"/>
                      <a:pt x="5" y="44"/>
                      <a:pt x="5" y="31"/>
                    </a:cubicBezTo>
                    <a:cubicBezTo>
                      <a:pt x="5" y="17"/>
                      <a:pt x="16" y="6"/>
                      <a:pt x="30" y="6"/>
                    </a:cubicBezTo>
                    <a:cubicBezTo>
                      <a:pt x="44" y="6"/>
                      <a:pt x="55" y="17"/>
                      <a:pt x="55" y="31"/>
                    </a:cubicBezTo>
                    <a:cubicBezTo>
                      <a:pt x="55" y="44"/>
                      <a:pt x="44" y="55"/>
                      <a:pt x="30" y="55"/>
                    </a:cubicBezTo>
                    <a:close/>
                    <a:moveTo>
                      <a:pt x="26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26" y="23"/>
                      <a:pt x="26" y="23"/>
                      <a:pt x="26" y="23"/>
                    </a:cubicBezTo>
                    <a:lnTo>
                      <a:pt x="26" y="15"/>
                    </a:lnTo>
                    <a:close/>
                    <a:moveTo>
                      <a:pt x="38" y="46"/>
                    </a:move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8" y="42"/>
                      <a:pt x="38" y="42"/>
                      <a:pt x="38" y="42"/>
                    </a:cubicBezTo>
                    <a:lnTo>
                      <a:pt x="3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47" name="Freeform 196"/>
              <p:cNvSpPr>
                <a:spLocks noEditPoints="1"/>
              </p:cNvSpPr>
              <p:nvPr/>
            </p:nvSpPr>
            <p:spPr bwMode="auto">
              <a:xfrm>
                <a:off x="7085879" y="5474274"/>
                <a:ext cx="221179" cy="219221"/>
              </a:xfrm>
              <a:custGeom>
                <a:avLst/>
                <a:gdLst>
                  <a:gd name="T0" fmla="*/ 35 w 69"/>
                  <a:gd name="T1" fmla="*/ 0 h 69"/>
                  <a:gd name="T2" fmla="*/ 0 w 69"/>
                  <a:gd name="T3" fmla="*/ 35 h 69"/>
                  <a:gd name="T4" fmla="*/ 35 w 69"/>
                  <a:gd name="T5" fmla="*/ 69 h 69"/>
                  <a:gd name="T6" fmla="*/ 69 w 69"/>
                  <a:gd name="T7" fmla="*/ 35 h 69"/>
                  <a:gd name="T8" fmla="*/ 35 w 69"/>
                  <a:gd name="T9" fmla="*/ 0 h 69"/>
                  <a:gd name="T10" fmla="*/ 55 w 69"/>
                  <a:gd name="T11" fmla="*/ 30 h 69"/>
                  <a:gd name="T12" fmla="*/ 36 w 69"/>
                  <a:gd name="T13" fmla="*/ 56 h 69"/>
                  <a:gd name="T14" fmla="*/ 28 w 69"/>
                  <a:gd name="T15" fmla="*/ 52 h 69"/>
                  <a:gd name="T16" fmla="*/ 21 w 69"/>
                  <a:gd name="T17" fmla="*/ 32 h 69"/>
                  <a:gd name="T18" fmla="*/ 16 w 69"/>
                  <a:gd name="T19" fmla="*/ 33 h 69"/>
                  <a:gd name="T20" fmla="*/ 14 w 69"/>
                  <a:gd name="T21" fmla="*/ 31 h 69"/>
                  <a:gd name="T22" fmla="*/ 27 w 69"/>
                  <a:gd name="T23" fmla="*/ 22 h 69"/>
                  <a:gd name="T24" fmla="*/ 34 w 69"/>
                  <a:gd name="T25" fmla="*/ 36 h 69"/>
                  <a:gd name="T26" fmla="*/ 37 w 69"/>
                  <a:gd name="T27" fmla="*/ 44 h 69"/>
                  <a:gd name="T28" fmla="*/ 43 w 69"/>
                  <a:gd name="T29" fmla="*/ 36 h 69"/>
                  <a:gd name="T30" fmla="*/ 38 w 69"/>
                  <a:gd name="T31" fmla="*/ 31 h 69"/>
                  <a:gd name="T32" fmla="*/ 55 w 69"/>
                  <a:gd name="T3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69"/>
                      <a:pt x="35" y="69"/>
                    </a:cubicBezTo>
                    <a:cubicBezTo>
                      <a:pt x="54" y="69"/>
                      <a:pt x="69" y="54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lose/>
                    <a:moveTo>
                      <a:pt x="55" y="30"/>
                    </a:moveTo>
                    <a:cubicBezTo>
                      <a:pt x="53" y="43"/>
                      <a:pt x="40" y="54"/>
                      <a:pt x="36" y="56"/>
                    </a:cubicBezTo>
                    <a:cubicBezTo>
                      <a:pt x="32" y="58"/>
                      <a:pt x="29" y="55"/>
                      <a:pt x="28" y="52"/>
                    </a:cubicBezTo>
                    <a:cubicBezTo>
                      <a:pt x="26" y="49"/>
                      <a:pt x="22" y="33"/>
                      <a:pt x="21" y="32"/>
                    </a:cubicBezTo>
                    <a:cubicBezTo>
                      <a:pt x="19" y="30"/>
                      <a:pt x="16" y="33"/>
                      <a:pt x="16" y="33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21" y="23"/>
                      <a:pt x="27" y="22"/>
                    </a:cubicBezTo>
                    <a:cubicBezTo>
                      <a:pt x="32" y="21"/>
                      <a:pt x="32" y="30"/>
                      <a:pt x="34" y="36"/>
                    </a:cubicBezTo>
                    <a:cubicBezTo>
                      <a:pt x="35" y="41"/>
                      <a:pt x="36" y="44"/>
                      <a:pt x="37" y="44"/>
                    </a:cubicBezTo>
                    <a:cubicBezTo>
                      <a:pt x="38" y="44"/>
                      <a:pt x="40" y="41"/>
                      <a:pt x="43" y="36"/>
                    </a:cubicBezTo>
                    <a:cubicBezTo>
                      <a:pt x="45" y="32"/>
                      <a:pt x="42" y="28"/>
                      <a:pt x="38" y="31"/>
                    </a:cubicBezTo>
                    <a:cubicBezTo>
                      <a:pt x="40" y="20"/>
                      <a:pt x="57" y="17"/>
                      <a:pt x="5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7" name="Freeform 206"/>
              <p:cNvSpPr>
                <a:spLocks noEditPoints="1"/>
              </p:cNvSpPr>
              <p:nvPr/>
            </p:nvSpPr>
            <p:spPr bwMode="auto">
              <a:xfrm>
                <a:off x="10199988" y="5985138"/>
                <a:ext cx="381680" cy="338617"/>
              </a:xfrm>
              <a:custGeom>
                <a:avLst/>
                <a:gdLst>
                  <a:gd name="T0" fmla="*/ 50 w 119"/>
                  <a:gd name="T1" fmla="*/ 0 h 106"/>
                  <a:gd name="T2" fmla="*/ 50 w 119"/>
                  <a:gd name="T3" fmla="*/ 0 h 106"/>
                  <a:gd name="T4" fmla="*/ 99 w 119"/>
                  <a:gd name="T5" fmla="*/ 40 h 106"/>
                  <a:gd name="T6" fmla="*/ 50 w 119"/>
                  <a:gd name="T7" fmla="*/ 81 h 106"/>
                  <a:gd name="T8" fmla="*/ 42 w 119"/>
                  <a:gd name="T9" fmla="*/ 80 h 106"/>
                  <a:gd name="T10" fmla="*/ 7 w 119"/>
                  <a:gd name="T11" fmla="*/ 93 h 106"/>
                  <a:gd name="T12" fmla="*/ 7 w 119"/>
                  <a:gd name="T13" fmla="*/ 90 h 106"/>
                  <a:gd name="T14" fmla="*/ 19 w 119"/>
                  <a:gd name="T15" fmla="*/ 74 h 106"/>
                  <a:gd name="T16" fmla="*/ 18 w 119"/>
                  <a:gd name="T17" fmla="*/ 72 h 106"/>
                  <a:gd name="T18" fmla="*/ 0 w 119"/>
                  <a:gd name="T19" fmla="*/ 40 h 106"/>
                  <a:gd name="T20" fmla="*/ 50 w 119"/>
                  <a:gd name="T21" fmla="*/ 0 h 106"/>
                  <a:gd name="T22" fmla="*/ 103 w 119"/>
                  <a:gd name="T23" fmla="*/ 90 h 106"/>
                  <a:gd name="T24" fmla="*/ 113 w 119"/>
                  <a:gd name="T25" fmla="*/ 104 h 106"/>
                  <a:gd name="T26" fmla="*/ 113 w 119"/>
                  <a:gd name="T27" fmla="*/ 106 h 106"/>
                  <a:gd name="T28" fmla="*/ 83 w 119"/>
                  <a:gd name="T29" fmla="*/ 95 h 106"/>
                  <a:gd name="T30" fmla="*/ 76 w 119"/>
                  <a:gd name="T31" fmla="*/ 96 h 106"/>
                  <a:gd name="T32" fmla="*/ 50 w 119"/>
                  <a:gd name="T33" fmla="*/ 88 h 106"/>
                  <a:gd name="T34" fmla="*/ 90 w 119"/>
                  <a:gd name="T35" fmla="*/ 75 h 106"/>
                  <a:gd name="T36" fmla="*/ 103 w 119"/>
                  <a:gd name="T37" fmla="*/ 60 h 106"/>
                  <a:gd name="T38" fmla="*/ 107 w 119"/>
                  <a:gd name="T39" fmla="*/ 40 h 106"/>
                  <a:gd name="T40" fmla="*/ 107 w 119"/>
                  <a:gd name="T41" fmla="*/ 37 h 106"/>
                  <a:gd name="T42" fmla="*/ 119 w 119"/>
                  <a:gd name="T43" fmla="*/ 61 h 106"/>
                  <a:gd name="T44" fmla="*/ 103 w 119"/>
                  <a:gd name="T45" fmla="*/ 88 h 106"/>
                  <a:gd name="T46" fmla="*/ 103 w 119"/>
                  <a:gd name="T47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9" h="106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77" y="0"/>
                      <a:pt x="99" y="18"/>
                      <a:pt x="99" y="40"/>
                    </a:cubicBezTo>
                    <a:cubicBezTo>
                      <a:pt x="99" y="63"/>
                      <a:pt x="77" y="81"/>
                      <a:pt x="50" y="81"/>
                    </a:cubicBezTo>
                    <a:cubicBezTo>
                      <a:pt x="47" y="81"/>
                      <a:pt x="44" y="80"/>
                      <a:pt x="42" y="80"/>
                    </a:cubicBezTo>
                    <a:cubicBezTo>
                      <a:pt x="31" y="91"/>
                      <a:pt x="19" y="93"/>
                      <a:pt x="7" y="93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13" y="87"/>
                      <a:pt x="19" y="81"/>
                      <a:pt x="19" y="74"/>
                    </a:cubicBezTo>
                    <a:cubicBezTo>
                      <a:pt x="19" y="73"/>
                      <a:pt x="19" y="72"/>
                      <a:pt x="18" y="72"/>
                    </a:cubicBezTo>
                    <a:cubicBezTo>
                      <a:pt x="7" y="64"/>
                      <a:pt x="0" y="53"/>
                      <a:pt x="0" y="40"/>
                    </a:cubicBezTo>
                    <a:cubicBezTo>
                      <a:pt x="0" y="18"/>
                      <a:pt x="22" y="0"/>
                      <a:pt x="50" y="0"/>
                    </a:cubicBezTo>
                    <a:close/>
                    <a:moveTo>
                      <a:pt x="103" y="90"/>
                    </a:moveTo>
                    <a:cubicBezTo>
                      <a:pt x="103" y="96"/>
                      <a:pt x="107" y="101"/>
                      <a:pt x="113" y="104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02" y="106"/>
                      <a:pt x="92" y="104"/>
                      <a:pt x="83" y="95"/>
                    </a:cubicBezTo>
                    <a:cubicBezTo>
                      <a:pt x="81" y="95"/>
                      <a:pt x="79" y="96"/>
                      <a:pt x="76" y="96"/>
                    </a:cubicBezTo>
                    <a:cubicBezTo>
                      <a:pt x="66" y="96"/>
                      <a:pt x="57" y="93"/>
                      <a:pt x="50" y="88"/>
                    </a:cubicBezTo>
                    <a:cubicBezTo>
                      <a:pt x="65" y="88"/>
                      <a:pt x="79" y="84"/>
                      <a:pt x="90" y="75"/>
                    </a:cubicBezTo>
                    <a:cubicBezTo>
                      <a:pt x="95" y="71"/>
                      <a:pt x="100" y="65"/>
                      <a:pt x="103" y="60"/>
                    </a:cubicBezTo>
                    <a:cubicBezTo>
                      <a:pt x="106" y="54"/>
                      <a:pt x="107" y="47"/>
                      <a:pt x="107" y="40"/>
                    </a:cubicBezTo>
                    <a:cubicBezTo>
                      <a:pt x="107" y="39"/>
                      <a:pt x="107" y="38"/>
                      <a:pt x="107" y="37"/>
                    </a:cubicBezTo>
                    <a:cubicBezTo>
                      <a:pt x="115" y="43"/>
                      <a:pt x="119" y="52"/>
                      <a:pt x="119" y="61"/>
                    </a:cubicBezTo>
                    <a:cubicBezTo>
                      <a:pt x="119" y="72"/>
                      <a:pt x="113" y="82"/>
                      <a:pt x="103" y="88"/>
                    </a:cubicBezTo>
                    <a:cubicBezTo>
                      <a:pt x="103" y="89"/>
                      <a:pt x="103" y="89"/>
                      <a:pt x="103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8" name="Freeform 207"/>
              <p:cNvSpPr>
                <a:spLocks noEditPoints="1"/>
              </p:cNvSpPr>
              <p:nvPr/>
            </p:nvSpPr>
            <p:spPr bwMode="auto">
              <a:xfrm>
                <a:off x="9976852" y="5491891"/>
                <a:ext cx="223135" cy="225092"/>
              </a:xfrm>
              <a:custGeom>
                <a:avLst/>
                <a:gdLst>
                  <a:gd name="T0" fmla="*/ 35 w 70"/>
                  <a:gd name="T1" fmla="*/ 0 h 70"/>
                  <a:gd name="T2" fmla="*/ 0 w 70"/>
                  <a:gd name="T3" fmla="*/ 35 h 70"/>
                  <a:gd name="T4" fmla="*/ 35 w 70"/>
                  <a:gd name="T5" fmla="*/ 70 h 70"/>
                  <a:gd name="T6" fmla="*/ 70 w 70"/>
                  <a:gd name="T7" fmla="*/ 35 h 70"/>
                  <a:gd name="T8" fmla="*/ 35 w 70"/>
                  <a:gd name="T9" fmla="*/ 0 h 70"/>
                  <a:gd name="T10" fmla="*/ 29 w 70"/>
                  <a:gd name="T11" fmla="*/ 57 h 70"/>
                  <a:gd name="T12" fmla="*/ 14 w 70"/>
                  <a:gd name="T13" fmla="*/ 38 h 70"/>
                  <a:gd name="T14" fmla="*/ 21 w 70"/>
                  <a:gd name="T15" fmla="*/ 31 h 70"/>
                  <a:gd name="T16" fmla="*/ 29 w 70"/>
                  <a:gd name="T17" fmla="*/ 41 h 70"/>
                  <a:gd name="T18" fmla="*/ 54 w 70"/>
                  <a:gd name="T19" fmla="*/ 21 h 70"/>
                  <a:gd name="T20" fmla="*/ 57 w 70"/>
                  <a:gd name="T21" fmla="*/ 24 h 70"/>
                  <a:gd name="T22" fmla="*/ 29 w 70"/>
                  <a:gd name="T23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54" y="70"/>
                      <a:pt x="70" y="54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29" y="57"/>
                    </a:moveTo>
                    <a:cubicBezTo>
                      <a:pt x="14" y="38"/>
                      <a:pt x="14" y="38"/>
                      <a:pt x="14" y="3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7" y="24"/>
                      <a:pt x="57" y="24"/>
                      <a:pt x="57" y="24"/>
                    </a:cubicBezTo>
                    <a:lnTo>
                      <a:pt x="29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9" name="Freeform 208"/>
              <p:cNvSpPr>
                <a:spLocks noEditPoints="1"/>
              </p:cNvSpPr>
              <p:nvPr/>
            </p:nvSpPr>
            <p:spPr bwMode="auto">
              <a:xfrm>
                <a:off x="8892492" y="5863783"/>
                <a:ext cx="275984" cy="313173"/>
              </a:xfrm>
              <a:custGeom>
                <a:avLst/>
                <a:gdLst>
                  <a:gd name="T0" fmla="*/ 55 w 86"/>
                  <a:gd name="T1" fmla="*/ 14 h 98"/>
                  <a:gd name="T2" fmla="*/ 55 w 86"/>
                  <a:gd name="T3" fmla="*/ 27 h 98"/>
                  <a:gd name="T4" fmla="*/ 65 w 86"/>
                  <a:gd name="T5" fmla="*/ 33 h 98"/>
                  <a:gd name="T6" fmla="*/ 74 w 86"/>
                  <a:gd name="T7" fmla="*/ 55 h 98"/>
                  <a:gd name="T8" fmla="*/ 65 w 86"/>
                  <a:gd name="T9" fmla="*/ 77 h 98"/>
                  <a:gd name="T10" fmla="*/ 43 w 86"/>
                  <a:gd name="T11" fmla="*/ 85 h 98"/>
                  <a:gd name="T12" fmla="*/ 22 w 86"/>
                  <a:gd name="T13" fmla="*/ 77 h 98"/>
                  <a:gd name="T14" fmla="*/ 13 w 86"/>
                  <a:gd name="T15" fmla="*/ 55 h 98"/>
                  <a:gd name="T16" fmla="*/ 22 w 86"/>
                  <a:gd name="T17" fmla="*/ 33 h 98"/>
                  <a:gd name="T18" fmla="*/ 31 w 86"/>
                  <a:gd name="T19" fmla="*/ 27 h 98"/>
                  <a:gd name="T20" fmla="*/ 31 w 86"/>
                  <a:gd name="T21" fmla="*/ 14 h 98"/>
                  <a:gd name="T22" fmla="*/ 0 w 86"/>
                  <a:gd name="T23" fmla="*/ 55 h 98"/>
                  <a:gd name="T24" fmla="*/ 43 w 86"/>
                  <a:gd name="T25" fmla="*/ 98 h 98"/>
                  <a:gd name="T26" fmla="*/ 86 w 86"/>
                  <a:gd name="T27" fmla="*/ 55 h 98"/>
                  <a:gd name="T28" fmla="*/ 55 w 86"/>
                  <a:gd name="T29" fmla="*/ 14 h 98"/>
                  <a:gd name="T30" fmla="*/ 37 w 86"/>
                  <a:gd name="T31" fmla="*/ 0 h 98"/>
                  <a:gd name="T32" fmla="*/ 49 w 86"/>
                  <a:gd name="T33" fmla="*/ 0 h 98"/>
                  <a:gd name="T34" fmla="*/ 49 w 86"/>
                  <a:gd name="T35" fmla="*/ 49 h 98"/>
                  <a:gd name="T36" fmla="*/ 37 w 86"/>
                  <a:gd name="T37" fmla="*/ 49 h 98"/>
                  <a:gd name="T38" fmla="*/ 37 w 86"/>
                  <a:gd name="T3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98">
                    <a:moveTo>
                      <a:pt x="55" y="14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9" y="28"/>
                      <a:pt x="62" y="31"/>
                      <a:pt x="65" y="33"/>
                    </a:cubicBezTo>
                    <a:cubicBezTo>
                      <a:pt x="71" y="39"/>
                      <a:pt x="74" y="47"/>
                      <a:pt x="74" y="55"/>
                    </a:cubicBezTo>
                    <a:cubicBezTo>
                      <a:pt x="74" y="63"/>
                      <a:pt x="71" y="71"/>
                      <a:pt x="65" y="77"/>
                    </a:cubicBezTo>
                    <a:cubicBezTo>
                      <a:pt x="59" y="82"/>
                      <a:pt x="51" y="85"/>
                      <a:pt x="43" y="85"/>
                    </a:cubicBezTo>
                    <a:cubicBezTo>
                      <a:pt x="35" y="85"/>
                      <a:pt x="27" y="82"/>
                      <a:pt x="22" y="77"/>
                    </a:cubicBezTo>
                    <a:cubicBezTo>
                      <a:pt x="16" y="71"/>
                      <a:pt x="13" y="63"/>
                      <a:pt x="13" y="55"/>
                    </a:cubicBezTo>
                    <a:cubicBezTo>
                      <a:pt x="13" y="47"/>
                      <a:pt x="16" y="39"/>
                      <a:pt x="22" y="33"/>
                    </a:cubicBezTo>
                    <a:cubicBezTo>
                      <a:pt x="24" y="31"/>
                      <a:pt x="27" y="28"/>
                      <a:pt x="31" y="27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13" y="19"/>
                      <a:pt x="0" y="36"/>
                      <a:pt x="0" y="55"/>
                    </a:cubicBezTo>
                    <a:cubicBezTo>
                      <a:pt x="0" y="79"/>
                      <a:pt x="20" y="98"/>
                      <a:pt x="43" y="98"/>
                    </a:cubicBezTo>
                    <a:cubicBezTo>
                      <a:pt x="67" y="98"/>
                      <a:pt x="86" y="79"/>
                      <a:pt x="86" y="55"/>
                    </a:cubicBezTo>
                    <a:cubicBezTo>
                      <a:pt x="86" y="36"/>
                      <a:pt x="73" y="19"/>
                      <a:pt x="55" y="14"/>
                    </a:cubicBezTo>
                    <a:close/>
                    <a:moveTo>
                      <a:pt x="3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37" y="49"/>
                      <a:pt x="37" y="49"/>
                      <a:pt x="37" y="49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0" name="Freeform 209"/>
              <p:cNvSpPr/>
              <p:nvPr/>
            </p:nvSpPr>
            <p:spPr bwMode="auto">
              <a:xfrm>
                <a:off x="8549960" y="6186742"/>
                <a:ext cx="371892" cy="311215"/>
              </a:xfrm>
              <a:custGeom>
                <a:avLst/>
                <a:gdLst>
                  <a:gd name="T0" fmla="*/ 57 w 116"/>
                  <a:gd name="T1" fmla="*/ 1 h 97"/>
                  <a:gd name="T2" fmla="*/ 48 w 116"/>
                  <a:gd name="T3" fmla="*/ 8 h 97"/>
                  <a:gd name="T4" fmla="*/ 55 w 116"/>
                  <a:gd name="T5" fmla="*/ 18 h 97"/>
                  <a:gd name="T6" fmla="*/ 85 w 116"/>
                  <a:gd name="T7" fmla="*/ 22 h 97"/>
                  <a:gd name="T8" fmla="*/ 5 w 116"/>
                  <a:gd name="T9" fmla="*/ 81 h 97"/>
                  <a:gd name="T10" fmla="*/ 3 w 116"/>
                  <a:gd name="T11" fmla="*/ 93 h 97"/>
                  <a:gd name="T12" fmla="*/ 8 w 116"/>
                  <a:gd name="T13" fmla="*/ 96 h 97"/>
                  <a:gd name="T14" fmla="*/ 15 w 116"/>
                  <a:gd name="T15" fmla="*/ 95 h 97"/>
                  <a:gd name="T16" fmla="*/ 95 w 116"/>
                  <a:gd name="T17" fmla="*/ 36 h 97"/>
                  <a:gd name="T18" fmla="*/ 90 w 116"/>
                  <a:gd name="T19" fmla="*/ 66 h 97"/>
                  <a:gd name="T20" fmla="*/ 97 w 116"/>
                  <a:gd name="T21" fmla="*/ 76 h 97"/>
                  <a:gd name="T22" fmla="*/ 107 w 116"/>
                  <a:gd name="T23" fmla="*/ 69 h 97"/>
                  <a:gd name="T24" fmla="*/ 116 w 116"/>
                  <a:gd name="T25" fmla="*/ 10 h 97"/>
                  <a:gd name="T26" fmla="*/ 57 w 116"/>
                  <a:gd name="T27" fmla="*/ 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97">
                    <a:moveTo>
                      <a:pt x="57" y="1"/>
                    </a:moveTo>
                    <a:cubicBezTo>
                      <a:pt x="53" y="0"/>
                      <a:pt x="48" y="3"/>
                      <a:pt x="48" y="8"/>
                    </a:cubicBezTo>
                    <a:cubicBezTo>
                      <a:pt x="47" y="13"/>
                      <a:pt x="50" y="17"/>
                      <a:pt x="55" y="18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1" y="84"/>
                      <a:pt x="0" y="89"/>
                      <a:pt x="3" y="93"/>
                    </a:cubicBezTo>
                    <a:cubicBezTo>
                      <a:pt x="4" y="95"/>
                      <a:pt x="6" y="96"/>
                      <a:pt x="8" y="96"/>
                    </a:cubicBezTo>
                    <a:cubicBezTo>
                      <a:pt x="10" y="97"/>
                      <a:pt x="13" y="96"/>
                      <a:pt x="15" y="95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71"/>
                      <a:pt x="93" y="75"/>
                      <a:pt x="97" y="76"/>
                    </a:cubicBezTo>
                    <a:cubicBezTo>
                      <a:pt x="102" y="76"/>
                      <a:pt x="106" y="73"/>
                      <a:pt x="107" y="69"/>
                    </a:cubicBezTo>
                    <a:cubicBezTo>
                      <a:pt x="116" y="10"/>
                      <a:pt x="116" y="10"/>
                      <a:pt x="116" y="10"/>
                    </a:cubicBezTo>
                    <a:lnTo>
                      <a:pt x="5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1" name="Freeform 210"/>
              <p:cNvSpPr>
                <a:spLocks noEditPoints="1"/>
              </p:cNvSpPr>
              <p:nvPr/>
            </p:nvSpPr>
            <p:spPr bwMode="auto">
              <a:xfrm>
                <a:off x="9379868" y="5728727"/>
                <a:ext cx="319045" cy="342532"/>
              </a:xfrm>
              <a:custGeom>
                <a:avLst/>
                <a:gdLst>
                  <a:gd name="T0" fmla="*/ 90 w 100"/>
                  <a:gd name="T1" fmla="*/ 0 h 107"/>
                  <a:gd name="T2" fmla="*/ 10 w 100"/>
                  <a:gd name="T3" fmla="*/ 0 h 107"/>
                  <a:gd name="T4" fmla="*/ 0 w 100"/>
                  <a:gd name="T5" fmla="*/ 10 h 107"/>
                  <a:gd name="T6" fmla="*/ 0 w 100"/>
                  <a:gd name="T7" fmla="*/ 97 h 107"/>
                  <a:gd name="T8" fmla="*/ 10 w 100"/>
                  <a:gd name="T9" fmla="*/ 107 h 107"/>
                  <a:gd name="T10" fmla="*/ 90 w 100"/>
                  <a:gd name="T11" fmla="*/ 107 h 107"/>
                  <a:gd name="T12" fmla="*/ 100 w 100"/>
                  <a:gd name="T13" fmla="*/ 97 h 107"/>
                  <a:gd name="T14" fmla="*/ 100 w 100"/>
                  <a:gd name="T15" fmla="*/ 10 h 107"/>
                  <a:gd name="T16" fmla="*/ 90 w 100"/>
                  <a:gd name="T17" fmla="*/ 0 h 107"/>
                  <a:gd name="T18" fmla="*/ 86 w 100"/>
                  <a:gd name="T19" fmla="*/ 93 h 107"/>
                  <a:gd name="T20" fmla="*/ 13 w 100"/>
                  <a:gd name="T21" fmla="*/ 93 h 107"/>
                  <a:gd name="T22" fmla="*/ 13 w 100"/>
                  <a:gd name="T23" fmla="*/ 13 h 107"/>
                  <a:gd name="T24" fmla="*/ 86 w 100"/>
                  <a:gd name="T25" fmla="*/ 13 h 107"/>
                  <a:gd name="T26" fmla="*/ 86 w 100"/>
                  <a:gd name="T27" fmla="*/ 93 h 107"/>
                  <a:gd name="T28" fmla="*/ 26 w 100"/>
                  <a:gd name="T29" fmla="*/ 47 h 107"/>
                  <a:gd name="T30" fmla="*/ 73 w 100"/>
                  <a:gd name="T31" fmla="*/ 47 h 107"/>
                  <a:gd name="T32" fmla="*/ 73 w 100"/>
                  <a:gd name="T33" fmla="*/ 53 h 107"/>
                  <a:gd name="T34" fmla="*/ 26 w 100"/>
                  <a:gd name="T35" fmla="*/ 53 h 107"/>
                  <a:gd name="T36" fmla="*/ 26 w 100"/>
                  <a:gd name="T37" fmla="*/ 47 h 107"/>
                  <a:gd name="T38" fmla="*/ 26 w 100"/>
                  <a:gd name="T39" fmla="*/ 60 h 107"/>
                  <a:gd name="T40" fmla="*/ 73 w 100"/>
                  <a:gd name="T41" fmla="*/ 60 h 107"/>
                  <a:gd name="T42" fmla="*/ 73 w 100"/>
                  <a:gd name="T43" fmla="*/ 67 h 107"/>
                  <a:gd name="T44" fmla="*/ 26 w 100"/>
                  <a:gd name="T45" fmla="*/ 67 h 107"/>
                  <a:gd name="T46" fmla="*/ 26 w 100"/>
                  <a:gd name="T47" fmla="*/ 60 h 107"/>
                  <a:gd name="T48" fmla="*/ 26 w 100"/>
                  <a:gd name="T49" fmla="*/ 73 h 107"/>
                  <a:gd name="T50" fmla="*/ 73 w 100"/>
                  <a:gd name="T51" fmla="*/ 73 h 107"/>
                  <a:gd name="T52" fmla="*/ 73 w 100"/>
                  <a:gd name="T53" fmla="*/ 80 h 107"/>
                  <a:gd name="T54" fmla="*/ 26 w 100"/>
                  <a:gd name="T55" fmla="*/ 80 h 107"/>
                  <a:gd name="T56" fmla="*/ 26 w 100"/>
                  <a:gd name="T57" fmla="*/ 73 h 107"/>
                  <a:gd name="T58" fmla="*/ 26 w 100"/>
                  <a:gd name="T59" fmla="*/ 33 h 107"/>
                  <a:gd name="T60" fmla="*/ 73 w 100"/>
                  <a:gd name="T61" fmla="*/ 33 h 107"/>
                  <a:gd name="T62" fmla="*/ 73 w 100"/>
                  <a:gd name="T63" fmla="*/ 40 h 107"/>
                  <a:gd name="T64" fmla="*/ 26 w 100"/>
                  <a:gd name="T65" fmla="*/ 40 h 107"/>
                  <a:gd name="T66" fmla="*/ 26 w 100"/>
                  <a:gd name="T67" fmla="*/ 3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0" h="107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2"/>
                      <a:pt x="4" y="107"/>
                      <a:pt x="1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5" y="107"/>
                      <a:pt x="100" y="102"/>
                      <a:pt x="100" y="9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  <a:moveTo>
                      <a:pt x="86" y="93"/>
                    </a:moveTo>
                    <a:cubicBezTo>
                      <a:pt x="13" y="93"/>
                      <a:pt x="13" y="93"/>
                      <a:pt x="13" y="9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6" y="13"/>
                      <a:pt x="86" y="13"/>
                      <a:pt x="86" y="13"/>
                    </a:cubicBezTo>
                    <a:lnTo>
                      <a:pt x="86" y="93"/>
                    </a:lnTo>
                    <a:close/>
                    <a:moveTo>
                      <a:pt x="26" y="47"/>
                    </a:move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26" y="53"/>
                      <a:pt x="26" y="53"/>
                      <a:pt x="26" y="53"/>
                    </a:cubicBezTo>
                    <a:lnTo>
                      <a:pt x="26" y="47"/>
                    </a:lnTo>
                    <a:close/>
                    <a:moveTo>
                      <a:pt x="26" y="60"/>
                    </a:move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26" y="67"/>
                      <a:pt x="26" y="67"/>
                      <a:pt x="26" y="67"/>
                    </a:cubicBezTo>
                    <a:lnTo>
                      <a:pt x="26" y="60"/>
                    </a:lnTo>
                    <a:close/>
                    <a:moveTo>
                      <a:pt x="26" y="73"/>
                    </a:move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26" y="80"/>
                      <a:pt x="26" y="80"/>
                      <a:pt x="26" y="80"/>
                    </a:cubicBezTo>
                    <a:lnTo>
                      <a:pt x="26" y="73"/>
                    </a:lnTo>
                    <a:close/>
                    <a:moveTo>
                      <a:pt x="26" y="33"/>
                    </a:move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26" y="40"/>
                      <a:pt x="26" y="40"/>
                      <a:pt x="26" y="40"/>
                    </a:cubicBez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2" name="Freeform 211"/>
              <p:cNvSpPr/>
              <p:nvPr/>
            </p:nvSpPr>
            <p:spPr bwMode="auto">
              <a:xfrm>
                <a:off x="9781119" y="5771788"/>
                <a:ext cx="366021" cy="364063"/>
              </a:xfrm>
              <a:custGeom>
                <a:avLst/>
                <a:gdLst>
                  <a:gd name="T0" fmla="*/ 86 w 114"/>
                  <a:gd name="T1" fmla="*/ 72 h 114"/>
                  <a:gd name="T2" fmla="*/ 66 w 114"/>
                  <a:gd name="T3" fmla="*/ 52 h 114"/>
                  <a:gd name="T4" fmla="*/ 114 w 114"/>
                  <a:gd name="T5" fmla="*/ 16 h 114"/>
                  <a:gd name="T6" fmla="*/ 100 w 114"/>
                  <a:gd name="T7" fmla="*/ 2 h 114"/>
                  <a:gd name="T8" fmla="*/ 40 w 114"/>
                  <a:gd name="T9" fmla="*/ 26 h 114"/>
                  <a:gd name="T10" fmla="*/ 21 w 114"/>
                  <a:gd name="T11" fmla="*/ 7 h 114"/>
                  <a:gd name="T12" fmla="*/ 4 w 114"/>
                  <a:gd name="T13" fmla="*/ 4 h 114"/>
                  <a:gd name="T14" fmla="*/ 7 w 114"/>
                  <a:gd name="T15" fmla="*/ 21 h 114"/>
                  <a:gd name="T16" fmla="*/ 26 w 114"/>
                  <a:gd name="T17" fmla="*/ 40 h 114"/>
                  <a:gd name="T18" fmla="*/ 2 w 114"/>
                  <a:gd name="T19" fmla="*/ 100 h 114"/>
                  <a:gd name="T20" fmla="*/ 16 w 114"/>
                  <a:gd name="T21" fmla="*/ 114 h 114"/>
                  <a:gd name="T22" fmla="*/ 52 w 114"/>
                  <a:gd name="T23" fmla="*/ 66 h 114"/>
                  <a:gd name="T24" fmla="*/ 72 w 114"/>
                  <a:gd name="T25" fmla="*/ 86 h 114"/>
                  <a:gd name="T26" fmla="*/ 72 w 114"/>
                  <a:gd name="T27" fmla="*/ 114 h 114"/>
                  <a:gd name="T28" fmla="*/ 86 w 114"/>
                  <a:gd name="T29" fmla="*/ 114 h 114"/>
                  <a:gd name="T30" fmla="*/ 93 w 114"/>
                  <a:gd name="T31" fmla="*/ 93 h 114"/>
                  <a:gd name="T32" fmla="*/ 114 w 114"/>
                  <a:gd name="T33" fmla="*/ 86 h 114"/>
                  <a:gd name="T34" fmla="*/ 114 w 114"/>
                  <a:gd name="T35" fmla="*/ 72 h 114"/>
                  <a:gd name="T36" fmla="*/ 86 w 114"/>
                  <a:gd name="T3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14">
                    <a:moveTo>
                      <a:pt x="86" y="72"/>
                    </a:moveTo>
                    <a:cubicBezTo>
                      <a:pt x="66" y="52"/>
                      <a:pt x="66" y="52"/>
                      <a:pt x="66" y="52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6" y="2"/>
                      <a:pt x="8" y="0"/>
                      <a:pt x="4" y="4"/>
                    </a:cubicBezTo>
                    <a:cubicBezTo>
                      <a:pt x="0" y="8"/>
                      <a:pt x="2" y="16"/>
                      <a:pt x="7" y="2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" y="100"/>
                      <a:pt x="2" y="100"/>
                      <a:pt x="2" y="100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86" y="114"/>
                      <a:pt x="86" y="114"/>
                      <a:pt x="86" y="11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114" y="86"/>
                      <a:pt x="114" y="86"/>
                      <a:pt x="114" y="86"/>
                    </a:cubicBezTo>
                    <a:cubicBezTo>
                      <a:pt x="114" y="72"/>
                      <a:pt x="114" y="72"/>
                      <a:pt x="114" y="72"/>
                    </a:cubicBezTo>
                    <a:cubicBezTo>
                      <a:pt x="86" y="72"/>
                      <a:pt x="86" y="72"/>
                      <a:pt x="8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3" name="Freeform 212"/>
              <p:cNvSpPr/>
              <p:nvPr/>
            </p:nvSpPr>
            <p:spPr bwMode="auto">
              <a:xfrm>
                <a:off x="9804607" y="6221974"/>
                <a:ext cx="344490" cy="281855"/>
              </a:xfrm>
              <a:custGeom>
                <a:avLst/>
                <a:gdLst>
                  <a:gd name="T0" fmla="*/ 108 w 108"/>
                  <a:gd name="T1" fmla="*/ 11 h 88"/>
                  <a:gd name="T2" fmla="*/ 96 w 108"/>
                  <a:gd name="T3" fmla="*/ 14 h 88"/>
                  <a:gd name="T4" fmla="*/ 105 w 108"/>
                  <a:gd name="T5" fmla="*/ 2 h 88"/>
                  <a:gd name="T6" fmla="*/ 91 w 108"/>
                  <a:gd name="T7" fmla="*/ 7 h 88"/>
                  <a:gd name="T8" fmla="*/ 75 w 108"/>
                  <a:gd name="T9" fmla="*/ 0 h 88"/>
                  <a:gd name="T10" fmla="*/ 53 w 108"/>
                  <a:gd name="T11" fmla="*/ 22 h 88"/>
                  <a:gd name="T12" fmla="*/ 54 w 108"/>
                  <a:gd name="T13" fmla="*/ 27 h 88"/>
                  <a:gd name="T14" fmla="*/ 8 w 108"/>
                  <a:gd name="T15" fmla="*/ 4 h 88"/>
                  <a:gd name="T16" fmla="*/ 5 w 108"/>
                  <a:gd name="T17" fmla="*/ 15 h 88"/>
                  <a:gd name="T18" fmla="*/ 15 w 108"/>
                  <a:gd name="T19" fmla="*/ 34 h 88"/>
                  <a:gd name="T20" fmla="*/ 5 w 108"/>
                  <a:gd name="T21" fmla="*/ 31 h 88"/>
                  <a:gd name="T22" fmla="*/ 5 w 108"/>
                  <a:gd name="T23" fmla="*/ 31 h 88"/>
                  <a:gd name="T24" fmla="*/ 23 w 108"/>
                  <a:gd name="T25" fmla="*/ 53 h 88"/>
                  <a:gd name="T26" fmla="*/ 17 w 108"/>
                  <a:gd name="T27" fmla="*/ 54 h 88"/>
                  <a:gd name="T28" fmla="*/ 13 w 108"/>
                  <a:gd name="T29" fmla="*/ 53 h 88"/>
                  <a:gd name="T30" fmla="*/ 33 w 108"/>
                  <a:gd name="T31" fmla="*/ 69 h 88"/>
                  <a:gd name="T32" fmla="*/ 6 w 108"/>
                  <a:gd name="T33" fmla="*/ 78 h 88"/>
                  <a:gd name="T34" fmla="*/ 0 w 108"/>
                  <a:gd name="T35" fmla="*/ 78 h 88"/>
                  <a:gd name="T36" fmla="*/ 34 w 108"/>
                  <a:gd name="T37" fmla="*/ 88 h 88"/>
                  <a:gd name="T38" fmla="*/ 97 w 108"/>
                  <a:gd name="T39" fmla="*/ 25 h 88"/>
                  <a:gd name="T40" fmla="*/ 97 w 108"/>
                  <a:gd name="T41" fmla="*/ 22 h 88"/>
                  <a:gd name="T42" fmla="*/ 108 w 108"/>
                  <a:gd name="T43" fmla="*/ 1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8" h="88">
                    <a:moveTo>
                      <a:pt x="108" y="11"/>
                    </a:moveTo>
                    <a:cubicBezTo>
                      <a:pt x="104" y="12"/>
                      <a:pt x="100" y="13"/>
                      <a:pt x="96" y="14"/>
                    </a:cubicBezTo>
                    <a:cubicBezTo>
                      <a:pt x="100" y="11"/>
                      <a:pt x="104" y="7"/>
                      <a:pt x="105" y="2"/>
                    </a:cubicBezTo>
                    <a:cubicBezTo>
                      <a:pt x="101" y="4"/>
                      <a:pt x="96" y="6"/>
                      <a:pt x="91" y="7"/>
                    </a:cubicBezTo>
                    <a:cubicBezTo>
                      <a:pt x="87" y="3"/>
                      <a:pt x="81" y="0"/>
                      <a:pt x="75" y="0"/>
                    </a:cubicBezTo>
                    <a:cubicBezTo>
                      <a:pt x="63" y="0"/>
                      <a:pt x="53" y="10"/>
                      <a:pt x="53" y="22"/>
                    </a:cubicBezTo>
                    <a:cubicBezTo>
                      <a:pt x="53" y="24"/>
                      <a:pt x="53" y="26"/>
                      <a:pt x="54" y="27"/>
                    </a:cubicBezTo>
                    <a:cubicBezTo>
                      <a:pt x="35" y="26"/>
                      <a:pt x="19" y="18"/>
                      <a:pt x="8" y="4"/>
                    </a:cubicBezTo>
                    <a:cubicBezTo>
                      <a:pt x="6" y="7"/>
                      <a:pt x="5" y="11"/>
                      <a:pt x="5" y="15"/>
                    </a:cubicBezTo>
                    <a:cubicBezTo>
                      <a:pt x="5" y="23"/>
                      <a:pt x="9" y="30"/>
                      <a:pt x="15" y="34"/>
                    </a:cubicBezTo>
                    <a:cubicBezTo>
                      <a:pt x="11" y="34"/>
                      <a:pt x="8" y="33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42"/>
                      <a:pt x="12" y="51"/>
                      <a:pt x="23" y="53"/>
                    </a:cubicBezTo>
                    <a:cubicBezTo>
                      <a:pt x="21" y="53"/>
                      <a:pt x="19" y="54"/>
                      <a:pt x="17" y="54"/>
                    </a:cubicBezTo>
                    <a:cubicBezTo>
                      <a:pt x="15" y="54"/>
                      <a:pt x="14" y="54"/>
                      <a:pt x="13" y="53"/>
                    </a:cubicBezTo>
                    <a:cubicBezTo>
                      <a:pt x="15" y="62"/>
                      <a:pt x="23" y="69"/>
                      <a:pt x="33" y="69"/>
                    </a:cubicBezTo>
                    <a:cubicBezTo>
                      <a:pt x="26" y="75"/>
                      <a:pt x="16" y="78"/>
                      <a:pt x="6" y="78"/>
                    </a:cubicBezTo>
                    <a:cubicBezTo>
                      <a:pt x="4" y="78"/>
                      <a:pt x="2" y="78"/>
                      <a:pt x="0" y="78"/>
                    </a:cubicBezTo>
                    <a:cubicBezTo>
                      <a:pt x="10" y="84"/>
                      <a:pt x="22" y="88"/>
                      <a:pt x="34" y="88"/>
                    </a:cubicBezTo>
                    <a:cubicBezTo>
                      <a:pt x="75" y="88"/>
                      <a:pt x="97" y="54"/>
                      <a:pt x="97" y="25"/>
                    </a:cubicBezTo>
                    <a:cubicBezTo>
                      <a:pt x="97" y="24"/>
                      <a:pt x="97" y="23"/>
                      <a:pt x="97" y="22"/>
                    </a:cubicBezTo>
                    <a:cubicBezTo>
                      <a:pt x="102" y="19"/>
                      <a:pt x="105" y="15"/>
                      <a:pt x="10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4" name="Freeform 213"/>
              <p:cNvSpPr/>
              <p:nvPr/>
            </p:nvSpPr>
            <p:spPr bwMode="auto">
              <a:xfrm>
                <a:off x="10315471" y="6398133"/>
                <a:ext cx="242709" cy="252495"/>
              </a:xfrm>
              <a:custGeom>
                <a:avLst/>
                <a:gdLst>
                  <a:gd name="T0" fmla="*/ 66 w 124"/>
                  <a:gd name="T1" fmla="*/ 0 h 129"/>
                  <a:gd name="T2" fmla="*/ 66 w 124"/>
                  <a:gd name="T3" fmla="*/ 59 h 129"/>
                  <a:gd name="T4" fmla="*/ 124 w 124"/>
                  <a:gd name="T5" fmla="*/ 0 h 129"/>
                  <a:gd name="T6" fmla="*/ 124 w 124"/>
                  <a:gd name="T7" fmla="*/ 129 h 129"/>
                  <a:gd name="T8" fmla="*/ 66 w 124"/>
                  <a:gd name="T9" fmla="*/ 70 h 129"/>
                  <a:gd name="T10" fmla="*/ 66 w 124"/>
                  <a:gd name="T11" fmla="*/ 129 h 129"/>
                  <a:gd name="T12" fmla="*/ 0 w 124"/>
                  <a:gd name="T13" fmla="*/ 64 h 129"/>
                  <a:gd name="T14" fmla="*/ 66 w 124"/>
                  <a:gd name="T1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29">
                    <a:moveTo>
                      <a:pt x="66" y="0"/>
                    </a:moveTo>
                    <a:lnTo>
                      <a:pt x="66" y="59"/>
                    </a:lnTo>
                    <a:lnTo>
                      <a:pt x="124" y="0"/>
                    </a:lnTo>
                    <a:lnTo>
                      <a:pt x="124" y="129"/>
                    </a:lnTo>
                    <a:lnTo>
                      <a:pt x="66" y="70"/>
                    </a:lnTo>
                    <a:lnTo>
                      <a:pt x="66" y="129"/>
                    </a:lnTo>
                    <a:lnTo>
                      <a:pt x="0" y="64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5" name="Freeform 214"/>
              <p:cNvSpPr>
                <a:spLocks noEditPoints="1"/>
              </p:cNvSpPr>
              <p:nvPr/>
            </p:nvSpPr>
            <p:spPr bwMode="auto">
              <a:xfrm>
                <a:off x="9877029" y="6449024"/>
                <a:ext cx="366021" cy="364063"/>
              </a:xfrm>
              <a:custGeom>
                <a:avLst/>
                <a:gdLst>
                  <a:gd name="T0" fmla="*/ 0 w 114"/>
                  <a:gd name="T1" fmla="*/ 83 h 114"/>
                  <a:gd name="T2" fmla="*/ 10 w 114"/>
                  <a:gd name="T3" fmla="*/ 93 h 114"/>
                  <a:gd name="T4" fmla="*/ 30 w 114"/>
                  <a:gd name="T5" fmla="*/ 73 h 114"/>
                  <a:gd name="T6" fmla="*/ 41 w 114"/>
                  <a:gd name="T7" fmla="*/ 84 h 114"/>
                  <a:gd name="T8" fmla="*/ 21 w 114"/>
                  <a:gd name="T9" fmla="*/ 104 h 114"/>
                  <a:gd name="T10" fmla="*/ 31 w 114"/>
                  <a:gd name="T11" fmla="*/ 114 h 114"/>
                  <a:gd name="T12" fmla="*/ 51 w 114"/>
                  <a:gd name="T13" fmla="*/ 94 h 114"/>
                  <a:gd name="T14" fmla="*/ 64 w 114"/>
                  <a:gd name="T15" fmla="*/ 107 h 114"/>
                  <a:gd name="T16" fmla="*/ 74 w 114"/>
                  <a:gd name="T17" fmla="*/ 97 h 114"/>
                  <a:gd name="T18" fmla="*/ 17 w 114"/>
                  <a:gd name="T19" fmla="*/ 40 h 114"/>
                  <a:gd name="T20" fmla="*/ 7 w 114"/>
                  <a:gd name="T21" fmla="*/ 50 h 114"/>
                  <a:gd name="T22" fmla="*/ 20 w 114"/>
                  <a:gd name="T23" fmla="*/ 63 h 114"/>
                  <a:gd name="T24" fmla="*/ 0 w 114"/>
                  <a:gd name="T25" fmla="*/ 83 h 114"/>
                  <a:gd name="T26" fmla="*/ 84 w 114"/>
                  <a:gd name="T27" fmla="*/ 30 h 114"/>
                  <a:gd name="T28" fmla="*/ 26 w 114"/>
                  <a:gd name="T29" fmla="*/ 39 h 114"/>
                  <a:gd name="T30" fmla="*/ 75 w 114"/>
                  <a:gd name="T31" fmla="*/ 88 h 114"/>
                  <a:gd name="T32" fmla="*/ 84 w 114"/>
                  <a:gd name="T33" fmla="*/ 30 h 114"/>
                  <a:gd name="T34" fmla="*/ 93 w 114"/>
                  <a:gd name="T35" fmla="*/ 35 h 114"/>
                  <a:gd name="T36" fmla="*/ 79 w 114"/>
                  <a:gd name="T37" fmla="*/ 21 h 114"/>
                  <a:gd name="T38" fmla="*/ 100 w 114"/>
                  <a:gd name="T39" fmla="*/ 0 h 114"/>
                  <a:gd name="T40" fmla="*/ 114 w 114"/>
                  <a:gd name="T41" fmla="*/ 14 h 114"/>
                  <a:gd name="T42" fmla="*/ 93 w 114"/>
                  <a:gd name="T43" fmla="*/ 3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" h="114">
                    <a:moveTo>
                      <a:pt x="0" y="83"/>
                    </a:moveTo>
                    <a:cubicBezTo>
                      <a:pt x="10" y="93"/>
                      <a:pt x="10" y="93"/>
                      <a:pt x="10" y="9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21" y="104"/>
                      <a:pt x="21" y="104"/>
                      <a:pt x="21" y="104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20" y="63"/>
                      <a:pt x="20" y="63"/>
                      <a:pt x="20" y="63"/>
                    </a:cubicBezTo>
                    <a:lnTo>
                      <a:pt x="0" y="83"/>
                    </a:lnTo>
                    <a:close/>
                    <a:moveTo>
                      <a:pt x="84" y="30"/>
                    </a:moveTo>
                    <a:cubicBezTo>
                      <a:pt x="65" y="12"/>
                      <a:pt x="41" y="26"/>
                      <a:pt x="26" y="39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88" y="73"/>
                      <a:pt x="102" y="49"/>
                      <a:pt x="84" y="30"/>
                    </a:cubicBezTo>
                    <a:close/>
                    <a:moveTo>
                      <a:pt x="93" y="35"/>
                    </a:moveTo>
                    <a:cubicBezTo>
                      <a:pt x="79" y="21"/>
                      <a:pt x="79" y="21"/>
                      <a:pt x="79" y="21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14" y="14"/>
                      <a:pt x="114" y="14"/>
                      <a:pt x="114" y="14"/>
                    </a:cubicBezTo>
                    <a:lnTo>
                      <a:pt x="9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6" name="Freeform 215"/>
              <p:cNvSpPr>
                <a:spLocks noEditPoints="1"/>
              </p:cNvSpPr>
              <p:nvPr/>
            </p:nvSpPr>
            <p:spPr bwMode="auto">
              <a:xfrm>
                <a:off x="8986444" y="6147595"/>
                <a:ext cx="366021" cy="358191"/>
              </a:xfrm>
              <a:custGeom>
                <a:avLst/>
                <a:gdLst>
                  <a:gd name="T0" fmla="*/ 110 w 115"/>
                  <a:gd name="T1" fmla="*/ 36 h 112"/>
                  <a:gd name="T2" fmla="*/ 86 w 115"/>
                  <a:gd name="T3" fmla="*/ 1 h 112"/>
                  <a:gd name="T4" fmla="*/ 86 w 115"/>
                  <a:gd name="T5" fmla="*/ 1 h 112"/>
                  <a:gd name="T6" fmla="*/ 77 w 115"/>
                  <a:gd name="T7" fmla="*/ 4 h 112"/>
                  <a:gd name="T8" fmla="*/ 32 w 115"/>
                  <a:gd name="T9" fmla="*/ 39 h 112"/>
                  <a:gd name="T10" fmla="*/ 36 w 115"/>
                  <a:gd name="T11" fmla="*/ 56 h 112"/>
                  <a:gd name="T12" fmla="*/ 42 w 115"/>
                  <a:gd name="T13" fmla="*/ 73 h 112"/>
                  <a:gd name="T14" fmla="*/ 98 w 115"/>
                  <a:gd name="T15" fmla="*/ 81 h 112"/>
                  <a:gd name="T16" fmla="*/ 106 w 115"/>
                  <a:gd name="T17" fmla="*/ 78 h 112"/>
                  <a:gd name="T18" fmla="*/ 106 w 115"/>
                  <a:gd name="T19" fmla="*/ 79 h 112"/>
                  <a:gd name="T20" fmla="*/ 110 w 115"/>
                  <a:gd name="T21" fmla="*/ 36 h 112"/>
                  <a:gd name="T22" fmla="*/ 102 w 115"/>
                  <a:gd name="T23" fmla="*/ 73 h 112"/>
                  <a:gd name="T24" fmla="*/ 99 w 115"/>
                  <a:gd name="T25" fmla="*/ 73 h 112"/>
                  <a:gd name="T26" fmla="*/ 93 w 115"/>
                  <a:gd name="T27" fmla="*/ 67 h 112"/>
                  <a:gd name="T28" fmla="*/ 83 w 115"/>
                  <a:gd name="T29" fmla="*/ 43 h 112"/>
                  <a:gd name="T30" fmla="*/ 80 w 115"/>
                  <a:gd name="T31" fmla="*/ 18 h 112"/>
                  <a:gd name="T32" fmla="*/ 82 w 115"/>
                  <a:gd name="T33" fmla="*/ 10 h 112"/>
                  <a:gd name="T34" fmla="*/ 84 w 115"/>
                  <a:gd name="T35" fmla="*/ 8 h 112"/>
                  <a:gd name="T36" fmla="*/ 87 w 115"/>
                  <a:gd name="T37" fmla="*/ 9 h 112"/>
                  <a:gd name="T38" fmla="*/ 93 w 115"/>
                  <a:gd name="T39" fmla="*/ 15 h 112"/>
                  <a:gd name="T40" fmla="*/ 103 w 115"/>
                  <a:gd name="T41" fmla="*/ 38 h 112"/>
                  <a:gd name="T42" fmla="*/ 106 w 115"/>
                  <a:gd name="T43" fmla="*/ 63 h 112"/>
                  <a:gd name="T44" fmla="*/ 104 w 115"/>
                  <a:gd name="T45" fmla="*/ 71 h 112"/>
                  <a:gd name="T46" fmla="*/ 102 w 115"/>
                  <a:gd name="T47" fmla="*/ 73 h 112"/>
                  <a:gd name="T48" fmla="*/ 28 w 115"/>
                  <a:gd name="T49" fmla="*/ 58 h 112"/>
                  <a:gd name="T50" fmla="*/ 25 w 115"/>
                  <a:gd name="T51" fmla="*/ 42 h 112"/>
                  <a:gd name="T52" fmla="*/ 11 w 115"/>
                  <a:gd name="T53" fmla="*/ 47 h 112"/>
                  <a:gd name="T54" fmla="*/ 4 w 115"/>
                  <a:gd name="T55" fmla="*/ 49 h 112"/>
                  <a:gd name="T56" fmla="*/ 0 w 115"/>
                  <a:gd name="T57" fmla="*/ 61 h 112"/>
                  <a:gd name="T58" fmla="*/ 3 w 115"/>
                  <a:gd name="T59" fmla="*/ 70 h 112"/>
                  <a:gd name="T60" fmla="*/ 11 w 115"/>
                  <a:gd name="T61" fmla="*/ 78 h 112"/>
                  <a:gd name="T62" fmla="*/ 19 w 115"/>
                  <a:gd name="T63" fmla="*/ 76 h 112"/>
                  <a:gd name="T64" fmla="*/ 34 w 115"/>
                  <a:gd name="T65" fmla="*/ 73 h 112"/>
                  <a:gd name="T66" fmla="*/ 28 w 115"/>
                  <a:gd name="T67" fmla="*/ 58 h 112"/>
                  <a:gd name="T68" fmla="*/ 47 w 115"/>
                  <a:gd name="T69" fmla="*/ 77 h 112"/>
                  <a:gd name="T70" fmla="*/ 32 w 115"/>
                  <a:gd name="T71" fmla="*/ 78 h 112"/>
                  <a:gd name="T72" fmla="*/ 50 w 115"/>
                  <a:gd name="T73" fmla="*/ 110 h 112"/>
                  <a:gd name="T74" fmla="*/ 54 w 115"/>
                  <a:gd name="T75" fmla="*/ 111 h 112"/>
                  <a:gd name="T76" fmla="*/ 66 w 115"/>
                  <a:gd name="T77" fmla="*/ 102 h 112"/>
                  <a:gd name="T78" fmla="*/ 66 w 115"/>
                  <a:gd name="T79" fmla="*/ 98 h 112"/>
                  <a:gd name="T80" fmla="*/ 47 w 115"/>
                  <a:gd name="T81" fmla="*/ 77 h 112"/>
                  <a:gd name="T82" fmla="*/ 96 w 115"/>
                  <a:gd name="T83" fmla="*/ 53 h 112"/>
                  <a:gd name="T84" fmla="*/ 95 w 115"/>
                  <a:gd name="T85" fmla="*/ 53 h 112"/>
                  <a:gd name="T86" fmla="*/ 93 w 115"/>
                  <a:gd name="T87" fmla="*/ 51 h 112"/>
                  <a:gd name="T88" fmla="*/ 89 w 115"/>
                  <a:gd name="T89" fmla="*/ 42 h 112"/>
                  <a:gd name="T90" fmla="*/ 88 w 115"/>
                  <a:gd name="T91" fmla="*/ 32 h 112"/>
                  <a:gd name="T92" fmla="*/ 89 w 115"/>
                  <a:gd name="T93" fmla="*/ 29 h 112"/>
                  <a:gd name="T94" fmla="*/ 90 w 115"/>
                  <a:gd name="T95" fmla="*/ 28 h 112"/>
                  <a:gd name="T96" fmla="*/ 91 w 115"/>
                  <a:gd name="T97" fmla="*/ 29 h 112"/>
                  <a:gd name="T98" fmla="*/ 93 w 115"/>
                  <a:gd name="T99" fmla="*/ 31 h 112"/>
                  <a:gd name="T100" fmla="*/ 97 w 115"/>
                  <a:gd name="T101" fmla="*/ 40 h 112"/>
                  <a:gd name="T102" fmla="*/ 98 w 115"/>
                  <a:gd name="T103" fmla="*/ 49 h 112"/>
                  <a:gd name="T104" fmla="*/ 97 w 115"/>
                  <a:gd name="T105" fmla="*/ 52 h 112"/>
                  <a:gd name="T106" fmla="*/ 96 w 115"/>
                  <a:gd name="T107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" h="112">
                    <a:moveTo>
                      <a:pt x="110" y="36"/>
                    </a:moveTo>
                    <a:cubicBezTo>
                      <a:pt x="104" y="15"/>
                      <a:pt x="93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60" y="25"/>
                      <a:pt x="32" y="39"/>
                    </a:cubicBezTo>
                    <a:cubicBezTo>
                      <a:pt x="33" y="44"/>
                      <a:pt x="34" y="50"/>
                      <a:pt x="36" y="56"/>
                    </a:cubicBezTo>
                    <a:cubicBezTo>
                      <a:pt x="37" y="63"/>
                      <a:pt x="39" y="68"/>
                      <a:pt x="42" y="73"/>
                    </a:cubicBezTo>
                    <a:cubicBezTo>
                      <a:pt x="73" y="71"/>
                      <a:pt x="98" y="81"/>
                      <a:pt x="98" y="81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6" y="78"/>
                      <a:pt x="106" y="79"/>
                      <a:pt x="106" y="79"/>
                    </a:cubicBezTo>
                    <a:cubicBezTo>
                      <a:pt x="114" y="76"/>
                      <a:pt x="115" y="57"/>
                      <a:pt x="110" y="36"/>
                    </a:cubicBezTo>
                    <a:close/>
                    <a:moveTo>
                      <a:pt x="102" y="73"/>
                    </a:moveTo>
                    <a:cubicBezTo>
                      <a:pt x="101" y="74"/>
                      <a:pt x="99" y="73"/>
                      <a:pt x="99" y="73"/>
                    </a:cubicBezTo>
                    <a:cubicBezTo>
                      <a:pt x="97" y="71"/>
                      <a:pt x="95" y="69"/>
                      <a:pt x="93" y="67"/>
                    </a:cubicBezTo>
                    <a:cubicBezTo>
                      <a:pt x="89" y="61"/>
                      <a:pt x="85" y="53"/>
                      <a:pt x="83" y="43"/>
                    </a:cubicBezTo>
                    <a:cubicBezTo>
                      <a:pt x="80" y="34"/>
                      <a:pt x="79" y="25"/>
                      <a:pt x="80" y="18"/>
                    </a:cubicBezTo>
                    <a:cubicBezTo>
                      <a:pt x="80" y="15"/>
                      <a:pt x="81" y="12"/>
                      <a:pt x="82" y="10"/>
                    </a:cubicBezTo>
                    <a:cubicBezTo>
                      <a:pt x="82" y="10"/>
                      <a:pt x="83" y="8"/>
                      <a:pt x="84" y="8"/>
                    </a:cubicBezTo>
                    <a:cubicBezTo>
                      <a:pt x="85" y="8"/>
                      <a:pt x="87" y="9"/>
                      <a:pt x="87" y="9"/>
                    </a:cubicBezTo>
                    <a:cubicBezTo>
                      <a:pt x="89" y="10"/>
                      <a:pt x="91" y="12"/>
                      <a:pt x="93" y="15"/>
                    </a:cubicBezTo>
                    <a:cubicBezTo>
                      <a:pt x="97" y="20"/>
                      <a:pt x="101" y="29"/>
                      <a:pt x="103" y="38"/>
                    </a:cubicBezTo>
                    <a:cubicBezTo>
                      <a:pt x="106" y="47"/>
                      <a:pt x="107" y="56"/>
                      <a:pt x="106" y="63"/>
                    </a:cubicBezTo>
                    <a:cubicBezTo>
                      <a:pt x="105" y="67"/>
                      <a:pt x="105" y="69"/>
                      <a:pt x="104" y="71"/>
                    </a:cubicBezTo>
                    <a:cubicBezTo>
                      <a:pt x="103" y="72"/>
                      <a:pt x="103" y="73"/>
                      <a:pt x="102" y="73"/>
                    </a:cubicBezTo>
                    <a:close/>
                    <a:moveTo>
                      <a:pt x="28" y="58"/>
                    </a:moveTo>
                    <a:cubicBezTo>
                      <a:pt x="27" y="53"/>
                      <a:pt x="26" y="47"/>
                      <a:pt x="25" y="42"/>
                    </a:cubicBezTo>
                    <a:cubicBezTo>
                      <a:pt x="20" y="44"/>
                      <a:pt x="16" y="46"/>
                      <a:pt x="11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8"/>
                      <a:pt x="11" y="78"/>
                      <a:pt x="19" y="76"/>
                    </a:cubicBezTo>
                    <a:cubicBezTo>
                      <a:pt x="24" y="75"/>
                      <a:pt x="28" y="74"/>
                      <a:pt x="34" y="73"/>
                    </a:cubicBezTo>
                    <a:cubicBezTo>
                      <a:pt x="32" y="69"/>
                      <a:pt x="30" y="64"/>
                      <a:pt x="28" y="58"/>
                    </a:cubicBezTo>
                    <a:close/>
                    <a:moveTo>
                      <a:pt x="47" y="77"/>
                    </a:moveTo>
                    <a:cubicBezTo>
                      <a:pt x="32" y="78"/>
                      <a:pt x="32" y="78"/>
                      <a:pt x="32" y="78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2"/>
                      <a:pt x="53" y="112"/>
                      <a:pt x="54" y="111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1"/>
                      <a:pt x="67" y="99"/>
                      <a:pt x="66" y="98"/>
                    </a:cubicBezTo>
                    <a:lnTo>
                      <a:pt x="47" y="77"/>
                    </a:lnTo>
                    <a:close/>
                    <a:moveTo>
                      <a:pt x="96" y="53"/>
                    </a:moveTo>
                    <a:cubicBezTo>
                      <a:pt x="96" y="53"/>
                      <a:pt x="95" y="53"/>
                      <a:pt x="95" y="53"/>
                    </a:cubicBezTo>
                    <a:cubicBezTo>
                      <a:pt x="94" y="53"/>
                      <a:pt x="94" y="52"/>
                      <a:pt x="93" y="51"/>
                    </a:cubicBezTo>
                    <a:cubicBezTo>
                      <a:pt x="91" y="49"/>
                      <a:pt x="90" y="45"/>
                      <a:pt x="89" y="42"/>
                    </a:cubicBezTo>
                    <a:cubicBezTo>
                      <a:pt x="88" y="38"/>
                      <a:pt x="88" y="35"/>
                      <a:pt x="88" y="32"/>
                    </a:cubicBezTo>
                    <a:cubicBezTo>
                      <a:pt x="88" y="31"/>
                      <a:pt x="88" y="30"/>
                      <a:pt x="89" y="29"/>
                    </a:cubicBezTo>
                    <a:cubicBezTo>
                      <a:pt x="89" y="29"/>
                      <a:pt x="89" y="28"/>
                      <a:pt x="90" y="28"/>
                    </a:cubicBezTo>
                    <a:cubicBezTo>
                      <a:pt x="90" y="28"/>
                      <a:pt x="90" y="28"/>
                      <a:pt x="91" y="29"/>
                    </a:cubicBezTo>
                    <a:cubicBezTo>
                      <a:pt x="91" y="29"/>
                      <a:pt x="92" y="30"/>
                      <a:pt x="93" y="31"/>
                    </a:cubicBezTo>
                    <a:cubicBezTo>
                      <a:pt x="94" y="33"/>
                      <a:pt x="96" y="36"/>
                      <a:pt x="97" y="40"/>
                    </a:cubicBezTo>
                    <a:cubicBezTo>
                      <a:pt x="98" y="43"/>
                      <a:pt x="98" y="47"/>
                      <a:pt x="98" y="49"/>
                    </a:cubicBezTo>
                    <a:cubicBezTo>
                      <a:pt x="98" y="51"/>
                      <a:pt x="98" y="52"/>
                      <a:pt x="97" y="52"/>
                    </a:cubicBezTo>
                    <a:cubicBezTo>
                      <a:pt x="97" y="53"/>
                      <a:pt x="97" y="53"/>
                      <a:pt x="9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7" name="Freeform 216"/>
              <p:cNvSpPr>
                <a:spLocks noEditPoints="1"/>
              </p:cNvSpPr>
              <p:nvPr/>
            </p:nvSpPr>
            <p:spPr bwMode="auto">
              <a:xfrm>
                <a:off x="9420971" y="6157383"/>
                <a:ext cx="334704" cy="336661"/>
              </a:xfrm>
              <a:custGeom>
                <a:avLst/>
                <a:gdLst>
                  <a:gd name="T0" fmla="*/ 100 w 105"/>
                  <a:gd name="T1" fmla="*/ 29 h 105"/>
                  <a:gd name="T2" fmla="*/ 71 w 105"/>
                  <a:gd name="T3" fmla="*/ 26 h 105"/>
                  <a:gd name="T4" fmla="*/ 88 w 105"/>
                  <a:gd name="T5" fmla="*/ 9 h 105"/>
                  <a:gd name="T6" fmla="*/ 82 w 105"/>
                  <a:gd name="T7" fmla="*/ 3 h 105"/>
                  <a:gd name="T8" fmla="*/ 59 w 105"/>
                  <a:gd name="T9" fmla="*/ 26 h 105"/>
                  <a:gd name="T10" fmla="*/ 52 w 105"/>
                  <a:gd name="T11" fmla="*/ 26 h 105"/>
                  <a:gd name="T12" fmla="*/ 52 w 105"/>
                  <a:gd name="T13" fmla="*/ 26 h 105"/>
                  <a:gd name="T14" fmla="*/ 26 w 105"/>
                  <a:gd name="T15" fmla="*/ 0 h 105"/>
                  <a:gd name="T16" fmla="*/ 19 w 105"/>
                  <a:gd name="T17" fmla="*/ 6 h 105"/>
                  <a:gd name="T18" fmla="*/ 39 w 105"/>
                  <a:gd name="T19" fmla="*/ 26 h 105"/>
                  <a:gd name="T20" fmla="*/ 4 w 105"/>
                  <a:gd name="T21" fmla="*/ 29 h 105"/>
                  <a:gd name="T22" fmla="*/ 0 w 105"/>
                  <a:gd name="T23" fmla="*/ 65 h 105"/>
                  <a:gd name="T24" fmla="*/ 4 w 105"/>
                  <a:gd name="T25" fmla="*/ 101 h 105"/>
                  <a:gd name="T26" fmla="*/ 52 w 105"/>
                  <a:gd name="T27" fmla="*/ 105 h 105"/>
                  <a:gd name="T28" fmla="*/ 100 w 105"/>
                  <a:gd name="T29" fmla="*/ 101 h 105"/>
                  <a:gd name="T30" fmla="*/ 105 w 105"/>
                  <a:gd name="T31" fmla="*/ 65 h 105"/>
                  <a:gd name="T32" fmla="*/ 100 w 105"/>
                  <a:gd name="T33" fmla="*/ 29 h 105"/>
                  <a:gd name="T34" fmla="*/ 88 w 105"/>
                  <a:gd name="T35" fmla="*/ 89 h 105"/>
                  <a:gd name="T36" fmla="*/ 52 w 105"/>
                  <a:gd name="T37" fmla="*/ 92 h 105"/>
                  <a:gd name="T38" fmla="*/ 16 w 105"/>
                  <a:gd name="T39" fmla="*/ 89 h 105"/>
                  <a:gd name="T40" fmla="*/ 13 w 105"/>
                  <a:gd name="T41" fmla="*/ 65 h 105"/>
                  <a:gd name="T42" fmla="*/ 16 w 105"/>
                  <a:gd name="T43" fmla="*/ 41 h 105"/>
                  <a:gd name="T44" fmla="*/ 52 w 105"/>
                  <a:gd name="T45" fmla="*/ 39 h 105"/>
                  <a:gd name="T46" fmla="*/ 88 w 105"/>
                  <a:gd name="T47" fmla="*/ 41 h 105"/>
                  <a:gd name="T48" fmla="*/ 92 w 105"/>
                  <a:gd name="T49" fmla="*/ 65 h 105"/>
                  <a:gd name="T50" fmla="*/ 88 w 105"/>
                  <a:gd name="T51" fmla="*/ 8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5" h="105">
                    <a:moveTo>
                      <a:pt x="100" y="29"/>
                    </a:moveTo>
                    <a:cubicBezTo>
                      <a:pt x="91" y="28"/>
                      <a:pt x="82" y="27"/>
                      <a:pt x="71" y="26"/>
                    </a:cubicBezTo>
                    <a:cubicBezTo>
                      <a:pt x="88" y="9"/>
                      <a:pt x="88" y="9"/>
                      <a:pt x="88" y="9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7" y="26"/>
                      <a:pt x="54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27" y="27"/>
                      <a:pt x="15" y="28"/>
                      <a:pt x="4" y="29"/>
                    </a:cubicBezTo>
                    <a:cubicBezTo>
                      <a:pt x="1" y="40"/>
                      <a:pt x="0" y="52"/>
                      <a:pt x="0" y="65"/>
                    </a:cubicBezTo>
                    <a:cubicBezTo>
                      <a:pt x="0" y="78"/>
                      <a:pt x="1" y="90"/>
                      <a:pt x="4" y="101"/>
                    </a:cubicBezTo>
                    <a:cubicBezTo>
                      <a:pt x="19" y="104"/>
                      <a:pt x="35" y="105"/>
                      <a:pt x="52" y="105"/>
                    </a:cubicBezTo>
                    <a:cubicBezTo>
                      <a:pt x="69" y="105"/>
                      <a:pt x="86" y="104"/>
                      <a:pt x="100" y="101"/>
                    </a:cubicBezTo>
                    <a:cubicBezTo>
                      <a:pt x="103" y="90"/>
                      <a:pt x="105" y="78"/>
                      <a:pt x="105" y="65"/>
                    </a:cubicBezTo>
                    <a:cubicBezTo>
                      <a:pt x="105" y="52"/>
                      <a:pt x="103" y="40"/>
                      <a:pt x="100" y="29"/>
                    </a:cubicBezTo>
                    <a:close/>
                    <a:moveTo>
                      <a:pt x="88" y="89"/>
                    </a:moveTo>
                    <a:cubicBezTo>
                      <a:pt x="77" y="91"/>
                      <a:pt x="65" y="92"/>
                      <a:pt x="52" y="92"/>
                    </a:cubicBezTo>
                    <a:cubicBezTo>
                      <a:pt x="39" y="92"/>
                      <a:pt x="27" y="91"/>
                      <a:pt x="16" y="89"/>
                    </a:cubicBezTo>
                    <a:cubicBezTo>
                      <a:pt x="14" y="82"/>
                      <a:pt x="13" y="74"/>
                      <a:pt x="13" y="65"/>
                    </a:cubicBezTo>
                    <a:cubicBezTo>
                      <a:pt x="13" y="57"/>
                      <a:pt x="14" y="49"/>
                      <a:pt x="16" y="41"/>
                    </a:cubicBezTo>
                    <a:cubicBezTo>
                      <a:pt x="27" y="40"/>
                      <a:pt x="39" y="39"/>
                      <a:pt x="52" y="39"/>
                    </a:cubicBezTo>
                    <a:cubicBezTo>
                      <a:pt x="65" y="39"/>
                      <a:pt x="77" y="40"/>
                      <a:pt x="88" y="41"/>
                    </a:cubicBezTo>
                    <a:cubicBezTo>
                      <a:pt x="90" y="49"/>
                      <a:pt x="92" y="57"/>
                      <a:pt x="92" y="65"/>
                    </a:cubicBezTo>
                    <a:cubicBezTo>
                      <a:pt x="92" y="74"/>
                      <a:pt x="90" y="82"/>
                      <a:pt x="8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8" name="Freeform 217"/>
              <p:cNvSpPr/>
              <p:nvPr/>
            </p:nvSpPr>
            <p:spPr bwMode="auto">
              <a:xfrm>
                <a:off x="9372038" y="6560592"/>
                <a:ext cx="409082" cy="230965"/>
              </a:xfrm>
              <a:custGeom>
                <a:avLst/>
                <a:gdLst>
                  <a:gd name="T0" fmla="*/ 128 w 128"/>
                  <a:gd name="T1" fmla="*/ 50 h 72"/>
                  <a:gd name="T2" fmla="*/ 112 w 128"/>
                  <a:gd name="T3" fmla="*/ 29 h 72"/>
                  <a:gd name="T4" fmla="*/ 82 w 128"/>
                  <a:gd name="T5" fmla="*/ 0 h 72"/>
                  <a:gd name="T6" fmla="*/ 58 w 128"/>
                  <a:gd name="T7" fmla="*/ 11 h 72"/>
                  <a:gd name="T8" fmla="*/ 45 w 128"/>
                  <a:gd name="T9" fmla="*/ 4 h 72"/>
                  <a:gd name="T10" fmla="*/ 29 w 128"/>
                  <a:gd name="T11" fmla="*/ 21 h 72"/>
                  <a:gd name="T12" fmla="*/ 29 w 128"/>
                  <a:gd name="T13" fmla="*/ 23 h 72"/>
                  <a:gd name="T14" fmla="*/ 24 w 128"/>
                  <a:gd name="T15" fmla="*/ 23 h 72"/>
                  <a:gd name="T16" fmla="*/ 0 w 128"/>
                  <a:gd name="T17" fmla="*/ 47 h 72"/>
                  <a:gd name="T18" fmla="*/ 24 w 128"/>
                  <a:gd name="T19" fmla="*/ 72 h 72"/>
                  <a:gd name="T20" fmla="*/ 106 w 128"/>
                  <a:gd name="T21" fmla="*/ 72 h 72"/>
                  <a:gd name="T22" fmla="*/ 106 w 128"/>
                  <a:gd name="T23" fmla="*/ 72 h 72"/>
                  <a:gd name="T24" fmla="*/ 128 w 128"/>
                  <a:gd name="T2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8" h="72">
                    <a:moveTo>
                      <a:pt x="128" y="50"/>
                    </a:moveTo>
                    <a:cubicBezTo>
                      <a:pt x="128" y="39"/>
                      <a:pt x="121" y="31"/>
                      <a:pt x="112" y="29"/>
                    </a:cubicBezTo>
                    <a:cubicBezTo>
                      <a:pt x="111" y="12"/>
                      <a:pt x="98" y="0"/>
                      <a:pt x="82" y="0"/>
                    </a:cubicBezTo>
                    <a:cubicBezTo>
                      <a:pt x="72" y="0"/>
                      <a:pt x="64" y="4"/>
                      <a:pt x="58" y="11"/>
                    </a:cubicBezTo>
                    <a:cubicBezTo>
                      <a:pt x="55" y="7"/>
                      <a:pt x="51" y="4"/>
                      <a:pt x="45" y="4"/>
                    </a:cubicBezTo>
                    <a:cubicBezTo>
                      <a:pt x="36" y="4"/>
                      <a:pt x="29" y="12"/>
                      <a:pt x="29" y="21"/>
                    </a:cubicBezTo>
                    <a:cubicBezTo>
                      <a:pt x="29" y="22"/>
                      <a:pt x="29" y="23"/>
                      <a:pt x="29" y="23"/>
                    </a:cubicBezTo>
                    <a:cubicBezTo>
                      <a:pt x="27" y="23"/>
                      <a:pt x="26" y="23"/>
                      <a:pt x="24" y="23"/>
                    </a:cubicBezTo>
                    <a:cubicBezTo>
                      <a:pt x="11" y="23"/>
                      <a:pt x="0" y="34"/>
                      <a:pt x="0" y="47"/>
                    </a:cubicBezTo>
                    <a:cubicBezTo>
                      <a:pt x="0" y="61"/>
                      <a:pt x="11" y="72"/>
                      <a:pt x="24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18" y="71"/>
                      <a:pt x="128" y="62"/>
                      <a:pt x="128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9" name="Freeform 218"/>
              <p:cNvSpPr>
                <a:spLocks noEditPoints="1"/>
              </p:cNvSpPr>
              <p:nvPr/>
            </p:nvSpPr>
            <p:spPr bwMode="auto">
              <a:xfrm>
                <a:off x="8992317" y="6560592"/>
                <a:ext cx="281855" cy="230965"/>
              </a:xfrm>
              <a:custGeom>
                <a:avLst/>
                <a:gdLst>
                  <a:gd name="T0" fmla="*/ 0 w 88"/>
                  <a:gd name="T1" fmla="*/ 0 h 72"/>
                  <a:gd name="T2" fmla="*/ 0 w 88"/>
                  <a:gd name="T3" fmla="*/ 72 h 72"/>
                  <a:gd name="T4" fmla="*/ 88 w 88"/>
                  <a:gd name="T5" fmla="*/ 72 h 72"/>
                  <a:gd name="T6" fmla="*/ 88 w 88"/>
                  <a:gd name="T7" fmla="*/ 0 h 72"/>
                  <a:gd name="T8" fmla="*/ 0 w 88"/>
                  <a:gd name="T9" fmla="*/ 0 h 72"/>
                  <a:gd name="T10" fmla="*/ 83 w 88"/>
                  <a:gd name="T11" fmla="*/ 66 h 72"/>
                  <a:gd name="T12" fmla="*/ 5 w 88"/>
                  <a:gd name="T13" fmla="*/ 66 h 72"/>
                  <a:gd name="T14" fmla="*/ 5 w 88"/>
                  <a:gd name="T15" fmla="*/ 5 h 72"/>
                  <a:gd name="T16" fmla="*/ 83 w 88"/>
                  <a:gd name="T17" fmla="*/ 5 h 72"/>
                  <a:gd name="T18" fmla="*/ 83 w 88"/>
                  <a:gd name="T19" fmla="*/ 66 h 72"/>
                  <a:gd name="T20" fmla="*/ 61 w 88"/>
                  <a:gd name="T21" fmla="*/ 19 h 72"/>
                  <a:gd name="T22" fmla="*/ 69 w 88"/>
                  <a:gd name="T23" fmla="*/ 27 h 72"/>
                  <a:gd name="T24" fmla="*/ 77 w 88"/>
                  <a:gd name="T25" fmla="*/ 19 h 72"/>
                  <a:gd name="T26" fmla="*/ 69 w 88"/>
                  <a:gd name="T27" fmla="*/ 11 h 72"/>
                  <a:gd name="T28" fmla="*/ 61 w 88"/>
                  <a:gd name="T29" fmla="*/ 19 h 72"/>
                  <a:gd name="T30" fmla="*/ 77 w 88"/>
                  <a:gd name="T31" fmla="*/ 60 h 72"/>
                  <a:gd name="T32" fmla="*/ 11 w 88"/>
                  <a:gd name="T33" fmla="*/ 60 h 72"/>
                  <a:gd name="T34" fmla="*/ 27 w 88"/>
                  <a:gd name="T35" fmla="*/ 16 h 72"/>
                  <a:gd name="T36" fmla="*/ 50 w 88"/>
                  <a:gd name="T37" fmla="*/ 44 h 72"/>
                  <a:gd name="T38" fmla="*/ 61 w 88"/>
                  <a:gd name="T39" fmla="*/ 36 h 72"/>
                  <a:gd name="T40" fmla="*/ 77 w 88"/>
                  <a:gd name="T4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72">
                    <a:moveTo>
                      <a:pt x="0" y="0"/>
                    </a:moveTo>
                    <a:cubicBezTo>
                      <a:pt x="0" y="72"/>
                      <a:pt x="0" y="72"/>
                      <a:pt x="0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0"/>
                      <a:pt x="88" y="0"/>
                      <a:pt x="88" y="0"/>
                    </a:cubicBezTo>
                    <a:lnTo>
                      <a:pt x="0" y="0"/>
                    </a:lnTo>
                    <a:close/>
                    <a:moveTo>
                      <a:pt x="83" y="66"/>
                    </a:moveTo>
                    <a:cubicBezTo>
                      <a:pt x="5" y="66"/>
                      <a:pt x="5" y="66"/>
                      <a:pt x="5" y="6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3" y="5"/>
                      <a:pt x="83" y="5"/>
                      <a:pt x="83" y="5"/>
                    </a:cubicBezTo>
                    <a:lnTo>
                      <a:pt x="83" y="66"/>
                    </a:lnTo>
                    <a:close/>
                    <a:moveTo>
                      <a:pt x="61" y="19"/>
                    </a:moveTo>
                    <a:cubicBezTo>
                      <a:pt x="61" y="24"/>
                      <a:pt x="64" y="27"/>
                      <a:pt x="69" y="27"/>
                    </a:cubicBezTo>
                    <a:cubicBezTo>
                      <a:pt x="74" y="27"/>
                      <a:pt x="77" y="24"/>
                      <a:pt x="77" y="19"/>
                    </a:cubicBezTo>
                    <a:cubicBezTo>
                      <a:pt x="77" y="14"/>
                      <a:pt x="74" y="11"/>
                      <a:pt x="69" y="11"/>
                    </a:cubicBezTo>
                    <a:cubicBezTo>
                      <a:pt x="64" y="11"/>
                      <a:pt x="61" y="14"/>
                      <a:pt x="61" y="19"/>
                    </a:cubicBezTo>
                    <a:close/>
                    <a:moveTo>
                      <a:pt x="77" y="60"/>
                    </a:moveTo>
                    <a:cubicBezTo>
                      <a:pt x="11" y="60"/>
                      <a:pt x="11" y="60"/>
                      <a:pt x="11" y="60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61" y="36"/>
                      <a:pt x="61" y="36"/>
                      <a:pt x="61" y="36"/>
                    </a:cubicBezTo>
                    <a:lnTo>
                      <a:pt x="77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0" name="Freeform 219"/>
              <p:cNvSpPr>
                <a:spLocks noEditPoints="1"/>
              </p:cNvSpPr>
              <p:nvPr/>
            </p:nvSpPr>
            <p:spPr bwMode="auto">
              <a:xfrm>
                <a:off x="8583234" y="6505787"/>
                <a:ext cx="272069" cy="275983"/>
              </a:xfrm>
              <a:custGeom>
                <a:avLst/>
                <a:gdLst>
                  <a:gd name="T0" fmla="*/ 57 w 85"/>
                  <a:gd name="T1" fmla="*/ 59 h 86"/>
                  <a:gd name="T2" fmla="*/ 82 w 85"/>
                  <a:gd name="T3" fmla="*/ 47 h 86"/>
                  <a:gd name="T4" fmla="*/ 82 w 85"/>
                  <a:gd name="T5" fmla="*/ 59 h 86"/>
                  <a:gd name="T6" fmla="*/ 66 w 85"/>
                  <a:gd name="T7" fmla="*/ 67 h 86"/>
                  <a:gd name="T8" fmla="*/ 59 w 85"/>
                  <a:gd name="T9" fmla="*/ 84 h 86"/>
                  <a:gd name="T10" fmla="*/ 47 w 85"/>
                  <a:gd name="T11" fmla="*/ 84 h 86"/>
                  <a:gd name="T12" fmla="*/ 57 w 85"/>
                  <a:gd name="T13" fmla="*/ 59 h 86"/>
                  <a:gd name="T14" fmla="*/ 24 w 85"/>
                  <a:gd name="T15" fmla="*/ 85 h 86"/>
                  <a:gd name="T16" fmla="*/ 39 w 85"/>
                  <a:gd name="T17" fmla="*/ 42 h 86"/>
                  <a:gd name="T18" fmla="*/ 81 w 85"/>
                  <a:gd name="T19" fmla="*/ 23 h 86"/>
                  <a:gd name="T20" fmla="*/ 81 w 85"/>
                  <a:gd name="T21" fmla="*/ 35 h 86"/>
                  <a:gd name="T22" fmla="*/ 81 w 85"/>
                  <a:gd name="T23" fmla="*/ 35 h 86"/>
                  <a:gd name="T24" fmla="*/ 48 w 85"/>
                  <a:gd name="T25" fmla="*/ 51 h 86"/>
                  <a:gd name="T26" fmla="*/ 36 w 85"/>
                  <a:gd name="T27" fmla="*/ 85 h 86"/>
                  <a:gd name="T28" fmla="*/ 24 w 85"/>
                  <a:gd name="T29" fmla="*/ 85 h 86"/>
                  <a:gd name="T30" fmla="*/ 49 w 85"/>
                  <a:gd name="T31" fmla="*/ 7 h 86"/>
                  <a:gd name="T32" fmla="*/ 80 w 85"/>
                  <a:gd name="T33" fmla="*/ 0 h 86"/>
                  <a:gd name="T34" fmla="*/ 80 w 85"/>
                  <a:gd name="T35" fmla="*/ 0 h 86"/>
                  <a:gd name="T36" fmla="*/ 80 w 85"/>
                  <a:gd name="T37" fmla="*/ 12 h 86"/>
                  <a:gd name="T38" fmla="*/ 31 w 85"/>
                  <a:gd name="T39" fmla="*/ 34 h 86"/>
                  <a:gd name="T40" fmla="*/ 12 w 85"/>
                  <a:gd name="T41" fmla="*/ 86 h 86"/>
                  <a:gd name="T42" fmla="*/ 0 w 85"/>
                  <a:gd name="T43" fmla="*/ 86 h 86"/>
                  <a:gd name="T44" fmla="*/ 5 w 85"/>
                  <a:gd name="T45" fmla="*/ 55 h 86"/>
                  <a:gd name="T46" fmla="*/ 22 w 85"/>
                  <a:gd name="T47" fmla="*/ 26 h 86"/>
                  <a:gd name="T48" fmla="*/ 49 w 85"/>
                  <a:gd name="T49" fmla="*/ 7 h 86"/>
                  <a:gd name="T50" fmla="*/ 75 w 85"/>
                  <a:gd name="T51" fmla="*/ 83 h 86"/>
                  <a:gd name="T52" fmla="*/ 83 w 85"/>
                  <a:gd name="T53" fmla="*/ 83 h 86"/>
                  <a:gd name="T54" fmla="*/ 83 w 85"/>
                  <a:gd name="T55" fmla="*/ 74 h 86"/>
                  <a:gd name="T56" fmla="*/ 74 w 85"/>
                  <a:gd name="T57" fmla="*/ 75 h 86"/>
                  <a:gd name="T58" fmla="*/ 75 w 85"/>
                  <a:gd name="T5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86">
                    <a:moveTo>
                      <a:pt x="57" y="59"/>
                    </a:moveTo>
                    <a:cubicBezTo>
                      <a:pt x="64" y="51"/>
                      <a:pt x="73" y="48"/>
                      <a:pt x="82" y="47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76" y="59"/>
                      <a:pt x="70" y="62"/>
                      <a:pt x="66" y="67"/>
                    </a:cubicBezTo>
                    <a:cubicBezTo>
                      <a:pt x="61" y="71"/>
                      <a:pt x="59" y="78"/>
                      <a:pt x="59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75"/>
                      <a:pt x="50" y="66"/>
                      <a:pt x="57" y="59"/>
                    </a:cubicBezTo>
                    <a:close/>
                    <a:moveTo>
                      <a:pt x="24" y="85"/>
                    </a:moveTo>
                    <a:cubicBezTo>
                      <a:pt x="23" y="69"/>
                      <a:pt x="29" y="54"/>
                      <a:pt x="39" y="42"/>
                    </a:cubicBezTo>
                    <a:cubicBezTo>
                      <a:pt x="50" y="31"/>
                      <a:pt x="65" y="24"/>
                      <a:pt x="81" y="2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9" y="36"/>
                      <a:pt x="57" y="41"/>
                      <a:pt x="48" y="51"/>
                    </a:cubicBezTo>
                    <a:cubicBezTo>
                      <a:pt x="40" y="60"/>
                      <a:pt x="35" y="72"/>
                      <a:pt x="36" y="85"/>
                    </a:cubicBezTo>
                    <a:lnTo>
                      <a:pt x="24" y="85"/>
                    </a:lnTo>
                    <a:close/>
                    <a:moveTo>
                      <a:pt x="49" y="7"/>
                    </a:moveTo>
                    <a:cubicBezTo>
                      <a:pt x="59" y="3"/>
                      <a:pt x="69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61" y="12"/>
                      <a:pt x="44" y="20"/>
                      <a:pt x="31" y="34"/>
                    </a:cubicBezTo>
                    <a:cubicBezTo>
                      <a:pt x="18" y="48"/>
                      <a:pt x="11" y="67"/>
                      <a:pt x="12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75"/>
                      <a:pt x="1" y="65"/>
                      <a:pt x="5" y="55"/>
                    </a:cubicBezTo>
                    <a:cubicBezTo>
                      <a:pt x="9" y="44"/>
                      <a:pt x="14" y="35"/>
                      <a:pt x="22" y="26"/>
                    </a:cubicBezTo>
                    <a:cubicBezTo>
                      <a:pt x="30" y="18"/>
                      <a:pt x="39" y="12"/>
                      <a:pt x="49" y="7"/>
                    </a:cubicBezTo>
                    <a:close/>
                    <a:moveTo>
                      <a:pt x="75" y="83"/>
                    </a:moveTo>
                    <a:cubicBezTo>
                      <a:pt x="77" y="85"/>
                      <a:pt x="81" y="85"/>
                      <a:pt x="83" y="83"/>
                    </a:cubicBezTo>
                    <a:cubicBezTo>
                      <a:pt x="85" y="80"/>
                      <a:pt x="85" y="77"/>
                      <a:pt x="83" y="74"/>
                    </a:cubicBezTo>
                    <a:cubicBezTo>
                      <a:pt x="80" y="72"/>
                      <a:pt x="77" y="72"/>
                      <a:pt x="74" y="75"/>
                    </a:cubicBezTo>
                    <a:cubicBezTo>
                      <a:pt x="72" y="77"/>
                      <a:pt x="72" y="81"/>
                      <a:pt x="7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8" name="Freeform 227"/>
              <p:cNvSpPr>
                <a:spLocks noEditPoints="1"/>
              </p:cNvSpPr>
              <p:nvPr/>
            </p:nvSpPr>
            <p:spPr bwMode="auto">
              <a:xfrm>
                <a:off x="7782165" y="3068712"/>
                <a:ext cx="230965" cy="227050"/>
              </a:xfrm>
              <a:custGeom>
                <a:avLst/>
                <a:gdLst>
                  <a:gd name="T0" fmla="*/ 14 w 72"/>
                  <a:gd name="T1" fmla="*/ 35 h 71"/>
                  <a:gd name="T2" fmla="*/ 14 w 72"/>
                  <a:gd name="T3" fmla="*/ 33 h 71"/>
                  <a:gd name="T4" fmla="*/ 1 w 72"/>
                  <a:gd name="T5" fmla="*/ 29 h 71"/>
                  <a:gd name="T6" fmla="*/ 0 w 72"/>
                  <a:gd name="T7" fmla="*/ 35 h 71"/>
                  <a:gd name="T8" fmla="*/ 11 w 72"/>
                  <a:gd name="T9" fmla="*/ 62 h 71"/>
                  <a:gd name="T10" fmla="*/ 19 w 72"/>
                  <a:gd name="T11" fmla="*/ 51 h 71"/>
                  <a:gd name="T12" fmla="*/ 14 w 72"/>
                  <a:gd name="T13" fmla="*/ 35 h 71"/>
                  <a:gd name="T14" fmla="*/ 58 w 72"/>
                  <a:gd name="T15" fmla="*/ 35 h 71"/>
                  <a:gd name="T16" fmla="*/ 53 w 72"/>
                  <a:gd name="T17" fmla="*/ 51 h 71"/>
                  <a:gd name="T18" fmla="*/ 61 w 72"/>
                  <a:gd name="T19" fmla="*/ 62 h 71"/>
                  <a:gd name="T20" fmla="*/ 72 w 72"/>
                  <a:gd name="T21" fmla="*/ 35 h 71"/>
                  <a:gd name="T22" fmla="*/ 71 w 72"/>
                  <a:gd name="T23" fmla="*/ 29 h 71"/>
                  <a:gd name="T24" fmla="*/ 58 w 72"/>
                  <a:gd name="T25" fmla="*/ 33 h 71"/>
                  <a:gd name="T26" fmla="*/ 58 w 72"/>
                  <a:gd name="T27" fmla="*/ 35 h 71"/>
                  <a:gd name="T28" fmla="*/ 40 w 72"/>
                  <a:gd name="T29" fmla="*/ 13 h 71"/>
                  <a:gd name="T30" fmla="*/ 56 w 72"/>
                  <a:gd name="T31" fmla="*/ 24 h 71"/>
                  <a:gd name="T32" fmla="*/ 68 w 72"/>
                  <a:gd name="T33" fmla="*/ 20 h 71"/>
                  <a:gd name="T34" fmla="*/ 40 w 72"/>
                  <a:gd name="T35" fmla="*/ 0 h 71"/>
                  <a:gd name="T36" fmla="*/ 40 w 72"/>
                  <a:gd name="T37" fmla="*/ 13 h 71"/>
                  <a:gd name="T38" fmla="*/ 16 w 72"/>
                  <a:gd name="T39" fmla="*/ 24 h 71"/>
                  <a:gd name="T40" fmla="*/ 31 w 72"/>
                  <a:gd name="T41" fmla="*/ 13 h 71"/>
                  <a:gd name="T42" fmla="*/ 31 w 72"/>
                  <a:gd name="T43" fmla="*/ 0 h 71"/>
                  <a:gd name="T44" fmla="*/ 3 w 72"/>
                  <a:gd name="T45" fmla="*/ 20 h 71"/>
                  <a:gd name="T46" fmla="*/ 16 w 72"/>
                  <a:gd name="T47" fmla="*/ 24 h 71"/>
                  <a:gd name="T48" fmla="*/ 45 w 72"/>
                  <a:gd name="T49" fmla="*/ 56 h 71"/>
                  <a:gd name="T50" fmla="*/ 36 w 72"/>
                  <a:gd name="T51" fmla="*/ 58 h 71"/>
                  <a:gd name="T52" fmla="*/ 27 w 72"/>
                  <a:gd name="T53" fmla="*/ 56 h 71"/>
                  <a:gd name="T54" fmla="*/ 19 w 72"/>
                  <a:gd name="T55" fmla="*/ 67 h 71"/>
                  <a:gd name="T56" fmla="*/ 36 w 72"/>
                  <a:gd name="T57" fmla="*/ 71 h 71"/>
                  <a:gd name="T58" fmla="*/ 53 w 72"/>
                  <a:gd name="T59" fmla="*/ 67 h 71"/>
                  <a:gd name="T60" fmla="*/ 45 w 72"/>
                  <a:gd name="T61" fmla="*/ 5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2" h="71">
                    <a:moveTo>
                      <a:pt x="14" y="35"/>
                    </a:moveTo>
                    <a:cubicBezTo>
                      <a:pt x="14" y="35"/>
                      <a:pt x="14" y="34"/>
                      <a:pt x="14" y="3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6"/>
                      <a:pt x="4" y="55"/>
                      <a:pt x="11" y="62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7"/>
                      <a:pt x="14" y="41"/>
                      <a:pt x="14" y="35"/>
                    </a:cubicBezTo>
                    <a:close/>
                    <a:moveTo>
                      <a:pt x="58" y="35"/>
                    </a:moveTo>
                    <a:cubicBezTo>
                      <a:pt x="58" y="41"/>
                      <a:pt x="56" y="47"/>
                      <a:pt x="53" y="51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68" y="55"/>
                      <a:pt x="72" y="46"/>
                      <a:pt x="72" y="35"/>
                    </a:cubicBezTo>
                    <a:cubicBezTo>
                      <a:pt x="72" y="33"/>
                      <a:pt x="72" y="31"/>
                      <a:pt x="71" y="29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8" y="34"/>
                      <a:pt x="58" y="35"/>
                      <a:pt x="58" y="35"/>
                    </a:cubicBezTo>
                    <a:close/>
                    <a:moveTo>
                      <a:pt x="40" y="13"/>
                    </a:moveTo>
                    <a:cubicBezTo>
                      <a:pt x="47" y="15"/>
                      <a:pt x="52" y="19"/>
                      <a:pt x="56" y="24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3" y="9"/>
                      <a:pt x="53" y="1"/>
                      <a:pt x="40" y="0"/>
                    </a:cubicBezTo>
                    <a:lnTo>
                      <a:pt x="40" y="13"/>
                    </a:lnTo>
                    <a:close/>
                    <a:moveTo>
                      <a:pt x="16" y="24"/>
                    </a:moveTo>
                    <a:cubicBezTo>
                      <a:pt x="20" y="19"/>
                      <a:pt x="25" y="15"/>
                      <a:pt x="31" y="13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9" y="1"/>
                      <a:pt x="9" y="9"/>
                      <a:pt x="3" y="20"/>
                    </a:cubicBezTo>
                    <a:lnTo>
                      <a:pt x="16" y="24"/>
                    </a:lnTo>
                    <a:close/>
                    <a:moveTo>
                      <a:pt x="45" y="56"/>
                    </a:moveTo>
                    <a:cubicBezTo>
                      <a:pt x="42" y="57"/>
                      <a:pt x="39" y="58"/>
                      <a:pt x="36" y="58"/>
                    </a:cubicBezTo>
                    <a:cubicBezTo>
                      <a:pt x="33" y="58"/>
                      <a:pt x="30" y="57"/>
                      <a:pt x="27" y="5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4" y="70"/>
                      <a:pt x="30" y="71"/>
                      <a:pt x="36" y="71"/>
                    </a:cubicBezTo>
                    <a:cubicBezTo>
                      <a:pt x="42" y="71"/>
                      <a:pt x="48" y="70"/>
                      <a:pt x="53" y="67"/>
                    </a:cubicBezTo>
                    <a:lnTo>
                      <a:pt x="45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0" name="Freeform 229"/>
              <p:cNvSpPr>
                <a:spLocks noEditPoints="1"/>
              </p:cNvSpPr>
              <p:nvPr/>
            </p:nvSpPr>
            <p:spPr bwMode="auto">
              <a:xfrm>
                <a:off x="8409033" y="762985"/>
                <a:ext cx="189861" cy="187904"/>
              </a:xfrm>
              <a:custGeom>
                <a:avLst/>
                <a:gdLst>
                  <a:gd name="T0" fmla="*/ 30 w 59"/>
                  <a:gd name="T1" fmla="*/ 0 h 59"/>
                  <a:gd name="T2" fmla="*/ 0 w 59"/>
                  <a:gd name="T3" fmla="*/ 29 h 59"/>
                  <a:gd name="T4" fmla="*/ 30 w 59"/>
                  <a:gd name="T5" fmla="*/ 59 h 59"/>
                  <a:gd name="T6" fmla="*/ 59 w 59"/>
                  <a:gd name="T7" fmla="*/ 29 h 59"/>
                  <a:gd name="T8" fmla="*/ 30 w 59"/>
                  <a:gd name="T9" fmla="*/ 0 h 59"/>
                  <a:gd name="T10" fmla="*/ 47 w 59"/>
                  <a:gd name="T11" fmla="*/ 25 h 59"/>
                  <a:gd name="T12" fmla="*/ 31 w 59"/>
                  <a:gd name="T13" fmla="*/ 47 h 59"/>
                  <a:gd name="T14" fmla="*/ 24 w 59"/>
                  <a:gd name="T15" fmla="*/ 44 h 59"/>
                  <a:gd name="T16" fmla="*/ 18 w 59"/>
                  <a:gd name="T17" fmla="*/ 27 h 59"/>
                  <a:gd name="T18" fmla="*/ 14 w 59"/>
                  <a:gd name="T19" fmla="*/ 28 h 59"/>
                  <a:gd name="T20" fmla="*/ 12 w 59"/>
                  <a:gd name="T21" fmla="*/ 26 h 59"/>
                  <a:gd name="T22" fmla="*/ 23 w 59"/>
                  <a:gd name="T23" fmla="*/ 18 h 59"/>
                  <a:gd name="T24" fmla="*/ 29 w 59"/>
                  <a:gd name="T25" fmla="*/ 30 h 59"/>
                  <a:gd name="T26" fmla="*/ 32 w 59"/>
                  <a:gd name="T27" fmla="*/ 37 h 59"/>
                  <a:gd name="T28" fmla="*/ 36 w 59"/>
                  <a:gd name="T29" fmla="*/ 31 h 59"/>
                  <a:gd name="T30" fmla="*/ 32 w 59"/>
                  <a:gd name="T31" fmla="*/ 26 h 59"/>
                  <a:gd name="T32" fmla="*/ 47 w 59"/>
                  <a:gd name="T33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9">
                    <a:moveTo>
                      <a:pt x="30" y="0"/>
                    </a:moveTo>
                    <a:cubicBezTo>
                      <a:pt x="14" y="0"/>
                      <a:pt x="0" y="13"/>
                      <a:pt x="0" y="29"/>
                    </a:cubicBezTo>
                    <a:cubicBezTo>
                      <a:pt x="0" y="45"/>
                      <a:pt x="14" y="59"/>
                      <a:pt x="30" y="59"/>
                    </a:cubicBezTo>
                    <a:cubicBezTo>
                      <a:pt x="46" y="59"/>
                      <a:pt x="59" y="45"/>
                      <a:pt x="59" y="29"/>
                    </a:cubicBezTo>
                    <a:cubicBezTo>
                      <a:pt x="59" y="13"/>
                      <a:pt x="46" y="0"/>
                      <a:pt x="30" y="0"/>
                    </a:cubicBezTo>
                    <a:close/>
                    <a:moveTo>
                      <a:pt x="47" y="25"/>
                    </a:moveTo>
                    <a:cubicBezTo>
                      <a:pt x="45" y="36"/>
                      <a:pt x="34" y="45"/>
                      <a:pt x="31" y="47"/>
                    </a:cubicBezTo>
                    <a:cubicBezTo>
                      <a:pt x="28" y="49"/>
                      <a:pt x="25" y="46"/>
                      <a:pt x="24" y="44"/>
                    </a:cubicBezTo>
                    <a:cubicBezTo>
                      <a:pt x="22" y="42"/>
                      <a:pt x="19" y="28"/>
                      <a:pt x="18" y="27"/>
                    </a:cubicBezTo>
                    <a:cubicBezTo>
                      <a:pt x="17" y="25"/>
                      <a:pt x="14" y="28"/>
                      <a:pt x="14" y="2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8" y="19"/>
                      <a:pt x="23" y="18"/>
                    </a:cubicBezTo>
                    <a:cubicBezTo>
                      <a:pt x="28" y="17"/>
                      <a:pt x="28" y="25"/>
                      <a:pt x="29" y="30"/>
                    </a:cubicBezTo>
                    <a:cubicBezTo>
                      <a:pt x="30" y="34"/>
                      <a:pt x="31" y="37"/>
                      <a:pt x="32" y="37"/>
                    </a:cubicBezTo>
                    <a:cubicBezTo>
                      <a:pt x="33" y="37"/>
                      <a:pt x="34" y="34"/>
                      <a:pt x="36" y="31"/>
                    </a:cubicBezTo>
                    <a:cubicBezTo>
                      <a:pt x="39" y="27"/>
                      <a:pt x="36" y="23"/>
                      <a:pt x="32" y="26"/>
                    </a:cubicBezTo>
                    <a:cubicBezTo>
                      <a:pt x="34" y="16"/>
                      <a:pt x="49" y="14"/>
                      <a:pt x="4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68" name="Text Placeholder 33"/>
          <p:cNvSpPr txBox="1"/>
          <p:nvPr/>
        </p:nvSpPr>
        <p:spPr>
          <a:xfrm>
            <a:off x="6336238" y="5243221"/>
            <a:ext cx="920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Creative</a:t>
            </a:r>
          </a:p>
        </p:txBody>
      </p:sp>
      <p:sp>
        <p:nvSpPr>
          <p:cNvPr id="169" name="Text Placeholder 33"/>
          <p:cNvSpPr txBox="1"/>
          <p:nvPr/>
        </p:nvSpPr>
        <p:spPr>
          <a:xfrm>
            <a:off x="7645151" y="5249292"/>
            <a:ext cx="9765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Message</a:t>
            </a:r>
          </a:p>
        </p:txBody>
      </p:sp>
      <p:sp>
        <p:nvSpPr>
          <p:cNvPr id="170" name="Text Placeholder 33"/>
          <p:cNvSpPr txBox="1"/>
          <p:nvPr/>
        </p:nvSpPr>
        <p:spPr>
          <a:xfrm>
            <a:off x="8808993" y="5243220"/>
            <a:ext cx="1388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Management</a:t>
            </a:r>
          </a:p>
        </p:txBody>
      </p:sp>
      <p:sp>
        <p:nvSpPr>
          <p:cNvPr id="171" name="Text Placeholder 33"/>
          <p:cNvSpPr txBox="1"/>
          <p:nvPr/>
        </p:nvSpPr>
        <p:spPr>
          <a:xfrm>
            <a:off x="10266182" y="5243220"/>
            <a:ext cx="11196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Marketing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6380978" y="2501695"/>
            <a:ext cx="5016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22099" y="4559451"/>
            <a:ext cx="585787" cy="585787"/>
            <a:chOff x="2218597" y="4556558"/>
            <a:chExt cx="585787" cy="585787"/>
          </a:xfrm>
        </p:grpSpPr>
        <p:sp>
          <p:nvSpPr>
            <p:cNvPr id="173" name="Oval 105"/>
            <p:cNvSpPr/>
            <p:nvPr/>
          </p:nvSpPr>
          <p:spPr>
            <a:xfrm>
              <a:off x="2218597" y="4556558"/>
              <a:ext cx="585787" cy="585787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 useBgFill="1">
          <p:nvSpPr>
            <p:cNvPr id="174" name="Freeform 132"/>
            <p:cNvSpPr>
              <a:spLocks noEditPoints="1"/>
            </p:cNvSpPr>
            <p:nvPr/>
          </p:nvSpPr>
          <p:spPr bwMode="auto">
            <a:xfrm>
              <a:off x="2347209" y="4733834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89141" y="4553380"/>
            <a:ext cx="585787" cy="585787"/>
            <a:chOff x="885639" y="4550487"/>
            <a:chExt cx="585787" cy="585787"/>
          </a:xfrm>
        </p:grpSpPr>
        <p:sp>
          <p:nvSpPr>
            <p:cNvPr id="175" name="Oval 103"/>
            <p:cNvSpPr/>
            <p:nvPr/>
          </p:nvSpPr>
          <p:spPr>
            <a:xfrm>
              <a:off x="885639" y="4550487"/>
              <a:ext cx="585787" cy="585787"/>
            </a:xfrm>
            <a:prstGeom prst="ellipse">
              <a:avLst/>
            </a:prstGeom>
            <a:solidFill>
              <a:srgbClr val="FF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 useBgFill="1">
          <p:nvSpPr>
            <p:cNvPr id="176" name="Freeform 133"/>
            <p:cNvSpPr>
              <a:spLocks noEditPoints="1"/>
            </p:cNvSpPr>
            <p:nvPr/>
          </p:nvSpPr>
          <p:spPr bwMode="auto">
            <a:xfrm>
              <a:off x="1007710" y="4672877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55057" y="4553379"/>
            <a:ext cx="585787" cy="585787"/>
            <a:chOff x="3551555" y="4550486"/>
            <a:chExt cx="585787" cy="585787"/>
          </a:xfrm>
        </p:grpSpPr>
        <p:sp>
          <p:nvSpPr>
            <p:cNvPr id="177" name="Oval 107"/>
            <p:cNvSpPr/>
            <p:nvPr/>
          </p:nvSpPr>
          <p:spPr>
            <a:xfrm>
              <a:off x="3551555" y="4550486"/>
              <a:ext cx="585787" cy="585787"/>
            </a:xfrm>
            <a:prstGeom prst="ellipse">
              <a:avLst/>
            </a:prstGeom>
            <a:solidFill>
              <a:srgbClr val="FF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78" name="Group 134"/>
            <p:cNvGrpSpPr/>
            <p:nvPr/>
          </p:nvGrpSpPr>
          <p:grpSpPr>
            <a:xfrm>
              <a:off x="3709614" y="4631336"/>
              <a:ext cx="269668" cy="424087"/>
              <a:chOff x="871537" y="574552"/>
              <a:chExt cx="568325" cy="893763"/>
            </a:xfrm>
            <a:solidFill>
              <a:schemeClr val="bg1"/>
            </a:solidFill>
          </p:grpSpPr>
          <p:sp useBgFill="1">
            <p:nvSpPr>
              <p:cNvPr id="179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0" name="Freeform 136"/>
              <p:cNvSpPr/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0488014" y="4553379"/>
            <a:ext cx="585787" cy="585787"/>
            <a:chOff x="4884512" y="4550486"/>
            <a:chExt cx="585787" cy="585787"/>
          </a:xfrm>
        </p:grpSpPr>
        <p:sp>
          <p:nvSpPr>
            <p:cNvPr id="181" name="Oval 109"/>
            <p:cNvSpPr/>
            <p:nvPr/>
          </p:nvSpPr>
          <p:spPr>
            <a:xfrm>
              <a:off x="4884512" y="4550486"/>
              <a:ext cx="585787" cy="585787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2" name="Group 137"/>
            <p:cNvGrpSpPr/>
            <p:nvPr/>
          </p:nvGrpSpPr>
          <p:grpSpPr>
            <a:xfrm>
              <a:off x="5008295" y="4671868"/>
              <a:ext cx="338220" cy="343023"/>
              <a:chOff x="1909763" y="950913"/>
              <a:chExt cx="782637" cy="793750"/>
            </a:xfrm>
            <a:solidFill>
              <a:schemeClr val="bg1"/>
            </a:solidFill>
          </p:grpSpPr>
          <p:sp useBgFill="1">
            <p:nvSpPr>
              <p:cNvPr id="183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 useBgFill="1">
            <p:nvSpPr>
              <p:cNvPr id="184" name="Freeform 60"/>
              <p:cNvSpPr/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86" name="TextBox 1"/>
          <p:cNvSpPr txBox="1"/>
          <p:nvPr/>
        </p:nvSpPr>
        <p:spPr>
          <a:xfrm>
            <a:off x="424180" y="153035"/>
            <a:ext cx="29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spc="3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187" name="矩形 186"/>
          <p:cNvSpPr/>
          <p:nvPr/>
        </p:nvSpPr>
        <p:spPr>
          <a:xfrm>
            <a:off x="0" y="257175"/>
            <a:ext cx="638175" cy="19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>
            <a:off x="3172460" y="257810"/>
            <a:ext cx="7914640" cy="1943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170" grpId="0"/>
      <p:bldP spid="171" grpId="0"/>
      <p:bldP spid="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"/>
          <p:cNvSpPr>
            <a:spLocks noChangeArrowheads="1"/>
          </p:cNvSpPr>
          <p:nvPr/>
        </p:nvSpPr>
        <p:spPr bwMode="auto">
          <a:xfrm flipH="1">
            <a:off x="6354471" y="1767467"/>
            <a:ext cx="4382397" cy="1934772"/>
          </a:xfrm>
          <a:prstGeom prst="snip2Diag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 lIns="68557" tIns="34278" rIns="68557" bIns="34278" anchor="ctr"/>
          <a:lstStyle/>
          <a:p>
            <a:pPr defTabSz="685800">
              <a:defRPr/>
            </a:pPr>
            <a:endParaRPr lang="zh-CN" altLang="en-US" sz="1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2380297" y="3880624"/>
            <a:ext cx="754699" cy="758129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4911960" y="3880624"/>
            <a:ext cx="756414" cy="7581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68557" tIns="34278" rIns="68557" bIns="34278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7225798" y="3880624"/>
            <a:ext cx="754699" cy="758129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9385272" y="3880624"/>
            <a:ext cx="752984" cy="7581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68557" tIns="34278" rIns="68557" bIns="34278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36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剪去对角的淘品 49"/>
          <p:cNvSpPr/>
          <p:nvPr/>
        </p:nvSpPr>
        <p:spPr>
          <a:xfrm>
            <a:off x="1608447" y="1848085"/>
            <a:ext cx="4644827" cy="1874741"/>
          </a:xfrm>
          <a:prstGeom prst="snip2DiagRect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7" tIns="34278" rIns="68557" bIns="34278" anchor="ctr"/>
          <a:lstStyle/>
          <a:p>
            <a:pPr algn="ctr" defTabSz="685800">
              <a:defRPr/>
            </a:pPr>
            <a:endParaRPr lang="zh-CN" altLang="en-US" sz="1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104"/>
          <p:cNvSpPr>
            <a:spLocks noChangeArrowheads="1"/>
          </p:cNvSpPr>
          <p:nvPr/>
        </p:nvSpPr>
        <p:spPr bwMode="auto">
          <a:xfrm>
            <a:off x="4156469" y="2100226"/>
            <a:ext cx="1369547" cy="4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51" tIns="34275" rIns="68551" bIns="34275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4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</a:t>
            </a:r>
            <a:endParaRPr lang="en-US" altLang="zh-CN" sz="2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47"/>
          <p:cNvSpPr>
            <a:spLocks noChangeArrowheads="1"/>
          </p:cNvSpPr>
          <p:nvPr/>
        </p:nvSpPr>
        <p:spPr bwMode="auto">
          <a:xfrm>
            <a:off x="2167603" y="2566762"/>
            <a:ext cx="3751195" cy="80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1" tIns="34275" rIns="68551" bIns="34275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1356101" y="5304138"/>
            <a:ext cx="2230061" cy="1169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1343473" y="4879526"/>
            <a:ext cx="23464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输入标题文本</a:t>
            </a:r>
            <a:endParaRPr lang="en-US" altLang="zh-CN" sz="2000" b="1" kern="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 flipH="1">
            <a:off x="3897534" y="5304138"/>
            <a:ext cx="2230061" cy="1169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Box 11"/>
          <p:cNvSpPr txBox="1">
            <a:spLocks noChangeArrowheads="1"/>
          </p:cNvSpPr>
          <p:nvPr/>
        </p:nvSpPr>
        <p:spPr bwMode="auto">
          <a:xfrm flipH="1">
            <a:off x="3889122" y="4879526"/>
            <a:ext cx="23464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输入标题文本</a:t>
            </a:r>
            <a:endParaRPr lang="en-US" altLang="zh-CN" sz="2000" b="1" kern="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 flipH="1">
            <a:off x="6438967" y="5304138"/>
            <a:ext cx="2230061" cy="1169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TextBox 11"/>
          <p:cNvSpPr txBox="1">
            <a:spLocks noChangeArrowheads="1"/>
          </p:cNvSpPr>
          <p:nvPr/>
        </p:nvSpPr>
        <p:spPr bwMode="auto">
          <a:xfrm flipH="1">
            <a:off x="6434765" y="4879526"/>
            <a:ext cx="23464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输入标题文本</a:t>
            </a:r>
            <a:endParaRPr lang="en-US" altLang="zh-CN" sz="2000" b="1" kern="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2" name="TextBox 11"/>
          <p:cNvSpPr txBox="1">
            <a:spLocks noChangeArrowheads="1"/>
          </p:cNvSpPr>
          <p:nvPr/>
        </p:nvSpPr>
        <p:spPr bwMode="auto">
          <a:xfrm flipH="1">
            <a:off x="8980398" y="5304138"/>
            <a:ext cx="2230061" cy="1169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 flipH="1">
            <a:off x="8980407" y="4879526"/>
            <a:ext cx="234642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kern="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输入标题文本</a:t>
            </a:r>
            <a:endParaRPr lang="en-US" altLang="zh-CN" sz="2000" b="1" kern="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100884" y="4057008"/>
            <a:ext cx="378566" cy="367540"/>
            <a:chOff x="5848351" y="1276351"/>
            <a:chExt cx="654050" cy="635000"/>
          </a:xfrm>
          <a:solidFill>
            <a:schemeClr val="bg1"/>
          </a:solidFill>
        </p:grpSpPr>
        <p:sp>
          <p:nvSpPr>
            <p:cNvPr id="87" name="Freeform 69"/>
            <p:cNvSpPr>
              <a:spLocks noEditPoints="1"/>
            </p:cNvSpPr>
            <p:nvPr/>
          </p:nvSpPr>
          <p:spPr bwMode="auto">
            <a:xfrm>
              <a:off x="5848351" y="1276351"/>
              <a:ext cx="654050" cy="635000"/>
            </a:xfrm>
            <a:custGeom>
              <a:avLst/>
              <a:gdLst>
                <a:gd name="T0" fmla="*/ 148 w 174"/>
                <a:gd name="T1" fmla="*/ 58 h 169"/>
                <a:gd name="T2" fmla="*/ 148 w 174"/>
                <a:gd name="T3" fmla="*/ 24 h 169"/>
                <a:gd name="T4" fmla="*/ 111 w 174"/>
                <a:gd name="T5" fmla="*/ 24 h 169"/>
                <a:gd name="T6" fmla="*/ 86 w 174"/>
                <a:gd name="T7" fmla="*/ 0 h 169"/>
                <a:gd name="T8" fmla="*/ 61 w 174"/>
                <a:gd name="T9" fmla="*/ 25 h 169"/>
                <a:gd name="T10" fmla="*/ 25 w 174"/>
                <a:gd name="T11" fmla="*/ 25 h 169"/>
                <a:gd name="T12" fmla="*/ 25 w 174"/>
                <a:gd name="T13" fmla="*/ 61 h 169"/>
                <a:gd name="T14" fmla="*/ 0 w 174"/>
                <a:gd name="T15" fmla="*/ 85 h 169"/>
                <a:gd name="T16" fmla="*/ 26 w 174"/>
                <a:gd name="T17" fmla="*/ 110 h 169"/>
                <a:gd name="T18" fmla="*/ 26 w 174"/>
                <a:gd name="T19" fmla="*/ 145 h 169"/>
                <a:gd name="T20" fmla="*/ 63 w 174"/>
                <a:gd name="T21" fmla="*/ 145 h 169"/>
                <a:gd name="T22" fmla="*/ 88 w 174"/>
                <a:gd name="T23" fmla="*/ 169 h 169"/>
                <a:gd name="T24" fmla="*/ 114 w 174"/>
                <a:gd name="T25" fmla="*/ 144 h 169"/>
                <a:gd name="T26" fmla="*/ 149 w 174"/>
                <a:gd name="T27" fmla="*/ 144 h 169"/>
                <a:gd name="T28" fmla="*/ 149 w 174"/>
                <a:gd name="T29" fmla="*/ 108 h 169"/>
                <a:gd name="T30" fmla="*/ 174 w 174"/>
                <a:gd name="T31" fmla="*/ 84 h 169"/>
                <a:gd name="T32" fmla="*/ 148 w 174"/>
                <a:gd name="T33" fmla="*/ 58 h 169"/>
                <a:gd name="T34" fmla="*/ 87 w 174"/>
                <a:gd name="T35" fmla="*/ 134 h 169"/>
                <a:gd name="T36" fmla="*/ 37 w 174"/>
                <a:gd name="T37" fmla="*/ 84 h 169"/>
                <a:gd name="T38" fmla="*/ 87 w 174"/>
                <a:gd name="T39" fmla="*/ 35 h 169"/>
                <a:gd name="T40" fmla="*/ 137 w 174"/>
                <a:gd name="T41" fmla="*/ 84 h 169"/>
                <a:gd name="T42" fmla="*/ 87 w 174"/>
                <a:gd name="T43" fmla="*/ 13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4" h="169">
                  <a:moveTo>
                    <a:pt x="148" y="58"/>
                  </a:moveTo>
                  <a:cubicBezTo>
                    <a:pt x="148" y="24"/>
                    <a:pt x="148" y="24"/>
                    <a:pt x="148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49" y="108"/>
                    <a:pt x="149" y="108"/>
                    <a:pt x="149" y="108"/>
                  </a:cubicBezTo>
                  <a:cubicBezTo>
                    <a:pt x="174" y="84"/>
                    <a:pt x="174" y="84"/>
                    <a:pt x="174" y="84"/>
                  </a:cubicBezTo>
                  <a:lnTo>
                    <a:pt x="148" y="58"/>
                  </a:lnTo>
                  <a:close/>
                  <a:moveTo>
                    <a:pt x="87" y="134"/>
                  </a:moveTo>
                  <a:cubicBezTo>
                    <a:pt x="59" y="134"/>
                    <a:pt x="37" y="112"/>
                    <a:pt x="37" y="84"/>
                  </a:cubicBezTo>
                  <a:cubicBezTo>
                    <a:pt x="37" y="57"/>
                    <a:pt x="59" y="35"/>
                    <a:pt x="87" y="35"/>
                  </a:cubicBezTo>
                  <a:cubicBezTo>
                    <a:pt x="115" y="35"/>
                    <a:pt x="137" y="57"/>
                    <a:pt x="137" y="84"/>
                  </a:cubicBezTo>
                  <a:cubicBezTo>
                    <a:pt x="137" y="112"/>
                    <a:pt x="115" y="134"/>
                    <a:pt x="87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8" name="Oval 70"/>
            <p:cNvSpPr>
              <a:spLocks noChangeArrowheads="1"/>
            </p:cNvSpPr>
            <p:nvPr/>
          </p:nvSpPr>
          <p:spPr bwMode="auto">
            <a:xfrm>
              <a:off x="6057901" y="1477963"/>
              <a:ext cx="238125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589955" y="4082735"/>
            <a:ext cx="335381" cy="297708"/>
            <a:chOff x="5024438" y="1317626"/>
            <a:chExt cx="579438" cy="514350"/>
          </a:xfrm>
          <a:solidFill>
            <a:schemeClr val="bg1"/>
          </a:solidFill>
        </p:grpSpPr>
        <p:sp>
          <p:nvSpPr>
            <p:cNvPr id="90" name="Freeform 71"/>
            <p:cNvSpPr>
              <a:spLocks noEditPoints="1"/>
            </p:cNvSpPr>
            <p:nvPr/>
          </p:nvSpPr>
          <p:spPr bwMode="auto">
            <a:xfrm>
              <a:off x="5024438" y="1350963"/>
              <a:ext cx="252413" cy="239713"/>
            </a:xfrm>
            <a:custGeom>
              <a:avLst/>
              <a:gdLst>
                <a:gd name="T0" fmla="*/ 58 w 67"/>
                <a:gd name="T1" fmla="*/ 9 h 64"/>
                <a:gd name="T2" fmla="*/ 34 w 67"/>
                <a:gd name="T3" fmla="*/ 0 h 64"/>
                <a:gd name="T4" fmla="*/ 16 w 67"/>
                <a:gd name="T5" fmla="*/ 4 h 64"/>
                <a:gd name="T6" fmla="*/ 4 w 67"/>
                <a:gd name="T7" fmla="*/ 16 h 64"/>
                <a:gd name="T8" fmla="*/ 0 w 67"/>
                <a:gd name="T9" fmla="*/ 32 h 64"/>
                <a:gd name="T10" fmla="*/ 4 w 67"/>
                <a:gd name="T11" fmla="*/ 48 h 64"/>
                <a:gd name="T12" fmla="*/ 16 w 67"/>
                <a:gd name="T13" fmla="*/ 60 h 64"/>
                <a:gd name="T14" fmla="*/ 34 w 67"/>
                <a:gd name="T15" fmla="*/ 64 h 64"/>
                <a:gd name="T16" fmla="*/ 58 w 67"/>
                <a:gd name="T17" fmla="*/ 55 h 64"/>
                <a:gd name="T18" fmla="*/ 67 w 67"/>
                <a:gd name="T19" fmla="*/ 32 h 64"/>
                <a:gd name="T20" fmla="*/ 58 w 67"/>
                <a:gd name="T21" fmla="*/ 9 h 64"/>
                <a:gd name="T22" fmla="*/ 40 w 67"/>
                <a:gd name="T23" fmla="*/ 47 h 64"/>
                <a:gd name="T24" fmla="*/ 34 w 67"/>
                <a:gd name="T25" fmla="*/ 50 h 64"/>
                <a:gd name="T26" fmla="*/ 27 w 67"/>
                <a:gd name="T27" fmla="*/ 47 h 64"/>
                <a:gd name="T28" fmla="*/ 24 w 67"/>
                <a:gd name="T29" fmla="*/ 32 h 64"/>
                <a:gd name="T30" fmla="*/ 27 w 67"/>
                <a:gd name="T31" fmla="*/ 17 h 64"/>
                <a:gd name="T32" fmla="*/ 34 w 67"/>
                <a:gd name="T33" fmla="*/ 14 h 64"/>
                <a:gd name="T34" fmla="*/ 40 w 67"/>
                <a:gd name="T35" fmla="*/ 17 h 64"/>
                <a:gd name="T36" fmla="*/ 44 w 67"/>
                <a:gd name="T37" fmla="*/ 32 h 64"/>
                <a:gd name="T38" fmla="*/ 40 w 67"/>
                <a:gd name="T39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4">
                  <a:moveTo>
                    <a:pt x="58" y="9"/>
                  </a:moveTo>
                  <a:cubicBezTo>
                    <a:pt x="52" y="3"/>
                    <a:pt x="44" y="0"/>
                    <a:pt x="34" y="0"/>
                  </a:cubicBezTo>
                  <a:cubicBezTo>
                    <a:pt x="27" y="0"/>
                    <a:pt x="21" y="2"/>
                    <a:pt x="16" y="4"/>
                  </a:cubicBezTo>
                  <a:cubicBezTo>
                    <a:pt x="10" y="7"/>
                    <a:pt x="7" y="11"/>
                    <a:pt x="4" y="16"/>
                  </a:cubicBezTo>
                  <a:cubicBezTo>
                    <a:pt x="2" y="21"/>
                    <a:pt x="0" y="26"/>
                    <a:pt x="0" y="32"/>
                  </a:cubicBezTo>
                  <a:cubicBezTo>
                    <a:pt x="0" y="38"/>
                    <a:pt x="2" y="43"/>
                    <a:pt x="4" y="48"/>
                  </a:cubicBezTo>
                  <a:cubicBezTo>
                    <a:pt x="7" y="53"/>
                    <a:pt x="10" y="57"/>
                    <a:pt x="16" y="60"/>
                  </a:cubicBezTo>
                  <a:cubicBezTo>
                    <a:pt x="21" y="62"/>
                    <a:pt x="27" y="64"/>
                    <a:pt x="34" y="64"/>
                  </a:cubicBezTo>
                  <a:cubicBezTo>
                    <a:pt x="44" y="64"/>
                    <a:pt x="52" y="61"/>
                    <a:pt x="58" y="55"/>
                  </a:cubicBezTo>
                  <a:cubicBezTo>
                    <a:pt x="64" y="49"/>
                    <a:pt x="67" y="42"/>
                    <a:pt x="67" y="32"/>
                  </a:cubicBezTo>
                  <a:cubicBezTo>
                    <a:pt x="67" y="22"/>
                    <a:pt x="64" y="15"/>
                    <a:pt x="58" y="9"/>
                  </a:cubicBezTo>
                  <a:close/>
                  <a:moveTo>
                    <a:pt x="40" y="47"/>
                  </a:moveTo>
                  <a:cubicBezTo>
                    <a:pt x="39" y="49"/>
                    <a:pt x="37" y="50"/>
                    <a:pt x="34" y="50"/>
                  </a:cubicBezTo>
                  <a:cubicBezTo>
                    <a:pt x="31" y="50"/>
                    <a:pt x="29" y="49"/>
                    <a:pt x="27" y="47"/>
                  </a:cubicBezTo>
                  <a:cubicBezTo>
                    <a:pt x="25" y="44"/>
                    <a:pt x="24" y="39"/>
                    <a:pt x="24" y="32"/>
                  </a:cubicBezTo>
                  <a:cubicBezTo>
                    <a:pt x="24" y="25"/>
                    <a:pt x="25" y="20"/>
                    <a:pt x="27" y="17"/>
                  </a:cubicBezTo>
                  <a:cubicBezTo>
                    <a:pt x="29" y="15"/>
                    <a:pt x="31" y="14"/>
                    <a:pt x="34" y="14"/>
                  </a:cubicBezTo>
                  <a:cubicBezTo>
                    <a:pt x="37" y="14"/>
                    <a:pt x="39" y="15"/>
                    <a:pt x="40" y="17"/>
                  </a:cubicBezTo>
                  <a:cubicBezTo>
                    <a:pt x="42" y="20"/>
                    <a:pt x="44" y="25"/>
                    <a:pt x="44" y="32"/>
                  </a:cubicBezTo>
                  <a:cubicBezTo>
                    <a:pt x="44" y="39"/>
                    <a:pt x="42" y="44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1" name="Freeform 72"/>
            <p:cNvSpPr/>
            <p:nvPr/>
          </p:nvSpPr>
          <p:spPr bwMode="auto">
            <a:xfrm>
              <a:off x="5095876" y="1317626"/>
              <a:ext cx="334963" cy="484188"/>
            </a:xfrm>
            <a:custGeom>
              <a:avLst/>
              <a:gdLst>
                <a:gd name="T0" fmla="*/ 168 w 211"/>
                <a:gd name="T1" fmla="*/ 0 h 305"/>
                <a:gd name="T2" fmla="*/ 211 w 211"/>
                <a:gd name="T3" fmla="*/ 0 h 305"/>
                <a:gd name="T4" fmla="*/ 40 w 211"/>
                <a:gd name="T5" fmla="*/ 305 h 305"/>
                <a:gd name="T6" fmla="*/ 0 w 211"/>
                <a:gd name="T7" fmla="*/ 305 h 305"/>
                <a:gd name="T8" fmla="*/ 168 w 211"/>
                <a:gd name="T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05">
                  <a:moveTo>
                    <a:pt x="168" y="0"/>
                  </a:moveTo>
                  <a:lnTo>
                    <a:pt x="211" y="0"/>
                  </a:lnTo>
                  <a:lnTo>
                    <a:pt x="40" y="305"/>
                  </a:lnTo>
                  <a:lnTo>
                    <a:pt x="0" y="30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" name="Freeform 73"/>
            <p:cNvSpPr>
              <a:spLocks noEditPoints="1"/>
            </p:cNvSpPr>
            <p:nvPr/>
          </p:nvSpPr>
          <p:spPr bwMode="auto">
            <a:xfrm>
              <a:off x="5254626" y="1501776"/>
              <a:ext cx="349250" cy="330200"/>
            </a:xfrm>
            <a:custGeom>
              <a:avLst/>
              <a:gdLst>
                <a:gd name="T0" fmla="*/ 80 w 93"/>
                <a:gd name="T1" fmla="*/ 12 h 88"/>
                <a:gd name="T2" fmla="*/ 46 w 93"/>
                <a:gd name="T3" fmla="*/ 0 h 88"/>
                <a:gd name="T4" fmla="*/ 21 w 93"/>
                <a:gd name="T5" fmla="*/ 6 h 88"/>
                <a:gd name="T6" fmla="*/ 6 w 93"/>
                <a:gd name="T7" fmla="*/ 22 h 88"/>
                <a:gd name="T8" fmla="*/ 0 w 93"/>
                <a:gd name="T9" fmla="*/ 44 h 88"/>
                <a:gd name="T10" fmla="*/ 6 w 93"/>
                <a:gd name="T11" fmla="*/ 66 h 88"/>
                <a:gd name="T12" fmla="*/ 21 w 93"/>
                <a:gd name="T13" fmla="*/ 82 h 88"/>
                <a:gd name="T14" fmla="*/ 46 w 93"/>
                <a:gd name="T15" fmla="*/ 88 h 88"/>
                <a:gd name="T16" fmla="*/ 80 w 93"/>
                <a:gd name="T17" fmla="*/ 76 h 88"/>
                <a:gd name="T18" fmla="*/ 93 w 93"/>
                <a:gd name="T19" fmla="*/ 44 h 88"/>
                <a:gd name="T20" fmla="*/ 80 w 93"/>
                <a:gd name="T21" fmla="*/ 12 h 88"/>
                <a:gd name="T22" fmla="*/ 55 w 93"/>
                <a:gd name="T23" fmla="*/ 64 h 88"/>
                <a:gd name="T24" fmla="*/ 46 w 93"/>
                <a:gd name="T25" fmla="*/ 69 h 88"/>
                <a:gd name="T26" fmla="*/ 38 w 93"/>
                <a:gd name="T27" fmla="*/ 64 h 88"/>
                <a:gd name="T28" fmla="*/ 33 w 93"/>
                <a:gd name="T29" fmla="*/ 44 h 88"/>
                <a:gd name="T30" fmla="*/ 38 w 93"/>
                <a:gd name="T31" fmla="*/ 24 h 88"/>
                <a:gd name="T32" fmla="*/ 46 w 93"/>
                <a:gd name="T33" fmla="*/ 19 h 88"/>
                <a:gd name="T34" fmla="*/ 55 w 93"/>
                <a:gd name="T35" fmla="*/ 23 h 88"/>
                <a:gd name="T36" fmla="*/ 60 w 93"/>
                <a:gd name="T37" fmla="*/ 44 h 88"/>
                <a:gd name="T38" fmla="*/ 55 w 93"/>
                <a:gd name="T39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88">
                  <a:moveTo>
                    <a:pt x="80" y="12"/>
                  </a:moveTo>
                  <a:cubicBezTo>
                    <a:pt x="72" y="4"/>
                    <a:pt x="61" y="0"/>
                    <a:pt x="46" y="0"/>
                  </a:cubicBezTo>
                  <a:cubicBezTo>
                    <a:pt x="37" y="0"/>
                    <a:pt x="28" y="2"/>
                    <a:pt x="21" y="6"/>
                  </a:cubicBezTo>
                  <a:cubicBezTo>
                    <a:pt x="14" y="9"/>
                    <a:pt x="9" y="15"/>
                    <a:pt x="6" y="22"/>
                  </a:cubicBezTo>
                  <a:cubicBezTo>
                    <a:pt x="2" y="29"/>
                    <a:pt x="0" y="36"/>
                    <a:pt x="0" y="44"/>
                  </a:cubicBezTo>
                  <a:cubicBezTo>
                    <a:pt x="0" y="52"/>
                    <a:pt x="2" y="59"/>
                    <a:pt x="6" y="66"/>
                  </a:cubicBezTo>
                  <a:cubicBezTo>
                    <a:pt x="9" y="73"/>
                    <a:pt x="14" y="78"/>
                    <a:pt x="21" y="82"/>
                  </a:cubicBezTo>
                  <a:cubicBezTo>
                    <a:pt x="28" y="86"/>
                    <a:pt x="37" y="88"/>
                    <a:pt x="46" y="88"/>
                  </a:cubicBezTo>
                  <a:cubicBezTo>
                    <a:pt x="61" y="88"/>
                    <a:pt x="72" y="84"/>
                    <a:pt x="80" y="76"/>
                  </a:cubicBezTo>
                  <a:cubicBezTo>
                    <a:pt x="89" y="68"/>
                    <a:pt x="93" y="57"/>
                    <a:pt x="93" y="44"/>
                  </a:cubicBezTo>
                  <a:cubicBezTo>
                    <a:pt x="93" y="31"/>
                    <a:pt x="89" y="20"/>
                    <a:pt x="80" y="12"/>
                  </a:cubicBezTo>
                  <a:close/>
                  <a:moveTo>
                    <a:pt x="55" y="64"/>
                  </a:moveTo>
                  <a:cubicBezTo>
                    <a:pt x="53" y="67"/>
                    <a:pt x="50" y="69"/>
                    <a:pt x="46" y="69"/>
                  </a:cubicBezTo>
                  <a:cubicBezTo>
                    <a:pt x="43" y="69"/>
                    <a:pt x="40" y="67"/>
                    <a:pt x="38" y="64"/>
                  </a:cubicBezTo>
                  <a:cubicBezTo>
                    <a:pt x="35" y="60"/>
                    <a:pt x="33" y="53"/>
                    <a:pt x="33" y="44"/>
                  </a:cubicBezTo>
                  <a:cubicBezTo>
                    <a:pt x="33" y="35"/>
                    <a:pt x="35" y="28"/>
                    <a:pt x="38" y="24"/>
                  </a:cubicBezTo>
                  <a:cubicBezTo>
                    <a:pt x="40" y="21"/>
                    <a:pt x="43" y="19"/>
                    <a:pt x="46" y="19"/>
                  </a:cubicBezTo>
                  <a:cubicBezTo>
                    <a:pt x="50" y="19"/>
                    <a:pt x="53" y="21"/>
                    <a:pt x="55" y="23"/>
                  </a:cubicBezTo>
                  <a:cubicBezTo>
                    <a:pt x="58" y="28"/>
                    <a:pt x="60" y="35"/>
                    <a:pt x="60" y="44"/>
                  </a:cubicBezTo>
                  <a:cubicBezTo>
                    <a:pt x="60" y="53"/>
                    <a:pt x="58" y="60"/>
                    <a:pt x="5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3" name="KSO_Shape"/>
          <p:cNvSpPr/>
          <p:nvPr/>
        </p:nvSpPr>
        <p:spPr bwMode="auto">
          <a:xfrm>
            <a:off x="7447073" y="4101208"/>
            <a:ext cx="295564" cy="295564"/>
          </a:xfrm>
          <a:custGeom>
            <a:avLst/>
            <a:gdLst>
              <a:gd name="T0" fmla="*/ 180755 w 10036083"/>
              <a:gd name="T1" fmla="*/ 1049245 h 10027181"/>
              <a:gd name="T2" fmla="*/ 749989 w 10036083"/>
              <a:gd name="T3" fmla="*/ 1617641 h 10027181"/>
              <a:gd name="T4" fmla="*/ 675302 w 10036083"/>
              <a:gd name="T5" fmla="*/ 1691721 h 10027181"/>
              <a:gd name="T6" fmla="*/ 435767 w 10036083"/>
              <a:gd name="T7" fmla="*/ 1798800 h 10027181"/>
              <a:gd name="T8" fmla="*/ 141730 w 10036083"/>
              <a:gd name="T9" fmla="*/ 1657374 h 10027181"/>
              <a:gd name="T10" fmla="*/ 1104 w 10036083"/>
              <a:gd name="T11" fmla="*/ 1388666 h 10027181"/>
              <a:gd name="T12" fmla="*/ 106742 w 10036083"/>
              <a:gd name="T13" fmla="*/ 1123324 h 10027181"/>
              <a:gd name="T14" fmla="*/ 1212175 w 10036083"/>
              <a:gd name="T15" fmla="*/ 496167 h 10027181"/>
              <a:gd name="T16" fmla="*/ 1278105 w 10036083"/>
              <a:gd name="T17" fmla="*/ 523434 h 10027181"/>
              <a:gd name="T18" fmla="*/ 1278105 w 10036083"/>
              <a:gd name="T19" fmla="*/ 654720 h 10027181"/>
              <a:gd name="T20" fmla="*/ 649750 w 10036083"/>
              <a:gd name="T21" fmla="*/ 1282199 h 10027181"/>
              <a:gd name="T22" fmla="*/ 517889 w 10036083"/>
              <a:gd name="T23" fmla="*/ 1150913 h 10027181"/>
              <a:gd name="T24" fmla="*/ 1146245 w 10036083"/>
              <a:gd name="T25" fmla="*/ 523434 h 10027181"/>
              <a:gd name="T26" fmla="*/ 1212175 w 10036083"/>
              <a:gd name="T27" fmla="*/ 496167 h 10027181"/>
              <a:gd name="T28" fmla="*/ 1702318 w 10036083"/>
              <a:gd name="T29" fmla="*/ 142 h 10027181"/>
              <a:gd name="T30" fmla="*/ 1773471 w 10036083"/>
              <a:gd name="T31" fmla="*/ 27606 h 10027181"/>
              <a:gd name="T32" fmla="*/ 1795002 w 10036083"/>
              <a:gd name="T33" fmla="*/ 123910 h 10027181"/>
              <a:gd name="T34" fmla="*/ 1566909 w 10036083"/>
              <a:gd name="T35" fmla="*/ 787935 h 10027181"/>
              <a:gd name="T36" fmla="*/ 1544705 w 10036083"/>
              <a:gd name="T37" fmla="*/ 824301 h 10027181"/>
              <a:gd name="T38" fmla="*/ 867827 w 10036083"/>
              <a:gd name="T39" fmla="*/ 1499775 h 10027181"/>
              <a:gd name="T40" fmla="*/ 735951 w 10036083"/>
              <a:gd name="T41" fmla="*/ 1368452 h 10027181"/>
              <a:gd name="T42" fmla="*/ 1396680 w 10036083"/>
              <a:gd name="T43" fmla="*/ 709141 h 10027181"/>
              <a:gd name="T44" fmla="*/ 1482804 w 10036083"/>
              <a:gd name="T45" fmla="*/ 454575 h 10027181"/>
              <a:gd name="T46" fmla="*/ 1345544 w 10036083"/>
              <a:gd name="T47" fmla="*/ 317191 h 10027181"/>
              <a:gd name="T48" fmla="*/ 1091210 w 10036083"/>
              <a:gd name="T49" fmla="*/ 403393 h 10027181"/>
              <a:gd name="T50" fmla="*/ 430481 w 10036083"/>
              <a:gd name="T51" fmla="*/ 1063377 h 10027181"/>
              <a:gd name="T52" fmla="*/ 298604 w 10036083"/>
              <a:gd name="T53" fmla="*/ 931380 h 10027181"/>
              <a:gd name="T54" fmla="*/ 974809 w 10036083"/>
              <a:gd name="T55" fmla="*/ 255907 h 10027181"/>
              <a:gd name="T56" fmla="*/ 1011815 w 10036083"/>
              <a:gd name="T57" fmla="*/ 233009 h 10027181"/>
              <a:gd name="T58" fmla="*/ 1676582 w 10036083"/>
              <a:gd name="T59" fmla="*/ 5382 h 10027181"/>
              <a:gd name="T60" fmla="*/ 1702318 w 10036083"/>
              <a:gd name="T61" fmla="*/ 142 h 100271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0036083" h="10027181">
                <a:moveTo>
                  <a:pt x="1007598" y="5848881"/>
                </a:moveTo>
                <a:cubicBezTo>
                  <a:pt x="1007598" y="5848881"/>
                  <a:pt x="1007598" y="5848881"/>
                  <a:pt x="4180718" y="9017331"/>
                </a:cubicBezTo>
                <a:cubicBezTo>
                  <a:pt x="4180718" y="9017331"/>
                  <a:pt x="4180718" y="9017331"/>
                  <a:pt x="3764387" y="9430281"/>
                </a:cubicBezTo>
                <a:cubicBezTo>
                  <a:pt x="3374311" y="9820705"/>
                  <a:pt x="2912971" y="10027181"/>
                  <a:pt x="2429126" y="10027181"/>
                </a:cubicBezTo>
                <a:cubicBezTo>
                  <a:pt x="1874017" y="10027181"/>
                  <a:pt x="1307657" y="9753131"/>
                  <a:pt x="790055" y="9238821"/>
                </a:cubicBezTo>
                <a:cubicBezTo>
                  <a:pt x="313712" y="8762053"/>
                  <a:pt x="47410" y="8259005"/>
                  <a:pt x="6152" y="7740941"/>
                </a:cubicBezTo>
                <a:cubicBezTo>
                  <a:pt x="-38857" y="7204105"/>
                  <a:pt x="163683" y="6693549"/>
                  <a:pt x="595017" y="6261829"/>
                </a:cubicBezTo>
                <a:lnTo>
                  <a:pt x="1007598" y="5848881"/>
                </a:lnTo>
                <a:close/>
                <a:moveTo>
                  <a:pt x="6757114" y="2765821"/>
                </a:moveTo>
                <a:cubicBezTo>
                  <a:pt x="6890246" y="2765821"/>
                  <a:pt x="7023378" y="2816487"/>
                  <a:pt x="7124633" y="2917817"/>
                </a:cubicBezTo>
                <a:cubicBezTo>
                  <a:pt x="7327144" y="3120479"/>
                  <a:pt x="7327144" y="3446991"/>
                  <a:pt x="7124633" y="3649653"/>
                </a:cubicBezTo>
                <a:cubicBezTo>
                  <a:pt x="7124633" y="3649653"/>
                  <a:pt x="7124633" y="3649653"/>
                  <a:pt x="3621946" y="7147455"/>
                </a:cubicBezTo>
                <a:cubicBezTo>
                  <a:pt x="3621946" y="7147455"/>
                  <a:pt x="3621946" y="7147455"/>
                  <a:pt x="2886906" y="6415619"/>
                </a:cubicBezTo>
                <a:cubicBezTo>
                  <a:pt x="2886906" y="6415619"/>
                  <a:pt x="2886906" y="6415619"/>
                  <a:pt x="6389594" y="2917817"/>
                </a:cubicBezTo>
                <a:cubicBezTo>
                  <a:pt x="6490849" y="2816487"/>
                  <a:pt x="6623982" y="2765821"/>
                  <a:pt x="6757114" y="2765821"/>
                </a:cubicBezTo>
                <a:close/>
                <a:moveTo>
                  <a:pt x="9489353" y="791"/>
                </a:moveTo>
                <a:cubicBezTo>
                  <a:pt x="9634222" y="-7304"/>
                  <a:pt x="9779092" y="46896"/>
                  <a:pt x="9885986" y="153887"/>
                </a:cubicBezTo>
                <a:cubicBezTo>
                  <a:pt x="10024761" y="292788"/>
                  <a:pt x="10073519" y="503016"/>
                  <a:pt x="10006007" y="690720"/>
                </a:cubicBezTo>
                <a:cubicBezTo>
                  <a:pt x="9604686" y="1828207"/>
                  <a:pt x="9143355" y="3149643"/>
                  <a:pt x="8734532" y="4392243"/>
                </a:cubicBezTo>
                <a:cubicBezTo>
                  <a:pt x="8708277" y="4471077"/>
                  <a:pt x="8667020" y="4538651"/>
                  <a:pt x="8610760" y="4594963"/>
                </a:cubicBezTo>
                <a:cubicBezTo>
                  <a:pt x="8610760" y="4594963"/>
                  <a:pt x="8610760" y="4594963"/>
                  <a:pt x="4837593" y="8360305"/>
                </a:cubicBezTo>
                <a:cubicBezTo>
                  <a:pt x="4837593" y="8360305"/>
                  <a:pt x="4837593" y="8360305"/>
                  <a:pt x="4102463" y="7628259"/>
                </a:cubicBezTo>
                <a:cubicBezTo>
                  <a:pt x="4102463" y="7628259"/>
                  <a:pt x="4102463" y="7628259"/>
                  <a:pt x="7785614" y="3953015"/>
                </a:cubicBezTo>
                <a:cubicBezTo>
                  <a:pt x="7943142" y="3483755"/>
                  <a:pt x="8104421" y="3006987"/>
                  <a:pt x="8265699" y="2533973"/>
                </a:cubicBezTo>
                <a:cubicBezTo>
                  <a:pt x="8265699" y="2533973"/>
                  <a:pt x="8265699" y="2533973"/>
                  <a:pt x="7500564" y="1768141"/>
                </a:cubicBezTo>
                <a:cubicBezTo>
                  <a:pt x="7027980" y="1933321"/>
                  <a:pt x="6551646" y="2090991"/>
                  <a:pt x="6082813" y="2248663"/>
                </a:cubicBezTo>
                <a:cubicBezTo>
                  <a:pt x="6082813" y="2248663"/>
                  <a:pt x="6082813" y="2248663"/>
                  <a:pt x="2399661" y="5927661"/>
                </a:cubicBezTo>
                <a:cubicBezTo>
                  <a:pt x="2399661" y="5927661"/>
                  <a:pt x="2399661" y="5927661"/>
                  <a:pt x="1664531" y="5191861"/>
                </a:cubicBezTo>
                <a:cubicBezTo>
                  <a:pt x="1664531" y="5191861"/>
                  <a:pt x="1664531" y="5191861"/>
                  <a:pt x="5433948" y="1426520"/>
                </a:cubicBezTo>
                <a:cubicBezTo>
                  <a:pt x="5493959" y="1370209"/>
                  <a:pt x="5561471" y="1325160"/>
                  <a:pt x="5640235" y="1298881"/>
                </a:cubicBezTo>
                <a:cubicBezTo>
                  <a:pt x="6862951" y="900949"/>
                  <a:pt x="8141927" y="454213"/>
                  <a:pt x="9345890" y="30002"/>
                </a:cubicBezTo>
                <a:cubicBezTo>
                  <a:pt x="9392773" y="13109"/>
                  <a:pt x="9441063" y="3489"/>
                  <a:pt x="9489353" y="7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Freeform 37"/>
          <p:cNvSpPr/>
          <p:nvPr/>
        </p:nvSpPr>
        <p:spPr bwMode="auto">
          <a:xfrm>
            <a:off x="9598129" y="4077917"/>
            <a:ext cx="343949" cy="346631"/>
          </a:xfrm>
          <a:custGeom>
            <a:avLst/>
            <a:gdLst>
              <a:gd name="T0" fmla="*/ 212 w 217"/>
              <a:gd name="T1" fmla="*/ 6 h 218"/>
              <a:gd name="T2" fmla="*/ 194 w 217"/>
              <a:gd name="T3" fmla="*/ 6 h 218"/>
              <a:gd name="T4" fmla="*/ 139 w 217"/>
              <a:gd name="T5" fmla="*/ 60 h 218"/>
              <a:gd name="T6" fmla="*/ 19 w 217"/>
              <a:gd name="T7" fmla="*/ 31 h 218"/>
              <a:gd name="T8" fmla="*/ 0 w 217"/>
              <a:gd name="T9" fmla="*/ 50 h 218"/>
              <a:gd name="T10" fmla="*/ 99 w 217"/>
              <a:gd name="T11" fmla="*/ 101 h 218"/>
              <a:gd name="T12" fmla="*/ 59 w 217"/>
              <a:gd name="T13" fmla="*/ 140 h 218"/>
              <a:gd name="T14" fmla="*/ 29 w 217"/>
              <a:gd name="T15" fmla="*/ 137 h 218"/>
              <a:gd name="T16" fmla="*/ 13 w 217"/>
              <a:gd name="T17" fmla="*/ 153 h 218"/>
              <a:gd name="T18" fmla="*/ 48 w 217"/>
              <a:gd name="T19" fmla="*/ 170 h 218"/>
              <a:gd name="T20" fmla="*/ 65 w 217"/>
              <a:gd name="T21" fmla="*/ 205 h 218"/>
              <a:gd name="T22" fmla="*/ 81 w 217"/>
              <a:gd name="T23" fmla="*/ 189 h 218"/>
              <a:gd name="T24" fmla="*/ 78 w 217"/>
              <a:gd name="T25" fmla="*/ 159 h 218"/>
              <a:gd name="T26" fmla="*/ 117 w 217"/>
              <a:gd name="T27" fmla="*/ 119 h 218"/>
              <a:gd name="T28" fmla="*/ 168 w 217"/>
              <a:gd name="T29" fmla="*/ 218 h 218"/>
              <a:gd name="T30" fmla="*/ 187 w 217"/>
              <a:gd name="T31" fmla="*/ 199 h 218"/>
              <a:gd name="T32" fmla="*/ 158 w 217"/>
              <a:gd name="T33" fmla="*/ 79 h 218"/>
              <a:gd name="T34" fmla="*/ 212 w 217"/>
              <a:gd name="T35" fmla="*/ 24 h 218"/>
              <a:gd name="T36" fmla="*/ 212 w 217"/>
              <a:gd name="T37" fmla="*/ 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7" h="218">
                <a:moveTo>
                  <a:pt x="212" y="6"/>
                </a:moveTo>
                <a:cubicBezTo>
                  <a:pt x="207" y="0"/>
                  <a:pt x="199" y="0"/>
                  <a:pt x="194" y="6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9" y="31"/>
                  <a:pt x="19" y="31"/>
                  <a:pt x="19" y="31"/>
                </a:cubicBezTo>
                <a:cubicBezTo>
                  <a:pt x="0" y="50"/>
                  <a:pt x="0" y="50"/>
                  <a:pt x="0" y="50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29" y="137"/>
                  <a:pt x="29" y="137"/>
                  <a:pt x="29" y="137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65" y="205"/>
                  <a:pt x="65" y="205"/>
                  <a:pt x="65" y="205"/>
                </a:cubicBezTo>
                <a:cubicBezTo>
                  <a:pt x="81" y="189"/>
                  <a:pt x="81" y="189"/>
                  <a:pt x="81" y="189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68" y="218"/>
                  <a:pt x="168" y="218"/>
                  <a:pt x="168" y="218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212" y="24"/>
                  <a:pt x="212" y="24"/>
                  <a:pt x="212" y="24"/>
                </a:cubicBezTo>
                <a:cubicBezTo>
                  <a:pt x="217" y="19"/>
                  <a:pt x="217" y="11"/>
                  <a:pt x="21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6" grpId="0" animBg="1"/>
      <p:bldP spid="37" grpId="0" animBg="1"/>
      <p:bldP spid="38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93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淘宝店chenying0907 24"/>
          <p:cNvSpPr/>
          <p:nvPr/>
        </p:nvSpPr>
        <p:spPr bwMode="auto">
          <a:xfrm>
            <a:off x="6337228" y="2409323"/>
            <a:ext cx="1781217" cy="3208867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淘宝店chenying0907 25"/>
          <p:cNvSpPr/>
          <p:nvPr/>
        </p:nvSpPr>
        <p:spPr bwMode="auto">
          <a:xfrm>
            <a:off x="6785822" y="3505756"/>
            <a:ext cx="1332622" cy="2112433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淘宝店chenying0907 26"/>
          <p:cNvSpPr/>
          <p:nvPr/>
        </p:nvSpPr>
        <p:spPr bwMode="auto">
          <a:xfrm>
            <a:off x="7251345" y="4602190"/>
            <a:ext cx="867099" cy="1016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18443" y="4252939"/>
            <a:ext cx="680483" cy="680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18443" y="3179789"/>
            <a:ext cx="680483" cy="6806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118443" y="2066422"/>
            <a:ext cx="680483" cy="6806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淘宝店chenying0907 30"/>
          <p:cNvSpPr/>
          <p:nvPr/>
        </p:nvSpPr>
        <p:spPr bwMode="auto">
          <a:xfrm>
            <a:off x="4079370" y="2409323"/>
            <a:ext cx="1775404" cy="3208867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淘宝店chenying0907 31"/>
          <p:cNvSpPr/>
          <p:nvPr/>
        </p:nvSpPr>
        <p:spPr bwMode="auto">
          <a:xfrm>
            <a:off x="4079370" y="3505756"/>
            <a:ext cx="1326809" cy="2112433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淘宝店chenying0907 32"/>
          <p:cNvSpPr/>
          <p:nvPr/>
        </p:nvSpPr>
        <p:spPr bwMode="auto">
          <a:xfrm>
            <a:off x="4079372" y="4602190"/>
            <a:ext cx="863402" cy="1016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98887" y="4252939"/>
            <a:ext cx="680483" cy="6806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98887" y="3179789"/>
            <a:ext cx="680483" cy="6806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398887" y="2066422"/>
            <a:ext cx="680483" cy="6806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882" tIns="60941" rIns="121882" bIns="60941" numCol="1" anchor="ctr" anchorCtr="0" compatLnSpc="1"/>
          <a:lstStyle/>
          <a:p>
            <a:pPr algn="ctr"/>
            <a:endParaRPr lang="zh-CN" altLang="en-US" sz="1335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" name="Group 39"/>
          <p:cNvGrpSpPr/>
          <p:nvPr/>
        </p:nvGrpSpPr>
        <p:grpSpPr bwMode="auto">
          <a:xfrm>
            <a:off x="4318549" y="3890990"/>
            <a:ext cx="3554903" cy="2396067"/>
            <a:chOff x="0" y="0"/>
            <a:chExt cx="2724" cy="1835"/>
          </a:xfrm>
        </p:grpSpPr>
        <p:sp>
          <p:nvSpPr>
            <p:cNvPr id="35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0000"/>
                    <a:lumOff val="10000"/>
                    <a:alpha val="50000"/>
                  </a:schemeClr>
                </a:gs>
                <a:gs pos="100000">
                  <a:schemeClr val="tx1">
                    <a:lumMod val="90000"/>
                    <a:lumOff val="1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8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7" name="Picture 42" descr="apple ico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t="-14753" b="-207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 sz="2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</a:t>
                </a:r>
              </a:p>
            </p:txBody>
          </p:sp>
        </p:grpSp>
      </p:grpSp>
      <p:sp>
        <p:nvSpPr>
          <p:cNvPr id="45" name="淘宝店chenying0907 44"/>
          <p:cNvSpPr/>
          <p:nvPr/>
        </p:nvSpPr>
        <p:spPr>
          <a:xfrm>
            <a:off x="8966599" y="2229237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淘宝店chenying0907 46"/>
          <p:cNvSpPr/>
          <p:nvPr/>
        </p:nvSpPr>
        <p:spPr>
          <a:xfrm>
            <a:off x="8966599" y="3358523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淘宝店chenying0907 48"/>
          <p:cNvSpPr/>
          <p:nvPr/>
        </p:nvSpPr>
        <p:spPr>
          <a:xfrm>
            <a:off x="8966599" y="4415316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淘宝店chenying0907 49"/>
          <p:cNvSpPr/>
          <p:nvPr/>
        </p:nvSpPr>
        <p:spPr>
          <a:xfrm>
            <a:off x="832275" y="2229237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淘宝店chenying0907 50"/>
          <p:cNvSpPr/>
          <p:nvPr/>
        </p:nvSpPr>
        <p:spPr>
          <a:xfrm>
            <a:off x="832275" y="3358523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淘宝店chenying0907 51"/>
          <p:cNvSpPr/>
          <p:nvPr/>
        </p:nvSpPr>
        <p:spPr>
          <a:xfrm>
            <a:off x="832275" y="4415316"/>
            <a:ext cx="23995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3594731" y="4412716"/>
            <a:ext cx="295697" cy="325539"/>
          </a:xfrm>
          <a:custGeom>
            <a:avLst/>
            <a:gdLst>
              <a:gd name="T0" fmla="*/ 1478682 w 5929"/>
              <a:gd name="T1" fmla="*/ 292493 h 6526"/>
              <a:gd name="T2" fmla="*/ 1443934 w 5929"/>
              <a:gd name="T3" fmla="*/ 257756 h 6526"/>
              <a:gd name="T4" fmla="*/ 395074 w 5929"/>
              <a:gd name="T5" fmla="*/ 34445 h 6526"/>
              <a:gd name="T6" fmla="*/ 274187 w 5929"/>
              <a:gd name="T7" fmla="*/ 203169 h 6526"/>
              <a:gd name="T8" fmla="*/ 195931 w 5929"/>
              <a:gd name="T9" fmla="*/ 389115 h 6526"/>
              <a:gd name="T10" fmla="*/ 160307 w 5929"/>
              <a:gd name="T11" fmla="*/ 585570 h 6526"/>
              <a:gd name="T12" fmla="*/ 167315 w 5929"/>
              <a:gd name="T13" fmla="*/ 784068 h 6526"/>
              <a:gd name="T14" fmla="*/ 217247 w 5929"/>
              <a:gd name="T15" fmla="*/ 977896 h 6526"/>
              <a:gd name="T16" fmla="*/ 309811 w 5929"/>
              <a:gd name="T17" fmla="*/ 1158880 h 6526"/>
              <a:gd name="T18" fmla="*/ 427778 w 5929"/>
              <a:gd name="T19" fmla="*/ 1303667 h 6526"/>
              <a:gd name="T20" fmla="*/ 591882 w 5929"/>
              <a:gd name="T21" fmla="*/ 1434150 h 6526"/>
              <a:gd name="T22" fmla="*/ 774673 w 5929"/>
              <a:gd name="T23" fmla="*/ 1521723 h 6526"/>
              <a:gd name="T24" fmla="*/ 969436 w 5929"/>
              <a:gd name="T25" fmla="*/ 1566677 h 6526"/>
              <a:gd name="T26" fmla="*/ 1167995 w 5929"/>
              <a:gd name="T27" fmla="*/ 1569012 h 6526"/>
              <a:gd name="T28" fmla="*/ 1363342 w 5929"/>
              <a:gd name="T29" fmla="*/ 1528729 h 6526"/>
              <a:gd name="T30" fmla="*/ 1548178 w 5929"/>
              <a:gd name="T31" fmla="*/ 1445827 h 6526"/>
              <a:gd name="T32" fmla="*/ 1714617 w 5929"/>
              <a:gd name="T33" fmla="*/ 1320014 h 6526"/>
              <a:gd name="T34" fmla="*/ 284991 w 5929"/>
              <a:gd name="T35" fmla="*/ 957754 h 6526"/>
              <a:gd name="T36" fmla="*/ 228635 w 5929"/>
              <a:gd name="T37" fmla="*/ 742033 h 6526"/>
              <a:gd name="T38" fmla="*/ 228051 w 5929"/>
              <a:gd name="T39" fmla="*/ 552292 h 6526"/>
              <a:gd name="T40" fmla="*/ 264843 w 5929"/>
              <a:gd name="T41" fmla="*/ 392326 h 6526"/>
              <a:gd name="T42" fmla="*/ 320323 w 5929"/>
              <a:gd name="T43" fmla="*/ 266221 h 6526"/>
              <a:gd name="T44" fmla="*/ 405002 w 5929"/>
              <a:gd name="T45" fmla="*/ 140992 h 6526"/>
              <a:gd name="T46" fmla="*/ 467782 w 5929"/>
              <a:gd name="T47" fmla="*/ 237030 h 6526"/>
              <a:gd name="T48" fmla="*/ 387190 w 5929"/>
              <a:gd name="T49" fmla="*/ 363719 h 6526"/>
              <a:gd name="T50" fmla="*/ 338427 w 5929"/>
              <a:gd name="T51" fmla="*/ 486029 h 6526"/>
              <a:gd name="T52" fmla="*/ 305723 w 5929"/>
              <a:gd name="T53" fmla="*/ 643076 h 6526"/>
              <a:gd name="T54" fmla="*/ 301635 w 5929"/>
              <a:gd name="T55" fmla="*/ 834569 h 6526"/>
              <a:gd name="T56" fmla="*/ 339887 w 5929"/>
              <a:gd name="T57" fmla="*/ 1060215 h 6526"/>
              <a:gd name="T58" fmla="*/ 566186 w 5929"/>
              <a:gd name="T59" fmla="*/ 1663591 h 6526"/>
              <a:gd name="T60" fmla="*/ 553922 w 5929"/>
              <a:gd name="T61" fmla="*/ 1538946 h 6526"/>
              <a:gd name="T62" fmla="*/ 519466 w 5929"/>
              <a:gd name="T63" fmla="*/ 1472099 h 6526"/>
              <a:gd name="T64" fmla="*/ 482966 w 5929"/>
              <a:gd name="T65" fmla="*/ 1447870 h 6526"/>
              <a:gd name="T66" fmla="*/ 430406 w 5929"/>
              <a:gd name="T67" fmla="*/ 1436778 h 6526"/>
              <a:gd name="T68" fmla="*/ 375802 w 5929"/>
              <a:gd name="T69" fmla="*/ 1439989 h 6526"/>
              <a:gd name="T70" fmla="*/ 330251 w 5929"/>
              <a:gd name="T71" fmla="*/ 1457503 h 6526"/>
              <a:gd name="T72" fmla="*/ 294919 w 5929"/>
              <a:gd name="T73" fmla="*/ 1494576 h 6526"/>
              <a:gd name="T74" fmla="*/ 270683 w 5929"/>
              <a:gd name="T75" fmla="*/ 1579229 h 6526"/>
              <a:gd name="T76" fmla="*/ 256083 w 5929"/>
              <a:gd name="T77" fmla="*/ 1702123 h 6526"/>
              <a:gd name="T78" fmla="*/ 212283 w 5929"/>
              <a:gd name="T79" fmla="*/ 1758462 h 6526"/>
              <a:gd name="T80" fmla="*/ 163811 w 5929"/>
              <a:gd name="T81" fmla="*/ 1784150 h 6526"/>
              <a:gd name="T82" fmla="*/ 70956 w 5929"/>
              <a:gd name="T83" fmla="*/ 1795826 h 6526"/>
              <a:gd name="T84" fmla="*/ 27448 w 5929"/>
              <a:gd name="T85" fmla="*/ 1814216 h 6526"/>
              <a:gd name="T86" fmla="*/ 5840 w 5929"/>
              <a:gd name="T87" fmla="*/ 1856251 h 6526"/>
              <a:gd name="T88" fmla="*/ 831905 w 5929"/>
              <a:gd name="T89" fmla="*/ 1895367 h 6526"/>
              <a:gd name="T90" fmla="*/ 818765 w 5929"/>
              <a:gd name="T91" fmla="*/ 1833190 h 6526"/>
              <a:gd name="T92" fmla="*/ 790733 w 5929"/>
              <a:gd name="T93" fmla="*/ 1804291 h 6526"/>
              <a:gd name="T94" fmla="*/ 711601 w 5929"/>
              <a:gd name="T95" fmla="*/ 1791739 h 6526"/>
              <a:gd name="T96" fmla="*/ 646485 w 5929"/>
              <a:gd name="T97" fmla="*/ 1775976 h 6526"/>
              <a:gd name="T98" fmla="*/ 599766 w 5929"/>
              <a:gd name="T99" fmla="*/ 1738028 h 6526"/>
              <a:gd name="T100" fmla="*/ 299299 w 5929"/>
              <a:gd name="T101" fmla="*/ 1676727 h 6526"/>
              <a:gd name="T102" fmla="*/ 297255 w 5929"/>
              <a:gd name="T103" fmla="*/ 1599663 h 6526"/>
              <a:gd name="T104" fmla="*/ 311563 w 5929"/>
              <a:gd name="T105" fmla="*/ 1537486 h 6526"/>
              <a:gd name="T106" fmla="*/ 336967 w 5929"/>
              <a:gd name="T107" fmla="*/ 1496619 h 6526"/>
              <a:gd name="T108" fmla="*/ 397702 w 5929"/>
              <a:gd name="T109" fmla="*/ 1461590 h 6526"/>
              <a:gd name="T110" fmla="*/ 430990 w 5929"/>
              <a:gd name="T111" fmla="*/ 1461006 h 6526"/>
              <a:gd name="T112" fmla="*/ 366751 w 5929"/>
              <a:gd name="T113" fmla="*/ 1534859 h 6526"/>
              <a:gd name="T114" fmla="*/ 315359 w 5929"/>
              <a:gd name="T115" fmla="*/ 1632941 h 65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29" h="6526">
                <a:moveTo>
                  <a:pt x="5068" y="3604"/>
                </a:moveTo>
                <a:lnTo>
                  <a:pt x="5081" y="1083"/>
                </a:lnTo>
                <a:lnTo>
                  <a:pt x="5080" y="1071"/>
                </a:lnTo>
                <a:lnTo>
                  <a:pt x="5079" y="1061"/>
                </a:lnTo>
                <a:lnTo>
                  <a:pt x="5075" y="1041"/>
                </a:lnTo>
                <a:lnTo>
                  <a:pt x="5071" y="1022"/>
                </a:lnTo>
                <a:lnTo>
                  <a:pt x="5064" y="1002"/>
                </a:lnTo>
                <a:lnTo>
                  <a:pt x="5056" y="986"/>
                </a:lnTo>
                <a:lnTo>
                  <a:pt x="5047" y="969"/>
                </a:lnTo>
                <a:lnTo>
                  <a:pt x="5036" y="953"/>
                </a:lnTo>
                <a:lnTo>
                  <a:pt x="5024" y="937"/>
                </a:lnTo>
                <a:lnTo>
                  <a:pt x="5010" y="923"/>
                </a:lnTo>
                <a:lnTo>
                  <a:pt x="4995" y="911"/>
                </a:lnTo>
                <a:lnTo>
                  <a:pt x="4980" y="901"/>
                </a:lnTo>
                <a:lnTo>
                  <a:pt x="4963" y="891"/>
                </a:lnTo>
                <a:lnTo>
                  <a:pt x="4945" y="883"/>
                </a:lnTo>
                <a:lnTo>
                  <a:pt x="4925" y="876"/>
                </a:lnTo>
                <a:lnTo>
                  <a:pt x="4906" y="872"/>
                </a:lnTo>
                <a:lnTo>
                  <a:pt x="4887" y="869"/>
                </a:lnTo>
                <a:lnTo>
                  <a:pt x="4866" y="868"/>
                </a:lnTo>
                <a:lnTo>
                  <a:pt x="2333" y="868"/>
                </a:lnTo>
                <a:lnTo>
                  <a:pt x="1465" y="0"/>
                </a:lnTo>
                <a:lnTo>
                  <a:pt x="1409" y="58"/>
                </a:lnTo>
                <a:lnTo>
                  <a:pt x="1353" y="118"/>
                </a:lnTo>
                <a:lnTo>
                  <a:pt x="1300" y="179"/>
                </a:lnTo>
                <a:lnTo>
                  <a:pt x="1249" y="240"/>
                </a:lnTo>
                <a:lnTo>
                  <a:pt x="1199" y="302"/>
                </a:lnTo>
                <a:lnTo>
                  <a:pt x="1152" y="366"/>
                </a:lnTo>
                <a:lnTo>
                  <a:pt x="1105" y="430"/>
                </a:lnTo>
                <a:lnTo>
                  <a:pt x="1061" y="495"/>
                </a:lnTo>
                <a:lnTo>
                  <a:pt x="1018" y="561"/>
                </a:lnTo>
                <a:lnTo>
                  <a:pt x="978" y="628"/>
                </a:lnTo>
                <a:lnTo>
                  <a:pt x="939" y="696"/>
                </a:lnTo>
                <a:lnTo>
                  <a:pt x="902" y="764"/>
                </a:lnTo>
                <a:lnTo>
                  <a:pt x="867" y="833"/>
                </a:lnTo>
                <a:lnTo>
                  <a:pt x="833" y="903"/>
                </a:lnTo>
                <a:lnTo>
                  <a:pt x="802" y="973"/>
                </a:lnTo>
                <a:lnTo>
                  <a:pt x="772" y="1044"/>
                </a:lnTo>
                <a:lnTo>
                  <a:pt x="744" y="1116"/>
                </a:lnTo>
                <a:lnTo>
                  <a:pt x="718" y="1188"/>
                </a:lnTo>
                <a:lnTo>
                  <a:pt x="693" y="1261"/>
                </a:lnTo>
                <a:lnTo>
                  <a:pt x="671" y="1333"/>
                </a:lnTo>
                <a:lnTo>
                  <a:pt x="651" y="1406"/>
                </a:lnTo>
                <a:lnTo>
                  <a:pt x="631" y="1481"/>
                </a:lnTo>
                <a:lnTo>
                  <a:pt x="614" y="1555"/>
                </a:lnTo>
                <a:lnTo>
                  <a:pt x="599" y="1630"/>
                </a:lnTo>
                <a:lnTo>
                  <a:pt x="585" y="1704"/>
                </a:lnTo>
                <a:lnTo>
                  <a:pt x="573" y="1779"/>
                </a:lnTo>
                <a:lnTo>
                  <a:pt x="564" y="1854"/>
                </a:lnTo>
                <a:lnTo>
                  <a:pt x="555" y="1930"/>
                </a:lnTo>
                <a:lnTo>
                  <a:pt x="549" y="2006"/>
                </a:lnTo>
                <a:lnTo>
                  <a:pt x="545" y="2081"/>
                </a:lnTo>
                <a:lnTo>
                  <a:pt x="541" y="2157"/>
                </a:lnTo>
                <a:lnTo>
                  <a:pt x="541" y="2232"/>
                </a:lnTo>
                <a:lnTo>
                  <a:pt x="541" y="2308"/>
                </a:lnTo>
                <a:lnTo>
                  <a:pt x="545" y="2384"/>
                </a:lnTo>
                <a:lnTo>
                  <a:pt x="549" y="2459"/>
                </a:lnTo>
                <a:lnTo>
                  <a:pt x="555" y="2535"/>
                </a:lnTo>
                <a:lnTo>
                  <a:pt x="564" y="2610"/>
                </a:lnTo>
                <a:lnTo>
                  <a:pt x="573" y="2686"/>
                </a:lnTo>
                <a:lnTo>
                  <a:pt x="585" y="2761"/>
                </a:lnTo>
                <a:lnTo>
                  <a:pt x="599" y="2835"/>
                </a:lnTo>
                <a:lnTo>
                  <a:pt x="614" y="2910"/>
                </a:lnTo>
                <a:lnTo>
                  <a:pt x="631" y="2984"/>
                </a:lnTo>
                <a:lnTo>
                  <a:pt x="651" y="3058"/>
                </a:lnTo>
                <a:lnTo>
                  <a:pt x="671" y="3132"/>
                </a:lnTo>
                <a:lnTo>
                  <a:pt x="693" y="3204"/>
                </a:lnTo>
                <a:lnTo>
                  <a:pt x="718" y="3277"/>
                </a:lnTo>
                <a:lnTo>
                  <a:pt x="744" y="3350"/>
                </a:lnTo>
                <a:lnTo>
                  <a:pt x="772" y="3421"/>
                </a:lnTo>
                <a:lnTo>
                  <a:pt x="802" y="3492"/>
                </a:lnTo>
                <a:lnTo>
                  <a:pt x="833" y="3562"/>
                </a:lnTo>
                <a:lnTo>
                  <a:pt x="867" y="3632"/>
                </a:lnTo>
                <a:lnTo>
                  <a:pt x="902" y="3701"/>
                </a:lnTo>
                <a:lnTo>
                  <a:pt x="939" y="3769"/>
                </a:lnTo>
                <a:lnTo>
                  <a:pt x="978" y="3837"/>
                </a:lnTo>
                <a:lnTo>
                  <a:pt x="1018" y="3904"/>
                </a:lnTo>
                <a:lnTo>
                  <a:pt x="1061" y="3970"/>
                </a:lnTo>
                <a:lnTo>
                  <a:pt x="1105" y="4036"/>
                </a:lnTo>
                <a:lnTo>
                  <a:pt x="1152" y="4100"/>
                </a:lnTo>
                <a:lnTo>
                  <a:pt x="1199" y="4163"/>
                </a:lnTo>
                <a:lnTo>
                  <a:pt x="1249" y="4225"/>
                </a:lnTo>
                <a:lnTo>
                  <a:pt x="1300" y="4287"/>
                </a:lnTo>
                <a:lnTo>
                  <a:pt x="1353" y="4347"/>
                </a:lnTo>
                <a:lnTo>
                  <a:pt x="1409" y="4407"/>
                </a:lnTo>
                <a:lnTo>
                  <a:pt x="1465" y="4466"/>
                </a:lnTo>
                <a:lnTo>
                  <a:pt x="1524" y="4522"/>
                </a:lnTo>
                <a:lnTo>
                  <a:pt x="1584" y="4577"/>
                </a:lnTo>
                <a:lnTo>
                  <a:pt x="1643" y="4630"/>
                </a:lnTo>
                <a:lnTo>
                  <a:pt x="1705" y="4682"/>
                </a:lnTo>
                <a:lnTo>
                  <a:pt x="1768" y="4732"/>
                </a:lnTo>
                <a:lnTo>
                  <a:pt x="1831" y="4779"/>
                </a:lnTo>
                <a:lnTo>
                  <a:pt x="1895" y="4826"/>
                </a:lnTo>
                <a:lnTo>
                  <a:pt x="1960" y="4870"/>
                </a:lnTo>
                <a:lnTo>
                  <a:pt x="2027" y="4913"/>
                </a:lnTo>
                <a:lnTo>
                  <a:pt x="2094" y="4953"/>
                </a:lnTo>
                <a:lnTo>
                  <a:pt x="2161" y="4991"/>
                </a:lnTo>
                <a:lnTo>
                  <a:pt x="2230" y="5029"/>
                </a:lnTo>
                <a:lnTo>
                  <a:pt x="2299" y="5064"/>
                </a:lnTo>
                <a:lnTo>
                  <a:pt x="2369" y="5098"/>
                </a:lnTo>
                <a:lnTo>
                  <a:pt x="2439" y="5129"/>
                </a:lnTo>
                <a:lnTo>
                  <a:pt x="2510" y="5159"/>
                </a:lnTo>
                <a:lnTo>
                  <a:pt x="2581" y="5187"/>
                </a:lnTo>
                <a:lnTo>
                  <a:pt x="2653" y="5213"/>
                </a:lnTo>
                <a:lnTo>
                  <a:pt x="2725" y="5237"/>
                </a:lnTo>
                <a:lnTo>
                  <a:pt x="2799" y="5260"/>
                </a:lnTo>
                <a:lnTo>
                  <a:pt x="2872" y="5280"/>
                </a:lnTo>
                <a:lnTo>
                  <a:pt x="2947" y="5300"/>
                </a:lnTo>
                <a:lnTo>
                  <a:pt x="3020" y="5316"/>
                </a:lnTo>
                <a:lnTo>
                  <a:pt x="3094" y="5332"/>
                </a:lnTo>
                <a:lnTo>
                  <a:pt x="3170" y="5346"/>
                </a:lnTo>
                <a:lnTo>
                  <a:pt x="3244" y="5357"/>
                </a:lnTo>
                <a:lnTo>
                  <a:pt x="3320" y="5367"/>
                </a:lnTo>
                <a:lnTo>
                  <a:pt x="3396" y="5375"/>
                </a:lnTo>
                <a:lnTo>
                  <a:pt x="3471" y="5382"/>
                </a:lnTo>
                <a:lnTo>
                  <a:pt x="3547" y="5386"/>
                </a:lnTo>
                <a:lnTo>
                  <a:pt x="3622" y="5389"/>
                </a:lnTo>
                <a:lnTo>
                  <a:pt x="3698" y="5390"/>
                </a:lnTo>
                <a:lnTo>
                  <a:pt x="3773" y="5389"/>
                </a:lnTo>
                <a:lnTo>
                  <a:pt x="3849" y="5386"/>
                </a:lnTo>
                <a:lnTo>
                  <a:pt x="3925" y="5382"/>
                </a:lnTo>
                <a:lnTo>
                  <a:pt x="4000" y="5375"/>
                </a:lnTo>
                <a:lnTo>
                  <a:pt x="4076" y="5367"/>
                </a:lnTo>
                <a:lnTo>
                  <a:pt x="4151" y="5357"/>
                </a:lnTo>
                <a:lnTo>
                  <a:pt x="4226" y="5346"/>
                </a:lnTo>
                <a:lnTo>
                  <a:pt x="4300" y="5332"/>
                </a:lnTo>
                <a:lnTo>
                  <a:pt x="4375" y="5316"/>
                </a:lnTo>
                <a:lnTo>
                  <a:pt x="4449" y="5300"/>
                </a:lnTo>
                <a:lnTo>
                  <a:pt x="4523" y="5280"/>
                </a:lnTo>
                <a:lnTo>
                  <a:pt x="4596" y="5260"/>
                </a:lnTo>
                <a:lnTo>
                  <a:pt x="4669" y="5237"/>
                </a:lnTo>
                <a:lnTo>
                  <a:pt x="4741" y="5213"/>
                </a:lnTo>
                <a:lnTo>
                  <a:pt x="4814" y="5187"/>
                </a:lnTo>
                <a:lnTo>
                  <a:pt x="4886" y="5159"/>
                </a:lnTo>
                <a:lnTo>
                  <a:pt x="4957" y="5129"/>
                </a:lnTo>
                <a:lnTo>
                  <a:pt x="5027" y="5098"/>
                </a:lnTo>
                <a:lnTo>
                  <a:pt x="5097" y="5064"/>
                </a:lnTo>
                <a:lnTo>
                  <a:pt x="5166" y="5029"/>
                </a:lnTo>
                <a:lnTo>
                  <a:pt x="5235" y="4991"/>
                </a:lnTo>
                <a:lnTo>
                  <a:pt x="5302" y="4953"/>
                </a:lnTo>
                <a:lnTo>
                  <a:pt x="5369" y="4913"/>
                </a:lnTo>
                <a:lnTo>
                  <a:pt x="5434" y="4870"/>
                </a:lnTo>
                <a:lnTo>
                  <a:pt x="5500" y="4826"/>
                </a:lnTo>
                <a:lnTo>
                  <a:pt x="5564" y="4779"/>
                </a:lnTo>
                <a:lnTo>
                  <a:pt x="5627" y="4732"/>
                </a:lnTo>
                <a:lnTo>
                  <a:pt x="5690" y="4682"/>
                </a:lnTo>
                <a:lnTo>
                  <a:pt x="5751" y="4630"/>
                </a:lnTo>
                <a:lnTo>
                  <a:pt x="5812" y="4577"/>
                </a:lnTo>
                <a:lnTo>
                  <a:pt x="5872" y="4522"/>
                </a:lnTo>
                <a:lnTo>
                  <a:pt x="5929" y="4466"/>
                </a:lnTo>
                <a:lnTo>
                  <a:pt x="5068" y="3604"/>
                </a:lnTo>
                <a:close/>
                <a:moveTo>
                  <a:pt x="1189" y="3725"/>
                </a:moveTo>
                <a:lnTo>
                  <a:pt x="1189" y="3725"/>
                </a:lnTo>
                <a:lnTo>
                  <a:pt x="1139" y="3634"/>
                </a:lnTo>
                <a:lnTo>
                  <a:pt x="1094" y="3545"/>
                </a:lnTo>
                <a:lnTo>
                  <a:pt x="1051" y="3456"/>
                </a:lnTo>
                <a:lnTo>
                  <a:pt x="1012" y="3368"/>
                </a:lnTo>
                <a:lnTo>
                  <a:pt x="976" y="3281"/>
                </a:lnTo>
                <a:lnTo>
                  <a:pt x="943" y="3195"/>
                </a:lnTo>
                <a:lnTo>
                  <a:pt x="913" y="3109"/>
                </a:lnTo>
                <a:lnTo>
                  <a:pt x="886" y="3026"/>
                </a:lnTo>
                <a:lnTo>
                  <a:pt x="863" y="2942"/>
                </a:lnTo>
                <a:lnTo>
                  <a:pt x="841" y="2860"/>
                </a:lnTo>
                <a:lnTo>
                  <a:pt x="823" y="2779"/>
                </a:lnTo>
                <a:lnTo>
                  <a:pt x="807" y="2698"/>
                </a:lnTo>
                <a:lnTo>
                  <a:pt x="794" y="2620"/>
                </a:lnTo>
                <a:lnTo>
                  <a:pt x="783" y="2542"/>
                </a:lnTo>
                <a:lnTo>
                  <a:pt x="775" y="2465"/>
                </a:lnTo>
                <a:lnTo>
                  <a:pt x="768" y="2389"/>
                </a:lnTo>
                <a:lnTo>
                  <a:pt x="765" y="2315"/>
                </a:lnTo>
                <a:lnTo>
                  <a:pt x="762" y="2241"/>
                </a:lnTo>
                <a:lnTo>
                  <a:pt x="762" y="2169"/>
                </a:lnTo>
                <a:lnTo>
                  <a:pt x="765" y="2098"/>
                </a:lnTo>
                <a:lnTo>
                  <a:pt x="768" y="2028"/>
                </a:lnTo>
                <a:lnTo>
                  <a:pt x="774" y="1959"/>
                </a:lnTo>
                <a:lnTo>
                  <a:pt x="781" y="1892"/>
                </a:lnTo>
                <a:lnTo>
                  <a:pt x="789" y="1826"/>
                </a:lnTo>
                <a:lnTo>
                  <a:pt x="801" y="1761"/>
                </a:lnTo>
                <a:lnTo>
                  <a:pt x="812" y="1698"/>
                </a:lnTo>
                <a:lnTo>
                  <a:pt x="824" y="1636"/>
                </a:lnTo>
                <a:lnTo>
                  <a:pt x="839" y="1575"/>
                </a:lnTo>
                <a:lnTo>
                  <a:pt x="855" y="1515"/>
                </a:lnTo>
                <a:lnTo>
                  <a:pt x="871" y="1456"/>
                </a:lnTo>
                <a:lnTo>
                  <a:pt x="889" y="1400"/>
                </a:lnTo>
                <a:lnTo>
                  <a:pt x="907" y="1344"/>
                </a:lnTo>
                <a:lnTo>
                  <a:pt x="926" y="1290"/>
                </a:lnTo>
                <a:lnTo>
                  <a:pt x="946" y="1238"/>
                </a:lnTo>
                <a:lnTo>
                  <a:pt x="966" y="1186"/>
                </a:lnTo>
                <a:lnTo>
                  <a:pt x="987" y="1137"/>
                </a:lnTo>
                <a:lnTo>
                  <a:pt x="1008" y="1089"/>
                </a:lnTo>
                <a:lnTo>
                  <a:pt x="1031" y="1043"/>
                </a:lnTo>
                <a:lnTo>
                  <a:pt x="1052" y="998"/>
                </a:lnTo>
                <a:lnTo>
                  <a:pt x="1075" y="954"/>
                </a:lnTo>
                <a:lnTo>
                  <a:pt x="1097" y="912"/>
                </a:lnTo>
                <a:lnTo>
                  <a:pt x="1120" y="872"/>
                </a:lnTo>
                <a:lnTo>
                  <a:pt x="1142" y="833"/>
                </a:lnTo>
                <a:lnTo>
                  <a:pt x="1164" y="796"/>
                </a:lnTo>
                <a:lnTo>
                  <a:pt x="1208" y="727"/>
                </a:lnTo>
                <a:lnTo>
                  <a:pt x="1250" y="664"/>
                </a:lnTo>
                <a:lnTo>
                  <a:pt x="1289" y="609"/>
                </a:lnTo>
                <a:lnTo>
                  <a:pt x="1326" y="559"/>
                </a:lnTo>
                <a:lnTo>
                  <a:pt x="1359" y="517"/>
                </a:lnTo>
                <a:lnTo>
                  <a:pt x="1387" y="483"/>
                </a:lnTo>
                <a:lnTo>
                  <a:pt x="1411" y="456"/>
                </a:lnTo>
                <a:lnTo>
                  <a:pt x="1428" y="437"/>
                </a:lnTo>
                <a:lnTo>
                  <a:pt x="1443" y="421"/>
                </a:lnTo>
                <a:lnTo>
                  <a:pt x="1698" y="705"/>
                </a:lnTo>
                <a:lnTo>
                  <a:pt x="1685" y="717"/>
                </a:lnTo>
                <a:lnTo>
                  <a:pt x="1652" y="753"/>
                </a:lnTo>
                <a:lnTo>
                  <a:pt x="1629" y="779"/>
                </a:lnTo>
                <a:lnTo>
                  <a:pt x="1602" y="812"/>
                </a:lnTo>
                <a:lnTo>
                  <a:pt x="1571" y="850"/>
                </a:lnTo>
                <a:lnTo>
                  <a:pt x="1537" y="895"/>
                </a:lnTo>
                <a:lnTo>
                  <a:pt x="1502" y="946"/>
                </a:lnTo>
                <a:lnTo>
                  <a:pt x="1465" y="1002"/>
                </a:lnTo>
                <a:lnTo>
                  <a:pt x="1426" y="1065"/>
                </a:lnTo>
                <a:lnTo>
                  <a:pt x="1386" y="1132"/>
                </a:lnTo>
                <a:lnTo>
                  <a:pt x="1367" y="1168"/>
                </a:lnTo>
                <a:lnTo>
                  <a:pt x="1347" y="1207"/>
                </a:lnTo>
                <a:lnTo>
                  <a:pt x="1326" y="1246"/>
                </a:lnTo>
                <a:lnTo>
                  <a:pt x="1307" y="1287"/>
                </a:lnTo>
                <a:lnTo>
                  <a:pt x="1287" y="1329"/>
                </a:lnTo>
                <a:lnTo>
                  <a:pt x="1268" y="1373"/>
                </a:lnTo>
                <a:lnTo>
                  <a:pt x="1249" y="1418"/>
                </a:lnTo>
                <a:lnTo>
                  <a:pt x="1230" y="1464"/>
                </a:lnTo>
                <a:lnTo>
                  <a:pt x="1211" y="1511"/>
                </a:lnTo>
                <a:lnTo>
                  <a:pt x="1194" y="1561"/>
                </a:lnTo>
                <a:lnTo>
                  <a:pt x="1176" y="1612"/>
                </a:lnTo>
                <a:lnTo>
                  <a:pt x="1159" y="1665"/>
                </a:lnTo>
                <a:lnTo>
                  <a:pt x="1144" y="1719"/>
                </a:lnTo>
                <a:lnTo>
                  <a:pt x="1128" y="1774"/>
                </a:lnTo>
                <a:lnTo>
                  <a:pt x="1114" y="1831"/>
                </a:lnTo>
                <a:lnTo>
                  <a:pt x="1100" y="1889"/>
                </a:lnTo>
                <a:lnTo>
                  <a:pt x="1087" y="1949"/>
                </a:lnTo>
                <a:lnTo>
                  <a:pt x="1076" y="2010"/>
                </a:lnTo>
                <a:lnTo>
                  <a:pt x="1065" y="2073"/>
                </a:lnTo>
                <a:lnTo>
                  <a:pt x="1056" y="2137"/>
                </a:lnTo>
                <a:lnTo>
                  <a:pt x="1047" y="2203"/>
                </a:lnTo>
                <a:lnTo>
                  <a:pt x="1040" y="2270"/>
                </a:lnTo>
                <a:lnTo>
                  <a:pt x="1033" y="2339"/>
                </a:lnTo>
                <a:lnTo>
                  <a:pt x="1029" y="2408"/>
                </a:lnTo>
                <a:lnTo>
                  <a:pt x="1025" y="2480"/>
                </a:lnTo>
                <a:lnTo>
                  <a:pt x="1024" y="2553"/>
                </a:lnTo>
                <a:lnTo>
                  <a:pt x="1024" y="2626"/>
                </a:lnTo>
                <a:lnTo>
                  <a:pt x="1025" y="2703"/>
                </a:lnTo>
                <a:lnTo>
                  <a:pt x="1029" y="2780"/>
                </a:lnTo>
                <a:lnTo>
                  <a:pt x="1033" y="2859"/>
                </a:lnTo>
                <a:lnTo>
                  <a:pt x="1040" y="2939"/>
                </a:lnTo>
                <a:lnTo>
                  <a:pt x="1048" y="3020"/>
                </a:lnTo>
                <a:lnTo>
                  <a:pt x="1058" y="3104"/>
                </a:lnTo>
                <a:lnTo>
                  <a:pt x="1070" y="3188"/>
                </a:lnTo>
                <a:lnTo>
                  <a:pt x="1085" y="3274"/>
                </a:lnTo>
                <a:lnTo>
                  <a:pt x="1101" y="3361"/>
                </a:lnTo>
                <a:lnTo>
                  <a:pt x="1120" y="3450"/>
                </a:lnTo>
                <a:lnTo>
                  <a:pt x="1140" y="3540"/>
                </a:lnTo>
                <a:lnTo>
                  <a:pt x="1164" y="3632"/>
                </a:lnTo>
                <a:lnTo>
                  <a:pt x="1189" y="3725"/>
                </a:lnTo>
                <a:close/>
                <a:moveTo>
                  <a:pt x="4632" y="3167"/>
                </a:moveTo>
                <a:lnTo>
                  <a:pt x="2763" y="1298"/>
                </a:lnTo>
                <a:lnTo>
                  <a:pt x="4632" y="1298"/>
                </a:lnTo>
                <a:lnTo>
                  <a:pt x="4632" y="3167"/>
                </a:lnTo>
                <a:close/>
                <a:moveTo>
                  <a:pt x="1942" y="5769"/>
                </a:moveTo>
                <a:lnTo>
                  <a:pt x="1942" y="5769"/>
                </a:lnTo>
                <a:lnTo>
                  <a:pt x="1939" y="5699"/>
                </a:lnTo>
                <a:lnTo>
                  <a:pt x="1937" y="5628"/>
                </a:lnTo>
                <a:lnTo>
                  <a:pt x="1933" y="5555"/>
                </a:lnTo>
                <a:lnTo>
                  <a:pt x="1929" y="5482"/>
                </a:lnTo>
                <a:lnTo>
                  <a:pt x="1925" y="5446"/>
                </a:lnTo>
                <a:lnTo>
                  <a:pt x="1921" y="5410"/>
                </a:lnTo>
                <a:lnTo>
                  <a:pt x="1916" y="5375"/>
                </a:lnTo>
                <a:lnTo>
                  <a:pt x="1911" y="5340"/>
                </a:lnTo>
                <a:lnTo>
                  <a:pt x="1904" y="5306"/>
                </a:lnTo>
                <a:lnTo>
                  <a:pt x="1897" y="5272"/>
                </a:lnTo>
                <a:lnTo>
                  <a:pt x="1887" y="5240"/>
                </a:lnTo>
                <a:lnTo>
                  <a:pt x="1877" y="5208"/>
                </a:lnTo>
                <a:lnTo>
                  <a:pt x="1866" y="5178"/>
                </a:lnTo>
                <a:lnTo>
                  <a:pt x="1852" y="5148"/>
                </a:lnTo>
                <a:lnTo>
                  <a:pt x="1836" y="5120"/>
                </a:lnTo>
                <a:lnTo>
                  <a:pt x="1819" y="5093"/>
                </a:lnTo>
                <a:lnTo>
                  <a:pt x="1800" y="5067"/>
                </a:lnTo>
                <a:lnTo>
                  <a:pt x="1789" y="5056"/>
                </a:lnTo>
                <a:lnTo>
                  <a:pt x="1779" y="5043"/>
                </a:lnTo>
                <a:lnTo>
                  <a:pt x="1768" y="5033"/>
                </a:lnTo>
                <a:lnTo>
                  <a:pt x="1755" y="5022"/>
                </a:lnTo>
                <a:lnTo>
                  <a:pt x="1743" y="5012"/>
                </a:lnTo>
                <a:lnTo>
                  <a:pt x="1729" y="5002"/>
                </a:lnTo>
                <a:lnTo>
                  <a:pt x="1716" y="4993"/>
                </a:lnTo>
                <a:lnTo>
                  <a:pt x="1701" y="4984"/>
                </a:lnTo>
                <a:lnTo>
                  <a:pt x="1686" y="4976"/>
                </a:lnTo>
                <a:lnTo>
                  <a:pt x="1670" y="4968"/>
                </a:lnTo>
                <a:lnTo>
                  <a:pt x="1654" y="4960"/>
                </a:lnTo>
                <a:lnTo>
                  <a:pt x="1637" y="4954"/>
                </a:lnTo>
                <a:lnTo>
                  <a:pt x="1619" y="4947"/>
                </a:lnTo>
                <a:lnTo>
                  <a:pt x="1601" y="4942"/>
                </a:lnTo>
                <a:lnTo>
                  <a:pt x="1581" y="4937"/>
                </a:lnTo>
                <a:lnTo>
                  <a:pt x="1561" y="4933"/>
                </a:lnTo>
                <a:lnTo>
                  <a:pt x="1541" y="4929"/>
                </a:lnTo>
                <a:lnTo>
                  <a:pt x="1519" y="4926"/>
                </a:lnTo>
                <a:lnTo>
                  <a:pt x="1497" y="4924"/>
                </a:lnTo>
                <a:lnTo>
                  <a:pt x="1474" y="4922"/>
                </a:lnTo>
                <a:lnTo>
                  <a:pt x="1450" y="4922"/>
                </a:lnTo>
                <a:lnTo>
                  <a:pt x="1426" y="4920"/>
                </a:lnTo>
                <a:lnTo>
                  <a:pt x="1400" y="4922"/>
                </a:lnTo>
                <a:lnTo>
                  <a:pt x="1376" y="4922"/>
                </a:lnTo>
                <a:lnTo>
                  <a:pt x="1352" y="4924"/>
                </a:lnTo>
                <a:lnTo>
                  <a:pt x="1330" y="4926"/>
                </a:lnTo>
                <a:lnTo>
                  <a:pt x="1308" y="4929"/>
                </a:lnTo>
                <a:lnTo>
                  <a:pt x="1287" y="4933"/>
                </a:lnTo>
                <a:lnTo>
                  <a:pt x="1267" y="4937"/>
                </a:lnTo>
                <a:lnTo>
                  <a:pt x="1247" y="4942"/>
                </a:lnTo>
                <a:lnTo>
                  <a:pt x="1228" y="4947"/>
                </a:lnTo>
                <a:lnTo>
                  <a:pt x="1210" y="4954"/>
                </a:lnTo>
                <a:lnTo>
                  <a:pt x="1193" y="4960"/>
                </a:lnTo>
                <a:lnTo>
                  <a:pt x="1176" y="4968"/>
                </a:lnTo>
                <a:lnTo>
                  <a:pt x="1161" y="4976"/>
                </a:lnTo>
                <a:lnTo>
                  <a:pt x="1146" y="4984"/>
                </a:lnTo>
                <a:lnTo>
                  <a:pt x="1131" y="4993"/>
                </a:lnTo>
                <a:lnTo>
                  <a:pt x="1118" y="5002"/>
                </a:lnTo>
                <a:lnTo>
                  <a:pt x="1104" y="5012"/>
                </a:lnTo>
                <a:lnTo>
                  <a:pt x="1092" y="5022"/>
                </a:lnTo>
                <a:lnTo>
                  <a:pt x="1079" y="5033"/>
                </a:lnTo>
                <a:lnTo>
                  <a:pt x="1068" y="5043"/>
                </a:lnTo>
                <a:lnTo>
                  <a:pt x="1057" y="5056"/>
                </a:lnTo>
                <a:lnTo>
                  <a:pt x="1047" y="5067"/>
                </a:lnTo>
                <a:lnTo>
                  <a:pt x="1027" y="5093"/>
                </a:lnTo>
                <a:lnTo>
                  <a:pt x="1010" y="5120"/>
                </a:lnTo>
                <a:lnTo>
                  <a:pt x="995" y="5148"/>
                </a:lnTo>
                <a:lnTo>
                  <a:pt x="981" y="5178"/>
                </a:lnTo>
                <a:lnTo>
                  <a:pt x="970" y="5208"/>
                </a:lnTo>
                <a:lnTo>
                  <a:pt x="960" y="5240"/>
                </a:lnTo>
                <a:lnTo>
                  <a:pt x="951" y="5272"/>
                </a:lnTo>
                <a:lnTo>
                  <a:pt x="943" y="5306"/>
                </a:lnTo>
                <a:lnTo>
                  <a:pt x="937" y="5340"/>
                </a:lnTo>
                <a:lnTo>
                  <a:pt x="932" y="5375"/>
                </a:lnTo>
                <a:lnTo>
                  <a:pt x="927" y="5410"/>
                </a:lnTo>
                <a:lnTo>
                  <a:pt x="924" y="5446"/>
                </a:lnTo>
                <a:lnTo>
                  <a:pt x="921" y="5482"/>
                </a:lnTo>
                <a:lnTo>
                  <a:pt x="917" y="5555"/>
                </a:lnTo>
                <a:lnTo>
                  <a:pt x="913" y="5628"/>
                </a:lnTo>
                <a:lnTo>
                  <a:pt x="911" y="5699"/>
                </a:lnTo>
                <a:lnTo>
                  <a:pt x="908" y="5769"/>
                </a:lnTo>
                <a:lnTo>
                  <a:pt x="893" y="5801"/>
                </a:lnTo>
                <a:lnTo>
                  <a:pt x="877" y="5831"/>
                </a:lnTo>
                <a:lnTo>
                  <a:pt x="863" y="5859"/>
                </a:lnTo>
                <a:lnTo>
                  <a:pt x="846" y="5885"/>
                </a:lnTo>
                <a:lnTo>
                  <a:pt x="830" y="5910"/>
                </a:lnTo>
                <a:lnTo>
                  <a:pt x="813" y="5933"/>
                </a:lnTo>
                <a:lnTo>
                  <a:pt x="796" y="5954"/>
                </a:lnTo>
                <a:lnTo>
                  <a:pt x="779" y="5974"/>
                </a:lnTo>
                <a:lnTo>
                  <a:pt x="762" y="5992"/>
                </a:lnTo>
                <a:lnTo>
                  <a:pt x="744" y="6009"/>
                </a:lnTo>
                <a:lnTo>
                  <a:pt x="727" y="6024"/>
                </a:lnTo>
                <a:lnTo>
                  <a:pt x="709" y="6039"/>
                </a:lnTo>
                <a:lnTo>
                  <a:pt x="691" y="6051"/>
                </a:lnTo>
                <a:lnTo>
                  <a:pt x="673" y="6064"/>
                </a:lnTo>
                <a:lnTo>
                  <a:pt x="654" y="6074"/>
                </a:lnTo>
                <a:lnTo>
                  <a:pt x="636" y="6084"/>
                </a:lnTo>
                <a:lnTo>
                  <a:pt x="618" y="6092"/>
                </a:lnTo>
                <a:lnTo>
                  <a:pt x="599" y="6100"/>
                </a:lnTo>
                <a:lnTo>
                  <a:pt x="581" y="6106"/>
                </a:lnTo>
                <a:lnTo>
                  <a:pt x="561" y="6112"/>
                </a:lnTo>
                <a:lnTo>
                  <a:pt x="543" y="6118"/>
                </a:lnTo>
                <a:lnTo>
                  <a:pt x="524" y="6122"/>
                </a:lnTo>
                <a:lnTo>
                  <a:pt x="487" y="6129"/>
                </a:lnTo>
                <a:lnTo>
                  <a:pt x="451" y="6133"/>
                </a:lnTo>
                <a:lnTo>
                  <a:pt x="415" y="6138"/>
                </a:lnTo>
                <a:lnTo>
                  <a:pt x="344" y="6143"/>
                </a:lnTo>
                <a:lnTo>
                  <a:pt x="309" y="6145"/>
                </a:lnTo>
                <a:lnTo>
                  <a:pt x="276" y="6148"/>
                </a:lnTo>
                <a:lnTo>
                  <a:pt x="243" y="6152"/>
                </a:lnTo>
                <a:lnTo>
                  <a:pt x="213" y="6157"/>
                </a:lnTo>
                <a:lnTo>
                  <a:pt x="184" y="6165"/>
                </a:lnTo>
                <a:lnTo>
                  <a:pt x="170" y="6170"/>
                </a:lnTo>
                <a:lnTo>
                  <a:pt x="156" y="6174"/>
                </a:lnTo>
                <a:lnTo>
                  <a:pt x="143" y="6181"/>
                </a:lnTo>
                <a:lnTo>
                  <a:pt x="130" y="6188"/>
                </a:lnTo>
                <a:lnTo>
                  <a:pt x="118" y="6196"/>
                </a:lnTo>
                <a:lnTo>
                  <a:pt x="106" y="6205"/>
                </a:lnTo>
                <a:lnTo>
                  <a:pt x="94" y="6215"/>
                </a:lnTo>
                <a:lnTo>
                  <a:pt x="84" y="6225"/>
                </a:lnTo>
                <a:lnTo>
                  <a:pt x="74" y="6237"/>
                </a:lnTo>
                <a:lnTo>
                  <a:pt x="64" y="6251"/>
                </a:lnTo>
                <a:lnTo>
                  <a:pt x="55" y="6264"/>
                </a:lnTo>
                <a:lnTo>
                  <a:pt x="47" y="6280"/>
                </a:lnTo>
                <a:lnTo>
                  <a:pt x="39" y="6298"/>
                </a:lnTo>
                <a:lnTo>
                  <a:pt x="31" y="6316"/>
                </a:lnTo>
                <a:lnTo>
                  <a:pt x="26" y="6337"/>
                </a:lnTo>
                <a:lnTo>
                  <a:pt x="20" y="6359"/>
                </a:lnTo>
                <a:lnTo>
                  <a:pt x="14" y="6382"/>
                </a:lnTo>
                <a:lnTo>
                  <a:pt x="10" y="6408"/>
                </a:lnTo>
                <a:lnTo>
                  <a:pt x="6" y="6434"/>
                </a:lnTo>
                <a:lnTo>
                  <a:pt x="3" y="6463"/>
                </a:lnTo>
                <a:lnTo>
                  <a:pt x="1" y="6493"/>
                </a:lnTo>
                <a:lnTo>
                  <a:pt x="0" y="6526"/>
                </a:lnTo>
                <a:lnTo>
                  <a:pt x="2852" y="6526"/>
                </a:lnTo>
                <a:lnTo>
                  <a:pt x="2849" y="6493"/>
                </a:lnTo>
                <a:lnTo>
                  <a:pt x="2847" y="6463"/>
                </a:lnTo>
                <a:lnTo>
                  <a:pt x="2845" y="6434"/>
                </a:lnTo>
                <a:lnTo>
                  <a:pt x="2842" y="6408"/>
                </a:lnTo>
                <a:lnTo>
                  <a:pt x="2837" y="6382"/>
                </a:lnTo>
                <a:lnTo>
                  <a:pt x="2831" y="6359"/>
                </a:lnTo>
                <a:lnTo>
                  <a:pt x="2826" y="6337"/>
                </a:lnTo>
                <a:lnTo>
                  <a:pt x="2819" y="6316"/>
                </a:lnTo>
                <a:lnTo>
                  <a:pt x="2812" y="6298"/>
                </a:lnTo>
                <a:lnTo>
                  <a:pt x="2804" y="6280"/>
                </a:lnTo>
                <a:lnTo>
                  <a:pt x="2796" y="6264"/>
                </a:lnTo>
                <a:lnTo>
                  <a:pt x="2787" y="6251"/>
                </a:lnTo>
                <a:lnTo>
                  <a:pt x="2777" y="6237"/>
                </a:lnTo>
                <a:lnTo>
                  <a:pt x="2767" y="6225"/>
                </a:lnTo>
                <a:lnTo>
                  <a:pt x="2756" y="6215"/>
                </a:lnTo>
                <a:lnTo>
                  <a:pt x="2745" y="6205"/>
                </a:lnTo>
                <a:lnTo>
                  <a:pt x="2733" y="6196"/>
                </a:lnTo>
                <a:lnTo>
                  <a:pt x="2721" y="6188"/>
                </a:lnTo>
                <a:lnTo>
                  <a:pt x="2708" y="6181"/>
                </a:lnTo>
                <a:lnTo>
                  <a:pt x="2695" y="6174"/>
                </a:lnTo>
                <a:lnTo>
                  <a:pt x="2681" y="6170"/>
                </a:lnTo>
                <a:lnTo>
                  <a:pt x="2668" y="6165"/>
                </a:lnTo>
                <a:lnTo>
                  <a:pt x="2638" y="6157"/>
                </a:lnTo>
                <a:lnTo>
                  <a:pt x="2607" y="6152"/>
                </a:lnTo>
                <a:lnTo>
                  <a:pt x="2575" y="6148"/>
                </a:lnTo>
                <a:lnTo>
                  <a:pt x="2541" y="6145"/>
                </a:lnTo>
                <a:lnTo>
                  <a:pt x="2508" y="6143"/>
                </a:lnTo>
                <a:lnTo>
                  <a:pt x="2437" y="6138"/>
                </a:lnTo>
                <a:lnTo>
                  <a:pt x="2400" y="6133"/>
                </a:lnTo>
                <a:lnTo>
                  <a:pt x="2363" y="6129"/>
                </a:lnTo>
                <a:lnTo>
                  <a:pt x="2326" y="6122"/>
                </a:lnTo>
                <a:lnTo>
                  <a:pt x="2308" y="6118"/>
                </a:lnTo>
                <a:lnTo>
                  <a:pt x="2289" y="6112"/>
                </a:lnTo>
                <a:lnTo>
                  <a:pt x="2271" y="6106"/>
                </a:lnTo>
                <a:lnTo>
                  <a:pt x="2252" y="6100"/>
                </a:lnTo>
                <a:lnTo>
                  <a:pt x="2233" y="6092"/>
                </a:lnTo>
                <a:lnTo>
                  <a:pt x="2214" y="6084"/>
                </a:lnTo>
                <a:lnTo>
                  <a:pt x="2196" y="6074"/>
                </a:lnTo>
                <a:lnTo>
                  <a:pt x="2178" y="6064"/>
                </a:lnTo>
                <a:lnTo>
                  <a:pt x="2160" y="6051"/>
                </a:lnTo>
                <a:lnTo>
                  <a:pt x="2142" y="6039"/>
                </a:lnTo>
                <a:lnTo>
                  <a:pt x="2124" y="6024"/>
                </a:lnTo>
                <a:lnTo>
                  <a:pt x="2106" y="6009"/>
                </a:lnTo>
                <a:lnTo>
                  <a:pt x="2089" y="5992"/>
                </a:lnTo>
                <a:lnTo>
                  <a:pt x="2071" y="5974"/>
                </a:lnTo>
                <a:lnTo>
                  <a:pt x="2054" y="5954"/>
                </a:lnTo>
                <a:lnTo>
                  <a:pt x="2037" y="5933"/>
                </a:lnTo>
                <a:lnTo>
                  <a:pt x="2021" y="5910"/>
                </a:lnTo>
                <a:lnTo>
                  <a:pt x="2004" y="5885"/>
                </a:lnTo>
                <a:lnTo>
                  <a:pt x="1989" y="5859"/>
                </a:lnTo>
                <a:lnTo>
                  <a:pt x="1973" y="5831"/>
                </a:lnTo>
                <a:lnTo>
                  <a:pt x="1958" y="5801"/>
                </a:lnTo>
                <a:lnTo>
                  <a:pt x="1942" y="5769"/>
                </a:lnTo>
                <a:close/>
                <a:moveTo>
                  <a:pt x="1025" y="5744"/>
                </a:moveTo>
                <a:lnTo>
                  <a:pt x="1025" y="5744"/>
                </a:lnTo>
                <a:lnTo>
                  <a:pt x="1021" y="5707"/>
                </a:lnTo>
                <a:lnTo>
                  <a:pt x="1018" y="5671"/>
                </a:lnTo>
                <a:lnTo>
                  <a:pt x="1016" y="5636"/>
                </a:lnTo>
                <a:lnTo>
                  <a:pt x="1015" y="5602"/>
                </a:lnTo>
                <a:lnTo>
                  <a:pt x="1015" y="5570"/>
                </a:lnTo>
                <a:lnTo>
                  <a:pt x="1015" y="5539"/>
                </a:lnTo>
                <a:lnTo>
                  <a:pt x="1016" y="5508"/>
                </a:lnTo>
                <a:lnTo>
                  <a:pt x="1018" y="5480"/>
                </a:lnTo>
                <a:lnTo>
                  <a:pt x="1022" y="5452"/>
                </a:lnTo>
                <a:lnTo>
                  <a:pt x="1025" y="5425"/>
                </a:lnTo>
                <a:lnTo>
                  <a:pt x="1030" y="5400"/>
                </a:lnTo>
                <a:lnTo>
                  <a:pt x="1034" y="5375"/>
                </a:lnTo>
                <a:lnTo>
                  <a:pt x="1040" y="5351"/>
                </a:lnTo>
                <a:lnTo>
                  <a:pt x="1045" y="5329"/>
                </a:lnTo>
                <a:lnTo>
                  <a:pt x="1052" y="5307"/>
                </a:lnTo>
                <a:lnTo>
                  <a:pt x="1059" y="5286"/>
                </a:lnTo>
                <a:lnTo>
                  <a:pt x="1067" y="5267"/>
                </a:lnTo>
                <a:lnTo>
                  <a:pt x="1075" y="5248"/>
                </a:lnTo>
                <a:lnTo>
                  <a:pt x="1084" y="5230"/>
                </a:lnTo>
                <a:lnTo>
                  <a:pt x="1092" y="5213"/>
                </a:lnTo>
                <a:lnTo>
                  <a:pt x="1102" y="5196"/>
                </a:lnTo>
                <a:lnTo>
                  <a:pt x="1111" y="5181"/>
                </a:lnTo>
                <a:lnTo>
                  <a:pt x="1121" y="5166"/>
                </a:lnTo>
                <a:lnTo>
                  <a:pt x="1131" y="5153"/>
                </a:lnTo>
                <a:lnTo>
                  <a:pt x="1142" y="5139"/>
                </a:lnTo>
                <a:lnTo>
                  <a:pt x="1154" y="5127"/>
                </a:lnTo>
                <a:lnTo>
                  <a:pt x="1175" y="5104"/>
                </a:lnTo>
                <a:lnTo>
                  <a:pt x="1199" y="5084"/>
                </a:lnTo>
                <a:lnTo>
                  <a:pt x="1223" y="5067"/>
                </a:lnTo>
                <a:lnTo>
                  <a:pt x="1246" y="5052"/>
                </a:lnTo>
                <a:lnTo>
                  <a:pt x="1270" y="5039"/>
                </a:lnTo>
                <a:lnTo>
                  <a:pt x="1295" y="5029"/>
                </a:lnTo>
                <a:lnTo>
                  <a:pt x="1317" y="5020"/>
                </a:lnTo>
                <a:lnTo>
                  <a:pt x="1341" y="5013"/>
                </a:lnTo>
                <a:lnTo>
                  <a:pt x="1362" y="5007"/>
                </a:lnTo>
                <a:lnTo>
                  <a:pt x="1384" y="5003"/>
                </a:lnTo>
                <a:lnTo>
                  <a:pt x="1403" y="4999"/>
                </a:lnTo>
                <a:lnTo>
                  <a:pt x="1421" y="4997"/>
                </a:lnTo>
                <a:lnTo>
                  <a:pt x="1438" y="4996"/>
                </a:lnTo>
                <a:lnTo>
                  <a:pt x="1464" y="4995"/>
                </a:lnTo>
                <a:lnTo>
                  <a:pt x="1482" y="4996"/>
                </a:lnTo>
                <a:lnTo>
                  <a:pt x="1488" y="4996"/>
                </a:lnTo>
                <a:lnTo>
                  <a:pt x="1476" y="5005"/>
                </a:lnTo>
                <a:lnTo>
                  <a:pt x="1462" y="5016"/>
                </a:lnTo>
                <a:lnTo>
                  <a:pt x="1443" y="5033"/>
                </a:lnTo>
                <a:lnTo>
                  <a:pt x="1420" y="5055"/>
                </a:lnTo>
                <a:lnTo>
                  <a:pt x="1393" y="5083"/>
                </a:lnTo>
                <a:lnTo>
                  <a:pt x="1362" y="5117"/>
                </a:lnTo>
                <a:lnTo>
                  <a:pt x="1330" y="5157"/>
                </a:lnTo>
                <a:lnTo>
                  <a:pt x="1294" y="5204"/>
                </a:lnTo>
                <a:lnTo>
                  <a:pt x="1276" y="5230"/>
                </a:lnTo>
                <a:lnTo>
                  <a:pt x="1256" y="5258"/>
                </a:lnTo>
                <a:lnTo>
                  <a:pt x="1237" y="5287"/>
                </a:lnTo>
                <a:lnTo>
                  <a:pt x="1218" y="5319"/>
                </a:lnTo>
                <a:lnTo>
                  <a:pt x="1199" y="5351"/>
                </a:lnTo>
                <a:lnTo>
                  <a:pt x="1179" y="5388"/>
                </a:lnTo>
                <a:lnTo>
                  <a:pt x="1159" y="5425"/>
                </a:lnTo>
                <a:lnTo>
                  <a:pt x="1139" y="5464"/>
                </a:lnTo>
                <a:lnTo>
                  <a:pt x="1120" y="5505"/>
                </a:lnTo>
                <a:lnTo>
                  <a:pt x="1101" y="5549"/>
                </a:lnTo>
                <a:lnTo>
                  <a:pt x="1080" y="5594"/>
                </a:lnTo>
                <a:lnTo>
                  <a:pt x="1062" y="5641"/>
                </a:lnTo>
                <a:lnTo>
                  <a:pt x="1043" y="5691"/>
                </a:lnTo>
                <a:lnTo>
                  <a:pt x="1025" y="5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314601" y="3358523"/>
            <a:ext cx="299224" cy="345259"/>
            <a:chOff x="10123488" y="1535113"/>
            <a:chExt cx="619125" cy="714376"/>
          </a:xfrm>
          <a:solidFill>
            <a:schemeClr val="bg1"/>
          </a:solidFill>
        </p:grpSpPr>
        <p:sp>
          <p:nvSpPr>
            <p:cNvPr id="39" name="Freeform 70"/>
            <p:cNvSpPr/>
            <p:nvPr/>
          </p:nvSpPr>
          <p:spPr bwMode="auto">
            <a:xfrm>
              <a:off x="10329863" y="1535113"/>
              <a:ext cx="412750" cy="320675"/>
            </a:xfrm>
            <a:custGeom>
              <a:avLst/>
              <a:gdLst>
                <a:gd name="T0" fmla="*/ 260 w 260"/>
                <a:gd name="T1" fmla="*/ 0 h 202"/>
                <a:gd name="T2" fmla="*/ 111 w 260"/>
                <a:gd name="T3" fmla="*/ 202 h 202"/>
                <a:gd name="T4" fmla="*/ 0 w 260"/>
                <a:gd name="T5" fmla="*/ 161 h 202"/>
                <a:gd name="T6" fmla="*/ 125 w 260"/>
                <a:gd name="T7" fmla="*/ 0 h 202"/>
                <a:gd name="T8" fmla="*/ 260 w 26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2">
                  <a:moveTo>
                    <a:pt x="260" y="0"/>
                  </a:moveTo>
                  <a:lnTo>
                    <a:pt x="111" y="202"/>
                  </a:lnTo>
                  <a:lnTo>
                    <a:pt x="0" y="161"/>
                  </a:lnTo>
                  <a:lnTo>
                    <a:pt x="125" y="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71"/>
            <p:cNvSpPr/>
            <p:nvPr/>
          </p:nvSpPr>
          <p:spPr bwMode="auto">
            <a:xfrm>
              <a:off x="10123488" y="1535113"/>
              <a:ext cx="412750" cy="320675"/>
            </a:xfrm>
            <a:custGeom>
              <a:avLst/>
              <a:gdLst>
                <a:gd name="T0" fmla="*/ 0 w 260"/>
                <a:gd name="T1" fmla="*/ 0 h 202"/>
                <a:gd name="T2" fmla="*/ 149 w 260"/>
                <a:gd name="T3" fmla="*/ 202 h 202"/>
                <a:gd name="T4" fmla="*/ 260 w 260"/>
                <a:gd name="T5" fmla="*/ 161 h 202"/>
                <a:gd name="T6" fmla="*/ 135 w 260"/>
                <a:gd name="T7" fmla="*/ 0 h 202"/>
                <a:gd name="T8" fmla="*/ 0 w 26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2">
                  <a:moveTo>
                    <a:pt x="0" y="0"/>
                  </a:moveTo>
                  <a:lnTo>
                    <a:pt x="149" y="202"/>
                  </a:lnTo>
                  <a:lnTo>
                    <a:pt x="260" y="161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72"/>
            <p:cNvSpPr>
              <a:spLocks noEditPoints="1"/>
            </p:cNvSpPr>
            <p:nvPr/>
          </p:nvSpPr>
          <p:spPr bwMode="auto">
            <a:xfrm>
              <a:off x="10190163" y="1765301"/>
              <a:ext cx="485775" cy="484188"/>
            </a:xfrm>
            <a:custGeom>
              <a:avLst/>
              <a:gdLst>
                <a:gd name="T0" fmla="*/ 65 w 129"/>
                <a:gd name="T1" fmla="*/ 0 h 129"/>
                <a:gd name="T2" fmla="*/ 0 w 129"/>
                <a:gd name="T3" fmla="*/ 65 h 129"/>
                <a:gd name="T4" fmla="*/ 65 w 129"/>
                <a:gd name="T5" fmla="*/ 129 h 129"/>
                <a:gd name="T6" fmla="*/ 129 w 129"/>
                <a:gd name="T7" fmla="*/ 65 h 129"/>
                <a:gd name="T8" fmla="*/ 65 w 129"/>
                <a:gd name="T9" fmla="*/ 0 h 129"/>
                <a:gd name="T10" fmla="*/ 65 w 129"/>
                <a:gd name="T11" fmla="*/ 107 h 129"/>
                <a:gd name="T12" fmla="*/ 23 w 129"/>
                <a:gd name="T13" fmla="*/ 65 h 129"/>
                <a:gd name="T14" fmla="*/ 65 w 129"/>
                <a:gd name="T15" fmla="*/ 23 h 129"/>
                <a:gd name="T16" fmla="*/ 106 w 129"/>
                <a:gd name="T17" fmla="*/ 65 h 129"/>
                <a:gd name="T18" fmla="*/ 65 w 129"/>
                <a:gd name="T19" fmla="*/ 10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07"/>
                  </a:moveTo>
                  <a:cubicBezTo>
                    <a:pt x="41" y="107"/>
                    <a:pt x="23" y="88"/>
                    <a:pt x="23" y="65"/>
                  </a:cubicBezTo>
                  <a:cubicBezTo>
                    <a:pt x="23" y="42"/>
                    <a:pt x="41" y="23"/>
                    <a:pt x="65" y="23"/>
                  </a:cubicBezTo>
                  <a:cubicBezTo>
                    <a:pt x="88" y="23"/>
                    <a:pt x="106" y="42"/>
                    <a:pt x="106" y="65"/>
                  </a:cubicBezTo>
                  <a:cubicBezTo>
                    <a:pt x="106" y="88"/>
                    <a:pt x="88" y="107"/>
                    <a:pt x="65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Oval 73"/>
            <p:cNvSpPr>
              <a:spLocks noChangeArrowheads="1"/>
            </p:cNvSpPr>
            <p:nvPr/>
          </p:nvSpPr>
          <p:spPr bwMode="auto">
            <a:xfrm>
              <a:off x="10307638" y="1881188"/>
              <a:ext cx="250825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KSO_Shape"/>
          <p:cNvSpPr/>
          <p:nvPr/>
        </p:nvSpPr>
        <p:spPr bwMode="auto">
          <a:xfrm>
            <a:off x="3569150" y="2229237"/>
            <a:ext cx="353492" cy="356637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KSO_Shape"/>
          <p:cNvSpPr/>
          <p:nvPr/>
        </p:nvSpPr>
        <p:spPr bwMode="auto">
          <a:xfrm>
            <a:off x="8272607" y="2221588"/>
            <a:ext cx="361717" cy="364286"/>
          </a:xfrm>
          <a:custGeom>
            <a:avLst/>
            <a:gdLst>
              <a:gd name="T0" fmla="*/ 1558695 w 3408"/>
              <a:gd name="T1" fmla="*/ 889441 h 3431"/>
              <a:gd name="T2" fmla="*/ 1526167 w 3408"/>
              <a:gd name="T3" fmla="*/ 859531 h 3431"/>
              <a:gd name="T4" fmla="*/ 1779567 w 3408"/>
              <a:gd name="T5" fmla="*/ 890491 h 3431"/>
              <a:gd name="T6" fmla="*/ 1579156 w 3408"/>
              <a:gd name="T7" fmla="*/ 572496 h 3431"/>
              <a:gd name="T8" fmla="*/ 1509904 w 3408"/>
              <a:gd name="T9" fmla="*/ 452329 h 3431"/>
              <a:gd name="T10" fmla="*/ 1579156 w 3408"/>
              <a:gd name="T11" fmla="*/ 572496 h 3431"/>
              <a:gd name="T12" fmla="*/ 1658376 w 3408"/>
              <a:gd name="T13" fmla="*/ 1131348 h 3431"/>
              <a:gd name="T14" fmla="*/ 1664671 w 3408"/>
              <a:gd name="T15" fmla="*/ 1140794 h 3431"/>
              <a:gd name="T16" fmla="*/ 1664671 w 3408"/>
              <a:gd name="T17" fmla="*/ 1401067 h 3431"/>
              <a:gd name="T18" fmla="*/ 624842 w 3408"/>
              <a:gd name="T19" fmla="*/ 1209535 h 3431"/>
              <a:gd name="T20" fmla="*/ 791676 w 3408"/>
              <a:gd name="T21" fmla="*/ 1022726 h 3431"/>
              <a:gd name="T22" fmla="*/ 1186728 w 3408"/>
              <a:gd name="T23" fmla="*/ 692662 h 3431"/>
              <a:gd name="T24" fmla="*/ 1479475 w 3408"/>
              <a:gd name="T25" fmla="*/ 952411 h 3431"/>
              <a:gd name="T26" fmla="*/ 671010 w 3408"/>
              <a:gd name="T27" fmla="*/ 980222 h 3431"/>
              <a:gd name="T28" fmla="*/ 457483 w 3408"/>
              <a:gd name="T29" fmla="*/ 1203238 h 3431"/>
              <a:gd name="T30" fmla="*/ 907621 w 3408"/>
              <a:gd name="T31" fmla="*/ 350004 h 3431"/>
              <a:gd name="T32" fmla="*/ 1181481 w 3408"/>
              <a:gd name="T33" fmla="*/ 553605 h 3431"/>
              <a:gd name="T34" fmla="*/ 1200893 w 3408"/>
              <a:gd name="T35" fmla="*/ 351579 h 3431"/>
              <a:gd name="T36" fmla="*/ 1334675 w 3408"/>
              <a:gd name="T37" fmla="*/ 119642 h 3431"/>
              <a:gd name="T38" fmla="*/ 1200893 w 3408"/>
              <a:gd name="T39" fmla="*/ 351579 h 3431"/>
              <a:gd name="T40" fmla="*/ 820007 w 3408"/>
              <a:gd name="T41" fmla="*/ 133810 h 3431"/>
              <a:gd name="T42" fmla="*/ 959035 w 3408"/>
              <a:gd name="T43" fmla="*/ 133810 h 3431"/>
              <a:gd name="T44" fmla="*/ 578149 w 3408"/>
              <a:gd name="T45" fmla="*/ 351054 h 3431"/>
              <a:gd name="T46" fmla="*/ 444367 w 3408"/>
              <a:gd name="T47" fmla="*/ 119642 h 3431"/>
              <a:gd name="T48" fmla="*/ 578149 w 3408"/>
              <a:gd name="T49" fmla="*/ 351054 h 3431"/>
              <a:gd name="T50" fmla="*/ 119092 w 3408"/>
              <a:gd name="T51" fmla="*/ 1335474 h 3431"/>
              <a:gd name="T52" fmla="*/ 350457 w 3408"/>
              <a:gd name="T53" fmla="*/ 1201664 h 3431"/>
              <a:gd name="T54" fmla="*/ 199886 w 3408"/>
              <a:gd name="T55" fmla="*/ 572496 h 3431"/>
              <a:gd name="T56" fmla="*/ 269138 w 3408"/>
              <a:gd name="T57" fmla="*/ 452329 h 3431"/>
              <a:gd name="T58" fmla="*/ 199886 w 3408"/>
              <a:gd name="T59" fmla="*/ 572496 h 3431"/>
              <a:gd name="T60" fmla="*/ 133258 w 3408"/>
              <a:gd name="T61" fmla="*/ 959757 h 3431"/>
              <a:gd name="T62" fmla="*/ 133258 w 3408"/>
              <a:gd name="T63" fmla="*/ 821225 h 3431"/>
              <a:gd name="T64" fmla="*/ 878766 w 3408"/>
              <a:gd name="T65" fmla="*/ 1455640 h 3431"/>
              <a:gd name="T66" fmla="*/ 739213 w 3408"/>
              <a:gd name="T67" fmla="*/ 1697547 h 3431"/>
              <a:gd name="T68" fmla="*/ 878766 w 3408"/>
              <a:gd name="T69" fmla="*/ 1455640 h 3431"/>
              <a:gd name="T70" fmla="*/ 1237093 w 3408"/>
              <a:gd name="T71" fmla="*/ 1744774 h 3431"/>
              <a:gd name="T72" fmla="*/ 1087571 w 3408"/>
              <a:gd name="T73" fmla="*/ 1658191 h 3431"/>
              <a:gd name="T74" fmla="*/ 1637915 w 3408"/>
              <a:gd name="T75" fmla="*/ 1455640 h 3431"/>
              <a:gd name="T76" fmla="*/ 1498362 w 3408"/>
              <a:gd name="T77" fmla="*/ 1697547 h 3431"/>
              <a:gd name="T78" fmla="*/ 1637915 w 3408"/>
              <a:gd name="T79" fmla="*/ 1455640 h 34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8" h="3431">
                <a:moveTo>
                  <a:pt x="3266" y="1811"/>
                </a:moveTo>
                <a:cubicBezTo>
                  <a:pt x="3188" y="1739"/>
                  <a:pt x="3085" y="1695"/>
                  <a:pt x="2971" y="1695"/>
                </a:cubicBezTo>
                <a:cubicBezTo>
                  <a:pt x="2952" y="1695"/>
                  <a:pt x="2933" y="1696"/>
                  <a:pt x="2914" y="1699"/>
                </a:cubicBezTo>
                <a:cubicBezTo>
                  <a:pt x="2913" y="1678"/>
                  <a:pt x="2911" y="1658"/>
                  <a:pt x="2909" y="1638"/>
                </a:cubicBezTo>
                <a:cubicBezTo>
                  <a:pt x="2951" y="1595"/>
                  <a:pt x="3037" y="1565"/>
                  <a:pt x="3137" y="1565"/>
                </a:cubicBezTo>
                <a:cubicBezTo>
                  <a:pt x="3278" y="1565"/>
                  <a:pt x="3392" y="1624"/>
                  <a:pt x="3392" y="1697"/>
                </a:cubicBezTo>
                <a:cubicBezTo>
                  <a:pt x="3392" y="1745"/>
                  <a:pt x="3341" y="1787"/>
                  <a:pt x="3266" y="1811"/>
                </a:cubicBezTo>
                <a:close/>
                <a:moveTo>
                  <a:pt x="3010" y="1091"/>
                </a:moveTo>
                <a:cubicBezTo>
                  <a:pt x="2888" y="1161"/>
                  <a:pt x="2760" y="1167"/>
                  <a:pt x="2723" y="1104"/>
                </a:cubicBezTo>
                <a:cubicBezTo>
                  <a:pt x="2687" y="1040"/>
                  <a:pt x="2756" y="932"/>
                  <a:pt x="2878" y="862"/>
                </a:cubicBezTo>
                <a:cubicBezTo>
                  <a:pt x="3000" y="791"/>
                  <a:pt x="3128" y="785"/>
                  <a:pt x="3165" y="849"/>
                </a:cubicBezTo>
                <a:cubicBezTo>
                  <a:pt x="3201" y="912"/>
                  <a:pt x="3132" y="1021"/>
                  <a:pt x="3010" y="1091"/>
                </a:cubicBezTo>
                <a:close/>
                <a:moveTo>
                  <a:pt x="2820" y="1815"/>
                </a:moveTo>
                <a:cubicBezTo>
                  <a:pt x="3008" y="1815"/>
                  <a:pt x="3161" y="1968"/>
                  <a:pt x="3161" y="2156"/>
                </a:cubicBezTo>
                <a:cubicBezTo>
                  <a:pt x="3161" y="2163"/>
                  <a:pt x="3160" y="2169"/>
                  <a:pt x="3160" y="2175"/>
                </a:cubicBezTo>
                <a:cubicBezTo>
                  <a:pt x="3164" y="2175"/>
                  <a:pt x="3168" y="2174"/>
                  <a:pt x="3173" y="2174"/>
                </a:cubicBezTo>
                <a:cubicBezTo>
                  <a:pt x="3303" y="2174"/>
                  <a:pt x="3408" y="2294"/>
                  <a:pt x="3408" y="2424"/>
                </a:cubicBezTo>
                <a:cubicBezTo>
                  <a:pt x="3408" y="2554"/>
                  <a:pt x="3303" y="2670"/>
                  <a:pt x="3173" y="2670"/>
                </a:cubicBezTo>
                <a:cubicBezTo>
                  <a:pt x="2879" y="2670"/>
                  <a:pt x="2117" y="2670"/>
                  <a:pt x="1531" y="2670"/>
                </a:cubicBezTo>
                <a:cubicBezTo>
                  <a:pt x="1343" y="2670"/>
                  <a:pt x="1191" y="2493"/>
                  <a:pt x="1191" y="2305"/>
                </a:cubicBezTo>
                <a:cubicBezTo>
                  <a:pt x="1191" y="2123"/>
                  <a:pt x="1332" y="1976"/>
                  <a:pt x="1511" y="1965"/>
                </a:cubicBezTo>
                <a:cubicBezTo>
                  <a:pt x="1510" y="1960"/>
                  <a:pt x="1509" y="1955"/>
                  <a:pt x="1509" y="1949"/>
                </a:cubicBezTo>
                <a:cubicBezTo>
                  <a:pt x="1529" y="1765"/>
                  <a:pt x="1674" y="1795"/>
                  <a:pt x="1755" y="1781"/>
                </a:cubicBezTo>
                <a:cubicBezTo>
                  <a:pt x="1781" y="1522"/>
                  <a:pt x="1910" y="1320"/>
                  <a:pt x="2262" y="1320"/>
                </a:cubicBezTo>
                <a:cubicBezTo>
                  <a:pt x="2541" y="1320"/>
                  <a:pt x="2768" y="1542"/>
                  <a:pt x="2776" y="1818"/>
                </a:cubicBezTo>
                <a:cubicBezTo>
                  <a:pt x="2790" y="1817"/>
                  <a:pt x="2805" y="1815"/>
                  <a:pt x="2820" y="1815"/>
                </a:cubicBezTo>
                <a:close/>
                <a:moveTo>
                  <a:pt x="1597" y="1650"/>
                </a:moveTo>
                <a:cubicBezTo>
                  <a:pt x="1492" y="1668"/>
                  <a:pt x="1306" y="1630"/>
                  <a:pt x="1279" y="1868"/>
                </a:cubicBezTo>
                <a:cubicBezTo>
                  <a:pt x="1279" y="1875"/>
                  <a:pt x="1281" y="1881"/>
                  <a:pt x="1282" y="1888"/>
                </a:cubicBezTo>
                <a:cubicBezTo>
                  <a:pt x="1063" y="1901"/>
                  <a:pt x="889" y="2075"/>
                  <a:pt x="872" y="2293"/>
                </a:cubicBezTo>
                <a:cubicBezTo>
                  <a:pt x="758" y="2126"/>
                  <a:pt x="691" y="1924"/>
                  <a:pt x="691" y="1706"/>
                </a:cubicBezTo>
                <a:cubicBezTo>
                  <a:pt x="691" y="1132"/>
                  <a:pt x="1156" y="667"/>
                  <a:pt x="1730" y="667"/>
                </a:cubicBezTo>
                <a:cubicBezTo>
                  <a:pt x="2105" y="667"/>
                  <a:pt x="2432" y="866"/>
                  <a:pt x="2615" y="1164"/>
                </a:cubicBezTo>
                <a:cubicBezTo>
                  <a:pt x="2511" y="1095"/>
                  <a:pt x="2386" y="1055"/>
                  <a:pt x="2252" y="1055"/>
                </a:cubicBezTo>
                <a:cubicBezTo>
                  <a:pt x="1796" y="1055"/>
                  <a:pt x="1631" y="1316"/>
                  <a:pt x="1597" y="1650"/>
                </a:cubicBezTo>
                <a:close/>
                <a:moveTo>
                  <a:pt x="2289" y="670"/>
                </a:moveTo>
                <a:cubicBezTo>
                  <a:pt x="2226" y="633"/>
                  <a:pt x="2231" y="505"/>
                  <a:pt x="2302" y="382"/>
                </a:cubicBezTo>
                <a:cubicBezTo>
                  <a:pt x="2372" y="261"/>
                  <a:pt x="2481" y="191"/>
                  <a:pt x="2544" y="228"/>
                </a:cubicBezTo>
                <a:cubicBezTo>
                  <a:pt x="2607" y="264"/>
                  <a:pt x="2601" y="393"/>
                  <a:pt x="2531" y="515"/>
                </a:cubicBezTo>
                <a:cubicBezTo>
                  <a:pt x="2461" y="637"/>
                  <a:pt x="2352" y="706"/>
                  <a:pt x="2289" y="670"/>
                </a:cubicBezTo>
                <a:close/>
                <a:moveTo>
                  <a:pt x="1695" y="510"/>
                </a:moveTo>
                <a:cubicBezTo>
                  <a:pt x="1622" y="510"/>
                  <a:pt x="1563" y="396"/>
                  <a:pt x="1563" y="255"/>
                </a:cubicBezTo>
                <a:cubicBezTo>
                  <a:pt x="1563" y="114"/>
                  <a:pt x="1622" y="0"/>
                  <a:pt x="1695" y="0"/>
                </a:cubicBezTo>
                <a:cubicBezTo>
                  <a:pt x="1769" y="0"/>
                  <a:pt x="1828" y="114"/>
                  <a:pt x="1828" y="255"/>
                </a:cubicBezTo>
                <a:cubicBezTo>
                  <a:pt x="1828" y="396"/>
                  <a:pt x="1769" y="510"/>
                  <a:pt x="1695" y="510"/>
                </a:cubicBezTo>
                <a:close/>
                <a:moveTo>
                  <a:pt x="1102" y="669"/>
                </a:moveTo>
                <a:cubicBezTo>
                  <a:pt x="1039" y="706"/>
                  <a:pt x="931" y="637"/>
                  <a:pt x="860" y="515"/>
                </a:cubicBezTo>
                <a:cubicBezTo>
                  <a:pt x="790" y="393"/>
                  <a:pt x="784" y="264"/>
                  <a:pt x="847" y="228"/>
                </a:cubicBezTo>
                <a:cubicBezTo>
                  <a:pt x="911" y="191"/>
                  <a:pt x="1019" y="260"/>
                  <a:pt x="1089" y="382"/>
                </a:cubicBezTo>
                <a:cubicBezTo>
                  <a:pt x="1160" y="504"/>
                  <a:pt x="1166" y="633"/>
                  <a:pt x="1102" y="669"/>
                </a:cubicBezTo>
                <a:close/>
                <a:moveTo>
                  <a:pt x="514" y="2532"/>
                </a:moveTo>
                <a:cubicBezTo>
                  <a:pt x="392" y="2602"/>
                  <a:pt x="263" y="2608"/>
                  <a:pt x="227" y="2545"/>
                </a:cubicBezTo>
                <a:cubicBezTo>
                  <a:pt x="190" y="2482"/>
                  <a:pt x="260" y="2373"/>
                  <a:pt x="382" y="2303"/>
                </a:cubicBezTo>
                <a:cubicBezTo>
                  <a:pt x="503" y="2232"/>
                  <a:pt x="632" y="2227"/>
                  <a:pt x="668" y="2290"/>
                </a:cubicBezTo>
                <a:cubicBezTo>
                  <a:pt x="705" y="2353"/>
                  <a:pt x="636" y="2462"/>
                  <a:pt x="514" y="2532"/>
                </a:cubicBezTo>
                <a:close/>
                <a:moveTo>
                  <a:pt x="381" y="1091"/>
                </a:moveTo>
                <a:cubicBezTo>
                  <a:pt x="259" y="1020"/>
                  <a:pt x="190" y="912"/>
                  <a:pt x="227" y="849"/>
                </a:cubicBezTo>
                <a:cubicBezTo>
                  <a:pt x="263" y="785"/>
                  <a:pt x="392" y="791"/>
                  <a:pt x="513" y="862"/>
                </a:cubicBezTo>
                <a:cubicBezTo>
                  <a:pt x="635" y="932"/>
                  <a:pt x="705" y="1040"/>
                  <a:pt x="668" y="1103"/>
                </a:cubicBezTo>
                <a:cubicBezTo>
                  <a:pt x="632" y="1167"/>
                  <a:pt x="503" y="1161"/>
                  <a:pt x="381" y="1091"/>
                </a:cubicBezTo>
                <a:close/>
                <a:moveTo>
                  <a:pt x="509" y="1697"/>
                </a:moveTo>
                <a:cubicBezTo>
                  <a:pt x="509" y="1770"/>
                  <a:pt x="395" y="1829"/>
                  <a:pt x="254" y="1829"/>
                </a:cubicBezTo>
                <a:cubicBezTo>
                  <a:pt x="114" y="1829"/>
                  <a:pt x="0" y="1770"/>
                  <a:pt x="0" y="1697"/>
                </a:cubicBezTo>
                <a:cubicBezTo>
                  <a:pt x="0" y="1624"/>
                  <a:pt x="114" y="1565"/>
                  <a:pt x="254" y="1565"/>
                </a:cubicBezTo>
                <a:cubicBezTo>
                  <a:pt x="395" y="1565"/>
                  <a:pt x="509" y="1624"/>
                  <a:pt x="509" y="1697"/>
                </a:cubicBezTo>
                <a:close/>
                <a:moveTo>
                  <a:pt x="1675" y="2774"/>
                </a:moveTo>
                <a:cubicBezTo>
                  <a:pt x="1675" y="2774"/>
                  <a:pt x="1680" y="3096"/>
                  <a:pt x="1635" y="3175"/>
                </a:cubicBezTo>
                <a:cubicBezTo>
                  <a:pt x="1589" y="3253"/>
                  <a:pt x="1488" y="3280"/>
                  <a:pt x="1409" y="3235"/>
                </a:cubicBezTo>
                <a:cubicBezTo>
                  <a:pt x="1330" y="3189"/>
                  <a:pt x="1303" y="3088"/>
                  <a:pt x="1349" y="3009"/>
                </a:cubicBezTo>
                <a:cubicBezTo>
                  <a:pt x="1394" y="2931"/>
                  <a:pt x="1675" y="2774"/>
                  <a:pt x="1675" y="2774"/>
                </a:cubicBezTo>
                <a:close/>
                <a:moveTo>
                  <a:pt x="2399" y="2925"/>
                </a:moveTo>
                <a:cubicBezTo>
                  <a:pt x="2399" y="2925"/>
                  <a:pt x="2404" y="3246"/>
                  <a:pt x="2358" y="3325"/>
                </a:cubicBezTo>
                <a:cubicBezTo>
                  <a:pt x="2313" y="3404"/>
                  <a:pt x="2212" y="3431"/>
                  <a:pt x="2133" y="3386"/>
                </a:cubicBezTo>
                <a:cubicBezTo>
                  <a:pt x="2054" y="3340"/>
                  <a:pt x="2027" y="3239"/>
                  <a:pt x="2073" y="3160"/>
                </a:cubicBezTo>
                <a:cubicBezTo>
                  <a:pt x="2118" y="3081"/>
                  <a:pt x="2399" y="2925"/>
                  <a:pt x="2399" y="2925"/>
                </a:cubicBezTo>
                <a:close/>
                <a:moveTo>
                  <a:pt x="3122" y="2774"/>
                </a:moveTo>
                <a:cubicBezTo>
                  <a:pt x="3122" y="2774"/>
                  <a:pt x="3128" y="3096"/>
                  <a:pt x="3082" y="3175"/>
                </a:cubicBezTo>
                <a:cubicBezTo>
                  <a:pt x="3036" y="3253"/>
                  <a:pt x="2935" y="3280"/>
                  <a:pt x="2856" y="3235"/>
                </a:cubicBezTo>
                <a:cubicBezTo>
                  <a:pt x="2778" y="3189"/>
                  <a:pt x="2751" y="3088"/>
                  <a:pt x="2796" y="3009"/>
                </a:cubicBezTo>
                <a:cubicBezTo>
                  <a:pt x="2842" y="2931"/>
                  <a:pt x="3122" y="2774"/>
                  <a:pt x="3122" y="2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3513081" y="3358523"/>
            <a:ext cx="454367" cy="276467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319337" y="4447984"/>
            <a:ext cx="269559" cy="255806"/>
            <a:chOff x="9690100" y="1476375"/>
            <a:chExt cx="622301" cy="590551"/>
          </a:xfrm>
          <a:solidFill>
            <a:schemeClr val="bg1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9690100" y="1712913"/>
              <a:ext cx="176213" cy="354013"/>
            </a:xfrm>
            <a:custGeom>
              <a:avLst/>
              <a:gdLst>
                <a:gd name="T0" fmla="*/ 36 w 47"/>
                <a:gd name="T1" fmla="*/ 11 h 94"/>
                <a:gd name="T2" fmla="*/ 36 w 47"/>
                <a:gd name="T3" fmla="*/ 40 h 94"/>
                <a:gd name="T4" fmla="*/ 11 w 47"/>
                <a:gd name="T5" fmla="*/ 40 h 94"/>
                <a:gd name="T6" fmla="*/ 11 w 47"/>
                <a:gd name="T7" fmla="*/ 11 h 94"/>
                <a:gd name="T8" fmla="*/ 36 w 47"/>
                <a:gd name="T9" fmla="*/ 11 h 94"/>
                <a:gd name="T10" fmla="*/ 44 w 47"/>
                <a:gd name="T11" fmla="*/ 0 h 94"/>
                <a:gd name="T12" fmla="*/ 4 w 47"/>
                <a:gd name="T13" fmla="*/ 0 h 94"/>
                <a:gd name="T14" fmla="*/ 0 w 47"/>
                <a:gd name="T15" fmla="*/ 3 h 94"/>
                <a:gd name="T16" fmla="*/ 0 w 47"/>
                <a:gd name="T17" fmla="*/ 91 h 94"/>
                <a:gd name="T18" fmla="*/ 4 w 47"/>
                <a:gd name="T19" fmla="*/ 94 h 94"/>
                <a:gd name="T20" fmla="*/ 44 w 47"/>
                <a:gd name="T21" fmla="*/ 94 h 94"/>
                <a:gd name="T22" fmla="*/ 47 w 47"/>
                <a:gd name="T23" fmla="*/ 91 h 94"/>
                <a:gd name="T24" fmla="*/ 47 w 47"/>
                <a:gd name="T25" fmla="*/ 3 h 94"/>
                <a:gd name="T26" fmla="*/ 44 w 47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94">
                  <a:moveTo>
                    <a:pt x="36" y="1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4"/>
                    <a:pt x="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6" y="94"/>
                    <a:pt x="47" y="93"/>
                    <a:pt x="47" y="9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9910763" y="1627188"/>
              <a:ext cx="176213" cy="439738"/>
            </a:xfrm>
            <a:custGeom>
              <a:avLst/>
              <a:gdLst>
                <a:gd name="T0" fmla="*/ 36 w 47"/>
                <a:gd name="T1" fmla="*/ 11 h 117"/>
                <a:gd name="T2" fmla="*/ 36 w 47"/>
                <a:gd name="T3" fmla="*/ 70 h 117"/>
                <a:gd name="T4" fmla="*/ 11 w 47"/>
                <a:gd name="T5" fmla="*/ 70 h 117"/>
                <a:gd name="T6" fmla="*/ 11 w 47"/>
                <a:gd name="T7" fmla="*/ 11 h 117"/>
                <a:gd name="T8" fmla="*/ 36 w 47"/>
                <a:gd name="T9" fmla="*/ 11 h 117"/>
                <a:gd name="T10" fmla="*/ 44 w 47"/>
                <a:gd name="T11" fmla="*/ 0 h 117"/>
                <a:gd name="T12" fmla="*/ 3 w 47"/>
                <a:gd name="T13" fmla="*/ 0 h 117"/>
                <a:gd name="T14" fmla="*/ 0 w 47"/>
                <a:gd name="T15" fmla="*/ 4 h 117"/>
                <a:gd name="T16" fmla="*/ 0 w 47"/>
                <a:gd name="T17" fmla="*/ 114 h 117"/>
                <a:gd name="T18" fmla="*/ 3 w 47"/>
                <a:gd name="T19" fmla="*/ 117 h 117"/>
                <a:gd name="T20" fmla="*/ 44 w 47"/>
                <a:gd name="T21" fmla="*/ 117 h 117"/>
                <a:gd name="T22" fmla="*/ 47 w 47"/>
                <a:gd name="T23" fmla="*/ 114 h 117"/>
                <a:gd name="T24" fmla="*/ 47 w 47"/>
                <a:gd name="T25" fmla="*/ 4 h 117"/>
                <a:gd name="T26" fmla="*/ 44 w 47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7">
                  <a:moveTo>
                    <a:pt x="36" y="11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moveTo>
                    <a:pt x="4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6" y="117"/>
                    <a:pt x="47" y="116"/>
                    <a:pt x="47" y="11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10133013" y="1476375"/>
              <a:ext cx="179388" cy="590550"/>
            </a:xfrm>
            <a:custGeom>
              <a:avLst/>
              <a:gdLst>
                <a:gd name="T0" fmla="*/ 37 w 48"/>
                <a:gd name="T1" fmla="*/ 12 h 157"/>
                <a:gd name="T2" fmla="*/ 37 w 48"/>
                <a:gd name="T3" fmla="*/ 84 h 157"/>
                <a:gd name="T4" fmla="*/ 12 w 48"/>
                <a:gd name="T5" fmla="*/ 84 h 157"/>
                <a:gd name="T6" fmla="*/ 12 w 48"/>
                <a:gd name="T7" fmla="*/ 12 h 157"/>
                <a:gd name="T8" fmla="*/ 37 w 48"/>
                <a:gd name="T9" fmla="*/ 12 h 157"/>
                <a:gd name="T10" fmla="*/ 44 w 48"/>
                <a:gd name="T11" fmla="*/ 0 h 157"/>
                <a:gd name="T12" fmla="*/ 4 w 48"/>
                <a:gd name="T13" fmla="*/ 0 h 157"/>
                <a:gd name="T14" fmla="*/ 0 w 48"/>
                <a:gd name="T15" fmla="*/ 4 h 157"/>
                <a:gd name="T16" fmla="*/ 0 w 48"/>
                <a:gd name="T17" fmla="*/ 154 h 157"/>
                <a:gd name="T18" fmla="*/ 4 w 48"/>
                <a:gd name="T19" fmla="*/ 157 h 157"/>
                <a:gd name="T20" fmla="*/ 44 w 48"/>
                <a:gd name="T21" fmla="*/ 157 h 157"/>
                <a:gd name="T22" fmla="*/ 48 w 48"/>
                <a:gd name="T23" fmla="*/ 154 h 157"/>
                <a:gd name="T24" fmla="*/ 48 w 48"/>
                <a:gd name="T25" fmla="*/ 4 h 157"/>
                <a:gd name="T26" fmla="*/ 44 w 48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57">
                  <a:moveTo>
                    <a:pt x="37" y="12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7" y="12"/>
                    <a:pt x="37" y="12"/>
                    <a:pt x="37" y="12"/>
                  </a:cubicBezTo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6"/>
                    <a:pt x="2" y="157"/>
                    <a:pt x="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6" y="157"/>
                    <a:pt x="48" y="156"/>
                    <a:pt x="48" y="15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7" grpId="0" animBg="1"/>
      <p:bldP spid="45" grpId="0"/>
      <p:bldP spid="47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1122">
            <a:off x="5916498" y="996797"/>
            <a:ext cx="5400719" cy="5890133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 rot="11881122">
            <a:off x="6805493" y="1486301"/>
            <a:ext cx="4257471" cy="4284248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19539960">
            <a:off x="7558997" y="600843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069003">
            <a:off x="1946166" y="36023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633107">
            <a:off x="4638988" y="5560003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6110978">
            <a:off x="238631" y="1657039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579577" y="2782239"/>
            <a:ext cx="2127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66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0 3</a:t>
            </a:r>
            <a:endParaRPr lang="zh-CN" altLang="en-US" sz="6600" b="1" cap="all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1756038" y="2759243"/>
            <a:ext cx="4201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866775" fontAlgn="base">
              <a:spcAft>
                <a:spcPct val="0"/>
              </a:spcAft>
              <a:buNone/>
            </a:pPr>
            <a:r>
              <a:rPr lang="zh-CN" altLang="en-US" b="1" cap="all" dirty="0">
                <a:solidFill>
                  <a:srgbClr val="3F3F3F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</a:t>
            </a:r>
            <a:r>
              <a:rPr lang="zh-CN" altLang="en-US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  <a:endParaRPr lang="en-US" altLang="zh-CN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50276" y="3515245"/>
            <a:ext cx="420143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words here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3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9069" y="2913585"/>
            <a:ext cx="1170622" cy="1170622"/>
          </a:xfrm>
          <a:prstGeom prst="rect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97392" y="2913585"/>
            <a:ext cx="1170622" cy="1170622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9125"/>
            <a:endParaRPr lang="zh-CN" altLang="en-US" sz="244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85869" y="2913585"/>
            <a:ext cx="1170622" cy="1170622"/>
          </a:xfrm>
          <a:prstGeom prst="rect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4008656" y="3303814"/>
            <a:ext cx="487705" cy="390164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9125"/>
            <a:endParaRPr lang="zh-CN" altLang="en-US" sz="244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7997131" y="3303814"/>
            <a:ext cx="487705" cy="390164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9125"/>
            <a:endParaRPr lang="zh-CN" altLang="en-US" sz="244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8806" y="4835488"/>
            <a:ext cx="2731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sp>
        <p:nvSpPr>
          <p:cNvPr id="21" name="矩形 20"/>
          <p:cNvSpPr/>
          <p:nvPr/>
        </p:nvSpPr>
        <p:spPr>
          <a:xfrm>
            <a:off x="8805606" y="4835488"/>
            <a:ext cx="2731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sp>
        <p:nvSpPr>
          <p:cNvPr id="23" name="矩形 22"/>
          <p:cNvSpPr/>
          <p:nvPr/>
        </p:nvSpPr>
        <p:spPr>
          <a:xfrm>
            <a:off x="4828280" y="4835488"/>
            <a:ext cx="2731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sp>
        <p:nvSpPr>
          <p:cNvPr id="24" name="矩形 23"/>
          <p:cNvSpPr/>
          <p:nvPr/>
        </p:nvSpPr>
        <p:spPr>
          <a:xfrm>
            <a:off x="-113554" y="-356778"/>
            <a:ext cx="12305555" cy="269432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9125"/>
            <a:endParaRPr lang="zh-CN" altLang="en-US" sz="244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56327" y="3243737"/>
            <a:ext cx="463600" cy="377486"/>
            <a:chOff x="3922713" y="842963"/>
            <a:chExt cx="623888" cy="508001"/>
          </a:xfrm>
          <a:solidFill>
            <a:schemeClr val="bg1"/>
          </a:solidFill>
        </p:grpSpPr>
        <p:sp>
          <p:nvSpPr>
            <p:cNvPr id="20" name="Freeform 74"/>
            <p:cNvSpPr>
              <a:spLocks noEditPoints="1"/>
            </p:cNvSpPr>
            <p:nvPr/>
          </p:nvSpPr>
          <p:spPr bwMode="auto">
            <a:xfrm>
              <a:off x="3922713" y="1012826"/>
              <a:ext cx="565150" cy="338138"/>
            </a:xfrm>
            <a:custGeom>
              <a:avLst/>
              <a:gdLst>
                <a:gd name="T0" fmla="*/ 100 w 356"/>
                <a:gd name="T1" fmla="*/ 80 h 213"/>
                <a:gd name="T2" fmla="*/ 100 w 356"/>
                <a:gd name="T3" fmla="*/ 213 h 213"/>
                <a:gd name="T4" fmla="*/ 159 w 356"/>
                <a:gd name="T5" fmla="*/ 213 h 213"/>
                <a:gd name="T6" fmla="*/ 159 w 356"/>
                <a:gd name="T7" fmla="*/ 80 h 213"/>
                <a:gd name="T8" fmla="*/ 128 w 356"/>
                <a:gd name="T9" fmla="*/ 57 h 213"/>
                <a:gd name="T10" fmla="*/ 100 w 356"/>
                <a:gd name="T11" fmla="*/ 80 h 213"/>
                <a:gd name="T12" fmla="*/ 0 w 356"/>
                <a:gd name="T13" fmla="*/ 213 h 213"/>
                <a:gd name="T14" fmla="*/ 60 w 356"/>
                <a:gd name="T15" fmla="*/ 213 h 213"/>
                <a:gd name="T16" fmla="*/ 60 w 356"/>
                <a:gd name="T17" fmla="*/ 113 h 213"/>
                <a:gd name="T18" fmla="*/ 0 w 356"/>
                <a:gd name="T19" fmla="*/ 161 h 213"/>
                <a:gd name="T20" fmla="*/ 0 w 356"/>
                <a:gd name="T21" fmla="*/ 213 h 213"/>
                <a:gd name="T22" fmla="*/ 296 w 356"/>
                <a:gd name="T23" fmla="*/ 50 h 213"/>
                <a:gd name="T24" fmla="*/ 296 w 356"/>
                <a:gd name="T25" fmla="*/ 213 h 213"/>
                <a:gd name="T26" fmla="*/ 356 w 356"/>
                <a:gd name="T27" fmla="*/ 213 h 213"/>
                <a:gd name="T28" fmla="*/ 356 w 356"/>
                <a:gd name="T29" fmla="*/ 0 h 213"/>
                <a:gd name="T30" fmla="*/ 296 w 356"/>
                <a:gd name="T31" fmla="*/ 50 h 213"/>
                <a:gd name="T32" fmla="*/ 197 w 356"/>
                <a:gd name="T33" fmla="*/ 116 h 213"/>
                <a:gd name="T34" fmla="*/ 197 w 356"/>
                <a:gd name="T35" fmla="*/ 213 h 213"/>
                <a:gd name="T36" fmla="*/ 256 w 356"/>
                <a:gd name="T37" fmla="*/ 213 h 213"/>
                <a:gd name="T38" fmla="*/ 256 w 356"/>
                <a:gd name="T39" fmla="*/ 85 h 213"/>
                <a:gd name="T40" fmla="*/ 209 w 356"/>
                <a:gd name="T41" fmla="*/ 125 h 213"/>
                <a:gd name="T42" fmla="*/ 197 w 356"/>
                <a:gd name="T43" fmla="*/ 11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6" h="213">
                  <a:moveTo>
                    <a:pt x="100" y="80"/>
                  </a:moveTo>
                  <a:lnTo>
                    <a:pt x="100" y="213"/>
                  </a:lnTo>
                  <a:lnTo>
                    <a:pt x="159" y="213"/>
                  </a:lnTo>
                  <a:lnTo>
                    <a:pt x="159" y="80"/>
                  </a:lnTo>
                  <a:lnTo>
                    <a:pt x="128" y="57"/>
                  </a:lnTo>
                  <a:lnTo>
                    <a:pt x="100" y="80"/>
                  </a:lnTo>
                  <a:close/>
                  <a:moveTo>
                    <a:pt x="0" y="213"/>
                  </a:moveTo>
                  <a:lnTo>
                    <a:pt x="60" y="213"/>
                  </a:lnTo>
                  <a:lnTo>
                    <a:pt x="60" y="113"/>
                  </a:lnTo>
                  <a:lnTo>
                    <a:pt x="0" y="161"/>
                  </a:lnTo>
                  <a:lnTo>
                    <a:pt x="0" y="213"/>
                  </a:lnTo>
                  <a:close/>
                  <a:moveTo>
                    <a:pt x="296" y="50"/>
                  </a:moveTo>
                  <a:lnTo>
                    <a:pt x="296" y="213"/>
                  </a:lnTo>
                  <a:lnTo>
                    <a:pt x="356" y="213"/>
                  </a:lnTo>
                  <a:lnTo>
                    <a:pt x="356" y="0"/>
                  </a:lnTo>
                  <a:lnTo>
                    <a:pt x="296" y="50"/>
                  </a:lnTo>
                  <a:close/>
                  <a:moveTo>
                    <a:pt x="197" y="116"/>
                  </a:moveTo>
                  <a:lnTo>
                    <a:pt x="197" y="213"/>
                  </a:lnTo>
                  <a:lnTo>
                    <a:pt x="256" y="213"/>
                  </a:lnTo>
                  <a:lnTo>
                    <a:pt x="256" y="85"/>
                  </a:lnTo>
                  <a:lnTo>
                    <a:pt x="209" y="125"/>
                  </a:lnTo>
                  <a:lnTo>
                    <a:pt x="19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75"/>
            <p:cNvSpPr/>
            <p:nvPr/>
          </p:nvSpPr>
          <p:spPr bwMode="auto">
            <a:xfrm>
              <a:off x="3922713" y="842963"/>
              <a:ext cx="623888" cy="368300"/>
            </a:xfrm>
            <a:custGeom>
              <a:avLst/>
              <a:gdLst>
                <a:gd name="T0" fmla="*/ 393 w 393"/>
                <a:gd name="T1" fmla="*/ 0 h 232"/>
                <a:gd name="T2" fmla="*/ 282 w 393"/>
                <a:gd name="T3" fmla="*/ 0 h 232"/>
                <a:gd name="T4" fmla="*/ 330 w 393"/>
                <a:gd name="T5" fmla="*/ 48 h 232"/>
                <a:gd name="T6" fmla="*/ 209 w 393"/>
                <a:gd name="T7" fmla="*/ 149 h 232"/>
                <a:gd name="T8" fmla="*/ 128 w 393"/>
                <a:gd name="T9" fmla="*/ 81 h 232"/>
                <a:gd name="T10" fmla="*/ 0 w 393"/>
                <a:gd name="T11" fmla="*/ 187 h 232"/>
                <a:gd name="T12" fmla="*/ 0 w 393"/>
                <a:gd name="T13" fmla="*/ 232 h 232"/>
                <a:gd name="T14" fmla="*/ 128 w 393"/>
                <a:gd name="T15" fmla="*/ 126 h 232"/>
                <a:gd name="T16" fmla="*/ 209 w 393"/>
                <a:gd name="T17" fmla="*/ 194 h 232"/>
                <a:gd name="T18" fmla="*/ 353 w 393"/>
                <a:gd name="T19" fmla="*/ 71 h 232"/>
                <a:gd name="T20" fmla="*/ 393 w 393"/>
                <a:gd name="T21" fmla="*/ 112 h 232"/>
                <a:gd name="T22" fmla="*/ 393 w 393"/>
                <a:gd name="T2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" h="232">
                  <a:moveTo>
                    <a:pt x="393" y="0"/>
                  </a:moveTo>
                  <a:lnTo>
                    <a:pt x="282" y="0"/>
                  </a:lnTo>
                  <a:lnTo>
                    <a:pt x="330" y="48"/>
                  </a:lnTo>
                  <a:lnTo>
                    <a:pt x="209" y="149"/>
                  </a:lnTo>
                  <a:lnTo>
                    <a:pt x="128" y="81"/>
                  </a:lnTo>
                  <a:lnTo>
                    <a:pt x="0" y="187"/>
                  </a:lnTo>
                  <a:lnTo>
                    <a:pt x="0" y="232"/>
                  </a:lnTo>
                  <a:lnTo>
                    <a:pt x="128" y="126"/>
                  </a:lnTo>
                  <a:lnTo>
                    <a:pt x="209" y="194"/>
                  </a:lnTo>
                  <a:lnTo>
                    <a:pt x="353" y="71"/>
                  </a:lnTo>
                  <a:lnTo>
                    <a:pt x="393" y="112"/>
                  </a:lnTo>
                  <a:lnTo>
                    <a:pt x="3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" name="Freeform 66"/>
          <p:cNvSpPr/>
          <p:nvPr/>
        </p:nvSpPr>
        <p:spPr bwMode="auto">
          <a:xfrm>
            <a:off x="9920849" y="3210422"/>
            <a:ext cx="500661" cy="444116"/>
          </a:xfrm>
          <a:custGeom>
            <a:avLst/>
            <a:gdLst>
              <a:gd name="T0" fmla="*/ 157 w 177"/>
              <a:gd name="T1" fmla="*/ 29 h 156"/>
              <a:gd name="T2" fmla="*/ 171 w 177"/>
              <a:gd name="T3" fmla="*/ 10 h 156"/>
              <a:gd name="T4" fmla="*/ 149 w 177"/>
              <a:gd name="T5" fmla="*/ 19 h 156"/>
              <a:gd name="T6" fmla="*/ 110 w 177"/>
              <a:gd name="T7" fmla="*/ 10 h 156"/>
              <a:gd name="T8" fmla="*/ 87 w 177"/>
              <a:gd name="T9" fmla="*/ 51 h 156"/>
              <a:gd name="T10" fmla="*/ 14 w 177"/>
              <a:gd name="T11" fmla="*/ 14 h 156"/>
              <a:gd name="T12" fmla="*/ 23 w 177"/>
              <a:gd name="T13" fmla="*/ 62 h 156"/>
              <a:gd name="T14" fmla="*/ 9 w 177"/>
              <a:gd name="T15" fmla="*/ 58 h 156"/>
              <a:gd name="T16" fmla="*/ 37 w 177"/>
              <a:gd name="T17" fmla="*/ 95 h 156"/>
              <a:gd name="T18" fmla="*/ 22 w 177"/>
              <a:gd name="T19" fmla="*/ 96 h 156"/>
              <a:gd name="T20" fmla="*/ 55 w 177"/>
              <a:gd name="T21" fmla="*/ 120 h 156"/>
              <a:gd name="T22" fmla="*/ 3 w 177"/>
              <a:gd name="T23" fmla="*/ 136 h 156"/>
              <a:gd name="T24" fmla="*/ 71 w 177"/>
              <a:gd name="T25" fmla="*/ 151 h 156"/>
              <a:gd name="T26" fmla="*/ 135 w 177"/>
              <a:gd name="T27" fmla="*/ 114 h 156"/>
              <a:gd name="T28" fmla="*/ 160 w 177"/>
              <a:gd name="T29" fmla="*/ 42 h 156"/>
              <a:gd name="T30" fmla="*/ 160 w 177"/>
              <a:gd name="T31" fmla="*/ 42 h 156"/>
              <a:gd name="T32" fmla="*/ 177 w 177"/>
              <a:gd name="T33" fmla="*/ 25 h 156"/>
              <a:gd name="T34" fmla="*/ 157 w 177"/>
              <a:gd name="T35" fmla="*/ 29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156">
                <a:moveTo>
                  <a:pt x="157" y="29"/>
                </a:moveTo>
                <a:cubicBezTo>
                  <a:pt x="170" y="21"/>
                  <a:pt x="171" y="10"/>
                  <a:pt x="171" y="10"/>
                </a:cubicBezTo>
                <a:cubicBezTo>
                  <a:pt x="167" y="16"/>
                  <a:pt x="149" y="19"/>
                  <a:pt x="149" y="19"/>
                </a:cubicBezTo>
                <a:cubicBezTo>
                  <a:pt x="133" y="0"/>
                  <a:pt x="110" y="10"/>
                  <a:pt x="110" y="10"/>
                </a:cubicBezTo>
                <a:cubicBezTo>
                  <a:pt x="83" y="20"/>
                  <a:pt x="87" y="51"/>
                  <a:pt x="87" y="51"/>
                </a:cubicBezTo>
                <a:cubicBezTo>
                  <a:pt x="39" y="51"/>
                  <a:pt x="14" y="14"/>
                  <a:pt x="14" y="14"/>
                </a:cubicBezTo>
                <a:cubicBezTo>
                  <a:pt x="0" y="44"/>
                  <a:pt x="23" y="62"/>
                  <a:pt x="23" y="62"/>
                </a:cubicBezTo>
                <a:cubicBezTo>
                  <a:pt x="18" y="63"/>
                  <a:pt x="9" y="58"/>
                  <a:pt x="9" y="58"/>
                </a:cubicBezTo>
                <a:cubicBezTo>
                  <a:pt x="8" y="86"/>
                  <a:pt x="37" y="95"/>
                  <a:pt x="37" y="95"/>
                </a:cubicBezTo>
                <a:cubicBezTo>
                  <a:pt x="34" y="96"/>
                  <a:pt x="22" y="96"/>
                  <a:pt x="22" y="96"/>
                </a:cubicBezTo>
                <a:cubicBezTo>
                  <a:pt x="28" y="118"/>
                  <a:pt x="55" y="120"/>
                  <a:pt x="55" y="120"/>
                </a:cubicBezTo>
                <a:cubicBezTo>
                  <a:pt x="29" y="140"/>
                  <a:pt x="3" y="136"/>
                  <a:pt x="3" y="136"/>
                </a:cubicBezTo>
                <a:cubicBezTo>
                  <a:pt x="28" y="156"/>
                  <a:pt x="54" y="154"/>
                  <a:pt x="71" y="151"/>
                </a:cubicBezTo>
                <a:cubicBezTo>
                  <a:pt x="113" y="145"/>
                  <a:pt x="135" y="114"/>
                  <a:pt x="135" y="114"/>
                </a:cubicBezTo>
                <a:cubicBezTo>
                  <a:pt x="165" y="76"/>
                  <a:pt x="155" y="44"/>
                  <a:pt x="160" y="42"/>
                </a:cubicBezTo>
                <a:cubicBezTo>
                  <a:pt x="160" y="42"/>
                  <a:pt x="160" y="42"/>
                  <a:pt x="160" y="42"/>
                </a:cubicBezTo>
                <a:cubicBezTo>
                  <a:pt x="165" y="39"/>
                  <a:pt x="177" y="25"/>
                  <a:pt x="177" y="25"/>
                </a:cubicBezTo>
                <a:cubicBezTo>
                  <a:pt x="169" y="29"/>
                  <a:pt x="157" y="29"/>
                  <a:pt x="157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5929746" y="3182467"/>
            <a:ext cx="494194" cy="500027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  <p:bldP spid="17" grpId="0" animBg="1"/>
      <p:bldP spid="19" grpId="0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69"/>
          <p:cNvSpPr/>
          <p:nvPr/>
        </p:nvSpPr>
        <p:spPr>
          <a:xfrm>
            <a:off x="7466533" y="3159855"/>
            <a:ext cx="677332" cy="67733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70"/>
          <p:cNvSpPr/>
          <p:nvPr/>
        </p:nvSpPr>
        <p:spPr>
          <a:xfrm>
            <a:off x="4047067" y="3159855"/>
            <a:ext cx="677332" cy="677332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Oval 66"/>
          <p:cNvSpPr/>
          <p:nvPr/>
        </p:nvSpPr>
        <p:spPr>
          <a:xfrm>
            <a:off x="4549777" y="1959398"/>
            <a:ext cx="677332" cy="67733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Oval 68"/>
          <p:cNvSpPr/>
          <p:nvPr/>
        </p:nvSpPr>
        <p:spPr>
          <a:xfrm>
            <a:off x="6964894" y="1959398"/>
            <a:ext cx="677332" cy="677332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Oval 71"/>
          <p:cNvSpPr/>
          <p:nvPr/>
        </p:nvSpPr>
        <p:spPr>
          <a:xfrm>
            <a:off x="4549777" y="4362318"/>
            <a:ext cx="677332" cy="67733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Oval 72"/>
          <p:cNvSpPr/>
          <p:nvPr/>
        </p:nvSpPr>
        <p:spPr>
          <a:xfrm>
            <a:off x="6964894" y="4362318"/>
            <a:ext cx="677332" cy="67733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4" name="Straight Connector 80"/>
          <p:cNvCxnSpPr>
            <a:endCxn id="10" idx="5"/>
          </p:cNvCxnSpPr>
          <p:nvPr/>
        </p:nvCxnSpPr>
        <p:spPr>
          <a:xfrm flipH="1" flipV="1">
            <a:off x="5127915" y="2537538"/>
            <a:ext cx="194760" cy="195009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2"/>
          <p:cNvCxnSpPr>
            <a:endCxn id="11" idx="3"/>
          </p:cNvCxnSpPr>
          <p:nvPr/>
        </p:nvCxnSpPr>
        <p:spPr>
          <a:xfrm flipV="1">
            <a:off x="6856628" y="2537538"/>
            <a:ext cx="207457" cy="195009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6"/>
          <p:cNvCxnSpPr>
            <a:stCxn id="9" idx="6"/>
            <a:endCxn id="44" idx="11"/>
          </p:cNvCxnSpPr>
          <p:nvPr/>
        </p:nvCxnSpPr>
        <p:spPr>
          <a:xfrm flipV="1">
            <a:off x="4724401" y="3496581"/>
            <a:ext cx="282332" cy="1937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8"/>
          <p:cNvCxnSpPr>
            <a:stCxn id="6" idx="2"/>
          </p:cNvCxnSpPr>
          <p:nvPr/>
        </p:nvCxnSpPr>
        <p:spPr>
          <a:xfrm flipH="1">
            <a:off x="7174322" y="3498521"/>
            <a:ext cx="292212" cy="1003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90"/>
          <p:cNvCxnSpPr>
            <a:stCxn id="12" idx="7"/>
          </p:cNvCxnSpPr>
          <p:nvPr/>
        </p:nvCxnSpPr>
        <p:spPr>
          <a:xfrm flipV="1">
            <a:off x="5127915" y="4266500"/>
            <a:ext cx="194760" cy="195009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2"/>
          <p:cNvCxnSpPr>
            <a:stCxn id="13" idx="1"/>
          </p:cNvCxnSpPr>
          <p:nvPr/>
        </p:nvCxnSpPr>
        <p:spPr>
          <a:xfrm flipH="1" flipV="1">
            <a:off x="6856628" y="4266500"/>
            <a:ext cx="207457" cy="195009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62"/>
          <p:cNvSpPr/>
          <p:nvPr/>
        </p:nvSpPr>
        <p:spPr>
          <a:xfrm>
            <a:off x="5918593" y="4540555"/>
            <a:ext cx="354820" cy="1489543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Rectangle 55"/>
          <p:cNvSpPr/>
          <p:nvPr/>
        </p:nvSpPr>
        <p:spPr>
          <a:xfrm>
            <a:off x="5920041" y="5252906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Rectangle 56"/>
          <p:cNvSpPr/>
          <p:nvPr/>
        </p:nvSpPr>
        <p:spPr>
          <a:xfrm>
            <a:off x="5920041" y="5853258"/>
            <a:ext cx="351923" cy="6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Freeform 41"/>
          <p:cNvSpPr/>
          <p:nvPr/>
        </p:nvSpPr>
        <p:spPr bwMode="auto">
          <a:xfrm>
            <a:off x="5006733" y="2409266"/>
            <a:ext cx="2178539" cy="2242468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</a:ln>
        </p:spPr>
        <p:txBody>
          <a:bodyPr vert="horz" wrap="square" lIns="121903" tIns="60952" rIns="121903" bIns="60952" numCol="1" anchor="t" anchorCtr="0" compatLnSpc="1">
            <a:noAutofit/>
          </a:bodyPr>
          <a:lstStyle/>
          <a:p>
            <a:pPr defTabSz="1219200"/>
            <a:endParaRPr lang="en-US" sz="213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750494" y="1991513"/>
            <a:ext cx="2382516" cy="324711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Box 61"/>
          <p:cNvSpPr txBox="1"/>
          <p:nvPr/>
        </p:nvSpPr>
        <p:spPr>
          <a:xfrm>
            <a:off x="7822722" y="2316224"/>
            <a:ext cx="2756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196301" y="3201187"/>
            <a:ext cx="2382516" cy="324711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extBox 61"/>
          <p:cNvSpPr txBox="1"/>
          <p:nvPr/>
        </p:nvSpPr>
        <p:spPr>
          <a:xfrm>
            <a:off x="8268529" y="3525899"/>
            <a:ext cx="2756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7773485" y="4397286"/>
            <a:ext cx="2382516" cy="324711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61"/>
          <p:cNvSpPr txBox="1"/>
          <p:nvPr/>
        </p:nvSpPr>
        <p:spPr>
          <a:xfrm>
            <a:off x="7845713" y="4721997"/>
            <a:ext cx="2756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4961439" y="3347535"/>
            <a:ext cx="2382516" cy="324711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20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920387" y="1959396"/>
            <a:ext cx="2426491" cy="324709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TextBox 70"/>
          <p:cNvSpPr txBox="1"/>
          <p:nvPr/>
        </p:nvSpPr>
        <p:spPr>
          <a:xfrm>
            <a:off x="1513968" y="2284107"/>
            <a:ext cx="27560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1495913" y="3201188"/>
            <a:ext cx="2426491" cy="324709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TextBox 70"/>
          <p:cNvSpPr txBox="1"/>
          <p:nvPr/>
        </p:nvSpPr>
        <p:spPr>
          <a:xfrm>
            <a:off x="1089495" y="3525897"/>
            <a:ext cx="27560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2063811" y="4400828"/>
            <a:ext cx="2426491" cy="324709"/>
          </a:xfrm>
          <a:prstGeom prst="rect">
            <a:avLst/>
          </a:prstGeom>
          <a:noFill/>
        </p:spPr>
        <p:txBody>
          <a:bodyPr vert="horz" lIns="91427" tIns="45715" rIns="91427" bIns="45715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  <a:endParaRPr lang="en-US" altLang="zh-CN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TextBox 70"/>
          <p:cNvSpPr txBox="1"/>
          <p:nvPr/>
        </p:nvSpPr>
        <p:spPr>
          <a:xfrm>
            <a:off x="1657392" y="4725539"/>
            <a:ext cx="27560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KSO_Shape"/>
          <p:cNvSpPr/>
          <p:nvPr/>
        </p:nvSpPr>
        <p:spPr bwMode="auto">
          <a:xfrm>
            <a:off x="7175368" y="4531336"/>
            <a:ext cx="280552" cy="308866"/>
          </a:xfrm>
          <a:custGeom>
            <a:avLst/>
            <a:gdLst>
              <a:gd name="T0" fmla="*/ 1478682 w 5929"/>
              <a:gd name="T1" fmla="*/ 292493 h 6526"/>
              <a:gd name="T2" fmla="*/ 1443934 w 5929"/>
              <a:gd name="T3" fmla="*/ 257756 h 6526"/>
              <a:gd name="T4" fmla="*/ 395074 w 5929"/>
              <a:gd name="T5" fmla="*/ 34445 h 6526"/>
              <a:gd name="T6" fmla="*/ 274187 w 5929"/>
              <a:gd name="T7" fmla="*/ 203169 h 6526"/>
              <a:gd name="T8" fmla="*/ 195931 w 5929"/>
              <a:gd name="T9" fmla="*/ 389115 h 6526"/>
              <a:gd name="T10" fmla="*/ 160307 w 5929"/>
              <a:gd name="T11" fmla="*/ 585570 h 6526"/>
              <a:gd name="T12" fmla="*/ 167315 w 5929"/>
              <a:gd name="T13" fmla="*/ 784068 h 6526"/>
              <a:gd name="T14" fmla="*/ 217247 w 5929"/>
              <a:gd name="T15" fmla="*/ 977896 h 6526"/>
              <a:gd name="T16" fmla="*/ 309811 w 5929"/>
              <a:gd name="T17" fmla="*/ 1158880 h 6526"/>
              <a:gd name="T18" fmla="*/ 427778 w 5929"/>
              <a:gd name="T19" fmla="*/ 1303667 h 6526"/>
              <a:gd name="T20" fmla="*/ 591882 w 5929"/>
              <a:gd name="T21" fmla="*/ 1434150 h 6526"/>
              <a:gd name="T22" fmla="*/ 774673 w 5929"/>
              <a:gd name="T23" fmla="*/ 1521723 h 6526"/>
              <a:gd name="T24" fmla="*/ 969436 w 5929"/>
              <a:gd name="T25" fmla="*/ 1566677 h 6526"/>
              <a:gd name="T26" fmla="*/ 1167995 w 5929"/>
              <a:gd name="T27" fmla="*/ 1569012 h 6526"/>
              <a:gd name="T28" fmla="*/ 1363342 w 5929"/>
              <a:gd name="T29" fmla="*/ 1528729 h 6526"/>
              <a:gd name="T30" fmla="*/ 1548178 w 5929"/>
              <a:gd name="T31" fmla="*/ 1445827 h 6526"/>
              <a:gd name="T32" fmla="*/ 1714617 w 5929"/>
              <a:gd name="T33" fmla="*/ 1320014 h 6526"/>
              <a:gd name="T34" fmla="*/ 284991 w 5929"/>
              <a:gd name="T35" fmla="*/ 957754 h 6526"/>
              <a:gd name="T36" fmla="*/ 228635 w 5929"/>
              <a:gd name="T37" fmla="*/ 742033 h 6526"/>
              <a:gd name="T38" fmla="*/ 228051 w 5929"/>
              <a:gd name="T39" fmla="*/ 552292 h 6526"/>
              <a:gd name="T40" fmla="*/ 264843 w 5929"/>
              <a:gd name="T41" fmla="*/ 392326 h 6526"/>
              <a:gd name="T42" fmla="*/ 320323 w 5929"/>
              <a:gd name="T43" fmla="*/ 266221 h 6526"/>
              <a:gd name="T44" fmla="*/ 405002 w 5929"/>
              <a:gd name="T45" fmla="*/ 140992 h 6526"/>
              <a:gd name="T46" fmla="*/ 467782 w 5929"/>
              <a:gd name="T47" fmla="*/ 237030 h 6526"/>
              <a:gd name="T48" fmla="*/ 387190 w 5929"/>
              <a:gd name="T49" fmla="*/ 363719 h 6526"/>
              <a:gd name="T50" fmla="*/ 338427 w 5929"/>
              <a:gd name="T51" fmla="*/ 486029 h 6526"/>
              <a:gd name="T52" fmla="*/ 305723 w 5929"/>
              <a:gd name="T53" fmla="*/ 643076 h 6526"/>
              <a:gd name="T54" fmla="*/ 301635 w 5929"/>
              <a:gd name="T55" fmla="*/ 834569 h 6526"/>
              <a:gd name="T56" fmla="*/ 339887 w 5929"/>
              <a:gd name="T57" fmla="*/ 1060215 h 6526"/>
              <a:gd name="T58" fmla="*/ 566186 w 5929"/>
              <a:gd name="T59" fmla="*/ 1663591 h 6526"/>
              <a:gd name="T60" fmla="*/ 553922 w 5929"/>
              <a:gd name="T61" fmla="*/ 1538946 h 6526"/>
              <a:gd name="T62" fmla="*/ 519466 w 5929"/>
              <a:gd name="T63" fmla="*/ 1472099 h 6526"/>
              <a:gd name="T64" fmla="*/ 482966 w 5929"/>
              <a:gd name="T65" fmla="*/ 1447870 h 6526"/>
              <a:gd name="T66" fmla="*/ 430406 w 5929"/>
              <a:gd name="T67" fmla="*/ 1436778 h 6526"/>
              <a:gd name="T68" fmla="*/ 375802 w 5929"/>
              <a:gd name="T69" fmla="*/ 1439989 h 6526"/>
              <a:gd name="T70" fmla="*/ 330251 w 5929"/>
              <a:gd name="T71" fmla="*/ 1457503 h 6526"/>
              <a:gd name="T72" fmla="*/ 294919 w 5929"/>
              <a:gd name="T73" fmla="*/ 1494576 h 6526"/>
              <a:gd name="T74" fmla="*/ 270683 w 5929"/>
              <a:gd name="T75" fmla="*/ 1579229 h 6526"/>
              <a:gd name="T76" fmla="*/ 256083 w 5929"/>
              <a:gd name="T77" fmla="*/ 1702123 h 6526"/>
              <a:gd name="T78" fmla="*/ 212283 w 5929"/>
              <a:gd name="T79" fmla="*/ 1758462 h 6526"/>
              <a:gd name="T80" fmla="*/ 163811 w 5929"/>
              <a:gd name="T81" fmla="*/ 1784150 h 6526"/>
              <a:gd name="T82" fmla="*/ 70956 w 5929"/>
              <a:gd name="T83" fmla="*/ 1795826 h 6526"/>
              <a:gd name="T84" fmla="*/ 27448 w 5929"/>
              <a:gd name="T85" fmla="*/ 1814216 h 6526"/>
              <a:gd name="T86" fmla="*/ 5840 w 5929"/>
              <a:gd name="T87" fmla="*/ 1856251 h 6526"/>
              <a:gd name="T88" fmla="*/ 831905 w 5929"/>
              <a:gd name="T89" fmla="*/ 1895367 h 6526"/>
              <a:gd name="T90" fmla="*/ 818765 w 5929"/>
              <a:gd name="T91" fmla="*/ 1833190 h 6526"/>
              <a:gd name="T92" fmla="*/ 790733 w 5929"/>
              <a:gd name="T93" fmla="*/ 1804291 h 6526"/>
              <a:gd name="T94" fmla="*/ 711601 w 5929"/>
              <a:gd name="T95" fmla="*/ 1791739 h 6526"/>
              <a:gd name="T96" fmla="*/ 646485 w 5929"/>
              <a:gd name="T97" fmla="*/ 1775976 h 6526"/>
              <a:gd name="T98" fmla="*/ 599766 w 5929"/>
              <a:gd name="T99" fmla="*/ 1738028 h 6526"/>
              <a:gd name="T100" fmla="*/ 299299 w 5929"/>
              <a:gd name="T101" fmla="*/ 1676727 h 6526"/>
              <a:gd name="T102" fmla="*/ 297255 w 5929"/>
              <a:gd name="T103" fmla="*/ 1599663 h 6526"/>
              <a:gd name="T104" fmla="*/ 311563 w 5929"/>
              <a:gd name="T105" fmla="*/ 1537486 h 6526"/>
              <a:gd name="T106" fmla="*/ 336967 w 5929"/>
              <a:gd name="T107" fmla="*/ 1496619 h 6526"/>
              <a:gd name="T108" fmla="*/ 397702 w 5929"/>
              <a:gd name="T109" fmla="*/ 1461590 h 6526"/>
              <a:gd name="T110" fmla="*/ 430990 w 5929"/>
              <a:gd name="T111" fmla="*/ 1461006 h 6526"/>
              <a:gd name="T112" fmla="*/ 366751 w 5929"/>
              <a:gd name="T113" fmla="*/ 1534859 h 6526"/>
              <a:gd name="T114" fmla="*/ 315359 w 5929"/>
              <a:gd name="T115" fmla="*/ 1632941 h 65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929" h="6526">
                <a:moveTo>
                  <a:pt x="5068" y="3604"/>
                </a:moveTo>
                <a:lnTo>
                  <a:pt x="5081" y="1083"/>
                </a:lnTo>
                <a:lnTo>
                  <a:pt x="5080" y="1071"/>
                </a:lnTo>
                <a:lnTo>
                  <a:pt x="5079" y="1061"/>
                </a:lnTo>
                <a:lnTo>
                  <a:pt x="5075" y="1041"/>
                </a:lnTo>
                <a:lnTo>
                  <a:pt x="5071" y="1022"/>
                </a:lnTo>
                <a:lnTo>
                  <a:pt x="5064" y="1002"/>
                </a:lnTo>
                <a:lnTo>
                  <a:pt x="5056" y="986"/>
                </a:lnTo>
                <a:lnTo>
                  <a:pt x="5047" y="969"/>
                </a:lnTo>
                <a:lnTo>
                  <a:pt x="5036" y="953"/>
                </a:lnTo>
                <a:lnTo>
                  <a:pt x="5024" y="937"/>
                </a:lnTo>
                <a:lnTo>
                  <a:pt x="5010" y="923"/>
                </a:lnTo>
                <a:lnTo>
                  <a:pt x="4995" y="911"/>
                </a:lnTo>
                <a:lnTo>
                  <a:pt x="4980" y="901"/>
                </a:lnTo>
                <a:lnTo>
                  <a:pt x="4963" y="891"/>
                </a:lnTo>
                <a:lnTo>
                  <a:pt x="4945" y="883"/>
                </a:lnTo>
                <a:lnTo>
                  <a:pt x="4925" y="876"/>
                </a:lnTo>
                <a:lnTo>
                  <a:pt x="4906" y="872"/>
                </a:lnTo>
                <a:lnTo>
                  <a:pt x="4887" y="869"/>
                </a:lnTo>
                <a:lnTo>
                  <a:pt x="4866" y="868"/>
                </a:lnTo>
                <a:lnTo>
                  <a:pt x="2333" y="868"/>
                </a:lnTo>
                <a:lnTo>
                  <a:pt x="1465" y="0"/>
                </a:lnTo>
                <a:lnTo>
                  <a:pt x="1409" y="58"/>
                </a:lnTo>
                <a:lnTo>
                  <a:pt x="1353" y="118"/>
                </a:lnTo>
                <a:lnTo>
                  <a:pt x="1300" y="179"/>
                </a:lnTo>
                <a:lnTo>
                  <a:pt x="1249" y="240"/>
                </a:lnTo>
                <a:lnTo>
                  <a:pt x="1199" y="302"/>
                </a:lnTo>
                <a:lnTo>
                  <a:pt x="1152" y="366"/>
                </a:lnTo>
                <a:lnTo>
                  <a:pt x="1105" y="430"/>
                </a:lnTo>
                <a:lnTo>
                  <a:pt x="1061" y="495"/>
                </a:lnTo>
                <a:lnTo>
                  <a:pt x="1018" y="561"/>
                </a:lnTo>
                <a:lnTo>
                  <a:pt x="978" y="628"/>
                </a:lnTo>
                <a:lnTo>
                  <a:pt x="939" y="696"/>
                </a:lnTo>
                <a:lnTo>
                  <a:pt x="902" y="764"/>
                </a:lnTo>
                <a:lnTo>
                  <a:pt x="867" y="833"/>
                </a:lnTo>
                <a:lnTo>
                  <a:pt x="833" y="903"/>
                </a:lnTo>
                <a:lnTo>
                  <a:pt x="802" y="973"/>
                </a:lnTo>
                <a:lnTo>
                  <a:pt x="772" y="1044"/>
                </a:lnTo>
                <a:lnTo>
                  <a:pt x="744" y="1116"/>
                </a:lnTo>
                <a:lnTo>
                  <a:pt x="718" y="1188"/>
                </a:lnTo>
                <a:lnTo>
                  <a:pt x="693" y="1261"/>
                </a:lnTo>
                <a:lnTo>
                  <a:pt x="671" y="1333"/>
                </a:lnTo>
                <a:lnTo>
                  <a:pt x="651" y="1406"/>
                </a:lnTo>
                <a:lnTo>
                  <a:pt x="631" y="1481"/>
                </a:lnTo>
                <a:lnTo>
                  <a:pt x="614" y="1555"/>
                </a:lnTo>
                <a:lnTo>
                  <a:pt x="599" y="1630"/>
                </a:lnTo>
                <a:lnTo>
                  <a:pt x="585" y="1704"/>
                </a:lnTo>
                <a:lnTo>
                  <a:pt x="573" y="1779"/>
                </a:lnTo>
                <a:lnTo>
                  <a:pt x="564" y="1854"/>
                </a:lnTo>
                <a:lnTo>
                  <a:pt x="555" y="1930"/>
                </a:lnTo>
                <a:lnTo>
                  <a:pt x="549" y="2006"/>
                </a:lnTo>
                <a:lnTo>
                  <a:pt x="545" y="2081"/>
                </a:lnTo>
                <a:lnTo>
                  <a:pt x="541" y="2157"/>
                </a:lnTo>
                <a:lnTo>
                  <a:pt x="541" y="2232"/>
                </a:lnTo>
                <a:lnTo>
                  <a:pt x="541" y="2308"/>
                </a:lnTo>
                <a:lnTo>
                  <a:pt x="545" y="2384"/>
                </a:lnTo>
                <a:lnTo>
                  <a:pt x="549" y="2459"/>
                </a:lnTo>
                <a:lnTo>
                  <a:pt x="555" y="2535"/>
                </a:lnTo>
                <a:lnTo>
                  <a:pt x="564" y="2610"/>
                </a:lnTo>
                <a:lnTo>
                  <a:pt x="573" y="2686"/>
                </a:lnTo>
                <a:lnTo>
                  <a:pt x="585" y="2761"/>
                </a:lnTo>
                <a:lnTo>
                  <a:pt x="599" y="2835"/>
                </a:lnTo>
                <a:lnTo>
                  <a:pt x="614" y="2910"/>
                </a:lnTo>
                <a:lnTo>
                  <a:pt x="631" y="2984"/>
                </a:lnTo>
                <a:lnTo>
                  <a:pt x="651" y="3058"/>
                </a:lnTo>
                <a:lnTo>
                  <a:pt x="671" y="3132"/>
                </a:lnTo>
                <a:lnTo>
                  <a:pt x="693" y="3204"/>
                </a:lnTo>
                <a:lnTo>
                  <a:pt x="718" y="3277"/>
                </a:lnTo>
                <a:lnTo>
                  <a:pt x="744" y="3350"/>
                </a:lnTo>
                <a:lnTo>
                  <a:pt x="772" y="3421"/>
                </a:lnTo>
                <a:lnTo>
                  <a:pt x="802" y="3492"/>
                </a:lnTo>
                <a:lnTo>
                  <a:pt x="833" y="3562"/>
                </a:lnTo>
                <a:lnTo>
                  <a:pt x="867" y="3632"/>
                </a:lnTo>
                <a:lnTo>
                  <a:pt x="902" y="3701"/>
                </a:lnTo>
                <a:lnTo>
                  <a:pt x="939" y="3769"/>
                </a:lnTo>
                <a:lnTo>
                  <a:pt x="978" y="3837"/>
                </a:lnTo>
                <a:lnTo>
                  <a:pt x="1018" y="3904"/>
                </a:lnTo>
                <a:lnTo>
                  <a:pt x="1061" y="3970"/>
                </a:lnTo>
                <a:lnTo>
                  <a:pt x="1105" y="4036"/>
                </a:lnTo>
                <a:lnTo>
                  <a:pt x="1152" y="4100"/>
                </a:lnTo>
                <a:lnTo>
                  <a:pt x="1199" y="4163"/>
                </a:lnTo>
                <a:lnTo>
                  <a:pt x="1249" y="4225"/>
                </a:lnTo>
                <a:lnTo>
                  <a:pt x="1300" y="4287"/>
                </a:lnTo>
                <a:lnTo>
                  <a:pt x="1353" y="4347"/>
                </a:lnTo>
                <a:lnTo>
                  <a:pt x="1409" y="4407"/>
                </a:lnTo>
                <a:lnTo>
                  <a:pt x="1465" y="4466"/>
                </a:lnTo>
                <a:lnTo>
                  <a:pt x="1524" y="4522"/>
                </a:lnTo>
                <a:lnTo>
                  <a:pt x="1584" y="4577"/>
                </a:lnTo>
                <a:lnTo>
                  <a:pt x="1643" y="4630"/>
                </a:lnTo>
                <a:lnTo>
                  <a:pt x="1705" y="4682"/>
                </a:lnTo>
                <a:lnTo>
                  <a:pt x="1768" y="4732"/>
                </a:lnTo>
                <a:lnTo>
                  <a:pt x="1831" y="4779"/>
                </a:lnTo>
                <a:lnTo>
                  <a:pt x="1895" y="4826"/>
                </a:lnTo>
                <a:lnTo>
                  <a:pt x="1960" y="4870"/>
                </a:lnTo>
                <a:lnTo>
                  <a:pt x="2027" y="4913"/>
                </a:lnTo>
                <a:lnTo>
                  <a:pt x="2094" y="4953"/>
                </a:lnTo>
                <a:lnTo>
                  <a:pt x="2161" y="4991"/>
                </a:lnTo>
                <a:lnTo>
                  <a:pt x="2230" y="5029"/>
                </a:lnTo>
                <a:lnTo>
                  <a:pt x="2299" y="5064"/>
                </a:lnTo>
                <a:lnTo>
                  <a:pt x="2369" y="5098"/>
                </a:lnTo>
                <a:lnTo>
                  <a:pt x="2439" y="5129"/>
                </a:lnTo>
                <a:lnTo>
                  <a:pt x="2510" y="5159"/>
                </a:lnTo>
                <a:lnTo>
                  <a:pt x="2581" y="5187"/>
                </a:lnTo>
                <a:lnTo>
                  <a:pt x="2653" y="5213"/>
                </a:lnTo>
                <a:lnTo>
                  <a:pt x="2725" y="5237"/>
                </a:lnTo>
                <a:lnTo>
                  <a:pt x="2799" y="5260"/>
                </a:lnTo>
                <a:lnTo>
                  <a:pt x="2872" y="5280"/>
                </a:lnTo>
                <a:lnTo>
                  <a:pt x="2947" y="5300"/>
                </a:lnTo>
                <a:lnTo>
                  <a:pt x="3020" y="5316"/>
                </a:lnTo>
                <a:lnTo>
                  <a:pt x="3094" y="5332"/>
                </a:lnTo>
                <a:lnTo>
                  <a:pt x="3170" y="5346"/>
                </a:lnTo>
                <a:lnTo>
                  <a:pt x="3244" y="5357"/>
                </a:lnTo>
                <a:lnTo>
                  <a:pt x="3320" y="5367"/>
                </a:lnTo>
                <a:lnTo>
                  <a:pt x="3396" y="5375"/>
                </a:lnTo>
                <a:lnTo>
                  <a:pt x="3471" y="5382"/>
                </a:lnTo>
                <a:lnTo>
                  <a:pt x="3547" y="5386"/>
                </a:lnTo>
                <a:lnTo>
                  <a:pt x="3622" y="5389"/>
                </a:lnTo>
                <a:lnTo>
                  <a:pt x="3698" y="5390"/>
                </a:lnTo>
                <a:lnTo>
                  <a:pt x="3773" y="5389"/>
                </a:lnTo>
                <a:lnTo>
                  <a:pt x="3849" y="5386"/>
                </a:lnTo>
                <a:lnTo>
                  <a:pt x="3925" y="5382"/>
                </a:lnTo>
                <a:lnTo>
                  <a:pt x="4000" y="5375"/>
                </a:lnTo>
                <a:lnTo>
                  <a:pt x="4076" y="5367"/>
                </a:lnTo>
                <a:lnTo>
                  <a:pt x="4151" y="5357"/>
                </a:lnTo>
                <a:lnTo>
                  <a:pt x="4226" y="5346"/>
                </a:lnTo>
                <a:lnTo>
                  <a:pt x="4300" y="5332"/>
                </a:lnTo>
                <a:lnTo>
                  <a:pt x="4375" y="5316"/>
                </a:lnTo>
                <a:lnTo>
                  <a:pt x="4449" y="5300"/>
                </a:lnTo>
                <a:lnTo>
                  <a:pt x="4523" y="5280"/>
                </a:lnTo>
                <a:lnTo>
                  <a:pt x="4596" y="5260"/>
                </a:lnTo>
                <a:lnTo>
                  <a:pt x="4669" y="5237"/>
                </a:lnTo>
                <a:lnTo>
                  <a:pt x="4741" y="5213"/>
                </a:lnTo>
                <a:lnTo>
                  <a:pt x="4814" y="5187"/>
                </a:lnTo>
                <a:lnTo>
                  <a:pt x="4886" y="5159"/>
                </a:lnTo>
                <a:lnTo>
                  <a:pt x="4957" y="5129"/>
                </a:lnTo>
                <a:lnTo>
                  <a:pt x="5027" y="5098"/>
                </a:lnTo>
                <a:lnTo>
                  <a:pt x="5097" y="5064"/>
                </a:lnTo>
                <a:lnTo>
                  <a:pt x="5166" y="5029"/>
                </a:lnTo>
                <a:lnTo>
                  <a:pt x="5235" y="4991"/>
                </a:lnTo>
                <a:lnTo>
                  <a:pt x="5302" y="4953"/>
                </a:lnTo>
                <a:lnTo>
                  <a:pt x="5369" y="4913"/>
                </a:lnTo>
                <a:lnTo>
                  <a:pt x="5434" y="4870"/>
                </a:lnTo>
                <a:lnTo>
                  <a:pt x="5500" y="4826"/>
                </a:lnTo>
                <a:lnTo>
                  <a:pt x="5564" y="4779"/>
                </a:lnTo>
                <a:lnTo>
                  <a:pt x="5627" y="4732"/>
                </a:lnTo>
                <a:lnTo>
                  <a:pt x="5690" y="4682"/>
                </a:lnTo>
                <a:lnTo>
                  <a:pt x="5751" y="4630"/>
                </a:lnTo>
                <a:lnTo>
                  <a:pt x="5812" y="4577"/>
                </a:lnTo>
                <a:lnTo>
                  <a:pt x="5872" y="4522"/>
                </a:lnTo>
                <a:lnTo>
                  <a:pt x="5929" y="4466"/>
                </a:lnTo>
                <a:lnTo>
                  <a:pt x="5068" y="3604"/>
                </a:lnTo>
                <a:close/>
                <a:moveTo>
                  <a:pt x="1189" y="3725"/>
                </a:moveTo>
                <a:lnTo>
                  <a:pt x="1189" y="3725"/>
                </a:lnTo>
                <a:lnTo>
                  <a:pt x="1139" y="3634"/>
                </a:lnTo>
                <a:lnTo>
                  <a:pt x="1094" y="3545"/>
                </a:lnTo>
                <a:lnTo>
                  <a:pt x="1051" y="3456"/>
                </a:lnTo>
                <a:lnTo>
                  <a:pt x="1012" y="3368"/>
                </a:lnTo>
                <a:lnTo>
                  <a:pt x="976" y="3281"/>
                </a:lnTo>
                <a:lnTo>
                  <a:pt x="943" y="3195"/>
                </a:lnTo>
                <a:lnTo>
                  <a:pt x="913" y="3109"/>
                </a:lnTo>
                <a:lnTo>
                  <a:pt x="886" y="3026"/>
                </a:lnTo>
                <a:lnTo>
                  <a:pt x="863" y="2942"/>
                </a:lnTo>
                <a:lnTo>
                  <a:pt x="841" y="2860"/>
                </a:lnTo>
                <a:lnTo>
                  <a:pt x="823" y="2779"/>
                </a:lnTo>
                <a:lnTo>
                  <a:pt x="807" y="2698"/>
                </a:lnTo>
                <a:lnTo>
                  <a:pt x="794" y="2620"/>
                </a:lnTo>
                <a:lnTo>
                  <a:pt x="783" y="2542"/>
                </a:lnTo>
                <a:lnTo>
                  <a:pt x="775" y="2465"/>
                </a:lnTo>
                <a:lnTo>
                  <a:pt x="768" y="2389"/>
                </a:lnTo>
                <a:lnTo>
                  <a:pt x="765" y="2315"/>
                </a:lnTo>
                <a:lnTo>
                  <a:pt x="762" y="2241"/>
                </a:lnTo>
                <a:lnTo>
                  <a:pt x="762" y="2169"/>
                </a:lnTo>
                <a:lnTo>
                  <a:pt x="765" y="2098"/>
                </a:lnTo>
                <a:lnTo>
                  <a:pt x="768" y="2028"/>
                </a:lnTo>
                <a:lnTo>
                  <a:pt x="774" y="1959"/>
                </a:lnTo>
                <a:lnTo>
                  <a:pt x="781" y="1892"/>
                </a:lnTo>
                <a:lnTo>
                  <a:pt x="789" y="1826"/>
                </a:lnTo>
                <a:lnTo>
                  <a:pt x="801" y="1761"/>
                </a:lnTo>
                <a:lnTo>
                  <a:pt x="812" y="1698"/>
                </a:lnTo>
                <a:lnTo>
                  <a:pt x="824" y="1636"/>
                </a:lnTo>
                <a:lnTo>
                  <a:pt x="839" y="1575"/>
                </a:lnTo>
                <a:lnTo>
                  <a:pt x="855" y="1515"/>
                </a:lnTo>
                <a:lnTo>
                  <a:pt x="871" y="1456"/>
                </a:lnTo>
                <a:lnTo>
                  <a:pt x="889" y="1400"/>
                </a:lnTo>
                <a:lnTo>
                  <a:pt x="907" y="1344"/>
                </a:lnTo>
                <a:lnTo>
                  <a:pt x="926" y="1290"/>
                </a:lnTo>
                <a:lnTo>
                  <a:pt x="946" y="1238"/>
                </a:lnTo>
                <a:lnTo>
                  <a:pt x="966" y="1186"/>
                </a:lnTo>
                <a:lnTo>
                  <a:pt x="987" y="1137"/>
                </a:lnTo>
                <a:lnTo>
                  <a:pt x="1008" y="1089"/>
                </a:lnTo>
                <a:lnTo>
                  <a:pt x="1031" y="1043"/>
                </a:lnTo>
                <a:lnTo>
                  <a:pt x="1052" y="998"/>
                </a:lnTo>
                <a:lnTo>
                  <a:pt x="1075" y="954"/>
                </a:lnTo>
                <a:lnTo>
                  <a:pt x="1097" y="912"/>
                </a:lnTo>
                <a:lnTo>
                  <a:pt x="1120" y="872"/>
                </a:lnTo>
                <a:lnTo>
                  <a:pt x="1142" y="833"/>
                </a:lnTo>
                <a:lnTo>
                  <a:pt x="1164" y="796"/>
                </a:lnTo>
                <a:lnTo>
                  <a:pt x="1208" y="727"/>
                </a:lnTo>
                <a:lnTo>
                  <a:pt x="1250" y="664"/>
                </a:lnTo>
                <a:lnTo>
                  <a:pt x="1289" y="609"/>
                </a:lnTo>
                <a:lnTo>
                  <a:pt x="1326" y="559"/>
                </a:lnTo>
                <a:lnTo>
                  <a:pt x="1359" y="517"/>
                </a:lnTo>
                <a:lnTo>
                  <a:pt x="1387" y="483"/>
                </a:lnTo>
                <a:lnTo>
                  <a:pt x="1411" y="456"/>
                </a:lnTo>
                <a:lnTo>
                  <a:pt x="1428" y="437"/>
                </a:lnTo>
                <a:lnTo>
                  <a:pt x="1443" y="421"/>
                </a:lnTo>
                <a:lnTo>
                  <a:pt x="1698" y="705"/>
                </a:lnTo>
                <a:lnTo>
                  <a:pt x="1685" y="717"/>
                </a:lnTo>
                <a:lnTo>
                  <a:pt x="1652" y="753"/>
                </a:lnTo>
                <a:lnTo>
                  <a:pt x="1629" y="779"/>
                </a:lnTo>
                <a:lnTo>
                  <a:pt x="1602" y="812"/>
                </a:lnTo>
                <a:lnTo>
                  <a:pt x="1571" y="850"/>
                </a:lnTo>
                <a:lnTo>
                  <a:pt x="1537" y="895"/>
                </a:lnTo>
                <a:lnTo>
                  <a:pt x="1502" y="946"/>
                </a:lnTo>
                <a:lnTo>
                  <a:pt x="1465" y="1002"/>
                </a:lnTo>
                <a:lnTo>
                  <a:pt x="1426" y="1065"/>
                </a:lnTo>
                <a:lnTo>
                  <a:pt x="1386" y="1132"/>
                </a:lnTo>
                <a:lnTo>
                  <a:pt x="1367" y="1168"/>
                </a:lnTo>
                <a:lnTo>
                  <a:pt x="1347" y="1207"/>
                </a:lnTo>
                <a:lnTo>
                  <a:pt x="1326" y="1246"/>
                </a:lnTo>
                <a:lnTo>
                  <a:pt x="1307" y="1287"/>
                </a:lnTo>
                <a:lnTo>
                  <a:pt x="1287" y="1329"/>
                </a:lnTo>
                <a:lnTo>
                  <a:pt x="1268" y="1373"/>
                </a:lnTo>
                <a:lnTo>
                  <a:pt x="1249" y="1418"/>
                </a:lnTo>
                <a:lnTo>
                  <a:pt x="1230" y="1464"/>
                </a:lnTo>
                <a:lnTo>
                  <a:pt x="1211" y="1511"/>
                </a:lnTo>
                <a:lnTo>
                  <a:pt x="1194" y="1561"/>
                </a:lnTo>
                <a:lnTo>
                  <a:pt x="1176" y="1612"/>
                </a:lnTo>
                <a:lnTo>
                  <a:pt x="1159" y="1665"/>
                </a:lnTo>
                <a:lnTo>
                  <a:pt x="1144" y="1719"/>
                </a:lnTo>
                <a:lnTo>
                  <a:pt x="1128" y="1774"/>
                </a:lnTo>
                <a:lnTo>
                  <a:pt x="1114" y="1831"/>
                </a:lnTo>
                <a:lnTo>
                  <a:pt x="1100" y="1889"/>
                </a:lnTo>
                <a:lnTo>
                  <a:pt x="1087" y="1949"/>
                </a:lnTo>
                <a:lnTo>
                  <a:pt x="1076" y="2010"/>
                </a:lnTo>
                <a:lnTo>
                  <a:pt x="1065" y="2073"/>
                </a:lnTo>
                <a:lnTo>
                  <a:pt x="1056" y="2137"/>
                </a:lnTo>
                <a:lnTo>
                  <a:pt x="1047" y="2203"/>
                </a:lnTo>
                <a:lnTo>
                  <a:pt x="1040" y="2270"/>
                </a:lnTo>
                <a:lnTo>
                  <a:pt x="1033" y="2339"/>
                </a:lnTo>
                <a:lnTo>
                  <a:pt x="1029" y="2408"/>
                </a:lnTo>
                <a:lnTo>
                  <a:pt x="1025" y="2480"/>
                </a:lnTo>
                <a:lnTo>
                  <a:pt x="1024" y="2553"/>
                </a:lnTo>
                <a:lnTo>
                  <a:pt x="1024" y="2626"/>
                </a:lnTo>
                <a:lnTo>
                  <a:pt x="1025" y="2703"/>
                </a:lnTo>
                <a:lnTo>
                  <a:pt x="1029" y="2780"/>
                </a:lnTo>
                <a:lnTo>
                  <a:pt x="1033" y="2859"/>
                </a:lnTo>
                <a:lnTo>
                  <a:pt x="1040" y="2939"/>
                </a:lnTo>
                <a:lnTo>
                  <a:pt x="1048" y="3020"/>
                </a:lnTo>
                <a:lnTo>
                  <a:pt x="1058" y="3104"/>
                </a:lnTo>
                <a:lnTo>
                  <a:pt x="1070" y="3188"/>
                </a:lnTo>
                <a:lnTo>
                  <a:pt x="1085" y="3274"/>
                </a:lnTo>
                <a:lnTo>
                  <a:pt x="1101" y="3361"/>
                </a:lnTo>
                <a:lnTo>
                  <a:pt x="1120" y="3450"/>
                </a:lnTo>
                <a:lnTo>
                  <a:pt x="1140" y="3540"/>
                </a:lnTo>
                <a:lnTo>
                  <a:pt x="1164" y="3632"/>
                </a:lnTo>
                <a:lnTo>
                  <a:pt x="1189" y="3725"/>
                </a:lnTo>
                <a:close/>
                <a:moveTo>
                  <a:pt x="4632" y="3167"/>
                </a:moveTo>
                <a:lnTo>
                  <a:pt x="2763" y="1298"/>
                </a:lnTo>
                <a:lnTo>
                  <a:pt x="4632" y="1298"/>
                </a:lnTo>
                <a:lnTo>
                  <a:pt x="4632" y="3167"/>
                </a:lnTo>
                <a:close/>
                <a:moveTo>
                  <a:pt x="1942" y="5769"/>
                </a:moveTo>
                <a:lnTo>
                  <a:pt x="1942" y="5769"/>
                </a:lnTo>
                <a:lnTo>
                  <a:pt x="1939" y="5699"/>
                </a:lnTo>
                <a:lnTo>
                  <a:pt x="1937" y="5628"/>
                </a:lnTo>
                <a:lnTo>
                  <a:pt x="1933" y="5555"/>
                </a:lnTo>
                <a:lnTo>
                  <a:pt x="1929" y="5482"/>
                </a:lnTo>
                <a:lnTo>
                  <a:pt x="1925" y="5446"/>
                </a:lnTo>
                <a:lnTo>
                  <a:pt x="1921" y="5410"/>
                </a:lnTo>
                <a:lnTo>
                  <a:pt x="1916" y="5375"/>
                </a:lnTo>
                <a:lnTo>
                  <a:pt x="1911" y="5340"/>
                </a:lnTo>
                <a:lnTo>
                  <a:pt x="1904" y="5306"/>
                </a:lnTo>
                <a:lnTo>
                  <a:pt x="1897" y="5272"/>
                </a:lnTo>
                <a:lnTo>
                  <a:pt x="1887" y="5240"/>
                </a:lnTo>
                <a:lnTo>
                  <a:pt x="1877" y="5208"/>
                </a:lnTo>
                <a:lnTo>
                  <a:pt x="1866" y="5178"/>
                </a:lnTo>
                <a:lnTo>
                  <a:pt x="1852" y="5148"/>
                </a:lnTo>
                <a:lnTo>
                  <a:pt x="1836" y="5120"/>
                </a:lnTo>
                <a:lnTo>
                  <a:pt x="1819" y="5093"/>
                </a:lnTo>
                <a:lnTo>
                  <a:pt x="1800" y="5067"/>
                </a:lnTo>
                <a:lnTo>
                  <a:pt x="1789" y="5056"/>
                </a:lnTo>
                <a:lnTo>
                  <a:pt x="1779" y="5043"/>
                </a:lnTo>
                <a:lnTo>
                  <a:pt x="1768" y="5033"/>
                </a:lnTo>
                <a:lnTo>
                  <a:pt x="1755" y="5022"/>
                </a:lnTo>
                <a:lnTo>
                  <a:pt x="1743" y="5012"/>
                </a:lnTo>
                <a:lnTo>
                  <a:pt x="1729" y="5002"/>
                </a:lnTo>
                <a:lnTo>
                  <a:pt x="1716" y="4993"/>
                </a:lnTo>
                <a:lnTo>
                  <a:pt x="1701" y="4984"/>
                </a:lnTo>
                <a:lnTo>
                  <a:pt x="1686" y="4976"/>
                </a:lnTo>
                <a:lnTo>
                  <a:pt x="1670" y="4968"/>
                </a:lnTo>
                <a:lnTo>
                  <a:pt x="1654" y="4960"/>
                </a:lnTo>
                <a:lnTo>
                  <a:pt x="1637" y="4954"/>
                </a:lnTo>
                <a:lnTo>
                  <a:pt x="1619" y="4947"/>
                </a:lnTo>
                <a:lnTo>
                  <a:pt x="1601" y="4942"/>
                </a:lnTo>
                <a:lnTo>
                  <a:pt x="1581" y="4937"/>
                </a:lnTo>
                <a:lnTo>
                  <a:pt x="1561" y="4933"/>
                </a:lnTo>
                <a:lnTo>
                  <a:pt x="1541" y="4929"/>
                </a:lnTo>
                <a:lnTo>
                  <a:pt x="1519" y="4926"/>
                </a:lnTo>
                <a:lnTo>
                  <a:pt x="1497" y="4924"/>
                </a:lnTo>
                <a:lnTo>
                  <a:pt x="1474" y="4922"/>
                </a:lnTo>
                <a:lnTo>
                  <a:pt x="1450" y="4922"/>
                </a:lnTo>
                <a:lnTo>
                  <a:pt x="1426" y="4920"/>
                </a:lnTo>
                <a:lnTo>
                  <a:pt x="1400" y="4922"/>
                </a:lnTo>
                <a:lnTo>
                  <a:pt x="1376" y="4922"/>
                </a:lnTo>
                <a:lnTo>
                  <a:pt x="1352" y="4924"/>
                </a:lnTo>
                <a:lnTo>
                  <a:pt x="1330" y="4926"/>
                </a:lnTo>
                <a:lnTo>
                  <a:pt x="1308" y="4929"/>
                </a:lnTo>
                <a:lnTo>
                  <a:pt x="1287" y="4933"/>
                </a:lnTo>
                <a:lnTo>
                  <a:pt x="1267" y="4937"/>
                </a:lnTo>
                <a:lnTo>
                  <a:pt x="1247" y="4942"/>
                </a:lnTo>
                <a:lnTo>
                  <a:pt x="1228" y="4947"/>
                </a:lnTo>
                <a:lnTo>
                  <a:pt x="1210" y="4954"/>
                </a:lnTo>
                <a:lnTo>
                  <a:pt x="1193" y="4960"/>
                </a:lnTo>
                <a:lnTo>
                  <a:pt x="1176" y="4968"/>
                </a:lnTo>
                <a:lnTo>
                  <a:pt x="1161" y="4976"/>
                </a:lnTo>
                <a:lnTo>
                  <a:pt x="1146" y="4984"/>
                </a:lnTo>
                <a:lnTo>
                  <a:pt x="1131" y="4993"/>
                </a:lnTo>
                <a:lnTo>
                  <a:pt x="1118" y="5002"/>
                </a:lnTo>
                <a:lnTo>
                  <a:pt x="1104" y="5012"/>
                </a:lnTo>
                <a:lnTo>
                  <a:pt x="1092" y="5022"/>
                </a:lnTo>
                <a:lnTo>
                  <a:pt x="1079" y="5033"/>
                </a:lnTo>
                <a:lnTo>
                  <a:pt x="1068" y="5043"/>
                </a:lnTo>
                <a:lnTo>
                  <a:pt x="1057" y="5056"/>
                </a:lnTo>
                <a:lnTo>
                  <a:pt x="1047" y="5067"/>
                </a:lnTo>
                <a:lnTo>
                  <a:pt x="1027" y="5093"/>
                </a:lnTo>
                <a:lnTo>
                  <a:pt x="1010" y="5120"/>
                </a:lnTo>
                <a:lnTo>
                  <a:pt x="995" y="5148"/>
                </a:lnTo>
                <a:lnTo>
                  <a:pt x="981" y="5178"/>
                </a:lnTo>
                <a:lnTo>
                  <a:pt x="970" y="5208"/>
                </a:lnTo>
                <a:lnTo>
                  <a:pt x="960" y="5240"/>
                </a:lnTo>
                <a:lnTo>
                  <a:pt x="951" y="5272"/>
                </a:lnTo>
                <a:lnTo>
                  <a:pt x="943" y="5306"/>
                </a:lnTo>
                <a:lnTo>
                  <a:pt x="937" y="5340"/>
                </a:lnTo>
                <a:lnTo>
                  <a:pt x="932" y="5375"/>
                </a:lnTo>
                <a:lnTo>
                  <a:pt x="927" y="5410"/>
                </a:lnTo>
                <a:lnTo>
                  <a:pt x="924" y="5446"/>
                </a:lnTo>
                <a:lnTo>
                  <a:pt x="921" y="5482"/>
                </a:lnTo>
                <a:lnTo>
                  <a:pt x="917" y="5555"/>
                </a:lnTo>
                <a:lnTo>
                  <a:pt x="913" y="5628"/>
                </a:lnTo>
                <a:lnTo>
                  <a:pt x="911" y="5699"/>
                </a:lnTo>
                <a:lnTo>
                  <a:pt x="908" y="5769"/>
                </a:lnTo>
                <a:lnTo>
                  <a:pt x="893" y="5801"/>
                </a:lnTo>
                <a:lnTo>
                  <a:pt x="877" y="5831"/>
                </a:lnTo>
                <a:lnTo>
                  <a:pt x="863" y="5859"/>
                </a:lnTo>
                <a:lnTo>
                  <a:pt x="846" y="5885"/>
                </a:lnTo>
                <a:lnTo>
                  <a:pt x="830" y="5910"/>
                </a:lnTo>
                <a:lnTo>
                  <a:pt x="813" y="5933"/>
                </a:lnTo>
                <a:lnTo>
                  <a:pt x="796" y="5954"/>
                </a:lnTo>
                <a:lnTo>
                  <a:pt x="779" y="5974"/>
                </a:lnTo>
                <a:lnTo>
                  <a:pt x="762" y="5992"/>
                </a:lnTo>
                <a:lnTo>
                  <a:pt x="744" y="6009"/>
                </a:lnTo>
                <a:lnTo>
                  <a:pt x="727" y="6024"/>
                </a:lnTo>
                <a:lnTo>
                  <a:pt x="709" y="6039"/>
                </a:lnTo>
                <a:lnTo>
                  <a:pt x="691" y="6051"/>
                </a:lnTo>
                <a:lnTo>
                  <a:pt x="673" y="6064"/>
                </a:lnTo>
                <a:lnTo>
                  <a:pt x="654" y="6074"/>
                </a:lnTo>
                <a:lnTo>
                  <a:pt x="636" y="6084"/>
                </a:lnTo>
                <a:lnTo>
                  <a:pt x="618" y="6092"/>
                </a:lnTo>
                <a:lnTo>
                  <a:pt x="599" y="6100"/>
                </a:lnTo>
                <a:lnTo>
                  <a:pt x="581" y="6106"/>
                </a:lnTo>
                <a:lnTo>
                  <a:pt x="561" y="6112"/>
                </a:lnTo>
                <a:lnTo>
                  <a:pt x="543" y="6118"/>
                </a:lnTo>
                <a:lnTo>
                  <a:pt x="524" y="6122"/>
                </a:lnTo>
                <a:lnTo>
                  <a:pt x="487" y="6129"/>
                </a:lnTo>
                <a:lnTo>
                  <a:pt x="451" y="6133"/>
                </a:lnTo>
                <a:lnTo>
                  <a:pt x="415" y="6138"/>
                </a:lnTo>
                <a:lnTo>
                  <a:pt x="344" y="6143"/>
                </a:lnTo>
                <a:lnTo>
                  <a:pt x="309" y="6145"/>
                </a:lnTo>
                <a:lnTo>
                  <a:pt x="276" y="6148"/>
                </a:lnTo>
                <a:lnTo>
                  <a:pt x="243" y="6152"/>
                </a:lnTo>
                <a:lnTo>
                  <a:pt x="213" y="6157"/>
                </a:lnTo>
                <a:lnTo>
                  <a:pt x="184" y="6165"/>
                </a:lnTo>
                <a:lnTo>
                  <a:pt x="170" y="6170"/>
                </a:lnTo>
                <a:lnTo>
                  <a:pt x="156" y="6174"/>
                </a:lnTo>
                <a:lnTo>
                  <a:pt x="143" y="6181"/>
                </a:lnTo>
                <a:lnTo>
                  <a:pt x="130" y="6188"/>
                </a:lnTo>
                <a:lnTo>
                  <a:pt x="118" y="6196"/>
                </a:lnTo>
                <a:lnTo>
                  <a:pt x="106" y="6205"/>
                </a:lnTo>
                <a:lnTo>
                  <a:pt x="94" y="6215"/>
                </a:lnTo>
                <a:lnTo>
                  <a:pt x="84" y="6225"/>
                </a:lnTo>
                <a:lnTo>
                  <a:pt x="74" y="6237"/>
                </a:lnTo>
                <a:lnTo>
                  <a:pt x="64" y="6251"/>
                </a:lnTo>
                <a:lnTo>
                  <a:pt x="55" y="6264"/>
                </a:lnTo>
                <a:lnTo>
                  <a:pt x="47" y="6280"/>
                </a:lnTo>
                <a:lnTo>
                  <a:pt x="39" y="6298"/>
                </a:lnTo>
                <a:lnTo>
                  <a:pt x="31" y="6316"/>
                </a:lnTo>
                <a:lnTo>
                  <a:pt x="26" y="6337"/>
                </a:lnTo>
                <a:lnTo>
                  <a:pt x="20" y="6359"/>
                </a:lnTo>
                <a:lnTo>
                  <a:pt x="14" y="6382"/>
                </a:lnTo>
                <a:lnTo>
                  <a:pt x="10" y="6408"/>
                </a:lnTo>
                <a:lnTo>
                  <a:pt x="6" y="6434"/>
                </a:lnTo>
                <a:lnTo>
                  <a:pt x="3" y="6463"/>
                </a:lnTo>
                <a:lnTo>
                  <a:pt x="1" y="6493"/>
                </a:lnTo>
                <a:lnTo>
                  <a:pt x="0" y="6526"/>
                </a:lnTo>
                <a:lnTo>
                  <a:pt x="2852" y="6526"/>
                </a:lnTo>
                <a:lnTo>
                  <a:pt x="2849" y="6493"/>
                </a:lnTo>
                <a:lnTo>
                  <a:pt x="2847" y="6463"/>
                </a:lnTo>
                <a:lnTo>
                  <a:pt x="2845" y="6434"/>
                </a:lnTo>
                <a:lnTo>
                  <a:pt x="2842" y="6408"/>
                </a:lnTo>
                <a:lnTo>
                  <a:pt x="2837" y="6382"/>
                </a:lnTo>
                <a:lnTo>
                  <a:pt x="2831" y="6359"/>
                </a:lnTo>
                <a:lnTo>
                  <a:pt x="2826" y="6337"/>
                </a:lnTo>
                <a:lnTo>
                  <a:pt x="2819" y="6316"/>
                </a:lnTo>
                <a:lnTo>
                  <a:pt x="2812" y="6298"/>
                </a:lnTo>
                <a:lnTo>
                  <a:pt x="2804" y="6280"/>
                </a:lnTo>
                <a:lnTo>
                  <a:pt x="2796" y="6264"/>
                </a:lnTo>
                <a:lnTo>
                  <a:pt x="2787" y="6251"/>
                </a:lnTo>
                <a:lnTo>
                  <a:pt x="2777" y="6237"/>
                </a:lnTo>
                <a:lnTo>
                  <a:pt x="2767" y="6225"/>
                </a:lnTo>
                <a:lnTo>
                  <a:pt x="2756" y="6215"/>
                </a:lnTo>
                <a:lnTo>
                  <a:pt x="2745" y="6205"/>
                </a:lnTo>
                <a:lnTo>
                  <a:pt x="2733" y="6196"/>
                </a:lnTo>
                <a:lnTo>
                  <a:pt x="2721" y="6188"/>
                </a:lnTo>
                <a:lnTo>
                  <a:pt x="2708" y="6181"/>
                </a:lnTo>
                <a:lnTo>
                  <a:pt x="2695" y="6174"/>
                </a:lnTo>
                <a:lnTo>
                  <a:pt x="2681" y="6170"/>
                </a:lnTo>
                <a:lnTo>
                  <a:pt x="2668" y="6165"/>
                </a:lnTo>
                <a:lnTo>
                  <a:pt x="2638" y="6157"/>
                </a:lnTo>
                <a:lnTo>
                  <a:pt x="2607" y="6152"/>
                </a:lnTo>
                <a:lnTo>
                  <a:pt x="2575" y="6148"/>
                </a:lnTo>
                <a:lnTo>
                  <a:pt x="2541" y="6145"/>
                </a:lnTo>
                <a:lnTo>
                  <a:pt x="2508" y="6143"/>
                </a:lnTo>
                <a:lnTo>
                  <a:pt x="2437" y="6138"/>
                </a:lnTo>
                <a:lnTo>
                  <a:pt x="2400" y="6133"/>
                </a:lnTo>
                <a:lnTo>
                  <a:pt x="2363" y="6129"/>
                </a:lnTo>
                <a:lnTo>
                  <a:pt x="2326" y="6122"/>
                </a:lnTo>
                <a:lnTo>
                  <a:pt x="2308" y="6118"/>
                </a:lnTo>
                <a:lnTo>
                  <a:pt x="2289" y="6112"/>
                </a:lnTo>
                <a:lnTo>
                  <a:pt x="2271" y="6106"/>
                </a:lnTo>
                <a:lnTo>
                  <a:pt x="2252" y="6100"/>
                </a:lnTo>
                <a:lnTo>
                  <a:pt x="2233" y="6092"/>
                </a:lnTo>
                <a:lnTo>
                  <a:pt x="2214" y="6084"/>
                </a:lnTo>
                <a:lnTo>
                  <a:pt x="2196" y="6074"/>
                </a:lnTo>
                <a:lnTo>
                  <a:pt x="2178" y="6064"/>
                </a:lnTo>
                <a:lnTo>
                  <a:pt x="2160" y="6051"/>
                </a:lnTo>
                <a:lnTo>
                  <a:pt x="2142" y="6039"/>
                </a:lnTo>
                <a:lnTo>
                  <a:pt x="2124" y="6024"/>
                </a:lnTo>
                <a:lnTo>
                  <a:pt x="2106" y="6009"/>
                </a:lnTo>
                <a:lnTo>
                  <a:pt x="2089" y="5992"/>
                </a:lnTo>
                <a:lnTo>
                  <a:pt x="2071" y="5974"/>
                </a:lnTo>
                <a:lnTo>
                  <a:pt x="2054" y="5954"/>
                </a:lnTo>
                <a:lnTo>
                  <a:pt x="2037" y="5933"/>
                </a:lnTo>
                <a:lnTo>
                  <a:pt x="2021" y="5910"/>
                </a:lnTo>
                <a:lnTo>
                  <a:pt x="2004" y="5885"/>
                </a:lnTo>
                <a:lnTo>
                  <a:pt x="1989" y="5859"/>
                </a:lnTo>
                <a:lnTo>
                  <a:pt x="1973" y="5831"/>
                </a:lnTo>
                <a:lnTo>
                  <a:pt x="1958" y="5801"/>
                </a:lnTo>
                <a:lnTo>
                  <a:pt x="1942" y="5769"/>
                </a:lnTo>
                <a:close/>
                <a:moveTo>
                  <a:pt x="1025" y="5744"/>
                </a:moveTo>
                <a:lnTo>
                  <a:pt x="1025" y="5744"/>
                </a:lnTo>
                <a:lnTo>
                  <a:pt x="1021" y="5707"/>
                </a:lnTo>
                <a:lnTo>
                  <a:pt x="1018" y="5671"/>
                </a:lnTo>
                <a:lnTo>
                  <a:pt x="1016" y="5636"/>
                </a:lnTo>
                <a:lnTo>
                  <a:pt x="1015" y="5602"/>
                </a:lnTo>
                <a:lnTo>
                  <a:pt x="1015" y="5570"/>
                </a:lnTo>
                <a:lnTo>
                  <a:pt x="1015" y="5539"/>
                </a:lnTo>
                <a:lnTo>
                  <a:pt x="1016" y="5508"/>
                </a:lnTo>
                <a:lnTo>
                  <a:pt x="1018" y="5480"/>
                </a:lnTo>
                <a:lnTo>
                  <a:pt x="1022" y="5452"/>
                </a:lnTo>
                <a:lnTo>
                  <a:pt x="1025" y="5425"/>
                </a:lnTo>
                <a:lnTo>
                  <a:pt x="1030" y="5400"/>
                </a:lnTo>
                <a:lnTo>
                  <a:pt x="1034" y="5375"/>
                </a:lnTo>
                <a:lnTo>
                  <a:pt x="1040" y="5351"/>
                </a:lnTo>
                <a:lnTo>
                  <a:pt x="1045" y="5329"/>
                </a:lnTo>
                <a:lnTo>
                  <a:pt x="1052" y="5307"/>
                </a:lnTo>
                <a:lnTo>
                  <a:pt x="1059" y="5286"/>
                </a:lnTo>
                <a:lnTo>
                  <a:pt x="1067" y="5267"/>
                </a:lnTo>
                <a:lnTo>
                  <a:pt x="1075" y="5248"/>
                </a:lnTo>
                <a:lnTo>
                  <a:pt x="1084" y="5230"/>
                </a:lnTo>
                <a:lnTo>
                  <a:pt x="1092" y="5213"/>
                </a:lnTo>
                <a:lnTo>
                  <a:pt x="1102" y="5196"/>
                </a:lnTo>
                <a:lnTo>
                  <a:pt x="1111" y="5181"/>
                </a:lnTo>
                <a:lnTo>
                  <a:pt x="1121" y="5166"/>
                </a:lnTo>
                <a:lnTo>
                  <a:pt x="1131" y="5153"/>
                </a:lnTo>
                <a:lnTo>
                  <a:pt x="1142" y="5139"/>
                </a:lnTo>
                <a:lnTo>
                  <a:pt x="1154" y="5127"/>
                </a:lnTo>
                <a:lnTo>
                  <a:pt x="1175" y="5104"/>
                </a:lnTo>
                <a:lnTo>
                  <a:pt x="1199" y="5084"/>
                </a:lnTo>
                <a:lnTo>
                  <a:pt x="1223" y="5067"/>
                </a:lnTo>
                <a:lnTo>
                  <a:pt x="1246" y="5052"/>
                </a:lnTo>
                <a:lnTo>
                  <a:pt x="1270" y="5039"/>
                </a:lnTo>
                <a:lnTo>
                  <a:pt x="1295" y="5029"/>
                </a:lnTo>
                <a:lnTo>
                  <a:pt x="1317" y="5020"/>
                </a:lnTo>
                <a:lnTo>
                  <a:pt x="1341" y="5013"/>
                </a:lnTo>
                <a:lnTo>
                  <a:pt x="1362" y="5007"/>
                </a:lnTo>
                <a:lnTo>
                  <a:pt x="1384" y="5003"/>
                </a:lnTo>
                <a:lnTo>
                  <a:pt x="1403" y="4999"/>
                </a:lnTo>
                <a:lnTo>
                  <a:pt x="1421" y="4997"/>
                </a:lnTo>
                <a:lnTo>
                  <a:pt x="1438" y="4996"/>
                </a:lnTo>
                <a:lnTo>
                  <a:pt x="1464" y="4995"/>
                </a:lnTo>
                <a:lnTo>
                  <a:pt x="1482" y="4996"/>
                </a:lnTo>
                <a:lnTo>
                  <a:pt x="1488" y="4996"/>
                </a:lnTo>
                <a:lnTo>
                  <a:pt x="1476" y="5005"/>
                </a:lnTo>
                <a:lnTo>
                  <a:pt x="1462" y="5016"/>
                </a:lnTo>
                <a:lnTo>
                  <a:pt x="1443" y="5033"/>
                </a:lnTo>
                <a:lnTo>
                  <a:pt x="1420" y="5055"/>
                </a:lnTo>
                <a:lnTo>
                  <a:pt x="1393" y="5083"/>
                </a:lnTo>
                <a:lnTo>
                  <a:pt x="1362" y="5117"/>
                </a:lnTo>
                <a:lnTo>
                  <a:pt x="1330" y="5157"/>
                </a:lnTo>
                <a:lnTo>
                  <a:pt x="1294" y="5204"/>
                </a:lnTo>
                <a:lnTo>
                  <a:pt x="1276" y="5230"/>
                </a:lnTo>
                <a:lnTo>
                  <a:pt x="1256" y="5258"/>
                </a:lnTo>
                <a:lnTo>
                  <a:pt x="1237" y="5287"/>
                </a:lnTo>
                <a:lnTo>
                  <a:pt x="1218" y="5319"/>
                </a:lnTo>
                <a:lnTo>
                  <a:pt x="1199" y="5351"/>
                </a:lnTo>
                <a:lnTo>
                  <a:pt x="1179" y="5388"/>
                </a:lnTo>
                <a:lnTo>
                  <a:pt x="1159" y="5425"/>
                </a:lnTo>
                <a:lnTo>
                  <a:pt x="1139" y="5464"/>
                </a:lnTo>
                <a:lnTo>
                  <a:pt x="1120" y="5505"/>
                </a:lnTo>
                <a:lnTo>
                  <a:pt x="1101" y="5549"/>
                </a:lnTo>
                <a:lnTo>
                  <a:pt x="1080" y="5594"/>
                </a:lnTo>
                <a:lnTo>
                  <a:pt x="1062" y="5641"/>
                </a:lnTo>
                <a:lnTo>
                  <a:pt x="1043" y="5691"/>
                </a:lnTo>
                <a:lnTo>
                  <a:pt x="1025" y="57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764795" y="4568757"/>
            <a:ext cx="247296" cy="285342"/>
            <a:chOff x="10123488" y="1535113"/>
            <a:chExt cx="619125" cy="714376"/>
          </a:xfrm>
          <a:solidFill>
            <a:schemeClr val="bg1"/>
          </a:solidFill>
        </p:grpSpPr>
        <p:sp>
          <p:nvSpPr>
            <p:cNvPr id="60" name="Freeform 70"/>
            <p:cNvSpPr/>
            <p:nvPr/>
          </p:nvSpPr>
          <p:spPr bwMode="auto">
            <a:xfrm>
              <a:off x="10329863" y="1535113"/>
              <a:ext cx="412750" cy="320675"/>
            </a:xfrm>
            <a:custGeom>
              <a:avLst/>
              <a:gdLst>
                <a:gd name="T0" fmla="*/ 260 w 260"/>
                <a:gd name="T1" fmla="*/ 0 h 202"/>
                <a:gd name="T2" fmla="*/ 111 w 260"/>
                <a:gd name="T3" fmla="*/ 202 h 202"/>
                <a:gd name="T4" fmla="*/ 0 w 260"/>
                <a:gd name="T5" fmla="*/ 161 h 202"/>
                <a:gd name="T6" fmla="*/ 125 w 260"/>
                <a:gd name="T7" fmla="*/ 0 h 202"/>
                <a:gd name="T8" fmla="*/ 260 w 26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2">
                  <a:moveTo>
                    <a:pt x="260" y="0"/>
                  </a:moveTo>
                  <a:lnTo>
                    <a:pt x="111" y="202"/>
                  </a:lnTo>
                  <a:lnTo>
                    <a:pt x="0" y="161"/>
                  </a:lnTo>
                  <a:lnTo>
                    <a:pt x="125" y="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1" name="Freeform 71"/>
            <p:cNvSpPr/>
            <p:nvPr/>
          </p:nvSpPr>
          <p:spPr bwMode="auto">
            <a:xfrm>
              <a:off x="10123488" y="1535113"/>
              <a:ext cx="412750" cy="320675"/>
            </a:xfrm>
            <a:custGeom>
              <a:avLst/>
              <a:gdLst>
                <a:gd name="T0" fmla="*/ 0 w 260"/>
                <a:gd name="T1" fmla="*/ 0 h 202"/>
                <a:gd name="T2" fmla="*/ 149 w 260"/>
                <a:gd name="T3" fmla="*/ 202 h 202"/>
                <a:gd name="T4" fmla="*/ 260 w 260"/>
                <a:gd name="T5" fmla="*/ 161 h 202"/>
                <a:gd name="T6" fmla="*/ 135 w 260"/>
                <a:gd name="T7" fmla="*/ 0 h 202"/>
                <a:gd name="T8" fmla="*/ 0 w 26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02">
                  <a:moveTo>
                    <a:pt x="0" y="0"/>
                  </a:moveTo>
                  <a:lnTo>
                    <a:pt x="149" y="202"/>
                  </a:lnTo>
                  <a:lnTo>
                    <a:pt x="260" y="161"/>
                  </a:lnTo>
                  <a:lnTo>
                    <a:pt x="13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Freeform 72"/>
            <p:cNvSpPr>
              <a:spLocks noEditPoints="1"/>
            </p:cNvSpPr>
            <p:nvPr/>
          </p:nvSpPr>
          <p:spPr bwMode="auto">
            <a:xfrm>
              <a:off x="10190163" y="1765301"/>
              <a:ext cx="485775" cy="484188"/>
            </a:xfrm>
            <a:custGeom>
              <a:avLst/>
              <a:gdLst>
                <a:gd name="T0" fmla="*/ 65 w 129"/>
                <a:gd name="T1" fmla="*/ 0 h 129"/>
                <a:gd name="T2" fmla="*/ 0 w 129"/>
                <a:gd name="T3" fmla="*/ 65 h 129"/>
                <a:gd name="T4" fmla="*/ 65 w 129"/>
                <a:gd name="T5" fmla="*/ 129 h 129"/>
                <a:gd name="T6" fmla="*/ 129 w 129"/>
                <a:gd name="T7" fmla="*/ 65 h 129"/>
                <a:gd name="T8" fmla="*/ 65 w 129"/>
                <a:gd name="T9" fmla="*/ 0 h 129"/>
                <a:gd name="T10" fmla="*/ 65 w 129"/>
                <a:gd name="T11" fmla="*/ 107 h 129"/>
                <a:gd name="T12" fmla="*/ 23 w 129"/>
                <a:gd name="T13" fmla="*/ 65 h 129"/>
                <a:gd name="T14" fmla="*/ 65 w 129"/>
                <a:gd name="T15" fmla="*/ 23 h 129"/>
                <a:gd name="T16" fmla="*/ 106 w 129"/>
                <a:gd name="T17" fmla="*/ 65 h 129"/>
                <a:gd name="T18" fmla="*/ 65 w 129"/>
                <a:gd name="T19" fmla="*/ 10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07"/>
                  </a:moveTo>
                  <a:cubicBezTo>
                    <a:pt x="41" y="107"/>
                    <a:pt x="23" y="88"/>
                    <a:pt x="23" y="65"/>
                  </a:cubicBezTo>
                  <a:cubicBezTo>
                    <a:pt x="23" y="42"/>
                    <a:pt x="41" y="23"/>
                    <a:pt x="65" y="23"/>
                  </a:cubicBezTo>
                  <a:cubicBezTo>
                    <a:pt x="88" y="23"/>
                    <a:pt x="106" y="42"/>
                    <a:pt x="106" y="65"/>
                  </a:cubicBezTo>
                  <a:cubicBezTo>
                    <a:pt x="106" y="88"/>
                    <a:pt x="88" y="107"/>
                    <a:pt x="65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Oval 73"/>
            <p:cNvSpPr>
              <a:spLocks noChangeArrowheads="1"/>
            </p:cNvSpPr>
            <p:nvPr/>
          </p:nvSpPr>
          <p:spPr bwMode="auto">
            <a:xfrm>
              <a:off x="10307638" y="1881188"/>
              <a:ext cx="250825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4" name="KSO_Shape"/>
          <p:cNvSpPr/>
          <p:nvPr/>
        </p:nvSpPr>
        <p:spPr bwMode="auto">
          <a:xfrm>
            <a:off x="7650935" y="3339110"/>
            <a:ext cx="314724" cy="317524"/>
          </a:xfrm>
          <a:custGeom>
            <a:avLst/>
            <a:gdLst>
              <a:gd name="T0" fmla="*/ 1004124 w 4122"/>
              <a:gd name="T1" fmla="*/ 12996 h 4156"/>
              <a:gd name="T2" fmla="*/ 1285140 w 4122"/>
              <a:gd name="T3" fmla="*/ 99204 h 4156"/>
              <a:gd name="T4" fmla="*/ 1293367 w 4122"/>
              <a:gd name="T5" fmla="*/ 103536 h 4156"/>
              <a:gd name="T6" fmla="*/ 1755809 w 4122"/>
              <a:gd name="T7" fmla="*/ 706989 h 4156"/>
              <a:gd name="T8" fmla="*/ 1757974 w 4122"/>
              <a:gd name="T9" fmla="*/ 715653 h 4156"/>
              <a:gd name="T10" fmla="*/ 1331904 w 4122"/>
              <a:gd name="T11" fmla="*/ 1663071 h 4156"/>
              <a:gd name="T12" fmla="*/ 772036 w 4122"/>
              <a:gd name="T13" fmla="*/ 1774405 h 4156"/>
              <a:gd name="T14" fmla="*/ 260232 w 4122"/>
              <a:gd name="T15" fmla="*/ 1521847 h 4156"/>
              <a:gd name="T16" fmla="*/ 93528 w 4122"/>
              <a:gd name="T17" fmla="*/ 496452 h 4156"/>
              <a:gd name="T18" fmla="*/ 97858 w 4122"/>
              <a:gd name="T19" fmla="*/ 488221 h 4156"/>
              <a:gd name="T20" fmla="*/ 701025 w 4122"/>
              <a:gd name="T21" fmla="*/ 25559 h 4156"/>
              <a:gd name="T22" fmla="*/ 709685 w 4122"/>
              <a:gd name="T23" fmla="*/ 23826 h 4156"/>
              <a:gd name="T24" fmla="*/ 471535 w 4122"/>
              <a:gd name="T25" fmla="*/ 480424 h 4156"/>
              <a:gd name="T26" fmla="*/ 431267 w 4122"/>
              <a:gd name="T27" fmla="*/ 403313 h 4156"/>
              <a:gd name="T28" fmla="*/ 471535 w 4122"/>
              <a:gd name="T29" fmla="*/ 480424 h 4156"/>
              <a:gd name="T30" fmla="*/ 1320213 w 4122"/>
              <a:gd name="T31" fmla="*/ 495152 h 4156"/>
              <a:gd name="T32" fmla="*/ 1360048 w 4122"/>
              <a:gd name="T33" fmla="*/ 418475 h 4156"/>
              <a:gd name="T34" fmla="*/ 1304625 w 4122"/>
              <a:gd name="T35" fmla="*/ 1307411 h 4156"/>
              <a:gd name="T36" fmla="*/ 1344893 w 4122"/>
              <a:gd name="T37" fmla="*/ 1384521 h 4156"/>
              <a:gd name="T38" fmla="*/ 1304625 w 4122"/>
              <a:gd name="T39" fmla="*/ 1307411 h 4156"/>
              <a:gd name="T40" fmla="*/ 455947 w 4122"/>
              <a:gd name="T41" fmla="*/ 1292248 h 4156"/>
              <a:gd name="T42" fmla="*/ 416112 w 4122"/>
              <a:gd name="T43" fmla="*/ 1369359 h 4156"/>
              <a:gd name="T44" fmla="*/ 906266 w 4122"/>
              <a:gd name="T45" fmla="*/ 1384954 h 4156"/>
              <a:gd name="T46" fmla="*/ 848244 w 4122"/>
              <a:gd name="T47" fmla="*/ 1569499 h 4156"/>
              <a:gd name="T48" fmla="*/ 906266 w 4122"/>
              <a:gd name="T49" fmla="*/ 1384954 h 4156"/>
              <a:gd name="T50" fmla="*/ 848244 w 4122"/>
              <a:gd name="T51" fmla="*/ 231331 h 4156"/>
              <a:gd name="T52" fmla="*/ 906266 w 4122"/>
              <a:gd name="T53" fmla="*/ 415876 h 4156"/>
              <a:gd name="T54" fmla="*/ 1361780 w 4122"/>
              <a:gd name="T55" fmla="*/ 871174 h 4156"/>
              <a:gd name="T56" fmla="*/ 1545805 w 4122"/>
              <a:gd name="T57" fmla="*/ 929656 h 4156"/>
              <a:gd name="T58" fmla="*/ 1361780 w 4122"/>
              <a:gd name="T59" fmla="*/ 871174 h 4156"/>
              <a:gd name="T60" fmla="*/ 208705 w 4122"/>
              <a:gd name="T61" fmla="*/ 929656 h 4156"/>
              <a:gd name="T62" fmla="*/ 393163 w 4122"/>
              <a:gd name="T63" fmla="*/ 871174 h 4156"/>
              <a:gd name="T64" fmla="*/ 895008 w 4122"/>
              <a:gd name="T65" fmla="*/ 754209 h 4156"/>
              <a:gd name="T66" fmla="*/ 591909 w 4122"/>
              <a:gd name="T67" fmla="*/ 333134 h 4156"/>
              <a:gd name="T68" fmla="*/ 781995 w 4122"/>
              <a:gd name="T69" fmla="*/ 813558 h 4156"/>
              <a:gd name="T70" fmla="*/ 895008 w 4122"/>
              <a:gd name="T71" fmla="*/ 1028860 h 4156"/>
              <a:gd name="T72" fmla="*/ 1029671 w 4122"/>
              <a:gd name="T73" fmla="*/ 864243 h 4156"/>
              <a:gd name="T74" fmla="*/ 1192045 w 4122"/>
              <a:gd name="T75" fmla="*/ 540639 h 4156"/>
              <a:gd name="T76" fmla="*/ 895008 w 4122"/>
              <a:gd name="T77" fmla="*/ 754209 h 4156"/>
              <a:gd name="T78" fmla="*/ 1594734 w 4122"/>
              <a:gd name="T79" fmla="*/ 979042 h 4156"/>
              <a:gd name="T80" fmla="*/ 1583476 w 4122"/>
              <a:gd name="T81" fmla="*/ 742945 h 4156"/>
              <a:gd name="T82" fmla="*/ 1582177 w 4122"/>
              <a:gd name="T83" fmla="*/ 735581 h 4156"/>
              <a:gd name="T84" fmla="*/ 1452277 w 4122"/>
              <a:gd name="T85" fmla="*/ 460063 h 4156"/>
              <a:gd name="T86" fmla="*/ 1220190 w 4122"/>
              <a:gd name="T87" fmla="*/ 263821 h 4156"/>
              <a:gd name="T88" fmla="*/ 1214128 w 4122"/>
              <a:gd name="T89" fmla="*/ 260789 h 4156"/>
              <a:gd name="T90" fmla="*/ 983340 w 4122"/>
              <a:gd name="T91" fmla="*/ 188011 h 4156"/>
              <a:gd name="T92" fmla="*/ 977278 w 4122"/>
              <a:gd name="T93" fmla="*/ 187577 h 4156"/>
              <a:gd name="T94" fmla="*/ 736964 w 4122"/>
              <a:gd name="T95" fmla="*/ 197974 h 4156"/>
              <a:gd name="T96" fmla="*/ 730036 w 4122"/>
              <a:gd name="T97" fmla="*/ 199274 h 4156"/>
              <a:gd name="T98" fmla="*/ 456380 w 4122"/>
              <a:gd name="T99" fmla="*/ 327502 h 4156"/>
              <a:gd name="T100" fmla="*/ 455081 w 4122"/>
              <a:gd name="T101" fmla="*/ 328369 h 4156"/>
              <a:gd name="T102" fmla="*/ 384503 w 4122"/>
              <a:gd name="T103" fmla="*/ 390317 h 4156"/>
              <a:gd name="T104" fmla="*/ 261964 w 4122"/>
              <a:gd name="T105" fmla="*/ 554935 h 4156"/>
              <a:gd name="T106" fmla="*/ 256335 w 4122"/>
              <a:gd name="T107" fmla="*/ 564898 h 4156"/>
              <a:gd name="T108" fmla="*/ 204375 w 4122"/>
              <a:gd name="T109" fmla="*/ 695293 h 4156"/>
              <a:gd name="T110" fmla="*/ 176230 w 4122"/>
              <a:gd name="T111" fmla="*/ 893700 h 4156"/>
              <a:gd name="T112" fmla="*/ 623085 w 4122"/>
              <a:gd name="T113" fmla="*/ 1554770 h 4156"/>
              <a:gd name="T114" fmla="*/ 703623 w 4122"/>
              <a:gd name="T115" fmla="*/ 1581629 h 4156"/>
              <a:gd name="T116" fmla="*/ 793686 w 4122"/>
              <a:gd name="T117" fmla="*/ 1599390 h 4156"/>
              <a:gd name="T118" fmla="*/ 873358 w 4122"/>
              <a:gd name="T119" fmla="*/ 1605888 h 4156"/>
              <a:gd name="T120" fmla="*/ 1243572 w 4122"/>
              <a:gd name="T121" fmla="*/ 1510583 h 4156"/>
              <a:gd name="T122" fmla="*/ 1594734 w 4122"/>
              <a:gd name="T123" fmla="*/ 979042 h 41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122" h="4156">
                <a:moveTo>
                  <a:pt x="2309" y="29"/>
                </a:moveTo>
                <a:cubicBezTo>
                  <a:pt x="2319" y="30"/>
                  <a:pt x="2319" y="30"/>
                  <a:pt x="2319" y="30"/>
                </a:cubicBezTo>
                <a:cubicBezTo>
                  <a:pt x="2328" y="31"/>
                  <a:pt x="2328" y="31"/>
                  <a:pt x="2328" y="31"/>
                </a:cubicBezTo>
                <a:cubicBezTo>
                  <a:pt x="2555" y="62"/>
                  <a:pt x="2770" y="130"/>
                  <a:pt x="2968" y="229"/>
                </a:cubicBezTo>
                <a:cubicBezTo>
                  <a:pt x="2976" y="233"/>
                  <a:pt x="2976" y="233"/>
                  <a:pt x="2976" y="233"/>
                </a:cubicBezTo>
                <a:cubicBezTo>
                  <a:pt x="2987" y="239"/>
                  <a:pt x="2987" y="239"/>
                  <a:pt x="2987" y="239"/>
                </a:cubicBezTo>
                <a:cubicBezTo>
                  <a:pt x="3262" y="380"/>
                  <a:pt x="3496" y="578"/>
                  <a:pt x="3677" y="815"/>
                </a:cubicBezTo>
                <a:cubicBezTo>
                  <a:pt x="3859" y="1052"/>
                  <a:pt x="3991" y="1329"/>
                  <a:pt x="4055" y="1632"/>
                </a:cubicBezTo>
                <a:cubicBezTo>
                  <a:pt x="4058" y="1645"/>
                  <a:pt x="4058" y="1645"/>
                  <a:pt x="4058" y="1645"/>
                </a:cubicBezTo>
                <a:cubicBezTo>
                  <a:pt x="4060" y="1652"/>
                  <a:pt x="4060" y="1652"/>
                  <a:pt x="4060" y="1652"/>
                </a:cubicBezTo>
                <a:cubicBezTo>
                  <a:pt x="4122" y="1954"/>
                  <a:pt x="4116" y="2275"/>
                  <a:pt x="4031" y="2594"/>
                </a:cubicBezTo>
                <a:cubicBezTo>
                  <a:pt x="3885" y="3141"/>
                  <a:pt x="3530" y="3576"/>
                  <a:pt x="3076" y="3839"/>
                </a:cubicBezTo>
                <a:cubicBezTo>
                  <a:pt x="2697" y="4058"/>
                  <a:pt x="2248" y="4156"/>
                  <a:pt x="1793" y="4098"/>
                </a:cubicBezTo>
                <a:cubicBezTo>
                  <a:pt x="1783" y="4096"/>
                  <a:pt x="1783" y="4096"/>
                  <a:pt x="1783" y="4096"/>
                </a:cubicBezTo>
                <a:cubicBezTo>
                  <a:pt x="1774" y="4095"/>
                  <a:pt x="1774" y="4095"/>
                  <a:pt x="1774" y="4095"/>
                </a:cubicBezTo>
                <a:cubicBezTo>
                  <a:pt x="1318" y="4033"/>
                  <a:pt x="910" y="3823"/>
                  <a:pt x="601" y="3513"/>
                </a:cubicBezTo>
                <a:cubicBezTo>
                  <a:pt x="230" y="3142"/>
                  <a:pt x="0" y="2629"/>
                  <a:pt x="0" y="2063"/>
                </a:cubicBezTo>
                <a:cubicBezTo>
                  <a:pt x="0" y="1734"/>
                  <a:pt x="78" y="1422"/>
                  <a:pt x="216" y="1146"/>
                </a:cubicBezTo>
                <a:cubicBezTo>
                  <a:pt x="220" y="1139"/>
                  <a:pt x="220" y="1139"/>
                  <a:pt x="220" y="1139"/>
                </a:cubicBezTo>
                <a:cubicBezTo>
                  <a:pt x="226" y="1127"/>
                  <a:pt x="226" y="1127"/>
                  <a:pt x="226" y="1127"/>
                </a:cubicBezTo>
                <a:cubicBezTo>
                  <a:pt x="367" y="851"/>
                  <a:pt x="566" y="617"/>
                  <a:pt x="803" y="436"/>
                </a:cubicBezTo>
                <a:cubicBezTo>
                  <a:pt x="1040" y="255"/>
                  <a:pt x="1317" y="123"/>
                  <a:pt x="1619" y="59"/>
                </a:cubicBezTo>
                <a:cubicBezTo>
                  <a:pt x="1632" y="56"/>
                  <a:pt x="1632" y="56"/>
                  <a:pt x="1632" y="56"/>
                </a:cubicBezTo>
                <a:cubicBezTo>
                  <a:pt x="1639" y="55"/>
                  <a:pt x="1639" y="55"/>
                  <a:pt x="1639" y="55"/>
                </a:cubicBezTo>
                <a:cubicBezTo>
                  <a:pt x="1855" y="10"/>
                  <a:pt x="2081" y="0"/>
                  <a:pt x="2309" y="29"/>
                </a:cubicBezTo>
                <a:close/>
                <a:moveTo>
                  <a:pt x="1089" y="1109"/>
                </a:moveTo>
                <a:cubicBezTo>
                  <a:pt x="1131" y="1066"/>
                  <a:pt x="1131" y="1066"/>
                  <a:pt x="1131" y="1066"/>
                </a:cubicBezTo>
                <a:cubicBezTo>
                  <a:pt x="996" y="931"/>
                  <a:pt x="996" y="931"/>
                  <a:pt x="996" y="931"/>
                </a:cubicBezTo>
                <a:cubicBezTo>
                  <a:pt x="954" y="973"/>
                  <a:pt x="954" y="973"/>
                  <a:pt x="954" y="973"/>
                </a:cubicBezTo>
                <a:cubicBezTo>
                  <a:pt x="1089" y="1109"/>
                  <a:pt x="1089" y="1109"/>
                  <a:pt x="1089" y="1109"/>
                </a:cubicBezTo>
                <a:close/>
                <a:moveTo>
                  <a:pt x="3006" y="1101"/>
                </a:moveTo>
                <a:cubicBezTo>
                  <a:pt x="3049" y="1143"/>
                  <a:pt x="3049" y="1143"/>
                  <a:pt x="3049" y="1143"/>
                </a:cubicBezTo>
                <a:cubicBezTo>
                  <a:pt x="3183" y="1009"/>
                  <a:pt x="3183" y="1009"/>
                  <a:pt x="3183" y="1009"/>
                </a:cubicBezTo>
                <a:cubicBezTo>
                  <a:pt x="3141" y="966"/>
                  <a:pt x="3141" y="966"/>
                  <a:pt x="3141" y="966"/>
                </a:cubicBezTo>
                <a:cubicBezTo>
                  <a:pt x="3006" y="1101"/>
                  <a:pt x="3006" y="1101"/>
                  <a:pt x="3006" y="1101"/>
                </a:cubicBezTo>
                <a:close/>
                <a:moveTo>
                  <a:pt x="3013" y="3018"/>
                </a:moveTo>
                <a:cubicBezTo>
                  <a:pt x="2971" y="3061"/>
                  <a:pt x="2971" y="3061"/>
                  <a:pt x="2971" y="3061"/>
                </a:cubicBezTo>
                <a:cubicBezTo>
                  <a:pt x="3106" y="3196"/>
                  <a:pt x="3106" y="3196"/>
                  <a:pt x="3106" y="3196"/>
                </a:cubicBezTo>
                <a:cubicBezTo>
                  <a:pt x="3148" y="3153"/>
                  <a:pt x="3148" y="3153"/>
                  <a:pt x="3148" y="3153"/>
                </a:cubicBezTo>
                <a:cubicBezTo>
                  <a:pt x="3013" y="3018"/>
                  <a:pt x="3013" y="3018"/>
                  <a:pt x="3013" y="3018"/>
                </a:cubicBezTo>
                <a:close/>
                <a:moveTo>
                  <a:pt x="1096" y="3026"/>
                </a:moveTo>
                <a:cubicBezTo>
                  <a:pt x="1053" y="2983"/>
                  <a:pt x="1053" y="2983"/>
                  <a:pt x="1053" y="2983"/>
                </a:cubicBezTo>
                <a:cubicBezTo>
                  <a:pt x="919" y="3118"/>
                  <a:pt x="919" y="3118"/>
                  <a:pt x="919" y="3118"/>
                </a:cubicBezTo>
                <a:cubicBezTo>
                  <a:pt x="961" y="3161"/>
                  <a:pt x="961" y="3161"/>
                  <a:pt x="961" y="3161"/>
                </a:cubicBezTo>
                <a:cubicBezTo>
                  <a:pt x="1096" y="3026"/>
                  <a:pt x="1096" y="3026"/>
                  <a:pt x="1096" y="3026"/>
                </a:cubicBezTo>
                <a:close/>
                <a:moveTo>
                  <a:pt x="2093" y="3197"/>
                </a:moveTo>
                <a:cubicBezTo>
                  <a:pt x="1959" y="3197"/>
                  <a:pt x="1959" y="3197"/>
                  <a:pt x="1959" y="3197"/>
                </a:cubicBezTo>
                <a:cubicBezTo>
                  <a:pt x="1959" y="3623"/>
                  <a:pt x="1959" y="3623"/>
                  <a:pt x="1959" y="3623"/>
                </a:cubicBezTo>
                <a:cubicBezTo>
                  <a:pt x="2093" y="3623"/>
                  <a:pt x="2093" y="3623"/>
                  <a:pt x="2093" y="3623"/>
                </a:cubicBezTo>
                <a:cubicBezTo>
                  <a:pt x="2093" y="3197"/>
                  <a:pt x="2093" y="3197"/>
                  <a:pt x="2093" y="3197"/>
                </a:cubicBezTo>
                <a:close/>
                <a:moveTo>
                  <a:pt x="2093" y="534"/>
                </a:moveTo>
                <a:cubicBezTo>
                  <a:pt x="1959" y="534"/>
                  <a:pt x="1959" y="534"/>
                  <a:pt x="1959" y="534"/>
                </a:cubicBezTo>
                <a:cubicBezTo>
                  <a:pt x="1959" y="960"/>
                  <a:pt x="1959" y="960"/>
                  <a:pt x="1959" y="960"/>
                </a:cubicBezTo>
                <a:cubicBezTo>
                  <a:pt x="2093" y="960"/>
                  <a:pt x="2093" y="960"/>
                  <a:pt x="2093" y="960"/>
                </a:cubicBezTo>
                <a:cubicBezTo>
                  <a:pt x="2093" y="534"/>
                  <a:pt x="2093" y="534"/>
                  <a:pt x="2093" y="534"/>
                </a:cubicBezTo>
                <a:close/>
                <a:moveTo>
                  <a:pt x="3145" y="2011"/>
                </a:moveTo>
                <a:cubicBezTo>
                  <a:pt x="3145" y="2146"/>
                  <a:pt x="3145" y="2146"/>
                  <a:pt x="3145" y="2146"/>
                </a:cubicBezTo>
                <a:cubicBezTo>
                  <a:pt x="3570" y="2146"/>
                  <a:pt x="3570" y="2146"/>
                  <a:pt x="3570" y="2146"/>
                </a:cubicBezTo>
                <a:cubicBezTo>
                  <a:pt x="3570" y="2011"/>
                  <a:pt x="3570" y="2011"/>
                  <a:pt x="3570" y="2011"/>
                </a:cubicBezTo>
                <a:cubicBezTo>
                  <a:pt x="3145" y="2011"/>
                  <a:pt x="3145" y="2011"/>
                  <a:pt x="3145" y="2011"/>
                </a:cubicBezTo>
                <a:close/>
                <a:moveTo>
                  <a:pt x="482" y="2011"/>
                </a:moveTo>
                <a:cubicBezTo>
                  <a:pt x="482" y="2146"/>
                  <a:pt x="482" y="2146"/>
                  <a:pt x="482" y="2146"/>
                </a:cubicBezTo>
                <a:cubicBezTo>
                  <a:pt x="908" y="2146"/>
                  <a:pt x="908" y="2146"/>
                  <a:pt x="908" y="2146"/>
                </a:cubicBezTo>
                <a:cubicBezTo>
                  <a:pt x="908" y="2011"/>
                  <a:pt x="908" y="2011"/>
                  <a:pt x="908" y="2011"/>
                </a:cubicBezTo>
                <a:cubicBezTo>
                  <a:pt x="482" y="2011"/>
                  <a:pt x="482" y="2011"/>
                  <a:pt x="482" y="2011"/>
                </a:cubicBezTo>
                <a:close/>
                <a:moveTo>
                  <a:pt x="2067" y="1741"/>
                </a:moveTo>
                <a:cubicBezTo>
                  <a:pt x="2035" y="1741"/>
                  <a:pt x="2004" y="1746"/>
                  <a:pt x="1975" y="1755"/>
                </a:cubicBezTo>
                <a:cubicBezTo>
                  <a:pt x="1807" y="1412"/>
                  <a:pt x="1602" y="1084"/>
                  <a:pt x="1367" y="769"/>
                </a:cubicBezTo>
                <a:cubicBezTo>
                  <a:pt x="1314" y="798"/>
                  <a:pt x="1261" y="827"/>
                  <a:pt x="1208" y="856"/>
                </a:cubicBezTo>
                <a:cubicBezTo>
                  <a:pt x="1372" y="1222"/>
                  <a:pt x="1572" y="1561"/>
                  <a:pt x="1806" y="1878"/>
                </a:cubicBezTo>
                <a:cubicBezTo>
                  <a:pt x="1771" y="1929"/>
                  <a:pt x="1750" y="1991"/>
                  <a:pt x="1750" y="2058"/>
                </a:cubicBezTo>
                <a:cubicBezTo>
                  <a:pt x="1750" y="2234"/>
                  <a:pt x="1892" y="2375"/>
                  <a:pt x="2067" y="2375"/>
                </a:cubicBezTo>
                <a:cubicBezTo>
                  <a:pt x="2242" y="2375"/>
                  <a:pt x="2384" y="2234"/>
                  <a:pt x="2384" y="2058"/>
                </a:cubicBezTo>
                <a:cubicBezTo>
                  <a:pt x="2384" y="2037"/>
                  <a:pt x="2382" y="2015"/>
                  <a:pt x="2378" y="1995"/>
                </a:cubicBezTo>
                <a:cubicBezTo>
                  <a:pt x="2572" y="1823"/>
                  <a:pt x="2750" y="1624"/>
                  <a:pt x="2904" y="1390"/>
                </a:cubicBezTo>
                <a:cubicBezTo>
                  <a:pt x="2854" y="1343"/>
                  <a:pt x="2804" y="1295"/>
                  <a:pt x="2753" y="1248"/>
                </a:cubicBezTo>
                <a:cubicBezTo>
                  <a:pt x="2549" y="1400"/>
                  <a:pt x="2368" y="1576"/>
                  <a:pt x="2206" y="1773"/>
                </a:cubicBezTo>
                <a:cubicBezTo>
                  <a:pt x="2164" y="1753"/>
                  <a:pt x="2117" y="1741"/>
                  <a:pt x="2067" y="1741"/>
                </a:cubicBezTo>
                <a:close/>
                <a:moveTo>
                  <a:pt x="3683" y="2260"/>
                </a:moveTo>
                <a:cubicBezTo>
                  <a:pt x="3683" y="2260"/>
                  <a:pt x="3683" y="2260"/>
                  <a:pt x="3683" y="2260"/>
                </a:cubicBezTo>
                <a:cubicBezTo>
                  <a:pt x="3690" y="2195"/>
                  <a:pt x="3694" y="2129"/>
                  <a:pt x="3694" y="2063"/>
                </a:cubicBezTo>
                <a:cubicBezTo>
                  <a:pt x="3694" y="1943"/>
                  <a:pt x="3682" y="1827"/>
                  <a:pt x="3657" y="1715"/>
                </a:cubicBezTo>
                <a:cubicBezTo>
                  <a:pt x="3655" y="1704"/>
                  <a:pt x="3655" y="1704"/>
                  <a:pt x="3655" y="1704"/>
                </a:cubicBezTo>
                <a:cubicBezTo>
                  <a:pt x="3654" y="1698"/>
                  <a:pt x="3654" y="1698"/>
                  <a:pt x="3654" y="1698"/>
                </a:cubicBezTo>
                <a:cubicBezTo>
                  <a:pt x="3617" y="1537"/>
                  <a:pt x="3556" y="1383"/>
                  <a:pt x="3474" y="1242"/>
                </a:cubicBezTo>
                <a:cubicBezTo>
                  <a:pt x="3438" y="1179"/>
                  <a:pt x="3398" y="1120"/>
                  <a:pt x="3354" y="1062"/>
                </a:cubicBezTo>
                <a:cubicBezTo>
                  <a:pt x="3311" y="1006"/>
                  <a:pt x="3263" y="951"/>
                  <a:pt x="3213" y="901"/>
                </a:cubicBezTo>
                <a:cubicBezTo>
                  <a:pt x="3097" y="785"/>
                  <a:pt x="2964" y="687"/>
                  <a:pt x="2818" y="609"/>
                </a:cubicBezTo>
                <a:cubicBezTo>
                  <a:pt x="2813" y="607"/>
                  <a:pt x="2813" y="607"/>
                  <a:pt x="2813" y="607"/>
                </a:cubicBezTo>
                <a:cubicBezTo>
                  <a:pt x="2804" y="602"/>
                  <a:pt x="2804" y="602"/>
                  <a:pt x="2804" y="602"/>
                </a:cubicBezTo>
                <a:cubicBezTo>
                  <a:pt x="2701" y="549"/>
                  <a:pt x="2592" y="507"/>
                  <a:pt x="2476" y="476"/>
                </a:cubicBezTo>
                <a:cubicBezTo>
                  <a:pt x="2408" y="457"/>
                  <a:pt x="2340" y="444"/>
                  <a:pt x="2271" y="434"/>
                </a:cubicBezTo>
                <a:cubicBezTo>
                  <a:pt x="2269" y="434"/>
                  <a:pt x="2269" y="434"/>
                  <a:pt x="2269" y="434"/>
                </a:cubicBezTo>
                <a:cubicBezTo>
                  <a:pt x="2257" y="433"/>
                  <a:pt x="2257" y="433"/>
                  <a:pt x="2257" y="433"/>
                </a:cubicBezTo>
                <a:cubicBezTo>
                  <a:pt x="2189" y="424"/>
                  <a:pt x="2121" y="420"/>
                  <a:pt x="2051" y="420"/>
                </a:cubicBezTo>
                <a:cubicBezTo>
                  <a:pt x="1931" y="420"/>
                  <a:pt x="1814" y="432"/>
                  <a:pt x="1702" y="457"/>
                </a:cubicBezTo>
                <a:cubicBezTo>
                  <a:pt x="1692" y="459"/>
                  <a:pt x="1692" y="459"/>
                  <a:pt x="1692" y="459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525" y="497"/>
                  <a:pt x="1371" y="558"/>
                  <a:pt x="1229" y="640"/>
                </a:cubicBezTo>
                <a:cubicBezTo>
                  <a:pt x="1168" y="675"/>
                  <a:pt x="1110" y="714"/>
                  <a:pt x="1054" y="756"/>
                </a:cubicBezTo>
                <a:cubicBezTo>
                  <a:pt x="1053" y="757"/>
                  <a:pt x="1053" y="757"/>
                  <a:pt x="1053" y="757"/>
                </a:cubicBezTo>
                <a:cubicBezTo>
                  <a:pt x="1051" y="758"/>
                  <a:pt x="1051" y="758"/>
                  <a:pt x="1051" y="758"/>
                </a:cubicBezTo>
                <a:cubicBezTo>
                  <a:pt x="1048" y="761"/>
                  <a:pt x="1048" y="761"/>
                  <a:pt x="1048" y="761"/>
                </a:cubicBezTo>
                <a:cubicBezTo>
                  <a:pt x="992" y="804"/>
                  <a:pt x="939" y="851"/>
                  <a:pt x="888" y="901"/>
                </a:cubicBezTo>
                <a:cubicBezTo>
                  <a:pt x="777" y="1012"/>
                  <a:pt x="682" y="1139"/>
                  <a:pt x="606" y="1279"/>
                </a:cubicBezTo>
                <a:cubicBezTo>
                  <a:pt x="605" y="1281"/>
                  <a:pt x="605" y="1281"/>
                  <a:pt x="605" y="1281"/>
                </a:cubicBezTo>
                <a:cubicBezTo>
                  <a:pt x="599" y="1292"/>
                  <a:pt x="599" y="1292"/>
                  <a:pt x="599" y="1292"/>
                </a:cubicBezTo>
                <a:cubicBezTo>
                  <a:pt x="592" y="1304"/>
                  <a:pt x="592" y="1304"/>
                  <a:pt x="592" y="1304"/>
                </a:cubicBezTo>
                <a:cubicBezTo>
                  <a:pt x="592" y="1305"/>
                  <a:pt x="592" y="1305"/>
                  <a:pt x="592" y="1305"/>
                </a:cubicBezTo>
                <a:cubicBezTo>
                  <a:pt x="543" y="1399"/>
                  <a:pt x="503" y="1499"/>
                  <a:pt x="472" y="1605"/>
                </a:cubicBezTo>
                <a:cubicBezTo>
                  <a:pt x="472" y="1605"/>
                  <a:pt x="472" y="1605"/>
                  <a:pt x="472" y="1605"/>
                </a:cubicBezTo>
                <a:cubicBezTo>
                  <a:pt x="429" y="1750"/>
                  <a:pt x="407" y="1904"/>
                  <a:pt x="407" y="2063"/>
                </a:cubicBezTo>
                <a:cubicBezTo>
                  <a:pt x="407" y="2517"/>
                  <a:pt x="591" y="2928"/>
                  <a:pt x="888" y="3225"/>
                </a:cubicBezTo>
                <a:cubicBezTo>
                  <a:pt x="1044" y="3381"/>
                  <a:pt x="1231" y="3506"/>
                  <a:pt x="1439" y="3589"/>
                </a:cubicBezTo>
                <a:cubicBezTo>
                  <a:pt x="1439" y="3589"/>
                  <a:pt x="1439" y="3589"/>
                  <a:pt x="1439" y="3589"/>
                </a:cubicBezTo>
                <a:cubicBezTo>
                  <a:pt x="1499" y="3613"/>
                  <a:pt x="1561" y="3634"/>
                  <a:pt x="1625" y="3651"/>
                </a:cubicBezTo>
                <a:cubicBezTo>
                  <a:pt x="1692" y="3669"/>
                  <a:pt x="1760" y="3682"/>
                  <a:pt x="1827" y="3692"/>
                </a:cubicBezTo>
                <a:cubicBezTo>
                  <a:pt x="1833" y="3692"/>
                  <a:pt x="1833" y="3692"/>
                  <a:pt x="1833" y="3692"/>
                </a:cubicBezTo>
                <a:cubicBezTo>
                  <a:pt x="1835" y="3693"/>
                  <a:pt x="1835" y="3693"/>
                  <a:pt x="1835" y="3693"/>
                </a:cubicBezTo>
                <a:cubicBezTo>
                  <a:pt x="1894" y="3701"/>
                  <a:pt x="1955" y="3705"/>
                  <a:pt x="2017" y="3707"/>
                </a:cubicBezTo>
                <a:cubicBezTo>
                  <a:pt x="2016" y="3707"/>
                  <a:pt x="2016" y="3707"/>
                  <a:pt x="2016" y="3707"/>
                </a:cubicBezTo>
                <a:cubicBezTo>
                  <a:pt x="2321" y="3714"/>
                  <a:pt x="2617" y="3634"/>
                  <a:pt x="2872" y="3487"/>
                </a:cubicBezTo>
                <a:cubicBezTo>
                  <a:pt x="3237" y="3276"/>
                  <a:pt x="3521" y="2927"/>
                  <a:pt x="3638" y="2489"/>
                </a:cubicBezTo>
                <a:cubicBezTo>
                  <a:pt x="3659" y="2412"/>
                  <a:pt x="3674" y="2336"/>
                  <a:pt x="3683" y="22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KSO_Shape"/>
          <p:cNvSpPr/>
          <p:nvPr/>
        </p:nvSpPr>
        <p:spPr bwMode="auto">
          <a:xfrm>
            <a:off x="4197687" y="3308610"/>
            <a:ext cx="343192" cy="345630"/>
          </a:xfrm>
          <a:custGeom>
            <a:avLst/>
            <a:gdLst>
              <a:gd name="T0" fmla="*/ 1558695 w 3408"/>
              <a:gd name="T1" fmla="*/ 889441 h 3431"/>
              <a:gd name="T2" fmla="*/ 1526167 w 3408"/>
              <a:gd name="T3" fmla="*/ 859531 h 3431"/>
              <a:gd name="T4" fmla="*/ 1779567 w 3408"/>
              <a:gd name="T5" fmla="*/ 890491 h 3431"/>
              <a:gd name="T6" fmla="*/ 1579156 w 3408"/>
              <a:gd name="T7" fmla="*/ 572496 h 3431"/>
              <a:gd name="T8" fmla="*/ 1509904 w 3408"/>
              <a:gd name="T9" fmla="*/ 452329 h 3431"/>
              <a:gd name="T10" fmla="*/ 1579156 w 3408"/>
              <a:gd name="T11" fmla="*/ 572496 h 3431"/>
              <a:gd name="T12" fmla="*/ 1658376 w 3408"/>
              <a:gd name="T13" fmla="*/ 1131348 h 3431"/>
              <a:gd name="T14" fmla="*/ 1664671 w 3408"/>
              <a:gd name="T15" fmla="*/ 1140794 h 3431"/>
              <a:gd name="T16" fmla="*/ 1664671 w 3408"/>
              <a:gd name="T17" fmla="*/ 1401067 h 3431"/>
              <a:gd name="T18" fmla="*/ 624842 w 3408"/>
              <a:gd name="T19" fmla="*/ 1209535 h 3431"/>
              <a:gd name="T20" fmla="*/ 791676 w 3408"/>
              <a:gd name="T21" fmla="*/ 1022726 h 3431"/>
              <a:gd name="T22" fmla="*/ 1186728 w 3408"/>
              <a:gd name="T23" fmla="*/ 692662 h 3431"/>
              <a:gd name="T24" fmla="*/ 1479475 w 3408"/>
              <a:gd name="T25" fmla="*/ 952411 h 3431"/>
              <a:gd name="T26" fmla="*/ 671010 w 3408"/>
              <a:gd name="T27" fmla="*/ 980222 h 3431"/>
              <a:gd name="T28" fmla="*/ 457483 w 3408"/>
              <a:gd name="T29" fmla="*/ 1203238 h 3431"/>
              <a:gd name="T30" fmla="*/ 907621 w 3408"/>
              <a:gd name="T31" fmla="*/ 350004 h 3431"/>
              <a:gd name="T32" fmla="*/ 1181481 w 3408"/>
              <a:gd name="T33" fmla="*/ 553605 h 3431"/>
              <a:gd name="T34" fmla="*/ 1200893 w 3408"/>
              <a:gd name="T35" fmla="*/ 351579 h 3431"/>
              <a:gd name="T36" fmla="*/ 1334675 w 3408"/>
              <a:gd name="T37" fmla="*/ 119642 h 3431"/>
              <a:gd name="T38" fmla="*/ 1200893 w 3408"/>
              <a:gd name="T39" fmla="*/ 351579 h 3431"/>
              <a:gd name="T40" fmla="*/ 820007 w 3408"/>
              <a:gd name="T41" fmla="*/ 133810 h 3431"/>
              <a:gd name="T42" fmla="*/ 959035 w 3408"/>
              <a:gd name="T43" fmla="*/ 133810 h 3431"/>
              <a:gd name="T44" fmla="*/ 578149 w 3408"/>
              <a:gd name="T45" fmla="*/ 351054 h 3431"/>
              <a:gd name="T46" fmla="*/ 444367 w 3408"/>
              <a:gd name="T47" fmla="*/ 119642 h 3431"/>
              <a:gd name="T48" fmla="*/ 578149 w 3408"/>
              <a:gd name="T49" fmla="*/ 351054 h 3431"/>
              <a:gd name="T50" fmla="*/ 119092 w 3408"/>
              <a:gd name="T51" fmla="*/ 1335474 h 3431"/>
              <a:gd name="T52" fmla="*/ 350457 w 3408"/>
              <a:gd name="T53" fmla="*/ 1201664 h 3431"/>
              <a:gd name="T54" fmla="*/ 199886 w 3408"/>
              <a:gd name="T55" fmla="*/ 572496 h 3431"/>
              <a:gd name="T56" fmla="*/ 269138 w 3408"/>
              <a:gd name="T57" fmla="*/ 452329 h 3431"/>
              <a:gd name="T58" fmla="*/ 199886 w 3408"/>
              <a:gd name="T59" fmla="*/ 572496 h 3431"/>
              <a:gd name="T60" fmla="*/ 133258 w 3408"/>
              <a:gd name="T61" fmla="*/ 959757 h 3431"/>
              <a:gd name="T62" fmla="*/ 133258 w 3408"/>
              <a:gd name="T63" fmla="*/ 821225 h 3431"/>
              <a:gd name="T64" fmla="*/ 878766 w 3408"/>
              <a:gd name="T65" fmla="*/ 1455640 h 3431"/>
              <a:gd name="T66" fmla="*/ 739213 w 3408"/>
              <a:gd name="T67" fmla="*/ 1697547 h 3431"/>
              <a:gd name="T68" fmla="*/ 878766 w 3408"/>
              <a:gd name="T69" fmla="*/ 1455640 h 3431"/>
              <a:gd name="T70" fmla="*/ 1237093 w 3408"/>
              <a:gd name="T71" fmla="*/ 1744774 h 3431"/>
              <a:gd name="T72" fmla="*/ 1087571 w 3408"/>
              <a:gd name="T73" fmla="*/ 1658191 h 3431"/>
              <a:gd name="T74" fmla="*/ 1637915 w 3408"/>
              <a:gd name="T75" fmla="*/ 1455640 h 3431"/>
              <a:gd name="T76" fmla="*/ 1498362 w 3408"/>
              <a:gd name="T77" fmla="*/ 1697547 h 3431"/>
              <a:gd name="T78" fmla="*/ 1637915 w 3408"/>
              <a:gd name="T79" fmla="*/ 1455640 h 34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408" h="3431">
                <a:moveTo>
                  <a:pt x="3266" y="1811"/>
                </a:moveTo>
                <a:cubicBezTo>
                  <a:pt x="3188" y="1739"/>
                  <a:pt x="3085" y="1695"/>
                  <a:pt x="2971" y="1695"/>
                </a:cubicBezTo>
                <a:cubicBezTo>
                  <a:pt x="2952" y="1695"/>
                  <a:pt x="2933" y="1696"/>
                  <a:pt x="2914" y="1699"/>
                </a:cubicBezTo>
                <a:cubicBezTo>
                  <a:pt x="2913" y="1678"/>
                  <a:pt x="2911" y="1658"/>
                  <a:pt x="2909" y="1638"/>
                </a:cubicBezTo>
                <a:cubicBezTo>
                  <a:pt x="2951" y="1595"/>
                  <a:pt x="3037" y="1565"/>
                  <a:pt x="3137" y="1565"/>
                </a:cubicBezTo>
                <a:cubicBezTo>
                  <a:pt x="3278" y="1565"/>
                  <a:pt x="3392" y="1624"/>
                  <a:pt x="3392" y="1697"/>
                </a:cubicBezTo>
                <a:cubicBezTo>
                  <a:pt x="3392" y="1745"/>
                  <a:pt x="3341" y="1787"/>
                  <a:pt x="3266" y="1811"/>
                </a:cubicBezTo>
                <a:close/>
                <a:moveTo>
                  <a:pt x="3010" y="1091"/>
                </a:moveTo>
                <a:cubicBezTo>
                  <a:pt x="2888" y="1161"/>
                  <a:pt x="2760" y="1167"/>
                  <a:pt x="2723" y="1104"/>
                </a:cubicBezTo>
                <a:cubicBezTo>
                  <a:pt x="2687" y="1040"/>
                  <a:pt x="2756" y="932"/>
                  <a:pt x="2878" y="862"/>
                </a:cubicBezTo>
                <a:cubicBezTo>
                  <a:pt x="3000" y="791"/>
                  <a:pt x="3128" y="785"/>
                  <a:pt x="3165" y="849"/>
                </a:cubicBezTo>
                <a:cubicBezTo>
                  <a:pt x="3201" y="912"/>
                  <a:pt x="3132" y="1021"/>
                  <a:pt x="3010" y="1091"/>
                </a:cubicBezTo>
                <a:close/>
                <a:moveTo>
                  <a:pt x="2820" y="1815"/>
                </a:moveTo>
                <a:cubicBezTo>
                  <a:pt x="3008" y="1815"/>
                  <a:pt x="3161" y="1968"/>
                  <a:pt x="3161" y="2156"/>
                </a:cubicBezTo>
                <a:cubicBezTo>
                  <a:pt x="3161" y="2163"/>
                  <a:pt x="3160" y="2169"/>
                  <a:pt x="3160" y="2175"/>
                </a:cubicBezTo>
                <a:cubicBezTo>
                  <a:pt x="3164" y="2175"/>
                  <a:pt x="3168" y="2174"/>
                  <a:pt x="3173" y="2174"/>
                </a:cubicBezTo>
                <a:cubicBezTo>
                  <a:pt x="3303" y="2174"/>
                  <a:pt x="3408" y="2294"/>
                  <a:pt x="3408" y="2424"/>
                </a:cubicBezTo>
                <a:cubicBezTo>
                  <a:pt x="3408" y="2554"/>
                  <a:pt x="3303" y="2670"/>
                  <a:pt x="3173" y="2670"/>
                </a:cubicBezTo>
                <a:cubicBezTo>
                  <a:pt x="2879" y="2670"/>
                  <a:pt x="2117" y="2670"/>
                  <a:pt x="1531" y="2670"/>
                </a:cubicBezTo>
                <a:cubicBezTo>
                  <a:pt x="1343" y="2670"/>
                  <a:pt x="1191" y="2493"/>
                  <a:pt x="1191" y="2305"/>
                </a:cubicBezTo>
                <a:cubicBezTo>
                  <a:pt x="1191" y="2123"/>
                  <a:pt x="1332" y="1976"/>
                  <a:pt x="1511" y="1965"/>
                </a:cubicBezTo>
                <a:cubicBezTo>
                  <a:pt x="1510" y="1960"/>
                  <a:pt x="1509" y="1955"/>
                  <a:pt x="1509" y="1949"/>
                </a:cubicBezTo>
                <a:cubicBezTo>
                  <a:pt x="1529" y="1765"/>
                  <a:pt x="1674" y="1795"/>
                  <a:pt x="1755" y="1781"/>
                </a:cubicBezTo>
                <a:cubicBezTo>
                  <a:pt x="1781" y="1522"/>
                  <a:pt x="1910" y="1320"/>
                  <a:pt x="2262" y="1320"/>
                </a:cubicBezTo>
                <a:cubicBezTo>
                  <a:pt x="2541" y="1320"/>
                  <a:pt x="2768" y="1542"/>
                  <a:pt x="2776" y="1818"/>
                </a:cubicBezTo>
                <a:cubicBezTo>
                  <a:pt x="2790" y="1817"/>
                  <a:pt x="2805" y="1815"/>
                  <a:pt x="2820" y="1815"/>
                </a:cubicBezTo>
                <a:close/>
                <a:moveTo>
                  <a:pt x="1597" y="1650"/>
                </a:moveTo>
                <a:cubicBezTo>
                  <a:pt x="1492" y="1668"/>
                  <a:pt x="1306" y="1630"/>
                  <a:pt x="1279" y="1868"/>
                </a:cubicBezTo>
                <a:cubicBezTo>
                  <a:pt x="1279" y="1875"/>
                  <a:pt x="1281" y="1881"/>
                  <a:pt x="1282" y="1888"/>
                </a:cubicBezTo>
                <a:cubicBezTo>
                  <a:pt x="1063" y="1901"/>
                  <a:pt x="889" y="2075"/>
                  <a:pt x="872" y="2293"/>
                </a:cubicBezTo>
                <a:cubicBezTo>
                  <a:pt x="758" y="2126"/>
                  <a:pt x="691" y="1924"/>
                  <a:pt x="691" y="1706"/>
                </a:cubicBezTo>
                <a:cubicBezTo>
                  <a:pt x="691" y="1132"/>
                  <a:pt x="1156" y="667"/>
                  <a:pt x="1730" y="667"/>
                </a:cubicBezTo>
                <a:cubicBezTo>
                  <a:pt x="2105" y="667"/>
                  <a:pt x="2432" y="866"/>
                  <a:pt x="2615" y="1164"/>
                </a:cubicBezTo>
                <a:cubicBezTo>
                  <a:pt x="2511" y="1095"/>
                  <a:pt x="2386" y="1055"/>
                  <a:pt x="2252" y="1055"/>
                </a:cubicBezTo>
                <a:cubicBezTo>
                  <a:pt x="1796" y="1055"/>
                  <a:pt x="1631" y="1316"/>
                  <a:pt x="1597" y="1650"/>
                </a:cubicBezTo>
                <a:close/>
                <a:moveTo>
                  <a:pt x="2289" y="670"/>
                </a:moveTo>
                <a:cubicBezTo>
                  <a:pt x="2226" y="633"/>
                  <a:pt x="2231" y="505"/>
                  <a:pt x="2302" y="382"/>
                </a:cubicBezTo>
                <a:cubicBezTo>
                  <a:pt x="2372" y="261"/>
                  <a:pt x="2481" y="191"/>
                  <a:pt x="2544" y="228"/>
                </a:cubicBezTo>
                <a:cubicBezTo>
                  <a:pt x="2607" y="264"/>
                  <a:pt x="2601" y="393"/>
                  <a:pt x="2531" y="515"/>
                </a:cubicBezTo>
                <a:cubicBezTo>
                  <a:pt x="2461" y="637"/>
                  <a:pt x="2352" y="706"/>
                  <a:pt x="2289" y="670"/>
                </a:cubicBezTo>
                <a:close/>
                <a:moveTo>
                  <a:pt x="1695" y="510"/>
                </a:moveTo>
                <a:cubicBezTo>
                  <a:pt x="1622" y="510"/>
                  <a:pt x="1563" y="396"/>
                  <a:pt x="1563" y="255"/>
                </a:cubicBezTo>
                <a:cubicBezTo>
                  <a:pt x="1563" y="114"/>
                  <a:pt x="1622" y="0"/>
                  <a:pt x="1695" y="0"/>
                </a:cubicBezTo>
                <a:cubicBezTo>
                  <a:pt x="1769" y="0"/>
                  <a:pt x="1828" y="114"/>
                  <a:pt x="1828" y="255"/>
                </a:cubicBezTo>
                <a:cubicBezTo>
                  <a:pt x="1828" y="396"/>
                  <a:pt x="1769" y="510"/>
                  <a:pt x="1695" y="510"/>
                </a:cubicBezTo>
                <a:close/>
                <a:moveTo>
                  <a:pt x="1102" y="669"/>
                </a:moveTo>
                <a:cubicBezTo>
                  <a:pt x="1039" y="706"/>
                  <a:pt x="931" y="637"/>
                  <a:pt x="860" y="515"/>
                </a:cubicBezTo>
                <a:cubicBezTo>
                  <a:pt x="790" y="393"/>
                  <a:pt x="784" y="264"/>
                  <a:pt x="847" y="228"/>
                </a:cubicBezTo>
                <a:cubicBezTo>
                  <a:pt x="911" y="191"/>
                  <a:pt x="1019" y="260"/>
                  <a:pt x="1089" y="382"/>
                </a:cubicBezTo>
                <a:cubicBezTo>
                  <a:pt x="1160" y="504"/>
                  <a:pt x="1166" y="633"/>
                  <a:pt x="1102" y="669"/>
                </a:cubicBezTo>
                <a:close/>
                <a:moveTo>
                  <a:pt x="514" y="2532"/>
                </a:moveTo>
                <a:cubicBezTo>
                  <a:pt x="392" y="2602"/>
                  <a:pt x="263" y="2608"/>
                  <a:pt x="227" y="2545"/>
                </a:cubicBezTo>
                <a:cubicBezTo>
                  <a:pt x="190" y="2482"/>
                  <a:pt x="260" y="2373"/>
                  <a:pt x="382" y="2303"/>
                </a:cubicBezTo>
                <a:cubicBezTo>
                  <a:pt x="503" y="2232"/>
                  <a:pt x="632" y="2227"/>
                  <a:pt x="668" y="2290"/>
                </a:cubicBezTo>
                <a:cubicBezTo>
                  <a:pt x="705" y="2353"/>
                  <a:pt x="636" y="2462"/>
                  <a:pt x="514" y="2532"/>
                </a:cubicBezTo>
                <a:close/>
                <a:moveTo>
                  <a:pt x="381" y="1091"/>
                </a:moveTo>
                <a:cubicBezTo>
                  <a:pt x="259" y="1020"/>
                  <a:pt x="190" y="912"/>
                  <a:pt x="227" y="849"/>
                </a:cubicBezTo>
                <a:cubicBezTo>
                  <a:pt x="263" y="785"/>
                  <a:pt x="392" y="791"/>
                  <a:pt x="513" y="862"/>
                </a:cubicBezTo>
                <a:cubicBezTo>
                  <a:pt x="635" y="932"/>
                  <a:pt x="705" y="1040"/>
                  <a:pt x="668" y="1103"/>
                </a:cubicBezTo>
                <a:cubicBezTo>
                  <a:pt x="632" y="1167"/>
                  <a:pt x="503" y="1161"/>
                  <a:pt x="381" y="1091"/>
                </a:cubicBezTo>
                <a:close/>
                <a:moveTo>
                  <a:pt x="509" y="1697"/>
                </a:moveTo>
                <a:cubicBezTo>
                  <a:pt x="509" y="1770"/>
                  <a:pt x="395" y="1829"/>
                  <a:pt x="254" y="1829"/>
                </a:cubicBezTo>
                <a:cubicBezTo>
                  <a:pt x="114" y="1829"/>
                  <a:pt x="0" y="1770"/>
                  <a:pt x="0" y="1697"/>
                </a:cubicBezTo>
                <a:cubicBezTo>
                  <a:pt x="0" y="1624"/>
                  <a:pt x="114" y="1565"/>
                  <a:pt x="254" y="1565"/>
                </a:cubicBezTo>
                <a:cubicBezTo>
                  <a:pt x="395" y="1565"/>
                  <a:pt x="509" y="1624"/>
                  <a:pt x="509" y="1697"/>
                </a:cubicBezTo>
                <a:close/>
                <a:moveTo>
                  <a:pt x="1675" y="2774"/>
                </a:moveTo>
                <a:cubicBezTo>
                  <a:pt x="1675" y="2774"/>
                  <a:pt x="1680" y="3096"/>
                  <a:pt x="1635" y="3175"/>
                </a:cubicBezTo>
                <a:cubicBezTo>
                  <a:pt x="1589" y="3253"/>
                  <a:pt x="1488" y="3280"/>
                  <a:pt x="1409" y="3235"/>
                </a:cubicBezTo>
                <a:cubicBezTo>
                  <a:pt x="1330" y="3189"/>
                  <a:pt x="1303" y="3088"/>
                  <a:pt x="1349" y="3009"/>
                </a:cubicBezTo>
                <a:cubicBezTo>
                  <a:pt x="1394" y="2931"/>
                  <a:pt x="1675" y="2774"/>
                  <a:pt x="1675" y="2774"/>
                </a:cubicBezTo>
                <a:close/>
                <a:moveTo>
                  <a:pt x="2399" y="2925"/>
                </a:moveTo>
                <a:cubicBezTo>
                  <a:pt x="2399" y="2925"/>
                  <a:pt x="2404" y="3246"/>
                  <a:pt x="2358" y="3325"/>
                </a:cubicBezTo>
                <a:cubicBezTo>
                  <a:pt x="2313" y="3404"/>
                  <a:pt x="2212" y="3431"/>
                  <a:pt x="2133" y="3386"/>
                </a:cubicBezTo>
                <a:cubicBezTo>
                  <a:pt x="2054" y="3340"/>
                  <a:pt x="2027" y="3239"/>
                  <a:pt x="2073" y="3160"/>
                </a:cubicBezTo>
                <a:cubicBezTo>
                  <a:pt x="2118" y="3081"/>
                  <a:pt x="2399" y="2925"/>
                  <a:pt x="2399" y="2925"/>
                </a:cubicBezTo>
                <a:close/>
                <a:moveTo>
                  <a:pt x="3122" y="2774"/>
                </a:moveTo>
                <a:cubicBezTo>
                  <a:pt x="3122" y="2774"/>
                  <a:pt x="3128" y="3096"/>
                  <a:pt x="3082" y="3175"/>
                </a:cubicBezTo>
                <a:cubicBezTo>
                  <a:pt x="3036" y="3253"/>
                  <a:pt x="2935" y="3280"/>
                  <a:pt x="2856" y="3235"/>
                </a:cubicBezTo>
                <a:cubicBezTo>
                  <a:pt x="2778" y="3189"/>
                  <a:pt x="2751" y="3088"/>
                  <a:pt x="2796" y="3009"/>
                </a:cubicBezTo>
                <a:cubicBezTo>
                  <a:pt x="2842" y="2931"/>
                  <a:pt x="3122" y="2774"/>
                  <a:pt x="3122" y="27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KSO_Shape"/>
          <p:cNvSpPr/>
          <p:nvPr/>
        </p:nvSpPr>
        <p:spPr bwMode="auto">
          <a:xfrm>
            <a:off x="4699754" y="2172016"/>
            <a:ext cx="399516" cy="243092"/>
          </a:xfrm>
          <a:custGeom>
            <a:avLst/>
            <a:gdLst>
              <a:gd name="T0" fmla="*/ 1395067 w 3931"/>
              <a:gd name="T1" fmla="*/ 589725 h 2392"/>
              <a:gd name="T2" fmla="*/ 928365 w 3931"/>
              <a:gd name="T3" fmla="*/ 389484 h 2392"/>
              <a:gd name="T4" fmla="*/ 403040 w 3931"/>
              <a:gd name="T5" fmla="*/ 589725 h 2392"/>
              <a:gd name="T6" fmla="*/ 256480 w 3931"/>
              <a:gd name="T7" fmla="*/ 528782 h 2392"/>
              <a:gd name="T8" fmla="*/ 256480 w 3931"/>
              <a:gd name="T9" fmla="*/ 708403 h 2392"/>
              <a:gd name="T10" fmla="*/ 296326 w 3931"/>
              <a:gd name="T11" fmla="*/ 763389 h 2392"/>
              <a:gd name="T12" fmla="*/ 255564 w 3931"/>
              <a:gd name="T13" fmla="*/ 818375 h 2392"/>
              <a:gd name="T14" fmla="*/ 299074 w 3931"/>
              <a:gd name="T15" fmla="*/ 1011742 h 2392"/>
              <a:gd name="T16" fmla="*/ 170834 w 3931"/>
              <a:gd name="T17" fmla="*/ 1011742 h 2392"/>
              <a:gd name="T18" fmla="*/ 214802 w 3931"/>
              <a:gd name="T19" fmla="*/ 817458 h 2392"/>
              <a:gd name="T20" fmla="*/ 179078 w 3931"/>
              <a:gd name="T21" fmla="*/ 763389 h 2392"/>
              <a:gd name="T22" fmla="*/ 213428 w 3931"/>
              <a:gd name="T23" fmla="*/ 709777 h 2392"/>
              <a:gd name="T24" fmla="*/ 213428 w 3931"/>
              <a:gd name="T25" fmla="*/ 510911 h 2392"/>
              <a:gd name="T26" fmla="*/ 0 w 3931"/>
              <a:gd name="T27" fmla="*/ 421559 h 2392"/>
              <a:gd name="T28" fmla="*/ 938899 w 3931"/>
              <a:gd name="T29" fmla="*/ 0 h 2392"/>
              <a:gd name="T30" fmla="*/ 1800397 w 3931"/>
              <a:gd name="T31" fmla="*/ 427058 h 2392"/>
              <a:gd name="T32" fmla="*/ 1395067 w 3931"/>
              <a:gd name="T33" fmla="*/ 589725 h 2392"/>
              <a:gd name="T34" fmla="*/ 917831 w 3931"/>
              <a:gd name="T35" fmla="*/ 491208 h 2392"/>
              <a:gd name="T36" fmla="*/ 1341481 w 3931"/>
              <a:gd name="T37" fmla="*/ 635088 h 2392"/>
              <a:gd name="T38" fmla="*/ 1341481 w 3931"/>
              <a:gd name="T39" fmla="*/ 983791 h 2392"/>
              <a:gd name="T40" fmla="*/ 896306 w 3931"/>
              <a:gd name="T41" fmla="*/ 1096054 h 2392"/>
              <a:gd name="T42" fmla="*/ 503342 w 3931"/>
              <a:gd name="T43" fmla="*/ 983791 h 2392"/>
              <a:gd name="T44" fmla="*/ 503342 w 3931"/>
              <a:gd name="T45" fmla="*/ 635088 h 2392"/>
              <a:gd name="T46" fmla="*/ 917831 w 3931"/>
              <a:gd name="T47" fmla="*/ 491208 h 2392"/>
              <a:gd name="T48" fmla="*/ 912335 w 3931"/>
              <a:gd name="T49" fmla="*/ 1031904 h 2392"/>
              <a:gd name="T50" fmla="*/ 1254003 w 3931"/>
              <a:gd name="T51" fmla="*/ 946675 h 2392"/>
              <a:gd name="T52" fmla="*/ 912335 w 3931"/>
              <a:gd name="T53" fmla="*/ 860989 h 2392"/>
              <a:gd name="T54" fmla="*/ 571126 w 3931"/>
              <a:gd name="T55" fmla="*/ 946675 h 2392"/>
              <a:gd name="T56" fmla="*/ 912335 w 3931"/>
              <a:gd name="T57" fmla="*/ 1031904 h 23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931" h="2392">
                <a:moveTo>
                  <a:pt x="3046" y="1287"/>
                </a:moveTo>
                <a:cubicBezTo>
                  <a:pt x="3046" y="1287"/>
                  <a:pt x="2618" y="850"/>
                  <a:pt x="2027" y="850"/>
                </a:cubicBezTo>
                <a:cubicBezTo>
                  <a:pt x="1450" y="850"/>
                  <a:pt x="880" y="1287"/>
                  <a:pt x="880" y="1287"/>
                </a:cubicBezTo>
                <a:cubicBezTo>
                  <a:pt x="560" y="1154"/>
                  <a:pt x="560" y="1154"/>
                  <a:pt x="560" y="1154"/>
                </a:cubicBezTo>
                <a:cubicBezTo>
                  <a:pt x="560" y="1546"/>
                  <a:pt x="560" y="1546"/>
                  <a:pt x="560" y="1546"/>
                </a:cubicBezTo>
                <a:cubicBezTo>
                  <a:pt x="610" y="1563"/>
                  <a:pt x="647" y="1610"/>
                  <a:pt x="647" y="1666"/>
                </a:cubicBezTo>
                <a:cubicBezTo>
                  <a:pt x="647" y="1723"/>
                  <a:pt x="609" y="1769"/>
                  <a:pt x="558" y="1786"/>
                </a:cubicBezTo>
                <a:cubicBezTo>
                  <a:pt x="653" y="2208"/>
                  <a:pt x="653" y="2208"/>
                  <a:pt x="653" y="2208"/>
                </a:cubicBezTo>
                <a:cubicBezTo>
                  <a:pt x="373" y="2208"/>
                  <a:pt x="373" y="2208"/>
                  <a:pt x="373" y="2208"/>
                </a:cubicBezTo>
                <a:cubicBezTo>
                  <a:pt x="469" y="1784"/>
                  <a:pt x="469" y="1784"/>
                  <a:pt x="469" y="1784"/>
                </a:cubicBezTo>
                <a:cubicBezTo>
                  <a:pt x="423" y="1764"/>
                  <a:pt x="391" y="1719"/>
                  <a:pt x="391" y="1666"/>
                </a:cubicBezTo>
                <a:cubicBezTo>
                  <a:pt x="391" y="1614"/>
                  <a:pt x="422" y="1570"/>
                  <a:pt x="466" y="1549"/>
                </a:cubicBezTo>
                <a:cubicBezTo>
                  <a:pt x="466" y="1115"/>
                  <a:pt x="466" y="1115"/>
                  <a:pt x="466" y="1115"/>
                </a:cubicBezTo>
                <a:cubicBezTo>
                  <a:pt x="0" y="920"/>
                  <a:pt x="0" y="920"/>
                  <a:pt x="0" y="92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3931" y="932"/>
                  <a:pt x="3931" y="932"/>
                  <a:pt x="3931" y="932"/>
                </a:cubicBezTo>
                <a:lnTo>
                  <a:pt x="3046" y="1287"/>
                </a:lnTo>
                <a:close/>
                <a:moveTo>
                  <a:pt x="2004" y="1072"/>
                </a:moveTo>
                <a:cubicBezTo>
                  <a:pt x="2598" y="1072"/>
                  <a:pt x="2929" y="1386"/>
                  <a:pt x="2929" y="1386"/>
                </a:cubicBezTo>
                <a:cubicBezTo>
                  <a:pt x="2929" y="2147"/>
                  <a:pt x="2929" y="2147"/>
                  <a:pt x="2929" y="2147"/>
                </a:cubicBezTo>
                <a:cubicBezTo>
                  <a:pt x="2929" y="2147"/>
                  <a:pt x="2586" y="2392"/>
                  <a:pt x="1957" y="2392"/>
                </a:cubicBezTo>
                <a:cubicBezTo>
                  <a:pt x="1328" y="2392"/>
                  <a:pt x="1099" y="2147"/>
                  <a:pt x="1099" y="2147"/>
                </a:cubicBezTo>
                <a:cubicBezTo>
                  <a:pt x="1099" y="1386"/>
                  <a:pt x="1099" y="1386"/>
                  <a:pt x="1099" y="1386"/>
                </a:cubicBezTo>
                <a:cubicBezTo>
                  <a:pt x="1099" y="1386"/>
                  <a:pt x="1410" y="1072"/>
                  <a:pt x="2004" y="1072"/>
                </a:cubicBezTo>
                <a:close/>
                <a:moveTo>
                  <a:pt x="1992" y="2252"/>
                </a:moveTo>
                <a:cubicBezTo>
                  <a:pt x="2404" y="2252"/>
                  <a:pt x="2738" y="2168"/>
                  <a:pt x="2738" y="2066"/>
                </a:cubicBezTo>
                <a:cubicBezTo>
                  <a:pt x="2738" y="1963"/>
                  <a:pt x="2404" y="1879"/>
                  <a:pt x="1992" y="1879"/>
                </a:cubicBezTo>
                <a:cubicBezTo>
                  <a:pt x="1581" y="1879"/>
                  <a:pt x="1247" y="1963"/>
                  <a:pt x="1247" y="2066"/>
                </a:cubicBezTo>
                <a:cubicBezTo>
                  <a:pt x="1247" y="2168"/>
                  <a:pt x="1581" y="2252"/>
                  <a:pt x="1992" y="2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188127" y="2172016"/>
            <a:ext cx="255754" cy="242705"/>
            <a:chOff x="9690100" y="1476375"/>
            <a:chExt cx="622301" cy="590551"/>
          </a:xfrm>
          <a:solidFill>
            <a:schemeClr val="bg1"/>
          </a:solidFill>
        </p:grpSpPr>
        <p:sp>
          <p:nvSpPr>
            <p:cNvPr id="68" name="Freeform 5"/>
            <p:cNvSpPr>
              <a:spLocks noEditPoints="1"/>
            </p:cNvSpPr>
            <p:nvPr/>
          </p:nvSpPr>
          <p:spPr bwMode="auto">
            <a:xfrm>
              <a:off x="9690100" y="1712913"/>
              <a:ext cx="176213" cy="354013"/>
            </a:xfrm>
            <a:custGeom>
              <a:avLst/>
              <a:gdLst>
                <a:gd name="T0" fmla="*/ 36 w 47"/>
                <a:gd name="T1" fmla="*/ 11 h 94"/>
                <a:gd name="T2" fmla="*/ 36 w 47"/>
                <a:gd name="T3" fmla="*/ 40 h 94"/>
                <a:gd name="T4" fmla="*/ 11 w 47"/>
                <a:gd name="T5" fmla="*/ 40 h 94"/>
                <a:gd name="T6" fmla="*/ 11 w 47"/>
                <a:gd name="T7" fmla="*/ 11 h 94"/>
                <a:gd name="T8" fmla="*/ 36 w 47"/>
                <a:gd name="T9" fmla="*/ 11 h 94"/>
                <a:gd name="T10" fmla="*/ 44 w 47"/>
                <a:gd name="T11" fmla="*/ 0 h 94"/>
                <a:gd name="T12" fmla="*/ 4 w 47"/>
                <a:gd name="T13" fmla="*/ 0 h 94"/>
                <a:gd name="T14" fmla="*/ 0 w 47"/>
                <a:gd name="T15" fmla="*/ 3 h 94"/>
                <a:gd name="T16" fmla="*/ 0 w 47"/>
                <a:gd name="T17" fmla="*/ 91 h 94"/>
                <a:gd name="T18" fmla="*/ 4 w 47"/>
                <a:gd name="T19" fmla="*/ 94 h 94"/>
                <a:gd name="T20" fmla="*/ 44 w 47"/>
                <a:gd name="T21" fmla="*/ 94 h 94"/>
                <a:gd name="T22" fmla="*/ 47 w 47"/>
                <a:gd name="T23" fmla="*/ 91 h 94"/>
                <a:gd name="T24" fmla="*/ 47 w 47"/>
                <a:gd name="T25" fmla="*/ 3 h 94"/>
                <a:gd name="T26" fmla="*/ 44 w 47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94">
                  <a:moveTo>
                    <a:pt x="36" y="1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1" y="94"/>
                    <a:pt x="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6" y="94"/>
                    <a:pt x="47" y="93"/>
                    <a:pt x="47" y="9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Freeform 6"/>
            <p:cNvSpPr>
              <a:spLocks noEditPoints="1"/>
            </p:cNvSpPr>
            <p:nvPr/>
          </p:nvSpPr>
          <p:spPr bwMode="auto">
            <a:xfrm>
              <a:off x="9910763" y="1627188"/>
              <a:ext cx="176213" cy="439738"/>
            </a:xfrm>
            <a:custGeom>
              <a:avLst/>
              <a:gdLst>
                <a:gd name="T0" fmla="*/ 36 w 47"/>
                <a:gd name="T1" fmla="*/ 11 h 117"/>
                <a:gd name="T2" fmla="*/ 36 w 47"/>
                <a:gd name="T3" fmla="*/ 70 h 117"/>
                <a:gd name="T4" fmla="*/ 11 w 47"/>
                <a:gd name="T5" fmla="*/ 70 h 117"/>
                <a:gd name="T6" fmla="*/ 11 w 47"/>
                <a:gd name="T7" fmla="*/ 11 h 117"/>
                <a:gd name="T8" fmla="*/ 36 w 47"/>
                <a:gd name="T9" fmla="*/ 11 h 117"/>
                <a:gd name="T10" fmla="*/ 44 w 47"/>
                <a:gd name="T11" fmla="*/ 0 h 117"/>
                <a:gd name="T12" fmla="*/ 3 w 47"/>
                <a:gd name="T13" fmla="*/ 0 h 117"/>
                <a:gd name="T14" fmla="*/ 0 w 47"/>
                <a:gd name="T15" fmla="*/ 4 h 117"/>
                <a:gd name="T16" fmla="*/ 0 w 47"/>
                <a:gd name="T17" fmla="*/ 114 h 117"/>
                <a:gd name="T18" fmla="*/ 3 w 47"/>
                <a:gd name="T19" fmla="*/ 117 h 117"/>
                <a:gd name="T20" fmla="*/ 44 w 47"/>
                <a:gd name="T21" fmla="*/ 117 h 117"/>
                <a:gd name="T22" fmla="*/ 47 w 47"/>
                <a:gd name="T23" fmla="*/ 114 h 117"/>
                <a:gd name="T24" fmla="*/ 47 w 47"/>
                <a:gd name="T25" fmla="*/ 4 h 117"/>
                <a:gd name="T26" fmla="*/ 44 w 47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7">
                  <a:moveTo>
                    <a:pt x="36" y="11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moveTo>
                    <a:pt x="4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7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6" y="117"/>
                    <a:pt x="47" y="116"/>
                    <a:pt x="47" y="11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0" name="Freeform 7"/>
            <p:cNvSpPr>
              <a:spLocks noEditPoints="1"/>
            </p:cNvSpPr>
            <p:nvPr/>
          </p:nvSpPr>
          <p:spPr bwMode="auto">
            <a:xfrm>
              <a:off x="10133013" y="1476375"/>
              <a:ext cx="179388" cy="590550"/>
            </a:xfrm>
            <a:custGeom>
              <a:avLst/>
              <a:gdLst>
                <a:gd name="T0" fmla="*/ 37 w 48"/>
                <a:gd name="T1" fmla="*/ 12 h 157"/>
                <a:gd name="T2" fmla="*/ 37 w 48"/>
                <a:gd name="T3" fmla="*/ 84 h 157"/>
                <a:gd name="T4" fmla="*/ 12 w 48"/>
                <a:gd name="T5" fmla="*/ 84 h 157"/>
                <a:gd name="T6" fmla="*/ 12 w 48"/>
                <a:gd name="T7" fmla="*/ 12 h 157"/>
                <a:gd name="T8" fmla="*/ 37 w 48"/>
                <a:gd name="T9" fmla="*/ 12 h 157"/>
                <a:gd name="T10" fmla="*/ 44 w 48"/>
                <a:gd name="T11" fmla="*/ 0 h 157"/>
                <a:gd name="T12" fmla="*/ 4 w 48"/>
                <a:gd name="T13" fmla="*/ 0 h 157"/>
                <a:gd name="T14" fmla="*/ 0 w 48"/>
                <a:gd name="T15" fmla="*/ 4 h 157"/>
                <a:gd name="T16" fmla="*/ 0 w 48"/>
                <a:gd name="T17" fmla="*/ 154 h 157"/>
                <a:gd name="T18" fmla="*/ 4 w 48"/>
                <a:gd name="T19" fmla="*/ 157 h 157"/>
                <a:gd name="T20" fmla="*/ 44 w 48"/>
                <a:gd name="T21" fmla="*/ 157 h 157"/>
                <a:gd name="T22" fmla="*/ 48 w 48"/>
                <a:gd name="T23" fmla="*/ 154 h 157"/>
                <a:gd name="T24" fmla="*/ 48 w 48"/>
                <a:gd name="T25" fmla="*/ 4 h 157"/>
                <a:gd name="T26" fmla="*/ 44 w 48"/>
                <a:gd name="T2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57">
                  <a:moveTo>
                    <a:pt x="37" y="12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7" y="12"/>
                    <a:pt x="37" y="12"/>
                    <a:pt x="37" y="12"/>
                  </a:cubicBezTo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6"/>
                    <a:pt x="2" y="157"/>
                    <a:pt x="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6" y="157"/>
                    <a:pt x="48" y="156"/>
                    <a:pt x="48" y="15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64" grpId="0" animBg="1"/>
      <p:bldP spid="65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淘宝网chenying0907出品 104"/>
          <p:cNvSpPr>
            <a:spLocks noEditPoints="1"/>
          </p:cNvSpPr>
          <p:nvPr/>
        </p:nvSpPr>
        <p:spPr bwMode="auto">
          <a:xfrm>
            <a:off x="1877917" y="2084852"/>
            <a:ext cx="2688167" cy="791633"/>
          </a:xfrm>
          <a:custGeom>
            <a:avLst/>
            <a:gdLst>
              <a:gd name="T0" fmla="*/ 273 w 302"/>
              <a:gd name="T1" fmla="*/ 7 h 89"/>
              <a:gd name="T2" fmla="*/ 281 w 302"/>
              <a:gd name="T3" fmla="*/ 15 h 89"/>
              <a:gd name="T4" fmla="*/ 281 w 302"/>
              <a:gd name="T5" fmla="*/ 22 h 89"/>
              <a:gd name="T6" fmla="*/ 288 w 302"/>
              <a:gd name="T7" fmla="*/ 31 h 89"/>
              <a:gd name="T8" fmla="*/ 296 w 302"/>
              <a:gd name="T9" fmla="*/ 39 h 89"/>
              <a:gd name="T10" fmla="*/ 296 w 302"/>
              <a:gd name="T11" fmla="*/ 51 h 89"/>
              <a:gd name="T12" fmla="*/ 288 w 302"/>
              <a:gd name="T13" fmla="*/ 60 h 89"/>
              <a:gd name="T14" fmla="*/ 281 w 302"/>
              <a:gd name="T15" fmla="*/ 68 h 89"/>
              <a:gd name="T16" fmla="*/ 281 w 302"/>
              <a:gd name="T17" fmla="*/ 74 h 89"/>
              <a:gd name="T18" fmla="*/ 273 w 302"/>
              <a:gd name="T19" fmla="*/ 82 h 89"/>
              <a:gd name="T20" fmla="*/ 15 w 302"/>
              <a:gd name="T21" fmla="*/ 82 h 89"/>
              <a:gd name="T22" fmla="*/ 7 w 302"/>
              <a:gd name="T23" fmla="*/ 74 h 89"/>
              <a:gd name="T24" fmla="*/ 7 w 302"/>
              <a:gd name="T25" fmla="*/ 15 h 89"/>
              <a:gd name="T26" fmla="*/ 15 w 302"/>
              <a:gd name="T27" fmla="*/ 7 h 89"/>
              <a:gd name="T28" fmla="*/ 273 w 302"/>
              <a:gd name="T29" fmla="*/ 7 h 89"/>
              <a:gd name="T30" fmla="*/ 273 w 302"/>
              <a:gd name="T31" fmla="*/ 0 h 89"/>
              <a:gd name="T32" fmla="*/ 15 w 302"/>
              <a:gd name="T33" fmla="*/ 0 h 89"/>
              <a:gd name="T34" fmla="*/ 0 w 302"/>
              <a:gd name="T35" fmla="*/ 15 h 89"/>
              <a:gd name="T36" fmla="*/ 0 w 302"/>
              <a:gd name="T37" fmla="*/ 74 h 89"/>
              <a:gd name="T38" fmla="*/ 15 w 302"/>
              <a:gd name="T39" fmla="*/ 89 h 89"/>
              <a:gd name="T40" fmla="*/ 273 w 302"/>
              <a:gd name="T41" fmla="*/ 89 h 89"/>
              <a:gd name="T42" fmla="*/ 287 w 302"/>
              <a:gd name="T43" fmla="*/ 74 h 89"/>
              <a:gd name="T44" fmla="*/ 287 w 302"/>
              <a:gd name="T45" fmla="*/ 68 h 89"/>
              <a:gd name="T46" fmla="*/ 288 w 302"/>
              <a:gd name="T47" fmla="*/ 66 h 89"/>
              <a:gd name="T48" fmla="*/ 302 w 302"/>
              <a:gd name="T49" fmla="*/ 51 h 89"/>
              <a:gd name="T50" fmla="*/ 302 w 302"/>
              <a:gd name="T51" fmla="*/ 39 h 89"/>
              <a:gd name="T52" fmla="*/ 288 w 302"/>
              <a:gd name="T53" fmla="*/ 25 h 89"/>
              <a:gd name="T54" fmla="*/ 287 w 302"/>
              <a:gd name="T55" fmla="*/ 22 h 89"/>
              <a:gd name="T56" fmla="*/ 287 w 302"/>
              <a:gd name="T57" fmla="*/ 15 h 89"/>
              <a:gd name="T58" fmla="*/ 273 w 302"/>
              <a:gd name="T5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9">
                <a:moveTo>
                  <a:pt x="273" y="7"/>
                </a:moveTo>
                <a:cubicBezTo>
                  <a:pt x="277" y="7"/>
                  <a:pt x="281" y="10"/>
                  <a:pt x="281" y="15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7"/>
                  <a:pt x="284" y="31"/>
                  <a:pt x="288" y="31"/>
                </a:cubicBezTo>
                <a:cubicBezTo>
                  <a:pt x="292" y="31"/>
                  <a:pt x="296" y="34"/>
                  <a:pt x="296" y="39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6"/>
                  <a:pt x="292" y="60"/>
                  <a:pt x="288" y="60"/>
                </a:cubicBezTo>
                <a:cubicBezTo>
                  <a:pt x="284" y="60"/>
                  <a:pt x="281" y="63"/>
                  <a:pt x="281" y="68"/>
                </a:cubicBezTo>
                <a:cubicBezTo>
                  <a:pt x="281" y="74"/>
                  <a:pt x="281" y="74"/>
                  <a:pt x="281" y="74"/>
                </a:cubicBezTo>
                <a:cubicBezTo>
                  <a:pt x="281" y="79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9"/>
                  <a:pt x="7" y="7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273" y="7"/>
                  <a:pt x="273" y="7"/>
                  <a:pt x="273" y="7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81" y="89"/>
                  <a:pt x="287" y="82"/>
                  <a:pt x="287" y="74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7" y="67"/>
                  <a:pt x="288" y="66"/>
                  <a:pt x="288" y="66"/>
                </a:cubicBezTo>
                <a:cubicBezTo>
                  <a:pt x="296" y="66"/>
                  <a:pt x="302" y="59"/>
                  <a:pt x="302" y="51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2" y="31"/>
                  <a:pt x="296" y="25"/>
                  <a:pt x="288" y="25"/>
                </a:cubicBezTo>
                <a:cubicBezTo>
                  <a:pt x="288" y="25"/>
                  <a:pt x="287" y="24"/>
                  <a:pt x="287" y="22"/>
                </a:cubicBezTo>
                <a:cubicBezTo>
                  <a:pt x="287" y="15"/>
                  <a:pt x="287" y="15"/>
                  <a:pt x="287" y="15"/>
                </a:cubicBezTo>
                <a:cubicBezTo>
                  <a:pt x="287" y="7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淘宝网chenying0907出品 105"/>
          <p:cNvSpPr>
            <a:spLocks noChangeArrowheads="1"/>
          </p:cNvSpPr>
          <p:nvPr/>
        </p:nvSpPr>
        <p:spPr bwMode="auto">
          <a:xfrm>
            <a:off x="2028200" y="2237252"/>
            <a:ext cx="527051" cy="497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淘宝网chenying0907出品 106"/>
          <p:cNvSpPr>
            <a:spLocks noChangeArrowheads="1"/>
          </p:cNvSpPr>
          <p:nvPr/>
        </p:nvSpPr>
        <p:spPr bwMode="auto">
          <a:xfrm>
            <a:off x="2589116" y="2237252"/>
            <a:ext cx="535517" cy="497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淘宝网chenying0907出品 107"/>
          <p:cNvSpPr>
            <a:spLocks noChangeArrowheads="1"/>
          </p:cNvSpPr>
          <p:nvPr/>
        </p:nvSpPr>
        <p:spPr bwMode="auto">
          <a:xfrm>
            <a:off x="3160616" y="2237252"/>
            <a:ext cx="524933" cy="497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淘宝网chenying0907出品 108"/>
          <p:cNvSpPr>
            <a:spLocks noChangeArrowheads="1"/>
          </p:cNvSpPr>
          <p:nvPr/>
        </p:nvSpPr>
        <p:spPr bwMode="auto">
          <a:xfrm>
            <a:off x="3721533" y="2237252"/>
            <a:ext cx="533400" cy="4974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淘宝网chenying0907出品 109"/>
          <p:cNvSpPr>
            <a:spLocks noEditPoints="1"/>
          </p:cNvSpPr>
          <p:nvPr/>
        </p:nvSpPr>
        <p:spPr bwMode="auto">
          <a:xfrm>
            <a:off x="1877917" y="2948715"/>
            <a:ext cx="2688167" cy="783167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淘宝网chenying0907出品 110"/>
          <p:cNvSpPr>
            <a:spLocks noChangeArrowheads="1"/>
          </p:cNvSpPr>
          <p:nvPr/>
        </p:nvSpPr>
        <p:spPr bwMode="auto">
          <a:xfrm>
            <a:off x="2028200" y="3090531"/>
            <a:ext cx="527051" cy="49953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淘宝网chenying0907出品 111"/>
          <p:cNvSpPr>
            <a:spLocks noChangeArrowheads="1"/>
          </p:cNvSpPr>
          <p:nvPr/>
        </p:nvSpPr>
        <p:spPr bwMode="auto">
          <a:xfrm>
            <a:off x="2589116" y="3090531"/>
            <a:ext cx="535517" cy="49953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淘宝网chenying0907出品 112"/>
          <p:cNvSpPr>
            <a:spLocks noChangeArrowheads="1"/>
          </p:cNvSpPr>
          <p:nvPr/>
        </p:nvSpPr>
        <p:spPr bwMode="auto">
          <a:xfrm>
            <a:off x="3160616" y="3090531"/>
            <a:ext cx="524933" cy="49953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淘宝网chenying0907出品 113"/>
          <p:cNvSpPr>
            <a:spLocks noChangeArrowheads="1"/>
          </p:cNvSpPr>
          <p:nvPr/>
        </p:nvSpPr>
        <p:spPr bwMode="auto">
          <a:xfrm>
            <a:off x="3721533" y="3090531"/>
            <a:ext cx="533400" cy="499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淘宝网chenying0907出品 114"/>
          <p:cNvSpPr>
            <a:spLocks noEditPoints="1"/>
          </p:cNvSpPr>
          <p:nvPr/>
        </p:nvSpPr>
        <p:spPr bwMode="auto">
          <a:xfrm>
            <a:off x="1877917" y="3797730"/>
            <a:ext cx="2688167" cy="783167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0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1 h 88"/>
              <a:gd name="T20" fmla="*/ 15 w 302"/>
              <a:gd name="T21" fmla="*/ 81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0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9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2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1"/>
                  <a:pt x="273" y="81"/>
                </a:cubicBezTo>
                <a:cubicBezTo>
                  <a:pt x="15" y="81"/>
                  <a:pt x="15" y="81"/>
                  <a:pt x="15" y="81"/>
                </a:cubicBezTo>
                <a:cubicBezTo>
                  <a:pt x="10" y="81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9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8"/>
                  <a:pt x="302" y="50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淘宝网chenying0907出品 115"/>
          <p:cNvSpPr>
            <a:spLocks noChangeArrowheads="1"/>
          </p:cNvSpPr>
          <p:nvPr/>
        </p:nvSpPr>
        <p:spPr bwMode="auto">
          <a:xfrm>
            <a:off x="2028200" y="3941664"/>
            <a:ext cx="527051" cy="497417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淘宝网chenying0907出品 116"/>
          <p:cNvSpPr>
            <a:spLocks noChangeArrowheads="1"/>
          </p:cNvSpPr>
          <p:nvPr/>
        </p:nvSpPr>
        <p:spPr bwMode="auto">
          <a:xfrm>
            <a:off x="2589116" y="3941664"/>
            <a:ext cx="535517" cy="497417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淘宝网chenying0907出品 117"/>
          <p:cNvSpPr>
            <a:spLocks noChangeArrowheads="1"/>
          </p:cNvSpPr>
          <p:nvPr/>
        </p:nvSpPr>
        <p:spPr bwMode="auto">
          <a:xfrm>
            <a:off x="3160616" y="3941664"/>
            <a:ext cx="524933" cy="497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淘宝网chenying0907出品 118"/>
          <p:cNvSpPr>
            <a:spLocks noChangeArrowheads="1"/>
          </p:cNvSpPr>
          <p:nvPr/>
        </p:nvSpPr>
        <p:spPr bwMode="auto">
          <a:xfrm>
            <a:off x="3721533" y="3941664"/>
            <a:ext cx="533400" cy="4974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淘宝网chenying0907出品 119"/>
          <p:cNvSpPr>
            <a:spLocks noEditPoints="1"/>
          </p:cNvSpPr>
          <p:nvPr/>
        </p:nvSpPr>
        <p:spPr bwMode="auto">
          <a:xfrm>
            <a:off x="1877917" y="4661826"/>
            <a:ext cx="2688167" cy="783167"/>
          </a:xfrm>
          <a:custGeom>
            <a:avLst/>
            <a:gdLst>
              <a:gd name="T0" fmla="*/ 273 w 302"/>
              <a:gd name="T1" fmla="*/ 6 h 88"/>
              <a:gd name="T2" fmla="*/ 281 w 302"/>
              <a:gd name="T3" fmla="*/ 14 h 88"/>
              <a:gd name="T4" fmla="*/ 281 w 302"/>
              <a:gd name="T5" fmla="*/ 22 h 88"/>
              <a:gd name="T6" fmla="*/ 288 w 302"/>
              <a:gd name="T7" fmla="*/ 30 h 88"/>
              <a:gd name="T8" fmla="*/ 296 w 302"/>
              <a:gd name="T9" fmla="*/ 38 h 88"/>
              <a:gd name="T10" fmla="*/ 296 w 302"/>
              <a:gd name="T11" fmla="*/ 51 h 88"/>
              <a:gd name="T12" fmla="*/ 288 w 302"/>
              <a:gd name="T13" fmla="*/ 59 h 88"/>
              <a:gd name="T14" fmla="*/ 281 w 302"/>
              <a:gd name="T15" fmla="*/ 67 h 88"/>
              <a:gd name="T16" fmla="*/ 281 w 302"/>
              <a:gd name="T17" fmla="*/ 73 h 88"/>
              <a:gd name="T18" fmla="*/ 273 w 302"/>
              <a:gd name="T19" fmla="*/ 82 h 88"/>
              <a:gd name="T20" fmla="*/ 15 w 302"/>
              <a:gd name="T21" fmla="*/ 82 h 88"/>
              <a:gd name="T22" fmla="*/ 7 w 302"/>
              <a:gd name="T23" fmla="*/ 73 h 88"/>
              <a:gd name="T24" fmla="*/ 7 w 302"/>
              <a:gd name="T25" fmla="*/ 14 h 88"/>
              <a:gd name="T26" fmla="*/ 15 w 302"/>
              <a:gd name="T27" fmla="*/ 6 h 88"/>
              <a:gd name="T28" fmla="*/ 273 w 302"/>
              <a:gd name="T29" fmla="*/ 6 h 88"/>
              <a:gd name="T30" fmla="*/ 273 w 302"/>
              <a:gd name="T31" fmla="*/ 0 h 88"/>
              <a:gd name="T32" fmla="*/ 15 w 302"/>
              <a:gd name="T33" fmla="*/ 0 h 88"/>
              <a:gd name="T34" fmla="*/ 0 w 302"/>
              <a:gd name="T35" fmla="*/ 14 h 88"/>
              <a:gd name="T36" fmla="*/ 0 w 302"/>
              <a:gd name="T37" fmla="*/ 73 h 88"/>
              <a:gd name="T38" fmla="*/ 15 w 302"/>
              <a:gd name="T39" fmla="*/ 88 h 88"/>
              <a:gd name="T40" fmla="*/ 273 w 302"/>
              <a:gd name="T41" fmla="*/ 88 h 88"/>
              <a:gd name="T42" fmla="*/ 287 w 302"/>
              <a:gd name="T43" fmla="*/ 73 h 88"/>
              <a:gd name="T44" fmla="*/ 287 w 302"/>
              <a:gd name="T45" fmla="*/ 67 h 88"/>
              <a:gd name="T46" fmla="*/ 288 w 302"/>
              <a:gd name="T47" fmla="*/ 65 h 88"/>
              <a:gd name="T48" fmla="*/ 302 w 302"/>
              <a:gd name="T49" fmla="*/ 51 h 88"/>
              <a:gd name="T50" fmla="*/ 302 w 302"/>
              <a:gd name="T51" fmla="*/ 38 h 88"/>
              <a:gd name="T52" fmla="*/ 288 w 302"/>
              <a:gd name="T53" fmla="*/ 24 h 88"/>
              <a:gd name="T54" fmla="*/ 287 w 302"/>
              <a:gd name="T55" fmla="*/ 22 h 88"/>
              <a:gd name="T56" fmla="*/ 287 w 302"/>
              <a:gd name="T57" fmla="*/ 14 h 88"/>
              <a:gd name="T58" fmla="*/ 273 w 302"/>
              <a:gd name="T5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02" h="88">
                <a:moveTo>
                  <a:pt x="273" y="6"/>
                </a:moveTo>
                <a:cubicBezTo>
                  <a:pt x="277" y="6"/>
                  <a:pt x="281" y="10"/>
                  <a:pt x="281" y="14"/>
                </a:cubicBezTo>
                <a:cubicBezTo>
                  <a:pt x="281" y="22"/>
                  <a:pt x="281" y="22"/>
                  <a:pt x="281" y="22"/>
                </a:cubicBezTo>
                <a:cubicBezTo>
                  <a:pt x="281" y="26"/>
                  <a:pt x="284" y="30"/>
                  <a:pt x="288" y="30"/>
                </a:cubicBezTo>
                <a:cubicBezTo>
                  <a:pt x="292" y="30"/>
                  <a:pt x="296" y="34"/>
                  <a:pt x="296" y="38"/>
                </a:cubicBezTo>
                <a:cubicBezTo>
                  <a:pt x="296" y="51"/>
                  <a:pt x="296" y="51"/>
                  <a:pt x="296" y="51"/>
                </a:cubicBezTo>
                <a:cubicBezTo>
                  <a:pt x="296" y="55"/>
                  <a:pt x="292" y="59"/>
                  <a:pt x="288" y="59"/>
                </a:cubicBezTo>
                <a:cubicBezTo>
                  <a:pt x="284" y="59"/>
                  <a:pt x="281" y="63"/>
                  <a:pt x="281" y="67"/>
                </a:cubicBezTo>
                <a:cubicBezTo>
                  <a:pt x="281" y="73"/>
                  <a:pt x="281" y="73"/>
                  <a:pt x="281" y="73"/>
                </a:cubicBezTo>
                <a:cubicBezTo>
                  <a:pt x="281" y="78"/>
                  <a:pt x="277" y="82"/>
                  <a:pt x="273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0" y="82"/>
                  <a:pt x="7" y="78"/>
                  <a:pt x="7" y="73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10" y="6"/>
                  <a:pt x="15" y="6"/>
                </a:cubicBezTo>
                <a:cubicBezTo>
                  <a:pt x="273" y="6"/>
                  <a:pt x="273" y="6"/>
                  <a:pt x="273" y="6"/>
                </a:cubicBezTo>
                <a:moveTo>
                  <a:pt x="273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73" y="88"/>
                  <a:pt x="273" y="88"/>
                  <a:pt x="273" y="88"/>
                </a:cubicBezTo>
                <a:cubicBezTo>
                  <a:pt x="281" y="88"/>
                  <a:pt x="287" y="81"/>
                  <a:pt x="287" y="73"/>
                </a:cubicBezTo>
                <a:cubicBezTo>
                  <a:pt x="287" y="67"/>
                  <a:pt x="287" y="67"/>
                  <a:pt x="287" y="67"/>
                </a:cubicBezTo>
                <a:cubicBezTo>
                  <a:pt x="287" y="66"/>
                  <a:pt x="288" y="65"/>
                  <a:pt x="288" y="65"/>
                </a:cubicBezTo>
                <a:cubicBezTo>
                  <a:pt x="296" y="65"/>
                  <a:pt x="302" y="59"/>
                  <a:pt x="302" y="51"/>
                </a:cubicBezTo>
                <a:cubicBezTo>
                  <a:pt x="302" y="38"/>
                  <a:pt x="302" y="38"/>
                  <a:pt x="302" y="38"/>
                </a:cubicBezTo>
                <a:cubicBezTo>
                  <a:pt x="302" y="30"/>
                  <a:pt x="296" y="24"/>
                  <a:pt x="288" y="24"/>
                </a:cubicBezTo>
                <a:cubicBezTo>
                  <a:pt x="288" y="24"/>
                  <a:pt x="287" y="23"/>
                  <a:pt x="287" y="22"/>
                </a:cubicBezTo>
                <a:cubicBezTo>
                  <a:pt x="287" y="14"/>
                  <a:pt x="287" y="14"/>
                  <a:pt x="287" y="14"/>
                </a:cubicBezTo>
                <a:cubicBezTo>
                  <a:pt x="287" y="6"/>
                  <a:pt x="281" y="0"/>
                  <a:pt x="273" y="0"/>
                </a:cubicBezTo>
                <a:close/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淘宝网chenying0907出品 120"/>
          <p:cNvSpPr>
            <a:spLocks noChangeArrowheads="1"/>
          </p:cNvSpPr>
          <p:nvPr/>
        </p:nvSpPr>
        <p:spPr bwMode="auto">
          <a:xfrm>
            <a:off x="2028200" y="4803643"/>
            <a:ext cx="527051" cy="499533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淘宝网chenying0907出品 121"/>
          <p:cNvSpPr>
            <a:spLocks noChangeArrowheads="1"/>
          </p:cNvSpPr>
          <p:nvPr/>
        </p:nvSpPr>
        <p:spPr bwMode="auto">
          <a:xfrm>
            <a:off x="2589116" y="4803643"/>
            <a:ext cx="535517" cy="499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淘宝网chenying0907出品 122"/>
          <p:cNvSpPr>
            <a:spLocks noChangeArrowheads="1"/>
          </p:cNvSpPr>
          <p:nvPr/>
        </p:nvSpPr>
        <p:spPr bwMode="auto">
          <a:xfrm>
            <a:off x="3160616" y="4803643"/>
            <a:ext cx="524933" cy="499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淘宝网chenying0907出品 123"/>
          <p:cNvSpPr>
            <a:spLocks noChangeArrowheads="1"/>
          </p:cNvSpPr>
          <p:nvPr/>
        </p:nvSpPr>
        <p:spPr bwMode="auto">
          <a:xfrm>
            <a:off x="3721533" y="4803643"/>
            <a:ext cx="533400" cy="499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9200"/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695918" y="2499780"/>
            <a:ext cx="21684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淘宝网chenying0907出品 83"/>
          <p:cNvGrpSpPr/>
          <p:nvPr/>
        </p:nvGrpSpPr>
        <p:grpSpPr>
          <a:xfrm>
            <a:off x="7054238" y="2316252"/>
            <a:ext cx="405937" cy="367056"/>
            <a:chOff x="3842185" y="3147814"/>
            <a:chExt cx="1016001" cy="958850"/>
          </a:xfrm>
          <a:solidFill>
            <a:schemeClr val="accent1"/>
          </a:solidFill>
        </p:grpSpPr>
        <p:sp>
          <p:nvSpPr>
            <p:cNvPr id="61" name="淘宝网chenying0907出品 46"/>
            <p:cNvSpPr/>
            <p:nvPr/>
          </p:nvSpPr>
          <p:spPr bwMode="auto">
            <a:xfrm>
              <a:off x="3842185" y="3147814"/>
              <a:ext cx="600075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2" name="淘宝网chenying0907出品 47"/>
            <p:cNvSpPr/>
            <p:nvPr/>
          </p:nvSpPr>
          <p:spPr bwMode="auto">
            <a:xfrm>
              <a:off x="4370823" y="3395464"/>
              <a:ext cx="487363" cy="711200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3" name="淘宝网chenying0907出品 95"/>
          <p:cNvSpPr/>
          <p:nvPr/>
        </p:nvSpPr>
        <p:spPr>
          <a:xfrm>
            <a:off x="7632444" y="2233040"/>
            <a:ext cx="2894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4695918" y="3350989"/>
            <a:ext cx="21684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淘宝网chenying0907出品 97"/>
          <p:cNvGrpSpPr/>
          <p:nvPr/>
        </p:nvGrpSpPr>
        <p:grpSpPr>
          <a:xfrm>
            <a:off x="7054238" y="3167461"/>
            <a:ext cx="405937" cy="367056"/>
            <a:chOff x="3842185" y="3147814"/>
            <a:chExt cx="1016001" cy="958850"/>
          </a:xfrm>
          <a:solidFill>
            <a:schemeClr val="accent2"/>
          </a:solidFill>
        </p:grpSpPr>
        <p:sp>
          <p:nvSpPr>
            <p:cNvPr id="66" name="淘宝网chenying0907出品 46"/>
            <p:cNvSpPr/>
            <p:nvPr/>
          </p:nvSpPr>
          <p:spPr bwMode="auto">
            <a:xfrm>
              <a:off x="3842185" y="3147814"/>
              <a:ext cx="600075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7" name="淘宝网chenying0907出品 47"/>
            <p:cNvSpPr/>
            <p:nvPr/>
          </p:nvSpPr>
          <p:spPr bwMode="auto">
            <a:xfrm>
              <a:off x="4370823" y="3395464"/>
              <a:ext cx="487363" cy="711200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8" name="淘宝网chenying0907出品 100"/>
          <p:cNvSpPr/>
          <p:nvPr/>
        </p:nvSpPr>
        <p:spPr>
          <a:xfrm>
            <a:off x="7632445" y="3100051"/>
            <a:ext cx="26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695918" y="4202199"/>
            <a:ext cx="21684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淘宝网chenying0907出品 102"/>
          <p:cNvGrpSpPr/>
          <p:nvPr/>
        </p:nvGrpSpPr>
        <p:grpSpPr>
          <a:xfrm>
            <a:off x="7054238" y="4018671"/>
            <a:ext cx="405937" cy="367056"/>
            <a:chOff x="3842185" y="3147814"/>
            <a:chExt cx="1016001" cy="958850"/>
          </a:xfrm>
          <a:solidFill>
            <a:schemeClr val="accent3"/>
          </a:solidFill>
        </p:grpSpPr>
        <p:sp>
          <p:nvSpPr>
            <p:cNvPr id="71" name="淘宝网chenying0907出品 46"/>
            <p:cNvSpPr/>
            <p:nvPr/>
          </p:nvSpPr>
          <p:spPr bwMode="auto">
            <a:xfrm>
              <a:off x="3842185" y="3147814"/>
              <a:ext cx="600075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淘宝网chenying0907出品 47"/>
            <p:cNvSpPr/>
            <p:nvPr/>
          </p:nvSpPr>
          <p:spPr bwMode="auto">
            <a:xfrm>
              <a:off x="4370823" y="3395464"/>
              <a:ext cx="487363" cy="711200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3" name="淘宝网chenying0907出品 105"/>
          <p:cNvSpPr/>
          <p:nvPr/>
        </p:nvSpPr>
        <p:spPr>
          <a:xfrm>
            <a:off x="7632445" y="3967061"/>
            <a:ext cx="26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4695918" y="5053409"/>
            <a:ext cx="21684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淘宝网chenying0907出品 107"/>
          <p:cNvGrpSpPr/>
          <p:nvPr/>
        </p:nvGrpSpPr>
        <p:grpSpPr>
          <a:xfrm>
            <a:off x="7054238" y="4869881"/>
            <a:ext cx="405937" cy="367056"/>
            <a:chOff x="3842185" y="3147814"/>
            <a:chExt cx="1016001" cy="958850"/>
          </a:xfrm>
          <a:solidFill>
            <a:schemeClr val="accent4"/>
          </a:solidFill>
        </p:grpSpPr>
        <p:sp>
          <p:nvSpPr>
            <p:cNvPr id="76" name="淘宝网chenying0907出品 46"/>
            <p:cNvSpPr/>
            <p:nvPr/>
          </p:nvSpPr>
          <p:spPr bwMode="auto">
            <a:xfrm>
              <a:off x="3842185" y="3147814"/>
              <a:ext cx="600075" cy="958850"/>
            </a:xfrm>
            <a:custGeom>
              <a:avLst/>
              <a:gdLst>
                <a:gd name="T0" fmla="*/ 130 w 160"/>
                <a:gd name="T1" fmla="*/ 232 h 256"/>
                <a:gd name="T2" fmla="*/ 129 w 160"/>
                <a:gd name="T3" fmla="*/ 231 h 256"/>
                <a:gd name="T4" fmla="*/ 128 w 160"/>
                <a:gd name="T5" fmla="*/ 229 h 256"/>
                <a:gd name="T6" fmla="*/ 127 w 160"/>
                <a:gd name="T7" fmla="*/ 212 h 256"/>
                <a:gd name="T8" fmla="*/ 160 w 160"/>
                <a:gd name="T9" fmla="*/ 139 h 256"/>
                <a:gd name="T10" fmla="*/ 117 w 160"/>
                <a:gd name="T11" fmla="*/ 100 h 256"/>
                <a:gd name="T12" fmla="*/ 104 w 160"/>
                <a:gd name="T13" fmla="*/ 95 h 256"/>
                <a:gd name="T14" fmla="*/ 116 w 160"/>
                <a:gd name="T15" fmla="*/ 88 h 256"/>
                <a:gd name="T16" fmla="*/ 140 w 160"/>
                <a:gd name="T17" fmla="*/ 48 h 256"/>
                <a:gd name="T18" fmla="*/ 87 w 160"/>
                <a:gd name="T19" fmla="*/ 0 h 256"/>
                <a:gd name="T20" fmla="*/ 35 w 160"/>
                <a:gd name="T21" fmla="*/ 48 h 256"/>
                <a:gd name="T22" fmla="*/ 59 w 160"/>
                <a:gd name="T23" fmla="*/ 88 h 256"/>
                <a:gd name="T24" fmla="*/ 71 w 160"/>
                <a:gd name="T25" fmla="*/ 95 h 256"/>
                <a:gd name="T26" fmla="*/ 58 w 160"/>
                <a:gd name="T27" fmla="*/ 100 h 256"/>
                <a:gd name="T28" fmla="*/ 0 w 160"/>
                <a:gd name="T29" fmla="*/ 196 h 256"/>
                <a:gd name="T30" fmla="*/ 1 w 160"/>
                <a:gd name="T31" fmla="*/ 214 h 256"/>
                <a:gd name="T32" fmla="*/ 87 w 160"/>
                <a:gd name="T33" fmla="*/ 256 h 256"/>
                <a:gd name="T34" fmla="*/ 139 w 160"/>
                <a:gd name="T35" fmla="*/ 243 h 256"/>
                <a:gd name="T36" fmla="*/ 130 w 160"/>
                <a:gd name="T37" fmla="*/ 23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256">
                  <a:moveTo>
                    <a:pt x="130" y="232"/>
                  </a:moveTo>
                  <a:cubicBezTo>
                    <a:pt x="129" y="231"/>
                    <a:pt x="129" y="231"/>
                    <a:pt x="129" y="231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4"/>
                    <a:pt x="127" y="218"/>
                    <a:pt x="127" y="212"/>
                  </a:cubicBezTo>
                  <a:cubicBezTo>
                    <a:pt x="127" y="182"/>
                    <a:pt x="140" y="156"/>
                    <a:pt x="160" y="139"/>
                  </a:cubicBezTo>
                  <a:cubicBezTo>
                    <a:pt x="150" y="121"/>
                    <a:pt x="135" y="107"/>
                    <a:pt x="117" y="100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30" y="79"/>
                    <a:pt x="140" y="64"/>
                    <a:pt x="140" y="48"/>
                  </a:cubicBezTo>
                  <a:cubicBezTo>
                    <a:pt x="139" y="22"/>
                    <a:pt x="117" y="0"/>
                    <a:pt x="87" y="0"/>
                  </a:cubicBezTo>
                  <a:cubicBezTo>
                    <a:pt x="58" y="0"/>
                    <a:pt x="35" y="22"/>
                    <a:pt x="35" y="48"/>
                  </a:cubicBezTo>
                  <a:cubicBezTo>
                    <a:pt x="35" y="64"/>
                    <a:pt x="45" y="79"/>
                    <a:pt x="59" y="88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24" y="114"/>
                    <a:pt x="0" y="151"/>
                    <a:pt x="0" y="196"/>
                  </a:cubicBezTo>
                  <a:cubicBezTo>
                    <a:pt x="0" y="202"/>
                    <a:pt x="0" y="208"/>
                    <a:pt x="1" y="214"/>
                  </a:cubicBezTo>
                  <a:cubicBezTo>
                    <a:pt x="22" y="240"/>
                    <a:pt x="53" y="256"/>
                    <a:pt x="87" y="256"/>
                  </a:cubicBezTo>
                  <a:cubicBezTo>
                    <a:pt x="106" y="256"/>
                    <a:pt x="124" y="251"/>
                    <a:pt x="139" y="243"/>
                  </a:cubicBezTo>
                  <a:cubicBezTo>
                    <a:pt x="136" y="239"/>
                    <a:pt x="133" y="236"/>
                    <a:pt x="13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淘宝网chenying0907出品 47"/>
            <p:cNvSpPr/>
            <p:nvPr/>
          </p:nvSpPr>
          <p:spPr bwMode="auto">
            <a:xfrm>
              <a:off x="4370823" y="3395464"/>
              <a:ext cx="487363" cy="711200"/>
            </a:xfrm>
            <a:custGeom>
              <a:avLst/>
              <a:gdLst>
                <a:gd name="T0" fmla="*/ 86 w 130"/>
                <a:gd name="T1" fmla="*/ 75 h 190"/>
                <a:gd name="T2" fmla="*/ 73 w 130"/>
                <a:gd name="T3" fmla="*/ 70 h 190"/>
                <a:gd name="T4" fmla="*/ 85 w 130"/>
                <a:gd name="T5" fmla="*/ 63 h 190"/>
                <a:gd name="T6" fmla="*/ 102 w 130"/>
                <a:gd name="T7" fmla="*/ 34 h 190"/>
                <a:gd name="T8" fmla="*/ 65 w 130"/>
                <a:gd name="T9" fmla="*/ 0 h 190"/>
                <a:gd name="T10" fmla="*/ 27 w 130"/>
                <a:gd name="T11" fmla="*/ 34 h 190"/>
                <a:gd name="T12" fmla="*/ 44 w 130"/>
                <a:gd name="T13" fmla="*/ 63 h 190"/>
                <a:gd name="T14" fmla="*/ 56 w 130"/>
                <a:gd name="T15" fmla="*/ 70 h 190"/>
                <a:gd name="T16" fmla="*/ 43 w 130"/>
                <a:gd name="T17" fmla="*/ 75 h 190"/>
                <a:gd name="T18" fmla="*/ 38 w 130"/>
                <a:gd name="T19" fmla="*/ 78 h 190"/>
                <a:gd name="T20" fmla="*/ 32 w 130"/>
                <a:gd name="T21" fmla="*/ 82 h 190"/>
                <a:gd name="T22" fmla="*/ 26 w 130"/>
                <a:gd name="T23" fmla="*/ 86 h 190"/>
                <a:gd name="T24" fmla="*/ 0 w 130"/>
                <a:gd name="T25" fmla="*/ 146 h 190"/>
                <a:gd name="T26" fmla="*/ 1 w 130"/>
                <a:gd name="T27" fmla="*/ 159 h 190"/>
                <a:gd name="T28" fmla="*/ 11 w 130"/>
                <a:gd name="T29" fmla="*/ 169 h 190"/>
                <a:gd name="T30" fmla="*/ 16 w 130"/>
                <a:gd name="T31" fmla="*/ 174 h 190"/>
                <a:gd name="T32" fmla="*/ 22 w 130"/>
                <a:gd name="T33" fmla="*/ 178 h 190"/>
                <a:gd name="T34" fmla="*/ 65 w 130"/>
                <a:gd name="T35" fmla="*/ 190 h 190"/>
                <a:gd name="T36" fmla="*/ 129 w 130"/>
                <a:gd name="T37" fmla="*/ 159 h 190"/>
                <a:gd name="T38" fmla="*/ 130 w 130"/>
                <a:gd name="T39" fmla="*/ 146 h 190"/>
                <a:gd name="T40" fmla="*/ 86 w 130"/>
                <a:gd name="T41" fmla="*/ 7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90">
                  <a:moveTo>
                    <a:pt x="86" y="75"/>
                  </a:moveTo>
                  <a:cubicBezTo>
                    <a:pt x="73" y="70"/>
                    <a:pt x="73" y="70"/>
                    <a:pt x="73" y="7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96" y="57"/>
                    <a:pt x="102" y="46"/>
                    <a:pt x="102" y="34"/>
                  </a:cubicBezTo>
                  <a:cubicBezTo>
                    <a:pt x="102" y="16"/>
                    <a:pt x="86" y="0"/>
                    <a:pt x="65" y="0"/>
                  </a:cubicBezTo>
                  <a:cubicBezTo>
                    <a:pt x="44" y="0"/>
                    <a:pt x="27" y="16"/>
                    <a:pt x="27" y="34"/>
                  </a:cubicBezTo>
                  <a:cubicBezTo>
                    <a:pt x="27" y="46"/>
                    <a:pt x="34" y="57"/>
                    <a:pt x="44" y="63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1" y="76"/>
                    <a:pt x="39" y="77"/>
                    <a:pt x="38" y="78"/>
                  </a:cubicBezTo>
                  <a:cubicBezTo>
                    <a:pt x="36" y="79"/>
                    <a:pt x="34" y="80"/>
                    <a:pt x="32" y="82"/>
                  </a:cubicBezTo>
                  <a:cubicBezTo>
                    <a:pt x="30" y="83"/>
                    <a:pt x="28" y="85"/>
                    <a:pt x="26" y="86"/>
                  </a:cubicBezTo>
                  <a:cubicBezTo>
                    <a:pt x="10" y="100"/>
                    <a:pt x="0" y="122"/>
                    <a:pt x="0" y="146"/>
                  </a:cubicBezTo>
                  <a:cubicBezTo>
                    <a:pt x="0" y="150"/>
                    <a:pt x="0" y="155"/>
                    <a:pt x="1" y="159"/>
                  </a:cubicBezTo>
                  <a:cubicBezTo>
                    <a:pt x="4" y="163"/>
                    <a:pt x="7" y="166"/>
                    <a:pt x="11" y="169"/>
                  </a:cubicBezTo>
                  <a:cubicBezTo>
                    <a:pt x="12" y="171"/>
                    <a:pt x="14" y="172"/>
                    <a:pt x="16" y="174"/>
                  </a:cubicBezTo>
                  <a:cubicBezTo>
                    <a:pt x="18" y="175"/>
                    <a:pt x="20" y="176"/>
                    <a:pt x="22" y="178"/>
                  </a:cubicBezTo>
                  <a:cubicBezTo>
                    <a:pt x="35" y="186"/>
                    <a:pt x="49" y="190"/>
                    <a:pt x="65" y="190"/>
                  </a:cubicBezTo>
                  <a:cubicBezTo>
                    <a:pt x="90" y="190"/>
                    <a:pt x="113" y="178"/>
                    <a:pt x="129" y="159"/>
                  </a:cubicBezTo>
                  <a:cubicBezTo>
                    <a:pt x="129" y="155"/>
                    <a:pt x="130" y="150"/>
                    <a:pt x="130" y="146"/>
                  </a:cubicBezTo>
                  <a:cubicBezTo>
                    <a:pt x="130" y="113"/>
                    <a:pt x="111" y="86"/>
                    <a:pt x="8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200"/>
              <a:endParaRPr lang="zh-CN" altLang="en-US"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8" name="淘宝网chenying0907出品 110"/>
          <p:cNvSpPr/>
          <p:nvPr/>
        </p:nvSpPr>
        <p:spPr>
          <a:xfrm>
            <a:off x="7632445" y="4834071"/>
            <a:ext cx="26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淘宝网chenying0907出品 111"/>
          <p:cNvSpPr/>
          <p:nvPr/>
        </p:nvSpPr>
        <p:spPr>
          <a:xfrm>
            <a:off x="5118522" y="2164659"/>
            <a:ext cx="17155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ts val="1600"/>
              </a:lnSpc>
            </a:pPr>
            <a:r>
              <a:rPr lang="en-US" altLang="zh-CN" sz="3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100%</a:t>
            </a:r>
          </a:p>
        </p:txBody>
      </p:sp>
      <p:sp>
        <p:nvSpPr>
          <p:cNvPr id="80" name="淘宝网chenying0907出品 112"/>
          <p:cNvSpPr/>
          <p:nvPr/>
        </p:nvSpPr>
        <p:spPr>
          <a:xfrm>
            <a:off x="5118522" y="3021562"/>
            <a:ext cx="17155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ts val="1600"/>
              </a:lnSpc>
            </a:pPr>
            <a:r>
              <a:rPr lang="en-US" altLang="zh-CN" sz="3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75%</a:t>
            </a:r>
          </a:p>
        </p:txBody>
      </p:sp>
      <p:sp>
        <p:nvSpPr>
          <p:cNvPr id="81" name="淘宝网chenying0907出品 113"/>
          <p:cNvSpPr/>
          <p:nvPr/>
        </p:nvSpPr>
        <p:spPr>
          <a:xfrm>
            <a:off x="5118522" y="3885658"/>
            <a:ext cx="17155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ts val="1600"/>
              </a:lnSpc>
            </a:pPr>
            <a:r>
              <a:rPr lang="en-US" altLang="zh-CN" sz="3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</a:p>
        </p:txBody>
      </p:sp>
      <p:sp>
        <p:nvSpPr>
          <p:cNvPr id="82" name="淘宝网chenying0907出品 114"/>
          <p:cNvSpPr/>
          <p:nvPr/>
        </p:nvSpPr>
        <p:spPr>
          <a:xfrm>
            <a:off x="5118522" y="4749754"/>
            <a:ext cx="17155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ts val="1600"/>
              </a:lnSpc>
            </a:pPr>
            <a:r>
              <a:rPr lang="en-US" altLang="zh-CN" sz="3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/>
      <p:bldP spid="68" grpId="0"/>
      <p:bldP spid="73" grpId="0"/>
      <p:bldP spid="78" grpId="0"/>
      <p:bldP spid="79" grpId="0"/>
      <p:bldP spid="80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2849178"/>
          </a:xfrm>
          <a:prstGeom prst="rect">
            <a:avLst/>
          </a:prstGeom>
          <a:blipFill>
            <a:blip r:embed="rId3"/>
            <a:stretch>
              <a:fillRect t="-14753" b="-207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6668" y="3971636"/>
            <a:ext cx="824428" cy="824428"/>
            <a:chOff x="1393260" y="3788228"/>
            <a:chExt cx="1007836" cy="1007836"/>
          </a:xfrm>
        </p:grpSpPr>
        <p:grpSp>
          <p:nvGrpSpPr>
            <p:cNvPr id="9" name="组合 8"/>
            <p:cNvGrpSpPr/>
            <p:nvPr/>
          </p:nvGrpSpPr>
          <p:grpSpPr>
            <a:xfrm>
              <a:off x="1393260" y="3788228"/>
              <a:ext cx="1007836" cy="1007836"/>
              <a:chOff x="4717143" y="3773714"/>
              <a:chExt cx="1007836" cy="100783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FFD2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447234" y="3872894"/>
              <a:ext cx="899886" cy="8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</a:t>
              </a:r>
              <a:endParaRPr lang="zh-CN" altLang="en-US" sz="4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75882" y="3971636"/>
            <a:ext cx="824428" cy="824428"/>
            <a:chOff x="4192474" y="3788228"/>
            <a:chExt cx="1007836" cy="1007836"/>
          </a:xfrm>
        </p:grpSpPr>
        <p:grpSp>
          <p:nvGrpSpPr>
            <p:cNvPr id="10" name="组合 9"/>
            <p:cNvGrpSpPr/>
            <p:nvPr/>
          </p:nvGrpSpPr>
          <p:grpSpPr>
            <a:xfrm rot="5400000">
              <a:off x="4192474" y="3788228"/>
              <a:ext cx="1007836" cy="1007836"/>
              <a:chOff x="4717143" y="3773714"/>
              <a:chExt cx="1007836" cy="1007836"/>
            </a:xfrm>
          </p:grpSpPr>
          <p:sp>
            <p:nvSpPr>
              <p:cNvPr id="11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4219461" y="3928472"/>
              <a:ext cx="899886" cy="79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W</a:t>
              </a:r>
              <a:endParaRPr lang="zh-CN" altLang="en-US" sz="3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75098" y="3971636"/>
            <a:ext cx="824428" cy="824428"/>
            <a:chOff x="6991690" y="3788228"/>
            <a:chExt cx="1007836" cy="1007836"/>
          </a:xfrm>
        </p:grpSpPr>
        <p:grpSp>
          <p:nvGrpSpPr>
            <p:cNvPr id="13" name="组合 12"/>
            <p:cNvGrpSpPr/>
            <p:nvPr/>
          </p:nvGrpSpPr>
          <p:grpSpPr>
            <a:xfrm rot="10800000">
              <a:off x="6991690" y="3788228"/>
              <a:ext cx="1007836" cy="1007836"/>
              <a:chOff x="4717143" y="3773714"/>
              <a:chExt cx="1007836" cy="1007836"/>
            </a:xfrm>
          </p:grpSpPr>
          <p:sp>
            <p:nvSpPr>
              <p:cNvPr id="14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FFD2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7045663" y="3890847"/>
              <a:ext cx="899886" cy="8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</a:t>
              </a:r>
              <a:endParaRPr lang="zh-CN" altLang="en-US" sz="4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74313" y="3971636"/>
            <a:ext cx="824428" cy="824428"/>
            <a:chOff x="9790905" y="3788228"/>
            <a:chExt cx="1007836" cy="1007836"/>
          </a:xfrm>
        </p:grpSpPr>
        <p:grpSp>
          <p:nvGrpSpPr>
            <p:cNvPr id="16" name="组合 15"/>
            <p:cNvGrpSpPr/>
            <p:nvPr/>
          </p:nvGrpSpPr>
          <p:grpSpPr>
            <a:xfrm rot="16200000">
              <a:off x="9790905" y="3788228"/>
              <a:ext cx="1007836" cy="1007836"/>
              <a:chOff x="4717143" y="3773714"/>
              <a:chExt cx="1007836" cy="1007836"/>
            </a:xfrm>
          </p:grpSpPr>
          <p:sp>
            <p:nvSpPr>
              <p:cNvPr id="17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-1" fmla="*/ 503918 w 1007836"/>
                  <a:gd name="connsiteY0-2" fmla="*/ 1007836 h 1099276"/>
                  <a:gd name="connsiteX1-3" fmla="*/ 0 w 1007836"/>
                  <a:gd name="connsiteY1-4" fmla="*/ 503918 h 1099276"/>
                  <a:gd name="connsiteX2-5" fmla="*/ 503918 w 1007836"/>
                  <a:gd name="connsiteY2-6" fmla="*/ 0 h 1099276"/>
                  <a:gd name="connsiteX3-7" fmla="*/ 1007836 w 1007836"/>
                  <a:gd name="connsiteY3-8" fmla="*/ 503918 h 1099276"/>
                  <a:gd name="connsiteX4-9" fmla="*/ 595358 w 1007836"/>
                  <a:gd name="connsiteY4-10" fmla="*/ 1099276 h 1099276"/>
                  <a:gd name="connsiteX0-11" fmla="*/ 503918 w 1007836"/>
                  <a:gd name="connsiteY0-12" fmla="*/ 1007836 h 1007836"/>
                  <a:gd name="connsiteX1-13" fmla="*/ 0 w 1007836"/>
                  <a:gd name="connsiteY1-14" fmla="*/ 503918 h 1007836"/>
                  <a:gd name="connsiteX2-15" fmla="*/ 503918 w 1007836"/>
                  <a:gd name="connsiteY2-16" fmla="*/ 0 h 1007836"/>
                  <a:gd name="connsiteX3-17" fmla="*/ 1007836 w 1007836"/>
                  <a:gd name="connsiteY3-18" fmla="*/ 503918 h 1007836"/>
                  <a:gd name="connsiteX0-19" fmla="*/ 0 w 1007836"/>
                  <a:gd name="connsiteY0-20" fmla="*/ 503918 h 503918"/>
                  <a:gd name="connsiteX1-21" fmla="*/ 503918 w 1007836"/>
                  <a:gd name="connsiteY1-22" fmla="*/ 0 h 503918"/>
                  <a:gd name="connsiteX2-23" fmla="*/ 1007836 w 1007836"/>
                  <a:gd name="connsiteY2-24" fmla="*/ 503918 h 503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9844879" y="3872894"/>
              <a:ext cx="899886" cy="8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</a:t>
              </a:r>
              <a:endParaRPr lang="zh-CN" altLang="en-US" sz="40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Subtitle 2"/>
          <p:cNvSpPr txBox="1"/>
          <p:nvPr/>
        </p:nvSpPr>
        <p:spPr bwMode="auto">
          <a:xfrm>
            <a:off x="522012" y="4934206"/>
            <a:ext cx="2750331" cy="10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微软雅黑" panose="020B0503020204020204" pitchFamily="34" charset="-122"/>
              </a:rPr>
              <a:t>输入标题文本</a:t>
            </a:r>
            <a:endParaRPr lang="en-US" altLang="zh-CN" sz="16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1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1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1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Subtitle 2"/>
          <p:cNvSpPr txBox="1"/>
          <p:nvPr/>
        </p:nvSpPr>
        <p:spPr bwMode="auto">
          <a:xfrm>
            <a:off x="3345668" y="4934206"/>
            <a:ext cx="2750331" cy="13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微软雅黑" panose="020B0503020204020204" pitchFamily="34" charset="-122"/>
              </a:rPr>
              <a:t>输入标题文本</a:t>
            </a:r>
            <a:endParaRPr lang="en-US" altLang="zh-CN" sz="16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Subtitle 2"/>
          <p:cNvSpPr txBox="1"/>
          <p:nvPr/>
        </p:nvSpPr>
        <p:spPr bwMode="auto">
          <a:xfrm>
            <a:off x="6095999" y="4933263"/>
            <a:ext cx="2750331" cy="13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微软雅黑" panose="020B0503020204020204" pitchFamily="34" charset="-122"/>
              </a:rPr>
              <a:t>输入标题文本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Subtitle 2"/>
          <p:cNvSpPr txBox="1"/>
          <p:nvPr/>
        </p:nvSpPr>
        <p:spPr bwMode="auto">
          <a:xfrm>
            <a:off x="8919655" y="4933263"/>
            <a:ext cx="2750331" cy="13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75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87755" indent="-285750" defTabSz="108775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2174875" indent="-228600" defTabSz="108775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262630" indent="-228600" defTabSz="108775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4349750" indent="-228600" defTabSz="108775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8069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52641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7213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6178550" indent="-228600" defTabSz="108775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  <a:sym typeface="微软雅黑" panose="020B0503020204020204" pitchFamily="34" charset="-122"/>
              </a:rPr>
              <a:t>输入标题文本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1122">
            <a:off x="5916498" y="996797"/>
            <a:ext cx="5400719" cy="5890133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 rot="11881122">
            <a:off x="6805493" y="1486301"/>
            <a:ext cx="4257471" cy="4284248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19539960">
            <a:off x="7558997" y="600843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069003">
            <a:off x="1946166" y="36023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633107">
            <a:off x="4638988" y="5560003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6110978">
            <a:off x="238631" y="1657039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579577" y="2782239"/>
            <a:ext cx="2127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66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0 4</a:t>
            </a:r>
            <a:endParaRPr lang="zh-CN" altLang="en-US" sz="6600" b="1" cap="all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1756038" y="2759243"/>
            <a:ext cx="4201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866775" fontAlgn="base">
              <a:spcAft>
                <a:spcPct val="0"/>
              </a:spcAft>
              <a:buNone/>
            </a:pPr>
            <a:r>
              <a:rPr lang="zh-CN" altLang="en-US" b="1" cap="all" dirty="0">
                <a:solidFill>
                  <a:srgbClr val="3F3F3F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</a:t>
            </a:r>
            <a:r>
              <a:rPr lang="zh-CN" altLang="en-US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  <a:endParaRPr lang="en-US" altLang="zh-CN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50276" y="3515245"/>
            <a:ext cx="420143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words here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3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2"/>
          <p:cNvSpPr/>
          <p:nvPr/>
        </p:nvSpPr>
        <p:spPr bwMode="auto">
          <a:xfrm>
            <a:off x="1019437" y="3474325"/>
            <a:ext cx="2556284" cy="509393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Box 7"/>
          <p:cNvSpPr txBox="1"/>
          <p:nvPr/>
        </p:nvSpPr>
        <p:spPr bwMode="auto">
          <a:xfrm>
            <a:off x="2089188" y="2902654"/>
            <a:ext cx="41678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1219200"/>
            <a:r>
              <a:rPr lang="en-US" altLang="ko-KR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20%</a:t>
            </a:r>
          </a:p>
        </p:txBody>
      </p:sp>
      <p:sp>
        <p:nvSpPr>
          <p:cNvPr id="55" name="Freeform: Shape 3"/>
          <p:cNvSpPr/>
          <p:nvPr/>
        </p:nvSpPr>
        <p:spPr bwMode="auto">
          <a:xfrm>
            <a:off x="2898714" y="2455531"/>
            <a:ext cx="2556284" cy="1528189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TextBox 8"/>
          <p:cNvSpPr txBox="1"/>
          <p:nvPr/>
        </p:nvSpPr>
        <p:spPr bwMode="auto">
          <a:xfrm>
            <a:off x="3962054" y="1933557"/>
            <a:ext cx="42960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1219200"/>
            <a:r>
              <a:rPr lang="en-US" altLang="ko-KR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60%</a:t>
            </a:r>
          </a:p>
        </p:txBody>
      </p:sp>
      <p:sp>
        <p:nvSpPr>
          <p:cNvPr id="57" name="Freeform: Shape 4"/>
          <p:cNvSpPr/>
          <p:nvPr/>
        </p:nvSpPr>
        <p:spPr bwMode="auto">
          <a:xfrm>
            <a:off x="4777991" y="2706828"/>
            <a:ext cx="2556284" cy="1276891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TextBox 9"/>
          <p:cNvSpPr txBox="1"/>
          <p:nvPr/>
        </p:nvSpPr>
        <p:spPr bwMode="auto">
          <a:xfrm>
            <a:off x="5842130" y="2207925"/>
            <a:ext cx="42800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1219200"/>
            <a:r>
              <a:rPr lang="en-US" altLang="ko-KR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50%</a:t>
            </a:r>
          </a:p>
        </p:txBody>
      </p:sp>
      <p:sp>
        <p:nvSpPr>
          <p:cNvPr id="59" name="Freeform: Shape 5"/>
          <p:cNvSpPr/>
          <p:nvPr/>
        </p:nvSpPr>
        <p:spPr bwMode="auto">
          <a:xfrm>
            <a:off x="6657267" y="1712137"/>
            <a:ext cx="2556284" cy="2271583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TextBox 10"/>
          <p:cNvSpPr txBox="1"/>
          <p:nvPr/>
        </p:nvSpPr>
        <p:spPr bwMode="auto">
          <a:xfrm>
            <a:off x="7720606" y="1230065"/>
            <a:ext cx="42960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1219200"/>
            <a:r>
              <a:rPr lang="en-US" altLang="ko-KR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90%</a:t>
            </a:r>
          </a:p>
        </p:txBody>
      </p:sp>
      <p:sp>
        <p:nvSpPr>
          <p:cNvPr id="61" name="Freeform: Shape 6"/>
          <p:cNvSpPr/>
          <p:nvPr/>
        </p:nvSpPr>
        <p:spPr bwMode="auto">
          <a:xfrm>
            <a:off x="8536545" y="2203696"/>
            <a:ext cx="2556284" cy="1780025"/>
          </a:xfrm>
          <a:custGeom>
            <a:avLst/>
            <a:gdLst>
              <a:gd name="T0" fmla="*/ 5715 w 5760"/>
              <a:gd name="T1" fmla="*/ 3576 h 3576"/>
              <a:gd name="T2" fmla="*/ 5551 w 5760"/>
              <a:gd name="T3" fmla="*/ 3566 h 3576"/>
              <a:gd name="T4" fmla="*/ 5360 w 5760"/>
              <a:gd name="T5" fmla="*/ 3536 h 3576"/>
              <a:gd name="T6" fmla="*/ 5138 w 5760"/>
              <a:gd name="T7" fmla="*/ 3476 h 3576"/>
              <a:gd name="T8" fmla="*/ 4992 w 5760"/>
              <a:gd name="T9" fmla="*/ 3417 h 3576"/>
              <a:gd name="T10" fmla="*/ 4875 w 5760"/>
              <a:gd name="T11" fmla="*/ 3357 h 3576"/>
              <a:gd name="T12" fmla="*/ 4762 w 5760"/>
              <a:gd name="T13" fmla="*/ 3282 h 3576"/>
              <a:gd name="T14" fmla="*/ 4653 w 5760"/>
              <a:gd name="T15" fmla="*/ 3192 h 3576"/>
              <a:gd name="T16" fmla="*/ 4553 w 5760"/>
              <a:gd name="T17" fmla="*/ 3087 h 3576"/>
              <a:gd name="T18" fmla="*/ 4463 w 5760"/>
              <a:gd name="T19" fmla="*/ 2962 h 3576"/>
              <a:gd name="T20" fmla="*/ 4387 w 5760"/>
              <a:gd name="T21" fmla="*/ 2820 h 3576"/>
              <a:gd name="T22" fmla="*/ 4338 w 5760"/>
              <a:gd name="T23" fmla="*/ 2699 h 3576"/>
              <a:gd name="T24" fmla="*/ 4249 w 5760"/>
              <a:gd name="T25" fmla="*/ 2419 h 3576"/>
              <a:gd name="T26" fmla="*/ 4139 w 5760"/>
              <a:gd name="T27" fmla="*/ 1990 h 3576"/>
              <a:gd name="T28" fmla="*/ 3995 w 5760"/>
              <a:gd name="T29" fmla="*/ 1414 h 3576"/>
              <a:gd name="T30" fmla="*/ 3892 w 5760"/>
              <a:gd name="T31" fmla="*/ 1074 h 3576"/>
              <a:gd name="T32" fmla="*/ 3814 w 5760"/>
              <a:gd name="T33" fmla="*/ 859 h 3576"/>
              <a:gd name="T34" fmla="*/ 3725 w 5760"/>
              <a:gd name="T35" fmla="*/ 658 h 3576"/>
              <a:gd name="T36" fmla="*/ 3625 w 5760"/>
              <a:gd name="T37" fmla="*/ 475 h 3576"/>
              <a:gd name="T38" fmla="*/ 3510 w 5760"/>
              <a:gd name="T39" fmla="*/ 317 h 3576"/>
              <a:gd name="T40" fmla="*/ 3381 w 5760"/>
              <a:gd name="T41" fmla="*/ 185 h 3576"/>
              <a:gd name="T42" fmla="*/ 3234 w 5760"/>
              <a:gd name="T43" fmla="*/ 85 h 3576"/>
              <a:gd name="T44" fmla="*/ 3153 w 5760"/>
              <a:gd name="T45" fmla="*/ 49 h 3576"/>
              <a:gd name="T46" fmla="*/ 3067 w 5760"/>
              <a:gd name="T47" fmla="*/ 23 h 3576"/>
              <a:gd name="T48" fmla="*/ 2977 w 5760"/>
              <a:gd name="T49" fmla="*/ 6 h 3576"/>
              <a:gd name="T50" fmla="*/ 2881 w 5760"/>
              <a:gd name="T51" fmla="*/ 0 h 3576"/>
              <a:gd name="T52" fmla="*/ 2807 w 5760"/>
              <a:gd name="T53" fmla="*/ 3 h 3576"/>
              <a:gd name="T54" fmla="*/ 2715 w 5760"/>
              <a:gd name="T55" fmla="*/ 17 h 3576"/>
              <a:gd name="T56" fmla="*/ 2628 w 5760"/>
              <a:gd name="T57" fmla="*/ 41 h 3576"/>
              <a:gd name="T58" fmla="*/ 2546 w 5760"/>
              <a:gd name="T59" fmla="*/ 76 h 3576"/>
              <a:gd name="T60" fmla="*/ 2414 w 5760"/>
              <a:gd name="T61" fmla="*/ 157 h 3576"/>
              <a:gd name="T62" fmla="*/ 2280 w 5760"/>
              <a:gd name="T63" fmla="*/ 281 h 3576"/>
              <a:gd name="T64" fmla="*/ 2162 w 5760"/>
              <a:gd name="T65" fmla="*/ 433 h 3576"/>
              <a:gd name="T66" fmla="*/ 2059 w 5760"/>
              <a:gd name="T67" fmla="*/ 610 h 3576"/>
              <a:gd name="T68" fmla="*/ 1968 w 5760"/>
              <a:gd name="T69" fmla="*/ 807 h 3576"/>
              <a:gd name="T70" fmla="*/ 1888 w 5760"/>
              <a:gd name="T71" fmla="*/ 1019 h 3576"/>
              <a:gd name="T72" fmla="*/ 1799 w 5760"/>
              <a:gd name="T73" fmla="*/ 1300 h 3576"/>
              <a:gd name="T74" fmla="*/ 1677 w 5760"/>
              <a:gd name="T75" fmla="*/ 1762 h 3576"/>
              <a:gd name="T76" fmla="*/ 1539 w 5760"/>
              <a:gd name="T77" fmla="*/ 2316 h 3576"/>
              <a:gd name="T78" fmla="*/ 1438 w 5760"/>
              <a:gd name="T79" fmla="*/ 2656 h 3576"/>
              <a:gd name="T80" fmla="*/ 1391 w 5760"/>
              <a:gd name="T81" fmla="*/ 2781 h 3576"/>
              <a:gd name="T82" fmla="*/ 1318 w 5760"/>
              <a:gd name="T83" fmla="*/ 2929 h 3576"/>
              <a:gd name="T84" fmla="*/ 1231 w 5760"/>
              <a:gd name="T85" fmla="*/ 3057 h 3576"/>
              <a:gd name="T86" fmla="*/ 1133 w 5760"/>
              <a:gd name="T87" fmla="*/ 3168 h 3576"/>
              <a:gd name="T88" fmla="*/ 1026 w 5760"/>
              <a:gd name="T89" fmla="*/ 3261 h 3576"/>
              <a:gd name="T90" fmla="*/ 914 w 5760"/>
              <a:gd name="T91" fmla="*/ 3339 h 3576"/>
              <a:gd name="T92" fmla="*/ 798 w 5760"/>
              <a:gd name="T93" fmla="*/ 3403 h 3576"/>
              <a:gd name="T94" fmla="*/ 681 w 5760"/>
              <a:gd name="T95" fmla="*/ 3454 h 3576"/>
              <a:gd name="T96" fmla="*/ 454 w 5760"/>
              <a:gd name="T97" fmla="*/ 3524 h 3576"/>
              <a:gd name="T98" fmla="*/ 253 w 5760"/>
              <a:gd name="T99" fmla="*/ 3561 h 3576"/>
              <a:gd name="T100" fmla="*/ 98 w 5760"/>
              <a:gd name="T101" fmla="*/ 3574 h 3576"/>
              <a:gd name="T102" fmla="*/ 5760 w 5760"/>
              <a:gd name="T103" fmla="*/ 357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3576">
                <a:moveTo>
                  <a:pt x="5760" y="3575"/>
                </a:moveTo>
                <a:lnTo>
                  <a:pt x="5760" y="3575"/>
                </a:lnTo>
                <a:lnTo>
                  <a:pt x="5748" y="3575"/>
                </a:lnTo>
                <a:lnTo>
                  <a:pt x="5715" y="3576"/>
                </a:lnTo>
                <a:lnTo>
                  <a:pt x="5662" y="3574"/>
                </a:lnTo>
                <a:lnTo>
                  <a:pt x="5628" y="3573"/>
                </a:lnTo>
                <a:lnTo>
                  <a:pt x="5591" y="3570"/>
                </a:lnTo>
                <a:lnTo>
                  <a:pt x="5551" y="3566"/>
                </a:lnTo>
                <a:lnTo>
                  <a:pt x="5507" y="3561"/>
                </a:lnTo>
                <a:lnTo>
                  <a:pt x="5461" y="3554"/>
                </a:lnTo>
                <a:lnTo>
                  <a:pt x="5412" y="3546"/>
                </a:lnTo>
                <a:lnTo>
                  <a:pt x="5360" y="3536"/>
                </a:lnTo>
                <a:lnTo>
                  <a:pt x="5306" y="3524"/>
                </a:lnTo>
                <a:lnTo>
                  <a:pt x="5251" y="3511"/>
                </a:lnTo>
                <a:lnTo>
                  <a:pt x="5195" y="3494"/>
                </a:lnTo>
                <a:lnTo>
                  <a:pt x="5138" y="3476"/>
                </a:lnTo>
                <a:lnTo>
                  <a:pt x="5079" y="3454"/>
                </a:lnTo>
                <a:lnTo>
                  <a:pt x="5050" y="3443"/>
                </a:lnTo>
                <a:lnTo>
                  <a:pt x="5021" y="3430"/>
                </a:lnTo>
                <a:lnTo>
                  <a:pt x="4992" y="3417"/>
                </a:lnTo>
                <a:lnTo>
                  <a:pt x="4963" y="3403"/>
                </a:lnTo>
                <a:lnTo>
                  <a:pt x="4933" y="3388"/>
                </a:lnTo>
                <a:lnTo>
                  <a:pt x="4904" y="3373"/>
                </a:lnTo>
                <a:lnTo>
                  <a:pt x="4875" y="3357"/>
                </a:lnTo>
                <a:lnTo>
                  <a:pt x="4846" y="3339"/>
                </a:lnTo>
                <a:lnTo>
                  <a:pt x="4818" y="3321"/>
                </a:lnTo>
                <a:lnTo>
                  <a:pt x="4790" y="3302"/>
                </a:lnTo>
                <a:lnTo>
                  <a:pt x="4762" y="3282"/>
                </a:lnTo>
                <a:lnTo>
                  <a:pt x="4734" y="3261"/>
                </a:lnTo>
                <a:lnTo>
                  <a:pt x="4707" y="3239"/>
                </a:lnTo>
                <a:lnTo>
                  <a:pt x="4680" y="3216"/>
                </a:lnTo>
                <a:lnTo>
                  <a:pt x="4653" y="3192"/>
                </a:lnTo>
                <a:lnTo>
                  <a:pt x="4627" y="3168"/>
                </a:lnTo>
                <a:lnTo>
                  <a:pt x="4602" y="3142"/>
                </a:lnTo>
                <a:lnTo>
                  <a:pt x="4577" y="3115"/>
                </a:lnTo>
                <a:lnTo>
                  <a:pt x="4553" y="3087"/>
                </a:lnTo>
                <a:lnTo>
                  <a:pt x="4529" y="3057"/>
                </a:lnTo>
                <a:lnTo>
                  <a:pt x="4507" y="3027"/>
                </a:lnTo>
                <a:lnTo>
                  <a:pt x="4484" y="2996"/>
                </a:lnTo>
                <a:lnTo>
                  <a:pt x="4463" y="2962"/>
                </a:lnTo>
                <a:lnTo>
                  <a:pt x="4443" y="2929"/>
                </a:lnTo>
                <a:lnTo>
                  <a:pt x="4423" y="2893"/>
                </a:lnTo>
                <a:lnTo>
                  <a:pt x="4404" y="2858"/>
                </a:lnTo>
                <a:lnTo>
                  <a:pt x="4387" y="2820"/>
                </a:lnTo>
                <a:lnTo>
                  <a:pt x="4369" y="2781"/>
                </a:lnTo>
                <a:lnTo>
                  <a:pt x="4369" y="2781"/>
                </a:lnTo>
                <a:lnTo>
                  <a:pt x="4353" y="2741"/>
                </a:lnTo>
                <a:lnTo>
                  <a:pt x="4338" y="2699"/>
                </a:lnTo>
                <a:lnTo>
                  <a:pt x="4322" y="2656"/>
                </a:lnTo>
                <a:lnTo>
                  <a:pt x="4308" y="2610"/>
                </a:lnTo>
                <a:lnTo>
                  <a:pt x="4278" y="2517"/>
                </a:lnTo>
                <a:lnTo>
                  <a:pt x="4249" y="2419"/>
                </a:lnTo>
                <a:lnTo>
                  <a:pt x="4221" y="2316"/>
                </a:lnTo>
                <a:lnTo>
                  <a:pt x="4194" y="2210"/>
                </a:lnTo>
                <a:lnTo>
                  <a:pt x="4166" y="2101"/>
                </a:lnTo>
                <a:lnTo>
                  <a:pt x="4139" y="1990"/>
                </a:lnTo>
                <a:lnTo>
                  <a:pt x="4083" y="1762"/>
                </a:lnTo>
                <a:lnTo>
                  <a:pt x="4055" y="1646"/>
                </a:lnTo>
                <a:lnTo>
                  <a:pt x="4025" y="1530"/>
                </a:lnTo>
                <a:lnTo>
                  <a:pt x="3995" y="1414"/>
                </a:lnTo>
                <a:lnTo>
                  <a:pt x="3962" y="1300"/>
                </a:lnTo>
                <a:lnTo>
                  <a:pt x="3928" y="1186"/>
                </a:lnTo>
                <a:lnTo>
                  <a:pt x="3910" y="1130"/>
                </a:lnTo>
                <a:lnTo>
                  <a:pt x="3892" y="1074"/>
                </a:lnTo>
                <a:lnTo>
                  <a:pt x="3873" y="1019"/>
                </a:lnTo>
                <a:lnTo>
                  <a:pt x="3854" y="965"/>
                </a:lnTo>
                <a:lnTo>
                  <a:pt x="3834" y="912"/>
                </a:lnTo>
                <a:lnTo>
                  <a:pt x="3814" y="859"/>
                </a:lnTo>
                <a:lnTo>
                  <a:pt x="3792" y="807"/>
                </a:lnTo>
                <a:lnTo>
                  <a:pt x="3771" y="756"/>
                </a:lnTo>
                <a:lnTo>
                  <a:pt x="3748" y="707"/>
                </a:lnTo>
                <a:lnTo>
                  <a:pt x="3725" y="658"/>
                </a:lnTo>
                <a:lnTo>
                  <a:pt x="3702" y="610"/>
                </a:lnTo>
                <a:lnTo>
                  <a:pt x="3677" y="564"/>
                </a:lnTo>
                <a:lnTo>
                  <a:pt x="3651" y="519"/>
                </a:lnTo>
                <a:lnTo>
                  <a:pt x="3625" y="475"/>
                </a:lnTo>
                <a:lnTo>
                  <a:pt x="3598" y="433"/>
                </a:lnTo>
                <a:lnTo>
                  <a:pt x="3570" y="392"/>
                </a:lnTo>
                <a:lnTo>
                  <a:pt x="3541" y="353"/>
                </a:lnTo>
                <a:lnTo>
                  <a:pt x="3510" y="317"/>
                </a:lnTo>
                <a:lnTo>
                  <a:pt x="3480" y="281"/>
                </a:lnTo>
                <a:lnTo>
                  <a:pt x="3448" y="246"/>
                </a:lnTo>
                <a:lnTo>
                  <a:pt x="3415" y="215"/>
                </a:lnTo>
                <a:lnTo>
                  <a:pt x="3381" y="185"/>
                </a:lnTo>
                <a:lnTo>
                  <a:pt x="3346" y="157"/>
                </a:lnTo>
                <a:lnTo>
                  <a:pt x="3309" y="131"/>
                </a:lnTo>
                <a:lnTo>
                  <a:pt x="3273" y="107"/>
                </a:lnTo>
                <a:lnTo>
                  <a:pt x="3234" y="85"/>
                </a:lnTo>
                <a:lnTo>
                  <a:pt x="3214" y="76"/>
                </a:lnTo>
                <a:lnTo>
                  <a:pt x="3194" y="66"/>
                </a:lnTo>
                <a:lnTo>
                  <a:pt x="3174" y="57"/>
                </a:lnTo>
                <a:lnTo>
                  <a:pt x="3153" y="49"/>
                </a:lnTo>
                <a:lnTo>
                  <a:pt x="3132" y="41"/>
                </a:lnTo>
                <a:lnTo>
                  <a:pt x="3111" y="35"/>
                </a:lnTo>
                <a:lnTo>
                  <a:pt x="3089" y="28"/>
                </a:lnTo>
                <a:lnTo>
                  <a:pt x="3067" y="23"/>
                </a:lnTo>
                <a:lnTo>
                  <a:pt x="3046" y="17"/>
                </a:lnTo>
                <a:lnTo>
                  <a:pt x="3023" y="13"/>
                </a:lnTo>
                <a:lnTo>
                  <a:pt x="2999" y="10"/>
                </a:lnTo>
                <a:lnTo>
                  <a:pt x="2977" y="6"/>
                </a:lnTo>
                <a:lnTo>
                  <a:pt x="2953" y="3"/>
                </a:lnTo>
                <a:lnTo>
                  <a:pt x="2929" y="2"/>
                </a:lnTo>
                <a:lnTo>
                  <a:pt x="2904" y="1"/>
                </a:lnTo>
                <a:lnTo>
                  <a:pt x="2881" y="0"/>
                </a:lnTo>
                <a:lnTo>
                  <a:pt x="2881" y="0"/>
                </a:lnTo>
                <a:lnTo>
                  <a:pt x="2856" y="1"/>
                </a:lnTo>
                <a:lnTo>
                  <a:pt x="2831" y="2"/>
                </a:lnTo>
                <a:lnTo>
                  <a:pt x="2807" y="3"/>
                </a:lnTo>
                <a:lnTo>
                  <a:pt x="2783" y="6"/>
                </a:lnTo>
                <a:lnTo>
                  <a:pt x="2761" y="10"/>
                </a:lnTo>
                <a:lnTo>
                  <a:pt x="2738" y="13"/>
                </a:lnTo>
                <a:lnTo>
                  <a:pt x="2715" y="17"/>
                </a:lnTo>
                <a:lnTo>
                  <a:pt x="2693" y="23"/>
                </a:lnTo>
                <a:lnTo>
                  <a:pt x="2671" y="28"/>
                </a:lnTo>
                <a:lnTo>
                  <a:pt x="2649" y="35"/>
                </a:lnTo>
                <a:lnTo>
                  <a:pt x="2628" y="41"/>
                </a:lnTo>
                <a:lnTo>
                  <a:pt x="2607" y="49"/>
                </a:lnTo>
                <a:lnTo>
                  <a:pt x="2587" y="57"/>
                </a:lnTo>
                <a:lnTo>
                  <a:pt x="2566" y="66"/>
                </a:lnTo>
                <a:lnTo>
                  <a:pt x="2546" y="76"/>
                </a:lnTo>
                <a:lnTo>
                  <a:pt x="2526" y="85"/>
                </a:lnTo>
                <a:lnTo>
                  <a:pt x="2487" y="107"/>
                </a:lnTo>
                <a:lnTo>
                  <a:pt x="2451" y="131"/>
                </a:lnTo>
                <a:lnTo>
                  <a:pt x="2414" y="157"/>
                </a:lnTo>
                <a:lnTo>
                  <a:pt x="2379" y="185"/>
                </a:lnTo>
                <a:lnTo>
                  <a:pt x="2345" y="215"/>
                </a:lnTo>
                <a:lnTo>
                  <a:pt x="2312" y="246"/>
                </a:lnTo>
                <a:lnTo>
                  <a:pt x="2280" y="281"/>
                </a:lnTo>
                <a:lnTo>
                  <a:pt x="2250" y="317"/>
                </a:lnTo>
                <a:lnTo>
                  <a:pt x="2219" y="353"/>
                </a:lnTo>
                <a:lnTo>
                  <a:pt x="2190" y="392"/>
                </a:lnTo>
                <a:lnTo>
                  <a:pt x="2162" y="433"/>
                </a:lnTo>
                <a:lnTo>
                  <a:pt x="2135" y="475"/>
                </a:lnTo>
                <a:lnTo>
                  <a:pt x="2109" y="519"/>
                </a:lnTo>
                <a:lnTo>
                  <a:pt x="2083" y="564"/>
                </a:lnTo>
                <a:lnTo>
                  <a:pt x="2059" y="610"/>
                </a:lnTo>
                <a:lnTo>
                  <a:pt x="2035" y="658"/>
                </a:lnTo>
                <a:lnTo>
                  <a:pt x="2012" y="707"/>
                </a:lnTo>
                <a:lnTo>
                  <a:pt x="1989" y="756"/>
                </a:lnTo>
                <a:lnTo>
                  <a:pt x="1968" y="807"/>
                </a:lnTo>
                <a:lnTo>
                  <a:pt x="1947" y="859"/>
                </a:lnTo>
                <a:lnTo>
                  <a:pt x="1926" y="912"/>
                </a:lnTo>
                <a:lnTo>
                  <a:pt x="1906" y="965"/>
                </a:lnTo>
                <a:lnTo>
                  <a:pt x="1888" y="1019"/>
                </a:lnTo>
                <a:lnTo>
                  <a:pt x="1868" y="1074"/>
                </a:lnTo>
                <a:lnTo>
                  <a:pt x="1850" y="1130"/>
                </a:lnTo>
                <a:lnTo>
                  <a:pt x="1832" y="1186"/>
                </a:lnTo>
                <a:lnTo>
                  <a:pt x="1799" y="1300"/>
                </a:lnTo>
                <a:lnTo>
                  <a:pt x="1767" y="1414"/>
                </a:lnTo>
                <a:lnTo>
                  <a:pt x="1735" y="1530"/>
                </a:lnTo>
                <a:lnTo>
                  <a:pt x="1706" y="1646"/>
                </a:lnTo>
                <a:lnTo>
                  <a:pt x="1677" y="1762"/>
                </a:lnTo>
                <a:lnTo>
                  <a:pt x="1621" y="1990"/>
                </a:lnTo>
                <a:lnTo>
                  <a:pt x="1594" y="2101"/>
                </a:lnTo>
                <a:lnTo>
                  <a:pt x="1567" y="2210"/>
                </a:lnTo>
                <a:lnTo>
                  <a:pt x="1539" y="2316"/>
                </a:lnTo>
                <a:lnTo>
                  <a:pt x="1511" y="2419"/>
                </a:lnTo>
                <a:lnTo>
                  <a:pt x="1482" y="2517"/>
                </a:lnTo>
                <a:lnTo>
                  <a:pt x="1453" y="2610"/>
                </a:lnTo>
                <a:lnTo>
                  <a:pt x="1438" y="2656"/>
                </a:lnTo>
                <a:lnTo>
                  <a:pt x="1422" y="2699"/>
                </a:lnTo>
                <a:lnTo>
                  <a:pt x="1407" y="2741"/>
                </a:lnTo>
                <a:lnTo>
                  <a:pt x="1391" y="2781"/>
                </a:lnTo>
                <a:lnTo>
                  <a:pt x="1391" y="2781"/>
                </a:lnTo>
                <a:lnTo>
                  <a:pt x="1373" y="2820"/>
                </a:lnTo>
                <a:lnTo>
                  <a:pt x="1356" y="2858"/>
                </a:lnTo>
                <a:lnTo>
                  <a:pt x="1338" y="2893"/>
                </a:lnTo>
                <a:lnTo>
                  <a:pt x="1318" y="2929"/>
                </a:lnTo>
                <a:lnTo>
                  <a:pt x="1298" y="2962"/>
                </a:lnTo>
                <a:lnTo>
                  <a:pt x="1276" y="2996"/>
                </a:lnTo>
                <a:lnTo>
                  <a:pt x="1253" y="3027"/>
                </a:lnTo>
                <a:lnTo>
                  <a:pt x="1231" y="3057"/>
                </a:lnTo>
                <a:lnTo>
                  <a:pt x="1208" y="3087"/>
                </a:lnTo>
                <a:lnTo>
                  <a:pt x="1183" y="3115"/>
                </a:lnTo>
                <a:lnTo>
                  <a:pt x="1158" y="3142"/>
                </a:lnTo>
                <a:lnTo>
                  <a:pt x="1133" y="3168"/>
                </a:lnTo>
                <a:lnTo>
                  <a:pt x="1107" y="3192"/>
                </a:lnTo>
                <a:lnTo>
                  <a:pt x="1080" y="3216"/>
                </a:lnTo>
                <a:lnTo>
                  <a:pt x="1055" y="3239"/>
                </a:lnTo>
                <a:lnTo>
                  <a:pt x="1026" y="3261"/>
                </a:lnTo>
                <a:lnTo>
                  <a:pt x="999" y="3282"/>
                </a:lnTo>
                <a:lnTo>
                  <a:pt x="971" y="3302"/>
                </a:lnTo>
                <a:lnTo>
                  <a:pt x="942" y="3321"/>
                </a:lnTo>
                <a:lnTo>
                  <a:pt x="914" y="3339"/>
                </a:lnTo>
                <a:lnTo>
                  <a:pt x="885" y="3357"/>
                </a:lnTo>
                <a:lnTo>
                  <a:pt x="857" y="3373"/>
                </a:lnTo>
                <a:lnTo>
                  <a:pt x="828" y="3388"/>
                </a:lnTo>
                <a:lnTo>
                  <a:pt x="798" y="3403"/>
                </a:lnTo>
                <a:lnTo>
                  <a:pt x="768" y="3417"/>
                </a:lnTo>
                <a:lnTo>
                  <a:pt x="739" y="3430"/>
                </a:lnTo>
                <a:lnTo>
                  <a:pt x="710" y="3443"/>
                </a:lnTo>
                <a:lnTo>
                  <a:pt x="681" y="3454"/>
                </a:lnTo>
                <a:lnTo>
                  <a:pt x="622" y="3476"/>
                </a:lnTo>
                <a:lnTo>
                  <a:pt x="565" y="3494"/>
                </a:lnTo>
                <a:lnTo>
                  <a:pt x="509" y="3511"/>
                </a:lnTo>
                <a:lnTo>
                  <a:pt x="454" y="3524"/>
                </a:lnTo>
                <a:lnTo>
                  <a:pt x="400" y="3536"/>
                </a:lnTo>
                <a:lnTo>
                  <a:pt x="349" y="3546"/>
                </a:lnTo>
                <a:lnTo>
                  <a:pt x="299" y="3554"/>
                </a:lnTo>
                <a:lnTo>
                  <a:pt x="253" y="3561"/>
                </a:lnTo>
                <a:lnTo>
                  <a:pt x="210" y="3566"/>
                </a:lnTo>
                <a:lnTo>
                  <a:pt x="169" y="3570"/>
                </a:lnTo>
                <a:lnTo>
                  <a:pt x="132" y="3573"/>
                </a:lnTo>
                <a:lnTo>
                  <a:pt x="98" y="3574"/>
                </a:lnTo>
                <a:lnTo>
                  <a:pt x="45" y="3576"/>
                </a:lnTo>
                <a:lnTo>
                  <a:pt x="12" y="3575"/>
                </a:lnTo>
                <a:lnTo>
                  <a:pt x="0" y="3575"/>
                </a:lnTo>
                <a:lnTo>
                  <a:pt x="5760" y="35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11"/>
          <p:cNvSpPr txBox="1"/>
          <p:nvPr/>
        </p:nvSpPr>
        <p:spPr bwMode="auto">
          <a:xfrm>
            <a:off x="9623127" y="1698526"/>
            <a:ext cx="38311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ctr" defTabSz="1219200"/>
            <a:r>
              <a:rPr lang="en-US" altLang="ko-KR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70%</a:t>
            </a:r>
          </a:p>
        </p:txBody>
      </p:sp>
      <p:sp>
        <p:nvSpPr>
          <p:cNvPr id="19" name="Freeform: Shape 46"/>
          <p:cNvSpPr/>
          <p:nvPr/>
        </p:nvSpPr>
        <p:spPr bwMode="auto">
          <a:xfrm>
            <a:off x="9624386" y="4125873"/>
            <a:ext cx="380601" cy="380601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: Shape 47"/>
          <p:cNvSpPr/>
          <p:nvPr/>
        </p:nvSpPr>
        <p:spPr bwMode="auto">
          <a:xfrm>
            <a:off x="5844364" y="4125873"/>
            <a:ext cx="380601" cy="380601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Freeform: Shape 48"/>
          <p:cNvSpPr/>
          <p:nvPr/>
        </p:nvSpPr>
        <p:spPr bwMode="auto">
          <a:xfrm>
            <a:off x="7734376" y="4125873"/>
            <a:ext cx="380601" cy="380601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Freeform: Shape 49"/>
          <p:cNvSpPr/>
          <p:nvPr/>
        </p:nvSpPr>
        <p:spPr bwMode="auto">
          <a:xfrm>
            <a:off x="2064340" y="4125873"/>
            <a:ext cx="380601" cy="380601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: Shape 50"/>
          <p:cNvSpPr/>
          <p:nvPr/>
        </p:nvSpPr>
        <p:spPr bwMode="auto">
          <a:xfrm>
            <a:off x="3954352" y="4125873"/>
            <a:ext cx="380601" cy="380601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32" tIns="45715" rIns="91432" bIns="45715" anchor="ctr"/>
          <a:lstStyle/>
          <a:p>
            <a:pPr algn="ctr" defTabSz="1219200"/>
            <a:endParaRPr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4" name="Straight Connector 54"/>
          <p:cNvCxnSpPr/>
          <p:nvPr/>
        </p:nvCxnSpPr>
        <p:spPr>
          <a:xfrm>
            <a:off x="2551573" y="4312795"/>
            <a:ext cx="1296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55"/>
          <p:cNvCxnSpPr/>
          <p:nvPr/>
        </p:nvCxnSpPr>
        <p:spPr>
          <a:xfrm>
            <a:off x="4441585" y="4313125"/>
            <a:ext cx="1296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56"/>
          <p:cNvCxnSpPr/>
          <p:nvPr/>
        </p:nvCxnSpPr>
        <p:spPr>
          <a:xfrm>
            <a:off x="6331597" y="4312795"/>
            <a:ext cx="1296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57"/>
          <p:cNvCxnSpPr/>
          <p:nvPr/>
        </p:nvCxnSpPr>
        <p:spPr>
          <a:xfrm>
            <a:off x="8221609" y="4312795"/>
            <a:ext cx="1296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33"/>
          <p:cNvSpPr txBox="1"/>
          <p:nvPr/>
        </p:nvSpPr>
        <p:spPr bwMode="auto">
          <a:xfrm>
            <a:off x="1343473" y="4506475"/>
            <a:ext cx="1741780" cy="4251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</a:bodyPr>
          <a:lstStyle/>
          <a:p>
            <a:pPr algn="ctr" defTabSz="1219200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2" name="TextBox 34"/>
          <p:cNvSpPr txBox="1"/>
          <p:nvPr/>
        </p:nvSpPr>
        <p:spPr bwMode="auto">
          <a:xfrm>
            <a:off x="1343473" y="4931586"/>
            <a:ext cx="1741780" cy="567793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37"/>
          <p:cNvSpPr txBox="1"/>
          <p:nvPr/>
        </p:nvSpPr>
        <p:spPr bwMode="auto">
          <a:xfrm>
            <a:off x="3273762" y="4506475"/>
            <a:ext cx="1741780" cy="4251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</a:bodyPr>
          <a:lstStyle/>
          <a:p>
            <a:pPr algn="ctr" defTabSz="1219200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0" name="TextBox 38"/>
          <p:cNvSpPr txBox="1"/>
          <p:nvPr/>
        </p:nvSpPr>
        <p:spPr bwMode="auto">
          <a:xfrm>
            <a:off x="3273762" y="4931586"/>
            <a:ext cx="1741780" cy="567793"/>
          </a:xfrm>
          <a:prstGeom prst="rect">
            <a:avLst/>
          </a:prstGeom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40"/>
          <p:cNvSpPr txBox="1"/>
          <p:nvPr/>
        </p:nvSpPr>
        <p:spPr bwMode="auto">
          <a:xfrm>
            <a:off x="5141405" y="4506475"/>
            <a:ext cx="1741780" cy="4251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</a:bodyPr>
          <a:lstStyle/>
          <a:p>
            <a:pPr algn="ctr" defTabSz="1219200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38" name="TextBox 45"/>
          <p:cNvSpPr txBox="1"/>
          <p:nvPr/>
        </p:nvSpPr>
        <p:spPr bwMode="auto">
          <a:xfrm>
            <a:off x="5141405" y="4931586"/>
            <a:ext cx="1741780" cy="567793"/>
          </a:xfrm>
          <a:prstGeom prst="rect">
            <a:avLst/>
          </a:prstGeom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53"/>
          <p:cNvSpPr txBox="1"/>
          <p:nvPr/>
        </p:nvSpPr>
        <p:spPr bwMode="auto">
          <a:xfrm>
            <a:off x="7053786" y="4506475"/>
            <a:ext cx="1741780" cy="4251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</a:bodyPr>
          <a:lstStyle/>
          <a:p>
            <a:pPr algn="ctr" defTabSz="1219200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36" name="TextBox 59"/>
          <p:cNvSpPr txBox="1"/>
          <p:nvPr/>
        </p:nvSpPr>
        <p:spPr bwMode="auto">
          <a:xfrm>
            <a:off x="7053786" y="4931586"/>
            <a:ext cx="1741780" cy="567793"/>
          </a:xfrm>
          <a:prstGeom prst="rect">
            <a:avLst/>
          </a:prstGeom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Box 61"/>
          <p:cNvSpPr txBox="1"/>
          <p:nvPr/>
        </p:nvSpPr>
        <p:spPr bwMode="auto">
          <a:xfrm>
            <a:off x="8943797" y="4506475"/>
            <a:ext cx="1741780" cy="42511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b" anchorCtr="1">
            <a:normAutofit/>
          </a:bodyPr>
          <a:lstStyle/>
          <a:p>
            <a:pPr algn="ctr" defTabSz="1219200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34" name="TextBox 62"/>
          <p:cNvSpPr txBox="1"/>
          <p:nvPr/>
        </p:nvSpPr>
        <p:spPr bwMode="auto">
          <a:xfrm>
            <a:off x="8943797" y="4931586"/>
            <a:ext cx="1741780" cy="567793"/>
          </a:xfrm>
          <a:prstGeom prst="rect">
            <a:avLst/>
          </a:prstGeom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19" grpId="0" animBg="1"/>
      <p:bldP spid="20" grpId="0" animBg="1"/>
      <p:bldP spid="21" grpId="0" animBg="1"/>
      <p:bldP spid="22" grpId="0" animBg="1"/>
      <p:bldP spid="23" grpId="0" animBg="1"/>
      <p:bldP spid="41" grpId="0"/>
      <p:bldP spid="42" grpId="0"/>
      <p:bldP spid="39" grpId="0"/>
      <p:bldP spid="40" grpId="0"/>
      <p:bldP spid="37" grpId="0"/>
      <p:bldP spid="38" grpId="0"/>
      <p:bldP spid="35" grpId="0"/>
      <p:bldP spid="36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13">
            <a:off x="766674" y="-152910"/>
            <a:ext cx="5400719" cy="5890133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 rot="2128813">
            <a:off x="924758" y="826505"/>
            <a:ext cx="4257471" cy="4284248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19539960">
            <a:off x="7558997" y="600843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8271822">
            <a:off x="11099432" y="36785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15835926">
            <a:off x="11839896" y="2903907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2993291">
            <a:off x="8334622" y="637864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9"/>
          <p:cNvSpPr>
            <a:spLocks noChangeArrowheads="1"/>
          </p:cNvSpPr>
          <p:nvPr/>
        </p:nvSpPr>
        <p:spPr bwMode="auto">
          <a:xfrm>
            <a:off x="2677225" y="2792156"/>
            <a:ext cx="2127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zh-CN" altLang="en-US" sz="66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目</a:t>
            </a:r>
            <a:r>
              <a:rPr lang="zh-CN" altLang="en-US" sz="6600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 录</a:t>
            </a:r>
          </a:p>
        </p:txBody>
      </p:sp>
      <p:sp>
        <p:nvSpPr>
          <p:cNvPr id="30" name="矩形 259"/>
          <p:cNvSpPr>
            <a:spLocks noChangeArrowheads="1"/>
          </p:cNvSpPr>
          <p:nvPr/>
        </p:nvSpPr>
        <p:spPr bwMode="auto">
          <a:xfrm>
            <a:off x="7246610" y="2411615"/>
            <a:ext cx="24853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00" spc="300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31" name="矩形 259"/>
          <p:cNvSpPr>
            <a:spLocks noChangeArrowheads="1"/>
          </p:cNvSpPr>
          <p:nvPr/>
        </p:nvSpPr>
        <p:spPr bwMode="auto">
          <a:xfrm>
            <a:off x="6552095" y="2238158"/>
            <a:ext cx="859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866775" fontAlgn="base">
              <a:spcAft>
                <a:spcPct val="0"/>
              </a:spcAft>
              <a:buNone/>
            </a:pPr>
            <a:r>
              <a:rPr lang="en-US" altLang="zh-CN" sz="3600" b="1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rgbClr val="2A3139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2" name="矩形 259"/>
          <p:cNvSpPr>
            <a:spLocks noChangeArrowheads="1"/>
          </p:cNvSpPr>
          <p:nvPr/>
        </p:nvSpPr>
        <p:spPr bwMode="auto">
          <a:xfrm>
            <a:off x="7246610" y="3226170"/>
            <a:ext cx="24853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00" spc="300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6552095" y="3052713"/>
            <a:ext cx="859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866775" fontAlgn="base">
              <a:spcAft>
                <a:spcPct val="0"/>
              </a:spcAft>
              <a:buNone/>
            </a:pPr>
            <a:r>
              <a:rPr lang="en-US" altLang="zh-CN" sz="3600" b="1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rgbClr val="2A3139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7246610" y="4040725"/>
            <a:ext cx="24853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00" spc="300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35" name="矩形 259"/>
          <p:cNvSpPr>
            <a:spLocks noChangeArrowheads="1"/>
          </p:cNvSpPr>
          <p:nvPr/>
        </p:nvSpPr>
        <p:spPr bwMode="auto">
          <a:xfrm>
            <a:off x="6552095" y="3867268"/>
            <a:ext cx="859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866775" fontAlgn="base">
              <a:spcAft>
                <a:spcPct val="0"/>
              </a:spcAft>
              <a:buNone/>
            </a:pPr>
            <a:r>
              <a:rPr lang="en-US" altLang="zh-CN" sz="3600" b="1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rgbClr val="2A3139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7246610" y="4855279"/>
            <a:ext cx="24853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800" spc="300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6552095" y="4681823"/>
            <a:ext cx="8597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 defTabSz="866775" fontAlgn="base">
              <a:spcAft>
                <a:spcPct val="0"/>
              </a:spcAft>
              <a:buNone/>
            </a:pPr>
            <a:r>
              <a:rPr lang="en-US" altLang="zh-CN" sz="3600" b="1" dirty="0">
                <a:solidFill>
                  <a:srgbClr val="2A3139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rgbClr val="2A3139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5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5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50"/>
                            </p:stCondLst>
                            <p:childTnLst>
                              <p:par>
                                <p:cTn id="9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850"/>
                            </p:stCondLst>
                            <p:childTnLst>
                              <p:par>
                                <p:cTn id="10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/>
      <p:bldP spid="26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2"/>
          <p:cNvSpPr/>
          <p:nvPr/>
        </p:nvSpPr>
        <p:spPr bwMode="auto">
          <a:xfrm>
            <a:off x="4785925" y="2615250"/>
            <a:ext cx="2551912" cy="2347914"/>
          </a:xfrm>
          <a:custGeom>
            <a:avLst/>
            <a:gdLst>
              <a:gd name="T0" fmla="*/ 340 w 681"/>
              <a:gd name="T1" fmla="*/ 0 h 626"/>
              <a:gd name="T2" fmla="*/ 0 w 681"/>
              <a:gd name="T3" fmla="*/ 341 h 626"/>
              <a:gd name="T4" fmla="*/ 30 w 681"/>
              <a:gd name="T5" fmla="*/ 481 h 626"/>
              <a:gd name="T6" fmla="*/ 58 w 681"/>
              <a:gd name="T7" fmla="*/ 469 h 626"/>
              <a:gd name="T8" fmla="*/ 30 w 681"/>
              <a:gd name="T9" fmla="*/ 341 h 626"/>
              <a:gd name="T10" fmla="*/ 340 w 681"/>
              <a:gd name="T11" fmla="*/ 30 h 626"/>
              <a:gd name="T12" fmla="*/ 651 w 681"/>
              <a:gd name="T13" fmla="*/ 341 h 626"/>
              <a:gd name="T14" fmla="*/ 509 w 681"/>
              <a:gd name="T15" fmla="*/ 601 h 626"/>
              <a:gd name="T16" fmla="*/ 525 w 681"/>
              <a:gd name="T17" fmla="*/ 626 h 626"/>
              <a:gd name="T18" fmla="*/ 681 w 681"/>
              <a:gd name="T19" fmla="*/ 341 h 626"/>
              <a:gd name="T20" fmla="*/ 340 w 681"/>
              <a:gd name="T21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1" h="626">
                <a:moveTo>
                  <a:pt x="340" y="0"/>
                </a:moveTo>
                <a:cubicBezTo>
                  <a:pt x="152" y="0"/>
                  <a:pt x="0" y="153"/>
                  <a:pt x="0" y="341"/>
                </a:cubicBezTo>
                <a:cubicBezTo>
                  <a:pt x="0" y="391"/>
                  <a:pt x="11" y="438"/>
                  <a:pt x="30" y="481"/>
                </a:cubicBezTo>
                <a:cubicBezTo>
                  <a:pt x="58" y="469"/>
                  <a:pt x="58" y="469"/>
                  <a:pt x="58" y="469"/>
                </a:cubicBezTo>
                <a:cubicBezTo>
                  <a:pt x="40" y="429"/>
                  <a:pt x="30" y="386"/>
                  <a:pt x="30" y="341"/>
                </a:cubicBezTo>
                <a:cubicBezTo>
                  <a:pt x="30" y="169"/>
                  <a:pt x="169" y="30"/>
                  <a:pt x="340" y="30"/>
                </a:cubicBezTo>
                <a:cubicBezTo>
                  <a:pt x="512" y="30"/>
                  <a:pt x="651" y="169"/>
                  <a:pt x="651" y="341"/>
                </a:cubicBezTo>
                <a:cubicBezTo>
                  <a:pt x="651" y="450"/>
                  <a:pt x="594" y="546"/>
                  <a:pt x="509" y="601"/>
                </a:cubicBezTo>
                <a:cubicBezTo>
                  <a:pt x="525" y="626"/>
                  <a:pt x="525" y="626"/>
                  <a:pt x="525" y="626"/>
                </a:cubicBezTo>
                <a:cubicBezTo>
                  <a:pt x="619" y="566"/>
                  <a:pt x="681" y="460"/>
                  <a:pt x="681" y="341"/>
                </a:cubicBezTo>
                <a:cubicBezTo>
                  <a:pt x="681" y="153"/>
                  <a:pt x="528" y="0"/>
                  <a:pt x="3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Freeform 63"/>
          <p:cNvSpPr/>
          <p:nvPr/>
        </p:nvSpPr>
        <p:spPr bwMode="auto">
          <a:xfrm>
            <a:off x="4692294" y="2375539"/>
            <a:ext cx="2886772" cy="3033713"/>
          </a:xfrm>
          <a:custGeom>
            <a:avLst/>
            <a:gdLst>
              <a:gd name="T0" fmla="*/ 365 w 770"/>
              <a:gd name="T1" fmla="*/ 0 h 809"/>
              <a:gd name="T2" fmla="*/ 0 w 770"/>
              <a:gd name="T3" fmla="*/ 230 h 809"/>
              <a:gd name="T4" fmla="*/ 45 w 770"/>
              <a:gd name="T5" fmla="*/ 248 h 809"/>
              <a:gd name="T6" fmla="*/ 365 w 770"/>
              <a:gd name="T7" fmla="*/ 48 h 809"/>
              <a:gd name="T8" fmla="*/ 722 w 770"/>
              <a:gd name="T9" fmla="*/ 405 h 809"/>
              <a:gd name="T10" fmla="*/ 365 w 770"/>
              <a:gd name="T11" fmla="*/ 761 h 809"/>
              <a:gd name="T12" fmla="*/ 132 w 770"/>
              <a:gd name="T13" fmla="*/ 674 h 809"/>
              <a:gd name="T14" fmla="*/ 102 w 770"/>
              <a:gd name="T15" fmla="*/ 712 h 809"/>
              <a:gd name="T16" fmla="*/ 365 w 770"/>
              <a:gd name="T17" fmla="*/ 809 h 809"/>
              <a:gd name="T18" fmla="*/ 770 w 770"/>
              <a:gd name="T19" fmla="*/ 405 h 809"/>
              <a:gd name="T20" fmla="*/ 365 w 770"/>
              <a:gd name="T21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0" h="809">
                <a:moveTo>
                  <a:pt x="365" y="0"/>
                </a:moveTo>
                <a:cubicBezTo>
                  <a:pt x="204" y="0"/>
                  <a:pt x="65" y="94"/>
                  <a:pt x="0" y="230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103" y="130"/>
                  <a:pt x="224" y="48"/>
                  <a:pt x="365" y="48"/>
                </a:cubicBezTo>
                <a:cubicBezTo>
                  <a:pt x="562" y="48"/>
                  <a:pt x="722" y="208"/>
                  <a:pt x="722" y="405"/>
                </a:cubicBezTo>
                <a:cubicBezTo>
                  <a:pt x="722" y="602"/>
                  <a:pt x="562" y="761"/>
                  <a:pt x="365" y="761"/>
                </a:cubicBezTo>
                <a:cubicBezTo>
                  <a:pt x="276" y="761"/>
                  <a:pt x="194" y="728"/>
                  <a:pt x="132" y="674"/>
                </a:cubicBezTo>
                <a:cubicBezTo>
                  <a:pt x="102" y="712"/>
                  <a:pt x="102" y="712"/>
                  <a:pt x="102" y="712"/>
                </a:cubicBezTo>
                <a:cubicBezTo>
                  <a:pt x="173" y="772"/>
                  <a:pt x="265" y="809"/>
                  <a:pt x="365" y="809"/>
                </a:cubicBezTo>
                <a:cubicBezTo>
                  <a:pt x="589" y="809"/>
                  <a:pt x="770" y="628"/>
                  <a:pt x="770" y="405"/>
                </a:cubicBezTo>
                <a:cubicBezTo>
                  <a:pt x="770" y="181"/>
                  <a:pt x="589" y="0"/>
                  <a:pt x="3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64"/>
          <p:cNvSpPr/>
          <p:nvPr/>
        </p:nvSpPr>
        <p:spPr bwMode="auto">
          <a:xfrm>
            <a:off x="4324107" y="2154874"/>
            <a:ext cx="3475553" cy="3476626"/>
          </a:xfrm>
          <a:custGeom>
            <a:avLst/>
            <a:gdLst>
              <a:gd name="T0" fmla="*/ 463 w 927"/>
              <a:gd name="T1" fmla="*/ 0 h 927"/>
              <a:gd name="T2" fmla="*/ 259 w 927"/>
              <a:gd name="T3" fmla="*/ 48 h 927"/>
              <a:gd name="T4" fmla="*/ 279 w 927"/>
              <a:gd name="T5" fmla="*/ 87 h 927"/>
              <a:gd name="T6" fmla="*/ 463 w 927"/>
              <a:gd name="T7" fmla="*/ 45 h 927"/>
              <a:gd name="T8" fmla="*/ 882 w 927"/>
              <a:gd name="T9" fmla="*/ 464 h 927"/>
              <a:gd name="T10" fmla="*/ 463 w 927"/>
              <a:gd name="T11" fmla="*/ 883 h 927"/>
              <a:gd name="T12" fmla="*/ 44 w 927"/>
              <a:gd name="T13" fmla="*/ 464 h 927"/>
              <a:gd name="T14" fmla="*/ 48 w 927"/>
              <a:gd name="T15" fmla="*/ 411 h 927"/>
              <a:gd name="T16" fmla="*/ 3 w 927"/>
              <a:gd name="T17" fmla="*/ 409 h 927"/>
              <a:gd name="T18" fmla="*/ 0 w 927"/>
              <a:gd name="T19" fmla="*/ 464 h 927"/>
              <a:gd name="T20" fmla="*/ 463 w 927"/>
              <a:gd name="T21" fmla="*/ 927 h 927"/>
              <a:gd name="T22" fmla="*/ 927 w 927"/>
              <a:gd name="T23" fmla="*/ 464 h 927"/>
              <a:gd name="T24" fmla="*/ 463 w 927"/>
              <a:gd name="T25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7" h="927">
                <a:moveTo>
                  <a:pt x="463" y="0"/>
                </a:moveTo>
                <a:cubicBezTo>
                  <a:pt x="390" y="0"/>
                  <a:pt x="321" y="17"/>
                  <a:pt x="259" y="48"/>
                </a:cubicBezTo>
                <a:cubicBezTo>
                  <a:pt x="279" y="87"/>
                  <a:pt x="279" y="87"/>
                  <a:pt x="279" y="87"/>
                </a:cubicBezTo>
                <a:cubicBezTo>
                  <a:pt x="335" y="60"/>
                  <a:pt x="397" y="45"/>
                  <a:pt x="463" y="45"/>
                </a:cubicBezTo>
                <a:cubicBezTo>
                  <a:pt x="695" y="45"/>
                  <a:pt x="882" y="232"/>
                  <a:pt x="882" y="464"/>
                </a:cubicBezTo>
                <a:cubicBezTo>
                  <a:pt x="882" y="695"/>
                  <a:pt x="695" y="883"/>
                  <a:pt x="463" y="883"/>
                </a:cubicBezTo>
                <a:cubicBezTo>
                  <a:pt x="232" y="883"/>
                  <a:pt x="44" y="695"/>
                  <a:pt x="44" y="464"/>
                </a:cubicBezTo>
                <a:cubicBezTo>
                  <a:pt x="44" y="446"/>
                  <a:pt x="46" y="428"/>
                  <a:pt x="48" y="411"/>
                </a:cubicBezTo>
                <a:cubicBezTo>
                  <a:pt x="3" y="409"/>
                  <a:pt x="3" y="409"/>
                  <a:pt x="3" y="409"/>
                </a:cubicBezTo>
                <a:cubicBezTo>
                  <a:pt x="1" y="427"/>
                  <a:pt x="0" y="445"/>
                  <a:pt x="0" y="464"/>
                </a:cubicBezTo>
                <a:cubicBezTo>
                  <a:pt x="0" y="720"/>
                  <a:pt x="207" y="927"/>
                  <a:pt x="463" y="927"/>
                </a:cubicBezTo>
                <a:cubicBezTo>
                  <a:pt x="719" y="927"/>
                  <a:pt x="927" y="720"/>
                  <a:pt x="927" y="464"/>
                </a:cubicBezTo>
                <a:cubicBezTo>
                  <a:pt x="927" y="208"/>
                  <a:pt x="719" y="0"/>
                  <a:pt x="4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65"/>
          <p:cNvSpPr/>
          <p:nvPr/>
        </p:nvSpPr>
        <p:spPr bwMode="auto">
          <a:xfrm>
            <a:off x="7042653" y="2213611"/>
            <a:ext cx="944271" cy="357188"/>
          </a:xfrm>
          <a:custGeom>
            <a:avLst/>
            <a:gdLst>
              <a:gd name="T0" fmla="*/ 0 w 595"/>
              <a:gd name="T1" fmla="*/ 225 h 225"/>
              <a:gd name="T2" fmla="*/ 208 w 595"/>
              <a:gd name="T3" fmla="*/ 0 h 225"/>
              <a:gd name="T4" fmla="*/ 595 w 595"/>
              <a:gd name="T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225">
                <a:moveTo>
                  <a:pt x="0" y="225"/>
                </a:moveTo>
                <a:lnTo>
                  <a:pt x="208" y="0"/>
                </a:lnTo>
                <a:lnTo>
                  <a:pt x="595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>
            <a:off x="7736177" y="3751899"/>
            <a:ext cx="401515" cy="0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Freeform 67"/>
          <p:cNvSpPr/>
          <p:nvPr/>
        </p:nvSpPr>
        <p:spPr bwMode="auto">
          <a:xfrm>
            <a:off x="6783971" y="4739324"/>
            <a:ext cx="1079167" cy="706439"/>
          </a:xfrm>
          <a:custGeom>
            <a:avLst/>
            <a:gdLst>
              <a:gd name="T0" fmla="*/ 0 w 288"/>
              <a:gd name="T1" fmla="*/ 0 h 188"/>
              <a:gd name="T2" fmla="*/ 193 w 288"/>
              <a:gd name="T3" fmla="*/ 188 h 188"/>
              <a:gd name="T4" fmla="*/ 288 w 288"/>
              <a:gd name="T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88">
                <a:moveTo>
                  <a:pt x="0" y="0"/>
                </a:moveTo>
                <a:cubicBezTo>
                  <a:pt x="4" y="5"/>
                  <a:pt x="193" y="188"/>
                  <a:pt x="193" y="188"/>
                </a:cubicBezTo>
                <a:cubicBezTo>
                  <a:pt x="288" y="188"/>
                  <a:pt x="288" y="188"/>
                  <a:pt x="288" y="188"/>
                </a:cubicBez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Freeform 68"/>
          <p:cNvSpPr/>
          <p:nvPr/>
        </p:nvSpPr>
        <p:spPr bwMode="auto">
          <a:xfrm>
            <a:off x="4120967" y="5004437"/>
            <a:ext cx="1080754" cy="604839"/>
          </a:xfrm>
          <a:custGeom>
            <a:avLst/>
            <a:gdLst>
              <a:gd name="T0" fmla="*/ 681 w 681"/>
              <a:gd name="T1" fmla="*/ 0 h 381"/>
              <a:gd name="T2" fmla="*/ 277 w 681"/>
              <a:gd name="T3" fmla="*/ 381 h 381"/>
              <a:gd name="T4" fmla="*/ 0 w 681"/>
              <a:gd name="T5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381">
                <a:moveTo>
                  <a:pt x="681" y="0"/>
                </a:moveTo>
                <a:lnTo>
                  <a:pt x="277" y="381"/>
                </a:lnTo>
                <a:lnTo>
                  <a:pt x="0" y="381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71"/>
          <p:cNvSpPr/>
          <p:nvPr/>
        </p:nvSpPr>
        <p:spPr bwMode="auto">
          <a:xfrm>
            <a:off x="4088455" y="2806483"/>
            <a:ext cx="696698" cy="404814"/>
          </a:xfrm>
          <a:custGeom>
            <a:avLst/>
            <a:gdLst>
              <a:gd name="T0" fmla="*/ 439 w 439"/>
              <a:gd name="T1" fmla="*/ 255 h 255"/>
              <a:gd name="T2" fmla="*/ 267 w 439"/>
              <a:gd name="T3" fmla="*/ 0 h 255"/>
              <a:gd name="T4" fmla="*/ 0 w 439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9" h="255">
                <a:moveTo>
                  <a:pt x="439" y="255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Line 72"/>
          <p:cNvSpPr>
            <a:spLocks noChangeShapeType="1"/>
          </p:cNvSpPr>
          <p:nvPr/>
        </p:nvSpPr>
        <p:spPr bwMode="auto">
          <a:xfrm flipH="1" flipV="1">
            <a:off x="5036674" y="2042162"/>
            <a:ext cx="366600" cy="374651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8159" y="3606022"/>
            <a:ext cx="987451" cy="57432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373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55%</a:t>
            </a:r>
            <a:endParaRPr lang="zh-CN" altLang="en-US" sz="373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6863" y="1653351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9827" y="2097144"/>
            <a:ext cx="2307169" cy="53550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10589" y="1845333"/>
            <a:ext cx="665511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17.5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87488" y="1805073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16778" y="2248866"/>
            <a:ext cx="2339150" cy="53550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21091" y="2049444"/>
            <a:ext cx="524446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8.7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18505" y="3345415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38913" y="3789206"/>
            <a:ext cx="2156171" cy="75710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20187" y="3589786"/>
            <a:ext cx="524446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3.9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18505" y="5001971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86903" y="5445764"/>
            <a:ext cx="2156171" cy="75710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66968" y="5246343"/>
            <a:ext cx="665511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15.7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11024" y="5255514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79596" y="5699307"/>
            <a:ext cx="2307169" cy="53550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3426" y="5331622"/>
            <a:ext cx="665511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16.7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11024" y="2709143"/>
            <a:ext cx="1749516" cy="461445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79596" y="3152937"/>
            <a:ext cx="2307169" cy="53550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>
              <a:lnSpc>
                <a:spcPct val="120000"/>
              </a:lnSpc>
              <a:buFontTx/>
              <a:buNone/>
            </a:pPr>
            <a:r>
              <a: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</a:t>
            </a:r>
            <a:r>
              <a:rPr lang="en-US" altLang="zh-CN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lang="zh-CN" altLang="en-US" sz="12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1450" y="2757153"/>
            <a:ext cx="524446" cy="379435"/>
          </a:xfrm>
          <a:prstGeom prst="rect">
            <a:avLst/>
          </a:prstGeom>
          <a:noFill/>
        </p:spPr>
        <p:txBody>
          <a:bodyPr wrap="none" lIns="91412" tIns="45706" rIns="91412" bIns="45706" rtlCol="0" anchor="ctr">
            <a:spAutoFit/>
          </a:bodyPr>
          <a:lstStyle/>
          <a:p>
            <a:pPr algn="ctr"/>
            <a:r>
              <a:rPr lang="en-US" altLang="zh-CN" sz="186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6.9</a:t>
            </a:r>
            <a:endParaRPr lang="zh-CN" altLang="en-US" sz="186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5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49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99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849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/>
          <p:nvPr/>
        </p:nvSpPr>
        <p:spPr>
          <a:xfrm>
            <a:off x="1" y="4048919"/>
            <a:ext cx="122047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en-US" sz="3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-12700" y="4048920"/>
            <a:ext cx="12226925" cy="682625"/>
          </a:xfrm>
          <a:prstGeom prst="rect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defRPr/>
            </a:pPr>
            <a:endParaRPr lang="en-US" sz="32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4327526" y="1813719"/>
            <a:ext cx="3536951" cy="2133600"/>
            <a:chOff x="4388285" y="2049378"/>
            <a:chExt cx="3536515" cy="2133600"/>
          </a:xfrm>
        </p:grpSpPr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88285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18"/>
            <p:cNvSpPr/>
            <p:nvPr/>
          </p:nvSpPr>
          <p:spPr>
            <a:xfrm>
              <a:off x="4907334" y="2304966"/>
              <a:ext cx="2450799" cy="1530350"/>
            </a:xfrm>
            <a:prstGeom prst="rect">
              <a:avLst/>
            </a:prstGeom>
            <a:blipFill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874713" y="1813719"/>
            <a:ext cx="3535363" cy="2133600"/>
            <a:chOff x="629088" y="2049378"/>
            <a:chExt cx="3536515" cy="2133600"/>
          </a:xfrm>
        </p:grpSpPr>
        <p:pic>
          <p:nvPicPr>
            <p:cNvPr id="2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9088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9"/>
            <p:cNvSpPr/>
            <p:nvPr/>
          </p:nvSpPr>
          <p:spPr>
            <a:xfrm>
              <a:off x="1153134" y="2304966"/>
              <a:ext cx="2451899" cy="1530350"/>
            </a:xfrm>
            <a:prstGeom prst="rect">
              <a:avLst/>
            </a:prstGeom>
            <a:blipFill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7781925" y="1813719"/>
            <a:ext cx="3535363" cy="2133600"/>
            <a:chOff x="8233332" y="2049378"/>
            <a:chExt cx="3536515" cy="2133600"/>
          </a:xfrm>
        </p:grpSpPr>
        <p:pic>
          <p:nvPicPr>
            <p:cNvPr id="28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33332" y="2049378"/>
              <a:ext cx="353651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0"/>
            <p:cNvSpPr/>
            <p:nvPr/>
          </p:nvSpPr>
          <p:spPr>
            <a:xfrm>
              <a:off x="8749438" y="2304966"/>
              <a:ext cx="2450310" cy="1530350"/>
            </a:xfrm>
            <a:prstGeom prst="rect">
              <a:avLst/>
            </a:prstGeom>
            <a:blipFill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sz="3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316038" y="1124744"/>
            <a:ext cx="9593263" cy="523212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4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I will do at least two things I don‘t want to do—just for exercise. </a:t>
            </a:r>
          </a:p>
        </p:txBody>
      </p:sp>
      <p:sp>
        <p:nvSpPr>
          <p:cNvPr id="31" name="矩形 30"/>
          <p:cNvSpPr/>
          <p:nvPr/>
        </p:nvSpPr>
        <p:spPr>
          <a:xfrm>
            <a:off x="1857395" y="4159000"/>
            <a:ext cx="1569643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3F3F3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输入文本标题</a:t>
            </a:r>
            <a:endParaRPr lang="en-US" altLang="zh-CN" b="1" dirty="0">
              <a:solidFill>
                <a:srgbClr val="3F3F3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477963" y="4796632"/>
            <a:ext cx="2328863" cy="1200321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sp>
        <p:nvSpPr>
          <p:cNvPr id="33" name="矩形 32"/>
          <p:cNvSpPr/>
          <p:nvPr/>
        </p:nvSpPr>
        <p:spPr>
          <a:xfrm>
            <a:off x="5311180" y="415900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输入文本标题</a:t>
            </a:r>
            <a:endParaRPr lang="en-US" altLang="zh-CN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4932364" y="4796632"/>
            <a:ext cx="2327275" cy="1200321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  <p:sp>
        <p:nvSpPr>
          <p:cNvPr id="35" name="矩形 34"/>
          <p:cNvSpPr/>
          <p:nvPr/>
        </p:nvSpPr>
        <p:spPr>
          <a:xfrm>
            <a:off x="8764964" y="415900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>
              <a:defRPr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输入文本标题</a:t>
            </a:r>
            <a:endParaRPr lang="en-US" altLang="zh-CN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8385177" y="4796632"/>
            <a:ext cx="2328863" cy="1200321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/>
      <p:bldP spid="32" grpId="0"/>
      <p:bldP spid="34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1956301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1956301" y="2795096"/>
            <a:ext cx="313087" cy="591924"/>
          </a:xfrm>
          <a:custGeom>
            <a:avLst/>
            <a:gdLst>
              <a:gd name="T0" fmla="*/ 11 w 68"/>
              <a:gd name="T1" fmla="*/ 0 h 128"/>
              <a:gd name="T2" fmla="*/ 57 w 68"/>
              <a:gd name="T3" fmla="*/ 0 h 128"/>
              <a:gd name="T4" fmla="*/ 68 w 68"/>
              <a:gd name="T5" fmla="*/ 11 h 128"/>
              <a:gd name="T6" fmla="*/ 68 w 68"/>
              <a:gd name="T7" fmla="*/ 128 h 128"/>
              <a:gd name="T8" fmla="*/ 0 w 68"/>
              <a:gd name="T9" fmla="*/ 128 h 128"/>
              <a:gd name="T10" fmla="*/ 0 w 68"/>
              <a:gd name="T11" fmla="*/ 11 h 128"/>
              <a:gd name="T12" fmla="*/ 11 w 68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2358599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2759217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3156467" y="1457784"/>
            <a:ext cx="314768" cy="1929234"/>
          </a:xfrm>
          <a:custGeom>
            <a:avLst/>
            <a:gdLst>
              <a:gd name="T0" fmla="*/ 12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2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2358599" y="2392049"/>
            <a:ext cx="313087" cy="994972"/>
          </a:xfrm>
          <a:custGeom>
            <a:avLst/>
            <a:gdLst>
              <a:gd name="T0" fmla="*/ 11 w 68"/>
              <a:gd name="T1" fmla="*/ 0 h 215"/>
              <a:gd name="T2" fmla="*/ 57 w 68"/>
              <a:gd name="T3" fmla="*/ 0 h 215"/>
              <a:gd name="T4" fmla="*/ 68 w 68"/>
              <a:gd name="T5" fmla="*/ 11 h 215"/>
              <a:gd name="T6" fmla="*/ 68 w 68"/>
              <a:gd name="T7" fmla="*/ 215 h 215"/>
              <a:gd name="T8" fmla="*/ 0 w 68"/>
              <a:gd name="T9" fmla="*/ 215 h 215"/>
              <a:gd name="T10" fmla="*/ 0 w 68"/>
              <a:gd name="T11" fmla="*/ 11 h 215"/>
              <a:gd name="T12" fmla="*/ 11 w 68"/>
              <a:gd name="T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5"/>
                  <a:pt x="68" y="215"/>
                  <a:pt x="6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2759217" y="1975505"/>
            <a:ext cx="314768" cy="1411512"/>
          </a:xfrm>
          <a:custGeom>
            <a:avLst/>
            <a:gdLst>
              <a:gd name="T0" fmla="*/ 11 w 68"/>
              <a:gd name="T1" fmla="*/ 0 h 305"/>
              <a:gd name="T2" fmla="*/ 57 w 68"/>
              <a:gd name="T3" fmla="*/ 0 h 305"/>
              <a:gd name="T4" fmla="*/ 68 w 68"/>
              <a:gd name="T5" fmla="*/ 11 h 305"/>
              <a:gd name="T6" fmla="*/ 68 w 68"/>
              <a:gd name="T7" fmla="*/ 238 h 305"/>
              <a:gd name="T8" fmla="*/ 68 w 68"/>
              <a:gd name="T9" fmla="*/ 305 h 305"/>
              <a:gd name="T10" fmla="*/ 0 w 68"/>
              <a:gd name="T11" fmla="*/ 305 h 305"/>
              <a:gd name="T12" fmla="*/ 0 w 68"/>
              <a:gd name="T13" fmla="*/ 238 h 305"/>
              <a:gd name="T14" fmla="*/ 0 w 68"/>
              <a:gd name="T15" fmla="*/ 11 h 305"/>
              <a:gd name="T16" fmla="*/ 11 w 68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0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05"/>
                  <a:pt x="68" y="305"/>
                  <a:pt x="68" y="305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3156467" y="1702312"/>
            <a:ext cx="314768" cy="1684708"/>
          </a:xfrm>
          <a:custGeom>
            <a:avLst/>
            <a:gdLst>
              <a:gd name="T0" fmla="*/ 12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2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2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14"/>
          <p:cNvSpPr/>
          <p:nvPr/>
        </p:nvSpPr>
        <p:spPr bwMode="auto">
          <a:xfrm>
            <a:off x="4114239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Freeform 15"/>
          <p:cNvSpPr/>
          <p:nvPr/>
        </p:nvSpPr>
        <p:spPr bwMode="auto">
          <a:xfrm>
            <a:off x="4514857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Freeform 16"/>
          <p:cNvSpPr/>
          <p:nvPr/>
        </p:nvSpPr>
        <p:spPr bwMode="auto">
          <a:xfrm>
            <a:off x="4917157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17"/>
          <p:cNvSpPr/>
          <p:nvPr/>
        </p:nvSpPr>
        <p:spPr bwMode="auto">
          <a:xfrm>
            <a:off x="5319456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Freeform 18"/>
          <p:cNvSpPr/>
          <p:nvPr/>
        </p:nvSpPr>
        <p:spPr bwMode="auto">
          <a:xfrm>
            <a:off x="4114239" y="3100334"/>
            <a:ext cx="313087" cy="286686"/>
          </a:xfrm>
          <a:custGeom>
            <a:avLst/>
            <a:gdLst>
              <a:gd name="T0" fmla="*/ 11 w 68"/>
              <a:gd name="T1" fmla="*/ 0 h 62"/>
              <a:gd name="T2" fmla="*/ 57 w 68"/>
              <a:gd name="T3" fmla="*/ 0 h 62"/>
              <a:gd name="T4" fmla="*/ 68 w 68"/>
              <a:gd name="T5" fmla="*/ 11 h 62"/>
              <a:gd name="T6" fmla="*/ 68 w 68"/>
              <a:gd name="T7" fmla="*/ 62 h 62"/>
              <a:gd name="T8" fmla="*/ 0 w 68"/>
              <a:gd name="T9" fmla="*/ 62 h 62"/>
              <a:gd name="T10" fmla="*/ 0 w 68"/>
              <a:gd name="T11" fmla="*/ 11 h 62"/>
              <a:gd name="T12" fmla="*/ 11 w 68"/>
              <a:gd name="T1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62"/>
                  <a:pt x="68" y="62"/>
                  <a:pt x="68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Freeform 19"/>
          <p:cNvSpPr/>
          <p:nvPr/>
        </p:nvSpPr>
        <p:spPr bwMode="auto">
          <a:xfrm>
            <a:off x="4514857" y="2400477"/>
            <a:ext cx="314768" cy="986542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Freeform 20"/>
          <p:cNvSpPr/>
          <p:nvPr/>
        </p:nvSpPr>
        <p:spPr bwMode="auto">
          <a:xfrm>
            <a:off x="4917157" y="1702312"/>
            <a:ext cx="314768" cy="1684708"/>
          </a:xfrm>
          <a:custGeom>
            <a:avLst/>
            <a:gdLst>
              <a:gd name="T0" fmla="*/ 11 w 68"/>
              <a:gd name="T1" fmla="*/ 0 h 364"/>
              <a:gd name="T2" fmla="*/ 57 w 68"/>
              <a:gd name="T3" fmla="*/ 0 h 364"/>
              <a:gd name="T4" fmla="*/ 68 w 68"/>
              <a:gd name="T5" fmla="*/ 11 h 364"/>
              <a:gd name="T6" fmla="*/ 68 w 68"/>
              <a:gd name="T7" fmla="*/ 238 h 364"/>
              <a:gd name="T8" fmla="*/ 68 w 68"/>
              <a:gd name="T9" fmla="*/ 364 h 364"/>
              <a:gd name="T10" fmla="*/ 0 w 68"/>
              <a:gd name="T11" fmla="*/ 364 h 364"/>
              <a:gd name="T12" fmla="*/ 0 w 68"/>
              <a:gd name="T13" fmla="*/ 238 h 364"/>
              <a:gd name="T14" fmla="*/ 0 w 68"/>
              <a:gd name="T15" fmla="*/ 11 h 364"/>
              <a:gd name="T16" fmla="*/ 11 w 68"/>
              <a:gd name="T17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4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4"/>
                  <a:pt x="68" y="364"/>
                  <a:pt x="68" y="364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5319456" y="2646694"/>
            <a:ext cx="314768" cy="740326"/>
          </a:xfrm>
          <a:custGeom>
            <a:avLst/>
            <a:gdLst>
              <a:gd name="T0" fmla="*/ 11 w 68"/>
              <a:gd name="T1" fmla="*/ 0 h 160"/>
              <a:gd name="T2" fmla="*/ 57 w 68"/>
              <a:gd name="T3" fmla="*/ 0 h 160"/>
              <a:gd name="T4" fmla="*/ 68 w 68"/>
              <a:gd name="T5" fmla="*/ 11 h 160"/>
              <a:gd name="T6" fmla="*/ 68 w 68"/>
              <a:gd name="T7" fmla="*/ 160 h 160"/>
              <a:gd name="T8" fmla="*/ 0 w 68"/>
              <a:gd name="T9" fmla="*/ 160 h 160"/>
              <a:gd name="T10" fmla="*/ 0 w 68"/>
              <a:gd name="T11" fmla="*/ 11 h 160"/>
              <a:gd name="T12" fmla="*/ 11 w 68"/>
              <a:gd name="T1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6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Freeform 22"/>
          <p:cNvSpPr/>
          <p:nvPr/>
        </p:nvSpPr>
        <p:spPr bwMode="auto">
          <a:xfrm>
            <a:off x="6262080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Freeform 23"/>
          <p:cNvSpPr/>
          <p:nvPr/>
        </p:nvSpPr>
        <p:spPr bwMode="auto">
          <a:xfrm>
            <a:off x="6664379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 24"/>
          <p:cNvSpPr/>
          <p:nvPr/>
        </p:nvSpPr>
        <p:spPr bwMode="auto">
          <a:xfrm>
            <a:off x="7066675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Freeform 25"/>
          <p:cNvSpPr/>
          <p:nvPr/>
        </p:nvSpPr>
        <p:spPr bwMode="auto">
          <a:xfrm>
            <a:off x="7467295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7467295" y="1693878"/>
            <a:ext cx="314768" cy="1693140"/>
          </a:xfrm>
          <a:custGeom>
            <a:avLst/>
            <a:gdLst>
              <a:gd name="T0" fmla="*/ 11 w 68"/>
              <a:gd name="T1" fmla="*/ 0 h 366"/>
              <a:gd name="T2" fmla="*/ 57 w 68"/>
              <a:gd name="T3" fmla="*/ 0 h 366"/>
              <a:gd name="T4" fmla="*/ 68 w 68"/>
              <a:gd name="T5" fmla="*/ 11 h 366"/>
              <a:gd name="T6" fmla="*/ 68 w 68"/>
              <a:gd name="T7" fmla="*/ 238 h 366"/>
              <a:gd name="T8" fmla="*/ 68 w 68"/>
              <a:gd name="T9" fmla="*/ 366 h 366"/>
              <a:gd name="T10" fmla="*/ 0 w 68"/>
              <a:gd name="T11" fmla="*/ 366 h 366"/>
              <a:gd name="T12" fmla="*/ 0 w 68"/>
              <a:gd name="T13" fmla="*/ 238 h 366"/>
              <a:gd name="T14" fmla="*/ 0 w 68"/>
              <a:gd name="T15" fmla="*/ 11 h 366"/>
              <a:gd name="T16" fmla="*/ 11 w 68"/>
              <a:gd name="T17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6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6"/>
                  <a:pt x="68" y="366"/>
                  <a:pt x="68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7066675" y="2007551"/>
            <a:ext cx="313087" cy="1379470"/>
          </a:xfrm>
          <a:custGeom>
            <a:avLst/>
            <a:gdLst>
              <a:gd name="T0" fmla="*/ 11 w 68"/>
              <a:gd name="T1" fmla="*/ 0 h 298"/>
              <a:gd name="T2" fmla="*/ 57 w 68"/>
              <a:gd name="T3" fmla="*/ 0 h 298"/>
              <a:gd name="T4" fmla="*/ 68 w 68"/>
              <a:gd name="T5" fmla="*/ 11 h 298"/>
              <a:gd name="T6" fmla="*/ 68 w 68"/>
              <a:gd name="T7" fmla="*/ 238 h 298"/>
              <a:gd name="T8" fmla="*/ 68 w 68"/>
              <a:gd name="T9" fmla="*/ 298 h 298"/>
              <a:gd name="T10" fmla="*/ 0 w 68"/>
              <a:gd name="T11" fmla="*/ 298 h 298"/>
              <a:gd name="T12" fmla="*/ 0 w 68"/>
              <a:gd name="T13" fmla="*/ 238 h 298"/>
              <a:gd name="T14" fmla="*/ 0 w 68"/>
              <a:gd name="T15" fmla="*/ 11 h 298"/>
              <a:gd name="T16" fmla="*/ 11 w 68"/>
              <a:gd name="T17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8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98"/>
                  <a:pt x="68" y="298"/>
                  <a:pt x="68" y="298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6664379" y="2400477"/>
            <a:ext cx="313087" cy="986542"/>
          </a:xfrm>
          <a:custGeom>
            <a:avLst/>
            <a:gdLst>
              <a:gd name="T0" fmla="*/ 11 w 68"/>
              <a:gd name="T1" fmla="*/ 0 h 213"/>
              <a:gd name="T2" fmla="*/ 57 w 68"/>
              <a:gd name="T3" fmla="*/ 0 h 213"/>
              <a:gd name="T4" fmla="*/ 68 w 68"/>
              <a:gd name="T5" fmla="*/ 11 h 213"/>
              <a:gd name="T6" fmla="*/ 68 w 68"/>
              <a:gd name="T7" fmla="*/ 213 h 213"/>
              <a:gd name="T8" fmla="*/ 0 w 68"/>
              <a:gd name="T9" fmla="*/ 213 h 213"/>
              <a:gd name="T10" fmla="*/ 0 w 68"/>
              <a:gd name="T11" fmla="*/ 11 h 213"/>
              <a:gd name="T12" fmla="*/ 11 w 68"/>
              <a:gd name="T13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13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29"/>
          <p:cNvSpPr/>
          <p:nvPr/>
        </p:nvSpPr>
        <p:spPr bwMode="auto">
          <a:xfrm>
            <a:off x="6262080" y="2808588"/>
            <a:ext cx="314768" cy="578433"/>
          </a:xfrm>
          <a:custGeom>
            <a:avLst/>
            <a:gdLst>
              <a:gd name="T0" fmla="*/ 11 w 68"/>
              <a:gd name="T1" fmla="*/ 0 h 125"/>
              <a:gd name="T2" fmla="*/ 57 w 68"/>
              <a:gd name="T3" fmla="*/ 0 h 125"/>
              <a:gd name="T4" fmla="*/ 68 w 68"/>
              <a:gd name="T5" fmla="*/ 11 h 125"/>
              <a:gd name="T6" fmla="*/ 68 w 68"/>
              <a:gd name="T7" fmla="*/ 125 h 125"/>
              <a:gd name="T8" fmla="*/ 0 w 68"/>
              <a:gd name="T9" fmla="*/ 125 h 125"/>
              <a:gd name="T10" fmla="*/ 0 w 68"/>
              <a:gd name="T11" fmla="*/ 11 h 125"/>
              <a:gd name="T12" fmla="*/ 11 w 68"/>
              <a:gd name="T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125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Freeform 30"/>
          <p:cNvSpPr/>
          <p:nvPr/>
        </p:nvSpPr>
        <p:spPr bwMode="auto">
          <a:xfrm>
            <a:off x="8526065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6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Freeform 31"/>
          <p:cNvSpPr/>
          <p:nvPr/>
        </p:nvSpPr>
        <p:spPr bwMode="auto">
          <a:xfrm>
            <a:off x="8923316" y="1457784"/>
            <a:ext cx="314768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Freeform 32"/>
          <p:cNvSpPr/>
          <p:nvPr/>
        </p:nvSpPr>
        <p:spPr bwMode="auto">
          <a:xfrm>
            <a:off x="9325613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Freeform 33"/>
          <p:cNvSpPr/>
          <p:nvPr/>
        </p:nvSpPr>
        <p:spPr bwMode="auto">
          <a:xfrm>
            <a:off x="9727911" y="1457784"/>
            <a:ext cx="313087" cy="1929234"/>
          </a:xfrm>
          <a:custGeom>
            <a:avLst/>
            <a:gdLst>
              <a:gd name="T0" fmla="*/ 11 w 68"/>
              <a:gd name="T1" fmla="*/ 0 h 417"/>
              <a:gd name="T2" fmla="*/ 57 w 68"/>
              <a:gd name="T3" fmla="*/ 0 h 417"/>
              <a:gd name="T4" fmla="*/ 68 w 68"/>
              <a:gd name="T5" fmla="*/ 11 h 417"/>
              <a:gd name="T6" fmla="*/ 68 w 68"/>
              <a:gd name="T7" fmla="*/ 238 h 417"/>
              <a:gd name="T8" fmla="*/ 68 w 68"/>
              <a:gd name="T9" fmla="*/ 417 h 417"/>
              <a:gd name="T10" fmla="*/ 0 w 68"/>
              <a:gd name="T11" fmla="*/ 417 h 417"/>
              <a:gd name="T12" fmla="*/ 0 w 68"/>
              <a:gd name="T13" fmla="*/ 238 h 417"/>
              <a:gd name="T14" fmla="*/ 0 w 68"/>
              <a:gd name="T15" fmla="*/ 11 h 417"/>
              <a:gd name="T16" fmla="*/ 11 w 68"/>
              <a:gd name="T1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417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417"/>
                  <a:pt x="68" y="417"/>
                  <a:pt x="68" y="417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Freeform 34"/>
          <p:cNvSpPr/>
          <p:nvPr/>
        </p:nvSpPr>
        <p:spPr bwMode="auto">
          <a:xfrm>
            <a:off x="9727911" y="1712430"/>
            <a:ext cx="313087" cy="1674590"/>
          </a:xfrm>
          <a:custGeom>
            <a:avLst/>
            <a:gdLst>
              <a:gd name="T0" fmla="*/ 11 w 68"/>
              <a:gd name="T1" fmla="*/ 0 h 362"/>
              <a:gd name="T2" fmla="*/ 57 w 68"/>
              <a:gd name="T3" fmla="*/ 0 h 362"/>
              <a:gd name="T4" fmla="*/ 68 w 68"/>
              <a:gd name="T5" fmla="*/ 11 h 362"/>
              <a:gd name="T6" fmla="*/ 68 w 68"/>
              <a:gd name="T7" fmla="*/ 238 h 362"/>
              <a:gd name="T8" fmla="*/ 68 w 68"/>
              <a:gd name="T9" fmla="*/ 362 h 362"/>
              <a:gd name="T10" fmla="*/ 0 w 68"/>
              <a:gd name="T11" fmla="*/ 362 h 362"/>
              <a:gd name="T12" fmla="*/ 0 w 68"/>
              <a:gd name="T13" fmla="*/ 238 h 362"/>
              <a:gd name="T14" fmla="*/ 0 w 68"/>
              <a:gd name="T15" fmla="*/ 11 h 362"/>
              <a:gd name="T16" fmla="*/ 11 w 68"/>
              <a:gd name="T1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62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Freeform 35"/>
          <p:cNvSpPr/>
          <p:nvPr/>
        </p:nvSpPr>
        <p:spPr bwMode="auto">
          <a:xfrm>
            <a:off x="9325613" y="1859146"/>
            <a:ext cx="313087" cy="1527872"/>
          </a:xfrm>
          <a:custGeom>
            <a:avLst/>
            <a:gdLst>
              <a:gd name="T0" fmla="*/ 11 w 68"/>
              <a:gd name="T1" fmla="*/ 0 h 330"/>
              <a:gd name="T2" fmla="*/ 57 w 68"/>
              <a:gd name="T3" fmla="*/ 0 h 330"/>
              <a:gd name="T4" fmla="*/ 68 w 68"/>
              <a:gd name="T5" fmla="*/ 11 h 330"/>
              <a:gd name="T6" fmla="*/ 68 w 68"/>
              <a:gd name="T7" fmla="*/ 238 h 330"/>
              <a:gd name="T8" fmla="*/ 68 w 68"/>
              <a:gd name="T9" fmla="*/ 330 h 330"/>
              <a:gd name="T10" fmla="*/ 0 w 68"/>
              <a:gd name="T11" fmla="*/ 330 h 330"/>
              <a:gd name="T12" fmla="*/ 0 w 68"/>
              <a:gd name="T13" fmla="*/ 238 h 330"/>
              <a:gd name="T14" fmla="*/ 0 w 68"/>
              <a:gd name="T15" fmla="*/ 11 h 330"/>
              <a:gd name="T16" fmla="*/ 11 w 68"/>
              <a:gd name="T17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330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330"/>
                  <a:pt x="68" y="330"/>
                  <a:pt x="68" y="330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Freeform 36"/>
          <p:cNvSpPr/>
          <p:nvPr/>
        </p:nvSpPr>
        <p:spPr bwMode="auto">
          <a:xfrm>
            <a:off x="8923316" y="2975538"/>
            <a:ext cx="314768" cy="411480"/>
          </a:xfrm>
          <a:custGeom>
            <a:avLst/>
            <a:gdLst>
              <a:gd name="T0" fmla="*/ 11 w 68"/>
              <a:gd name="T1" fmla="*/ 0 h 89"/>
              <a:gd name="T2" fmla="*/ 57 w 68"/>
              <a:gd name="T3" fmla="*/ 0 h 89"/>
              <a:gd name="T4" fmla="*/ 68 w 68"/>
              <a:gd name="T5" fmla="*/ 11 h 89"/>
              <a:gd name="T6" fmla="*/ 68 w 68"/>
              <a:gd name="T7" fmla="*/ 89 h 89"/>
              <a:gd name="T8" fmla="*/ 0 w 68"/>
              <a:gd name="T9" fmla="*/ 89 h 89"/>
              <a:gd name="T10" fmla="*/ 0 w 68"/>
              <a:gd name="T11" fmla="*/ 11 h 89"/>
              <a:gd name="T12" fmla="*/ 11 w 68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89">
                <a:moveTo>
                  <a:pt x="11" y="0"/>
                </a:moveTo>
                <a:cubicBezTo>
                  <a:pt x="57" y="0"/>
                  <a:pt x="57" y="0"/>
                  <a:pt x="57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89"/>
                  <a:pt x="68" y="89"/>
                  <a:pt x="68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Freeform 37"/>
          <p:cNvSpPr/>
          <p:nvPr/>
        </p:nvSpPr>
        <p:spPr bwMode="auto">
          <a:xfrm>
            <a:off x="8526065" y="2211600"/>
            <a:ext cx="314768" cy="1175419"/>
          </a:xfrm>
          <a:custGeom>
            <a:avLst/>
            <a:gdLst>
              <a:gd name="T0" fmla="*/ 11 w 68"/>
              <a:gd name="T1" fmla="*/ 0 h 254"/>
              <a:gd name="T2" fmla="*/ 56 w 68"/>
              <a:gd name="T3" fmla="*/ 0 h 254"/>
              <a:gd name="T4" fmla="*/ 68 w 68"/>
              <a:gd name="T5" fmla="*/ 11 h 254"/>
              <a:gd name="T6" fmla="*/ 68 w 68"/>
              <a:gd name="T7" fmla="*/ 238 h 254"/>
              <a:gd name="T8" fmla="*/ 68 w 68"/>
              <a:gd name="T9" fmla="*/ 254 h 254"/>
              <a:gd name="T10" fmla="*/ 0 w 68"/>
              <a:gd name="T11" fmla="*/ 254 h 254"/>
              <a:gd name="T12" fmla="*/ 0 w 68"/>
              <a:gd name="T13" fmla="*/ 238 h 254"/>
              <a:gd name="T14" fmla="*/ 0 w 68"/>
              <a:gd name="T15" fmla="*/ 11 h 254"/>
              <a:gd name="T16" fmla="*/ 11 w 68"/>
              <a:gd name="T1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54">
                <a:moveTo>
                  <a:pt x="11" y="0"/>
                </a:moveTo>
                <a:cubicBezTo>
                  <a:pt x="56" y="0"/>
                  <a:pt x="56" y="0"/>
                  <a:pt x="56" y="0"/>
                </a:cubicBezTo>
                <a:cubicBezTo>
                  <a:pt x="63" y="0"/>
                  <a:pt x="68" y="5"/>
                  <a:pt x="68" y="11"/>
                </a:cubicBezTo>
                <a:cubicBezTo>
                  <a:pt x="68" y="238"/>
                  <a:pt x="68" y="238"/>
                  <a:pt x="68" y="238"/>
                </a:cubicBezTo>
                <a:cubicBezTo>
                  <a:pt x="68" y="254"/>
                  <a:pt x="68" y="254"/>
                  <a:pt x="68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Oval 38"/>
          <p:cNvSpPr>
            <a:spLocks noChangeArrowheads="1"/>
          </p:cNvSpPr>
          <p:nvPr/>
        </p:nvSpPr>
        <p:spPr bwMode="auto">
          <a:xfrm>
            <a:off x="2306418" y="3708618"/>
            <a:ext cx="794499" cy="7986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Freeform 39"/>
          <p:cNvSpPr>
            <a:spLocks noEditPoints="1"/>
          </p:cNvSpPr>
          <p:nvPr/>
        </p:nvSpPr>
        <p:spPr bwMode="auto">
          <a:xfrm>
            <a:off x="2495490" y="3894169"/>
            <a:ext cx="421406" cy="427569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4473902" y="3708618"/>
            <a:ext cx="797183" cy="7986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Oval 41"/>
          <p:cNvSpPr>
            <a:spLocks noChangeArrowheads="1"/>
          </p:cNvSpPr>
          <p:nvPr/>
        </p:nvSpPr>
        <p:spPr bwMode="auto">
          <a:xfrm>
            <a:off x="6630714" y="3708618"/>
            <a:ext cx="794499" cy="7986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3"/>
            </a:solidFill>
            <a:prstDash val="solid"/>
            <a:miter lim="800000"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Oval 42"/>
          <p:cNvSpPr>
            <a:spLocks noChangeArrowheads="1"/>
          </p:cNvSpPr>
          <p:nvPr/>
        </p:nvSpPr>
        <p:spPr bwMode="auto">
          <a:xfrm>
            <a:off x="8869027" y="3708618"/>
            <a:ext cx="794499" cy="7986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accent4"/>
            </a:solidFill>
            <a:prstDash val="solid"/>
            <a:miter lim="800000"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Freeform 43"/>
          <p:cNvSpPr>
            <a:spLocks noEditPoints="1"/>
          </p:cNvSpPr>
          <p:nvPr/>
        </p:nvSpPr>
        <p:spPr bwMode="auto">
          <a:xfrm>
            <a:off x="6860363" y="3974840"/>
            <a:ext cx="330146" cy="266226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Freeform 44"/>
          <p:cNvSpPr>
            <a:spLocks noEditPoints="1"/>
          </p:cNvSpPr>
          <p:nvPr/>
        </p:nvSpPr>
        <p:spPr bwMode="auto">
          <a:xfrm>
            <a:off x="4643500" y="3909800"/>
            <a:ext cx="456302" cy="397989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Freeform 45"/>
          <p:cNvSpPr>
            <a:spLocks noEditPoints="1"/>
          </p:cNvSpPr>
          <p:nvPr/>
        </p:nvSpPr>
        <p:spPr bwMode="auto">
          <a:xfrm>
            <a:off x="9097174" y="3917185"/>
            <a:ext cx="338201" cy="376474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53" tIns="48476" rIns="96953" bIns="48476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75502" y="5036576"/>
            <a:ext cx="1876476" cy="1021228"/>
          </a:xfrm>
          <a:prstGeom prst="rect">
            <a:avLst/>
          </a:prstGeom>
          <a:noFill/>
        </p:spPr>
        <p:txBody>
          <a:bodyPr wrap="square" lIns="96953" tIns="48476" rIns="96953" bIns="4847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2680" y="4641046"/>
            <a:ext cx="1881302" cy="246158"/>
          </a:xfrm>
          <a:prstGeom prst="rect">
            <a:avLst/>
          </a:prstGeom>
          <a:noFill/>
        </p:spPr>
        <p:txBody>
          <a:bodyPr wrap="square" lIns="96953" tIns="0" rIns="9695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58210" y="5036576"/>
            <a:ext cx="1876476" cy="1021228"/>
          </a:xfrm>
          <a:prstGeom prst="rect">
            <a:avLst/>
          </a:prstGeom>
          <a:noFill/>
        </p:spPr>
        <p:txBody>
          <a:bodyPr wrap="square" lIns="96953" tIns="48476" rIns="96953" bIns="4847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35386" y="4641046"/>
            <a:ext cx="1881302" cy="246158"/>
          </a:xfrm>
          <a:prstGeom prst="rect">
            <a:avLst/>
          </a:prstGeom>
          <a:noFill/>
        </p:spPr>
        <p:txBody>
          <a:bodyPr wrap="square" lIns="96953" tIns="0" rIns="9695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1578" y="5036576"/>
            <a:ext cx="1876476" cy="1021228"/>
          </a:xfrm>
          <a:prstGeom prst="rect">
            <a:avLst/>
          </a:prstGeom>
          <a:noFill/>
        </p:spPr>
        <p:txBody>
          <a:bodyPr wrap="square" lIns="96953" tIns="48476" rIns="96953" bIns="4847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8756" y="4641046"/>
            <a:ext cx="1881302" cy="246158"/>
          </a:xfrm>
          <a:prstGeom prst="rect">
            <a:avLst/>
          </a:prstGeom>
          <a:noFill/>
        </p:spPr>
        <p:txBody>
          <a:bodyPr wrap="square" lIns="96953" tIns="0" rIns="9695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48631" y="5036576"/>
            <a:ext cx="1876476" cy="1021228"/>
          </a:xfrm>
          <a:prstGeom prst="rect">
            <a:avLst/>
          </a:prstGeom>
          <a:noFill/>
        </p:spPr>
        <p:txBody>
          <a:bodyPr wrap="square" lIns="96953" tIns="48476" rIns="96953" bIns="4847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725808" y="4641046"/>
            <a:ext cx="1881302" cy="246158"/>
          </a:xfrm>
          <a:prstGeom prst="rect">
            <a:avLst/>
          </a:prstGeom>
          <a:noFill/>
        </p:spPr>
        <p:txBody>
          <a:bodyPr wrap="square" lIns="96953" tIns="0" rIns="9695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-3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标题文本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7044273" y="1722108"/>
            <a:ext cx="7883754" cy="4758660"/>
            <a:chOff x="336947" y="1950447"/>
            <a:chExt cx="6745544" cy="40716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40"/>
              <a:endParaRPr lang="en-US" sz="239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785669" y="3808308"/>
            <a:ext cx="2939647" cy="1341279"/>
            <a:chOff x="571472" y="2857502"/>
            <a:chExt cx="2214578" cy="1010450"/>
          </a:xfrm>
        </p:grpSpPr>
        <p:sp>
          <p:nvSpPr>
            <p:cNvPr id="13" name="Oval 12"/>
            <p:cNvSpPr/>
            <p:nvPr/>
          </p:nvSpPr>
          <p:spPr>
            <a:xfrm>
              <a:off x="642910" y="2857502"/>
              <a:ext cx="551370" cy="551370"/>
            </a:xfrm>
            <a:prstGeom prst="ellipse">
              <a:avLst/>
            </a:prstGeom>
            <a:solidFill>
              <a:srgbClr val="FF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40"/>
              <a:endParaRPr lang="en-US" sz="239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1472" y="3429006"/>
              <a:ext cx="2214578" cy="43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"/>
              <a:r>
                <a:rPr lang="ms-MY" sz="106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  <a:sym typeface="微软雅黑" panose="020B0503020204020204" pitchFamily="34" charset="-122"/>
                </a:rPr>
                <a:t>consectetur adipiscing elit. Lorem ipsum dolor sit ametelit. Lorem ipsum dolor sit amet, , consectetur adipiscing elit. </a:t>
              </a:r>
              <a:endParaRPr lang="id-ID" sz="106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50081" y="3000378"/>
              <a:ext cx="1288772" cy="242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43840"/>
              <a:r>
                <a:rPr lang="zh-CN" altLang="en-US" sz="149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在此输入标题文本</a:t>
              </a:r>
              <a:endParaRPr lang="en-US" altLang="zh-CN" sz="149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3" name="AutoShape 47"/>
            <p:cNvSpPr/>
            <p:nvPr/>
          </p:nvSpPr>
          <p:spPr bwMode="auto">
            <a:xfrm>
              <a:off x="751385" y="2984062"/>
              <a:ext cx="318394" cy="318392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574" tIns="50574" rIns="50574" bIns="50574" anchor="ctr"/>
            <a:lstStyle/>
            <a:p>
              <a:pPr defTabSz="607060"/>
              <a:endParaRPr lang="en-US" sz="3980">
                <a:solidFill>
                  <a:srgbClr val="3F3F3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4104626" y="3808308"/>
            <a:ext cx="2939647" cy="1341279"/>
            <a:chOff x="3071802" y="2857502"/>
            <a:chExt cx="2214578" cy="1010450"/>
          </a:xfrm>
        </p:grpSpPr>
        <p:sp>
          <p:nvSpPr>
            <p:cNvPr id="14" name="Oval 13"/>
            <p:cNvSpPr/>
            <p:nvPr/>
          </p:nvSpPr>
          <p:spPr>
            <a:xfrm>
              <a:off x="3143240" y="2857502"/>
              <a:ext cx="551370" cy="55137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40"/>
              <a:endParaRPr lang="en-US" sz="239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71802" y="3429006"/>
              <a:ext cx="2214578" cy="43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"/>
              <a:r>
                <a:rPr lang="ms-MY" sz="106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  <a:sym typeface="微软雅黑" panose="020B0503020204020204" pitchFamily="34" charset="-122"/>
                </a:rPr>
                <a:t>consectetur adipiscing elit. Lorem ipsum dolor sit ametelit. Lorem ipsum dolor sit amet, , consectetur adipiscing elit. </a:t>
              </a:r>
              <a:endParaRPr lang="id-ID" sz="106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50411" y="3000378"/>
              <a:ext cx="1288772" cy="242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43840"/>
              <a:r>
                <a:rPr lang="zh-CN" altLang="en-US" sz="149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在此输入标题文本</a:t>
              </a:r>
              <a:endParaRPr lang="en-US" altLang="zh-CN" sz="149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6" name="Group 45"/>
            <p:cNvGrpSpPr/>
            <p:nvPr/>
          </p:nvGrpSpPr>
          <p:grpSpPr>
            <a:xfrm>
              <a:off x="3315498" y="2994962"/>
              <a:ext cx="218794" cy="318394"/>
              <a:chOff x="4510872" y="4044724"/>
              <a:chExt cx="251543" cy="366051"/>
            </a:xfrm>
            <a:solidFill>
              <a:schemeClr val="bg1"/>
            </a:solidFill>
          </p:grpSpPr>
          <p:sp>
            <p:nvSpPr>
              <p:cNvPr id="24" name="AutoShape 60"/>
              <p:cNvSpPr/>
              <p:nvPr/>
            </p:nvSpPr>
            <p:spPr bwMode="auto">
              <a:xfrm>
                <a:off x="4614115" y="414734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AutoShape 61"/>
              <p:cNvSpPr/>
              <p:nvPr/>
            </p:nvSpPr>
            <p:spPr bwMode="auto">
              <a:xfrm>
                <a:off x="4614115" y="4285003"/>
                <a:ext cx="22526" cy="225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30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30"/>
                      <a:pt x="16769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AutoShape 62"/>
              <p:cNvSpPr/>
              <p:nvPr/>
            </p:nvSpPr>
            <p:spPr bwMode="auto">
              <a:xfrm>
                <a:off x="4545285" y="4216172"/>
                <a:ext cx="22526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0" y="0"/>
                      <a:pt x="0" y="4819"/>
                      <a:pt x="0" y="10800"/>
                    </a:cubicBez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AutoShape 63"/>
              <p:cNvSpPr/>
              <p:nvPr/>
            </p:nvSpPr>
            <p:spPr bwMode="auto">
              <a:xfrm>
                <a:off x="4682320" y="4216172"/>
                <a:ext cx="23152" cy="2315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4830" y="21599"/>
                      <a:pt x="10800" y="21599"/>
                    </a:cubicBezTo>
                    <a:cubicBezTo>
                      <a:pt x="16769" y="21599"/>
                      <a:pt x="21600" y="16769"/>
                      <a:pt x="21600" y="10800"/>
                    </a:cubicBezTo>
                    <a:cubicBezTo>
                      <a:pt x="21600" y="4819"/>
                      <a:pt x="16769" y="0"/>
                      <a:pt x="10800" y="0"/>
                    </a:cubicBezTo>
                    <a:cubicBezTo>
                      <a:pt x="4830" y="0"/>
                      <a:pt x="0" y="4819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AutoShape 64"/>
              <p:cNvSpPr/>
              <p:nvPr/>
            </p:nvSpPr>
            <p:spPr bwMode="auto">
              <a:xfrm>
                <a:off x="4567812" y="4261851"/>
                <a:ext cx="23152" cy="23152"/>
              </a:xfrm>
              <a:custGeom>
                <a:avLst/>
                <a:gdLst>
                  <a:gd name="T0" fmla="+- 0 10802 965"/>
                  <a:gd name="T1" fmla="*/ T0 w 19675"/>
                  <a:gd name="T2" fmla="+- 0 10800 961"/>
                  <a:gd name="T3" fmla="*/ 10800 h 19678"/>
                  <a:gd name="T4" fmla="+- 0 10802 965"/>
                  <a:gd name="T5" fmla="*/ T4 w 19675"/>
                  <a:gd name="T6" fmla="+- 0 10800 961"/>
                  <a:gd name="T7" fmla="*/ 10800 h 19678"/>
                  <a:gd name="T8" fmla="+- 0 10802 965"/>
                  <a:gd name="T9" fmla="*/ T8 w 19675"/>
                  <a:gd name="T10" fmla="+- 0 10800 961"/>
                  <a:gd name="T11" fmla="*/ 10800 h 19678"/>
                  <a:gd name="T12" fmla="+- 0 10802 965"/>
                  <a:gd name="T13" fmla="*/ T12 w 19675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5" h="19678">
                    <a:moveTo>
                      <a:pt x="2894" y="2882"/>
                    </a:moveTo>
                    <a:cubicBezTo>
                      <a:pt x="-965" y="6725"/>
                      <a:pt x="-965" y="12952"/>
                      <a:pt x="2894" y="16795"/>
                    </a:cubicBezTo>
                    <a:cubicBezTo>
                      <a:pt x="6734" y="20638"/>
                      <a:pt x="12935" y="20638"/>
                      <a:pt x="16794" y="16795"/>
                    </a:cubicBezTo>
                    <a:cubicBezTo>
                      <a:pt x="20634" y="12952"/>
                      <a:pt x="20634" y="6725"/>
                      <a:pt x="16794" y="2882"/>
                    </a:cubicBezTo>
                    <a:cubicBezTo>
                      <a:pt x="12935" y="-961"/>
                      <a:pt x="6734" y="-961"/>
                      <a:pt x="2894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AutoShape 65"/>
              <p:cNvSpPr/>
              <p:nvPr/>
            </p:nvSpPr>
            <p:spPr bwMode="auto">
              <a:xfrm>
                <a:off x="4567812" y="4170494"/>
                <a:ext cx="23152" cy="23152"/>
              </a:xfrm>
              <a:custGeom>
                <a:avLst/>
                <a:gdLst>
                  <a:gd name="T0" fmla="+- 0 10801 962"/>
                  <a:gd name="T1" fmla="*/ T0 w 19678"/>
                  <a:gd name="T2" fmla="+- 0 10801 965"/>
                  <a:gd name="T3" fmla="*/ 10801 h 19673"/>
                  <a:gd name="T4" fmla="+- 0 10801 962"/>
                  <a:gd name="T5" fmla="*/ T4 w 19678"/>
                  <a:gd name="T6" fmla="+- 0 10801 965"/>
                  <a:gd name="T7" fmla="*/ 10801 h 19673"/>
                  <a:gd name="T8" fmla="+- 0 10801 962"/>
                  <a:gd name="T9" fmla="*/ T8 w 19678"/>
                  <a:gd name="T10" fmla="+- 0 10801 965"/>
                  <a:gd name="T11" fmla="*/ 10801 h 19673"/>
                  <a:gd name="T12" fmla="+- 0 10801 962"/>
                  <a:gd name="T13" fmla="*/ T12 w 19678"/>
                  <a:gd name="T14" fmla="+- 0 10801 965"/>
                  <a:gd name="T15" fmla="*/ 10801 h 196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3">
                    <a:moveTo>
                      <a:pt x="2897" y="2894"/>
                    </a:moveTo>
                    <a:cubicBezTo>
                      <a:pt x="-962" y="6734"/>
                      <a:pt x="-962" y="12935"/>
                      <a:pt x="2877" y="16785"/>
                    </a:cubicBezTo>
                    <a:cubicBezTo>
                      <a:pt x="6737" y="20635"/>
                      <a:pt x="12938" y="20635"/>
                      <a:pt x="16797" y="16785"/>
                    </a:cubicBezTo>
                    <a:cubicBezTo>
                      <a:pt x="20638" y="12935"/>
                      <a:pt x="20638" y="6734"/>
                      <a:pt x="16797" y="2894"/>
                    </a:cubicBezTo>
                    <a:cubicBezTo>
                      <a:pt x="12938" y="-965"/>
                      <a:pt x="6737" y="-965"/>
                      <a:pt x="2897" y="28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AutoShape 66"/>
              <p:cNvSpPr/>
              <p:nvPr/>
            </p:nvSpPr>
            <p:spPr bwMode="auto">
              <a:xfrm>
                <a:off x="4659793" y="4261851"/>
                <a:ext cx="22526" cy="23152"/>
              </a:xfrm>
              <a:custGeom>
                <a:avLst/>
                <a:gdLst>
                  <a:gd name="T0" fmla="+- 0 10800 961"/>
                  <a:gd name="T1" fmla="*/ T0 w 19678"/>
                  <a:gd name="T2" fmla="+- 0 10800 961"/>
                  <a:gd name="T3" fmla="*/ 10800 h 19678"/>
                  <a:gd name="T4" fmla="+- 0 10800 961"/>
                  <a:gd name="T5" fmla="*/ T4 w 19678"/>
                  <a:gd name="T6" fmla="+- 0 10800 961"/>
                  <a:gd name="T7" fmla="*/ 10800 h 19678"/>
                  <a:gd name="T8" fmla="+- 0 10800 961"/>
                  <a:gd name="T9" fmla="*/ T8 w 19678"/>
                  <a:gd name="T10" fmla="+- 0 10800 961"/>
                  <a:gd name="T11" fmla="*/ 10800 h 19678"/>
                  <a:gd name="T12" fmla="+- 0 10800 961"/>
                  <a:gd name="T13" fmla="*/ T12 w 19678"/>
                  <a:gd name="T14" fmla="+- 0 10800 961"/>
                  <a:gd name="T15" fmla="*/ 10800 h 196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8" h="19678">
                    <a:moveTo>
                      <a:pt x="2882" y="2882"/>
                    </a:moveTo>
                    <a:cubicBezTo>
                      <a:pt x="-961" y="6725"/>
                      <a:pt x="-961" y="12952"/>
                      <a:pt x="2882" y="16795"/>
                    </a:cubicBezTo>
                    <a:cubicBezTo>
                      <a:pt x="6725" y="20638"/>
                      <a:pt x="12952" y="20638"/>
                      <a:pt x="16795" y="16795"/>
                    </a:cubicBezTo>
                    <a:cubicBezTo>
                      <a:pt x="20639" y="12952"/>
                      <a:pt x="20639" y="6725"/>
                      <a:pt x="16795" y="2882"/>
                    </a:cubicBezTo>
                    <a:cubicBezTo>
                      <a:pt x="12952" y="-961"/>
                      <a:pt x="6725" y="-961"/>
                      <a:pt x="2882" y="28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AutoShape 67"/>
              <p:cNvSpPr/>
              <p:nvPr/>
            </p:nvSpPr>
            <p:spPr bwMode="auto">
              <a:xfrm>
                <a:off x="4510872" y="4044724"/>
                <a:ext cx="251543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818" y="16200"/>
                    </a:moveTo>
                    <a:cubicBezTo>
                      <a:pt x="5486" y="16200"/>
                      <a:pt x="1963" y="13776"/>
                      <a:pt x="1963" y="10800"/>
                    </a:cubicBezTo>
                    <a:cubicBezTo>
                      <a:pt x="1963" y="7821"/>
                      <a:pt x="5486" y="5400"/>
                      <a:pt x="9818" y="5400"/>
                    </a:cubicBezTo>
                    <a:cubicBezTo>
                      <a:pt x="14148" y="5400"/>
                      <a:pt x="17672" y="7821"/>
                      <a:pt x="17672" y="10800"/>
                    </a:cubicBezTo>
                    <a:cubicBezTo>
                      <a:pt x="17672" y="13776"/>
                      <a:pt x="14148" y="16200"/>
                      <a:pt x="9818" y="16200"/>
                    </a:cubicBezTo>
                    <a:moveTo>
                      <a:pt x="13745" y="20249"/>
                    </a:moveTo>
                    <a:lnTo>
                      <a:pt x="5890" y="20249"/>
                    </a:lnTo>
                    <a:lnTo>
                      <a:pt x="4909" y="16613"/>
                    </a:lnTo>
                    <a:cubicBezTo>
                      <a:pt x="6358" y="17192"/>
                      <a:pt x="8019" y="17549"/>
                      <a:pt x="9818" y="17549"/>
                    </a:cubicBezTo>
                    <a:cubicBezTo>
                      <a:pt x="11614" y="17549"/>
                      <a:pt x="13277" y="17192"/>
                      <a:pt x="14727" y="16613"/>
                    </a:cubicBezTo>
                    <a:cubicBezTo>
                      <a:pt x="14727" y="16613"/>
                      <a:pt x="13745" y="20249"/>
                      <a:pt x="13745" y="20249"/>
                    </a:cubicBezTo>
                    <a:close/>
                    <a:moveTo>
                      <a:pt x="5992" y="1350"/>
                    </a:moveTo>
                    <a:lnTo>
                      <a:pt x="13847" y="1350"/>
                    </a:lnTo>
                    <a:lnTo>
                      <a:pt x="14828" y="4985"/>
                    </a:lnTo>
                    <a:cubicBezTo>
                      <a:pt x="13379" y="4406"/>
                      <a:pt x="11718" y="4050"/>
                      <a:pt x="9919" y="4050"/>
                    </a:cubicBezTo>
                    <a:cubicBezTo>
                      <a:pt x="8123" y="4050"/>
                      <a:pt x="6460" y="4406"/>
                      <a:pt x="5010" y="4985"/>
                    </a:cubicBezTo>
                    <a:cubicBezTo>
                      <a:pt x="5010" y="4985"/>
                      <a:pt x="5992" y="1350"/>
                      <a:pt x="5992" y="1350"/>
                    </a:cubicBezTo>
                    <a:close/>
                    <a:moveTo>
                      <a:pt x="19636" y="9450"/>
                    </a:moveTo>
                    <a:cubicBezTo>
                      <a:pt x="19567" y="9450"/>
                      <a:pt x="19509" y="9472"/>
                      <a:pt x="19442" y="9477"/>
                    </a:cubicBezTo>
                    <a:cubicBezTo>
                      <a:pt x="19101" y="8298"/>
                      <a:pt x="18294" y="7245"/>
                      <a:pt x="17187" y="6376"/>
                    </a:cubicBezTo>
                    <a:lnTo>
                      <a:pt x="15778" y="1102"/>
                    </a:lnTo>
                    <a:cubicBezTo>
                      <a:pt x="15605" y="464"/>
                      <a:pt x="14794" y="0"/>
                      <a:pt x="13847" y="0"/>
                    </a:cubicBezTo>
                    <a:lnTo>
                      <a:pt x="5992" y="0"/>
                    </a:lnTo>
                    <a:cubicBezTo>
                      <a:pt x="5047" y="0"/>
                      <a:pt x="4236" y="464"/>
                      <a:pt x="4061" y="1102"/>
                    </a:cubicBezTo>
                    <a:lnTo>
                      <a:pt x="2686" y="6198"/>
                    </a:lnTo>
                    <a:cubicBezTo>
                      <a:pt x="1037" y="7405"/>
                      <a:pt x="0" y="9012"/>
                      <a:pt x="0" y="10800"/>
                    </a:cubicBezTo>
                    <a:cubicBezTo>
                      <a:pt x="0" y="12542"/>
                      <a:pt x="995" y="14110"/>
                      <a:pt x="2573" y="15307"/>
                    </a:cubicBezTo>
                    <a:lnTo>
                      <a:pt x="3959" y="20496"/>
                    </a:lnTo>
                    <a:cubicBezTo>
                      <a:pt x="4132" y="21135"/>
                      <a:pt x="4943" y="21599"/>
                      <a:pt x="5890" y="21599"/>
                    </a:cubicBezTo>
                    <a:lnTo>
                      <a:pt x="13745" y="21599"/>
                    </a:lnTo>
                    <a:cubicBezTo>
                      <a:pt x="14690" y="21599"/>
                      <a:pt x="15501" y="21135"/>
                      <a:pt x="15676" y="20496"/>
                    </a:cubicBezTo>
                    <a:lnTo>
                      <a:pt x="17074" y="15311"/>
                    </a:lnTo>
                    <a:cubicBezTo>
                      <a:pt x="18242" y="14426"/>
                      <a:pt x="19089" y="13340"/>
                      <a:pt x="19442" y="12122"/>
                    </a:cubicBezTo>
                    <a:cubicBezTo>
                      <a:pt x="19509" y="12127"/>
                      <a:pt x="19567" y="12150"/>
                      <a:pt x="19636" y="12150"/>
                    </a:cubicBezTo>
                    <a:cubicBezTo>
                      <a:pt x="20719" y="12150"/>
                      <a:pt x="21600" y="11544"/>
                      <a:pt x="21600" y="10800"/>
                    </a:cubicBezTo>
                    <a:cubicBezTo>
                      <a:pt x="21600" y="10053"/>
                      <a:pt x="20719" y="9450"/>
                      <a:pt x="19636" y="94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AutoShape 68"/>
              <p:cNvSpPr/>
              <p:nvPr/>
            </p:nvSpPr>
            <p:spPr bwMode="auto">
              <a:xfrm>
                <a:off x="4614115" y="4170494"/>
                <a:ext cx="68830" cy="69456"/>
              </a:xfrm>
              <a:custGeom>
                <a:avLst/>
                <a:gdLst>
                  <a:gd name="T0" fmla="*/ 10740 w 21481"/>
                  <a:gd name="T1" fmla="+- 0 10860 120"/>
                  <a:gd name="T2" fmla="*/ 10860 h 21480"/>
                  <a:gd name="T3" fmla="*/ 10740 w 21481"/>
                  <a:gd name="T4" fmla="+- 0 10860 120"/>
                  <a:gd name="T5" fmla="*/ 10860 h 21480"/>
                  <a:gd name="T6" fmla="*/ 10740 w 21481"/>
                  <a:gd name="T7" fmla="+- 0 10860 120"/>
                  <a:gd name="T8" fmla="*/ 10860 h 21480"/>
                  <a:gd name="T9" fmla="*/ 10740 w 21481"/>
                  <a:gd name="T10" fmla="+- 0 10860 120"/>
                  <a:gd name="T11" fmla="*/ 10860 h 21480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481" h="21480">
                    <a:moveTo>
                      <a:pt x="21127" y="346"/>
                    </a:moveTo>
                    <a:cubicBezTo>
                      <a:pt x="20697" y="-82"/>
                      <a:pt x="20002" y="-120"/>
                      <a:pt x="19516" y="270"/>
                    </a:cubicBezTo>
                    <a:lnTo>
                      <a:pt x="1055" y="15432"/>
                    </a:lnTo>
                    <a:cubicBezTo>
                      <a:pt x="375" y="16113"/>
                      <a:pt x="0" y="17012"/>
                      <a:pt x="0" y="17972"/>
                    </a:cubicBezTo>
                    <a:cubicBezTo>
                      <a:pt x="0" y="18902"/>
                      <a:pt x="361" y="19783"/>
                      <a:pt x="1027" y="20446"/>
                    </a:cubicBezTo>
                    <a:cubicBezTo>
                      <a:pt x="1694" y="21103"/>
                      <a:pt x="2583" y="21473"/>
                      <a:pt x="3542" y="21479"/>
                    </a:cubicBezTo>
                    <a:cubicBezTo>
                      <a:pt x="4431" y="21473"/>
                      <a:pt x="5354" y="21144"/>
                      <a:pt x="6028" y="20495"/>
                    </a:cubicBezTo>
                    <a:lnTo>
                      <a:pt x="12598" y="12627"/>
                    </a:lnTo>
                    <a:lnTo>
                      <a:pt x="21224" y="1935"/>
                    </a:lnTo>
                    <a:cubicBezTo>
                      <a:pt x="21600" y="1462"/>
                      <a:pt x="21558" y="771"/>
                      <a:pt x="21127" y="34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Group 48"/>
          <p:cNvGrpSpPr/>
          <p:nvPr/>
        </p:nvGrpSpPr>
        <p:grpSpPr>
          <a:xfrm>
            <a:off x="4104626" y="1816934"/>
            <a:ext cx="2939647" cy="1341279"/>
            <a:chOff x="3071802" y="1357304"/>
            <a:chExt cx="2214578" cy="1010450"/>
          </a:xfrm>
        </p:grpSpPr>
        <p:sp>
          <p:nvSpPr>
            <p:cNvPr id="12" name="Oval 11"/>
            <p:cNvSpPr/>
            <p:nvPr/>
          </p:nvSpPr>
          <p:spPr>
            <a:xfrm>
              <a:off x="3143240" y="1357304"/>
              <a:ext cx="551370" cy="551370"/>
            </a:xfrm>
            <a:prstGeom prst="ellipse">
              <a:avLst/>
            </a:prstGeom>
            <a:solidFill>
              <a:srgbClr val="FF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40"/>
              <a:endParaRPr lang="en-US" sz="239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71802" y="1928808"/>
              <a:ext cx="2214578" cy="43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"/>
              <a:r>
                <a:rPr lang="ms-MY" sz="106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  <a:sym typeface="微软雅黑" panose="020B0503020204020204" pitchFamily="34" charset="-122"/>
                </a:rPr>
                <a:t>consectetur adipiscing elit. Lorem ipsum dolor sit ametelit. Lorem ipsum dolor sit amet, , consectetur adipiscing elit. </a:t>
              </a:r>
              <a:endParaRPr lang="id-ID" sz="106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50411" y="1500180"/>
              <a:ext cx="1288772" cy="242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43840"/>
              <a:r>
                <a:rPr lang="zh-CN" altLang="en-US" sz="149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在此输入标题文本</a:t>
              </a:r>
              <a:endParaRPr lang="en-US" altLang="zh-CN" sz="149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8" name="Group 44"/>
            <p:cNvGrpSpPr/>
            <p:nvPr/>
          </p:nvGrpSpPr>
          <p:grpSpPr>
            <a:xfrm>
              <a:off x="3275333" y="1464349"/>
              <a:ext cx="298256" cy="318394"/>
              <a:chOff x="2989103" y="4044724"/>
              <a:chExt cx="342899" cy="366051"/>
            </a:xfrm>
            <a:solidFill>
              <a:schemeClr val="bg1"/>
            </a:solidFill>
          </p:grpSpPr>
          <p:sp>
            <p:nvSpPr>
              <p:cNvPr id="33" name="AutoShape 78"/>
              <p:cNvSpPr/>
              <p:nvPr/>
            </p:nvSpPr>
            <p:spPr bwMode="auto">
              <a:xfrm>
                <a:off x="2989103" y="4044724"/>
                <a:ext cx="342899" cy="3660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AutoShape 79"/>
              <p:cNvSpPr/>
              <p:nvPr/>
            </p:nvSpPr>
            <p:spPr bwMode="auto">
              <a:xfrm>
                <a:off x="3034781" y="4090401"/>
                <a:ext cx="251543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AutoShape 80"/>
              <p:cNvSpPr/>
              <p:nvPr/>
            </p:nvSpPr>
            <p:spPr bwMode="auto">
              <a:xfrm>
                <a:off x="3171813" y="4124816"/>
                <a:ext cx="68830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Group 47"/>
          <p:cNvGrpSpPr/>
          <p:nvPr/>
        </p:nvGrpSpPr>
        <p:grpSpPr>
          <a:xfrm>
            <a:off x="785669" y="1816934"/>
            <a:ext cx="2939647" cy="1341279"/>
            <a:chOff x="571472" y="1357304"/>
            <a:chExt cx="2214578" cy="1010450"/>
          </a:xfrm>
        </p:grpSpPr>
        <p:sp>
          <p:nvSpPr>
            <p:cNvPr id="11" name="Oval 10"/>
            <p:cNvSpPr/>
            <p:nvPr/>
          </p:nvSpPr>
          <p:spPr>
            <a:xfrm>
              <a:off x="642910" y="1357304"/>
              <a:ext cx="551370" cy="55137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40"/>
              <a:endParaRPr lang="en-US" sz="239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472" y="1928808"/>
              <a:ext cx="2214578" cy="438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3840"/>
              <a:r>
                <a:rPr lang="ms-MY" sz="106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  <a:sym typeface="微软雅黑" panose="020B0503020204020204" pitchFamily="34" charset="-122"/>
                </a:rPr>
                <a:t>consectetur adipiscing elit. Lorem ipsum dolor sit ametelit. Lorem ipsum dolor sit amet, , consectetur adipiscing elit. </a:t>
              </a:r>
              <a:endParaRPr lang="id-ID" sz="106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50081" y="1500180"/>
              <a:ext cx="1288772" cy="242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43840"/>
              <a:r>
                <a:rPr lang="zh-CN" altLang="en-US" sz="1495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  <a:sym typeface="微软雅黑" panose="020B0503020204020204" pitchFamily="34" charset="-122"/>
                </a:rPr>
                <a:t>在此输入标题文本</a:t>
              </a:r>
              <a:endParaRPr lang="en-US" altLang="zh-CN" sz="149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63153" y="1487871"/>
              <a:ext cx="318936" cy="268320"/>
              <a:chOff x="0" y="4815619"/>
              <a:chExt cx="366676" cy="308484"/>
            </a:xfrm>
            <a:solidFill>
              <a:schemeClr val="bg1"/>
            </a:solidFill>
          </p:grpSpPr>
          <p:sp>
            <p:nvSpPr>
              <p:cNvPr id="36" name="AutoShape 120"/>
              <p:cNvSpPr/>
              <p:nvPr/>
            </p:nvSpPr>
            <p:spPr bwMode="auto">
              <a:xfrm>
                <a:off x="91981" y="4895714"/>
                <a:ext cx="182712" cy="1827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7" name="AutoShape 121"/>
              <p:cNvSpPr/>
              <p:nvPr/>
            </p:nvSpPr>
            <p:spPr bwMode="auto">
              <a:xfrm>
                <a:off x="137660" y="4941391"/>
                <a:ext cx="51310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8" name="AutoShape 122"/>
              <p:cNvSpPr/>
              <p:nvPr/>
            </p:nvSpPr>
            <p:spPr bwMode="auto">
              <a:xfrm>
                <a:off x="0" y="4815619"/>
                <a:ext cx="366676" cy="30848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574" tIns="50574" rIns="50574" bIns="50574" anchor="ctr"/>
              <a:lstStyle/>
              <a:p>
                <a:pPr defTabSz="607060"/>
                <a:endParaRPr lang="en-US" sz="3980">
                  <a:solidFill>
                    <a:srgbClr val="3F3F3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86" y="-796150"/>
            <a:ext cx="6403028" cy="6983271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>
            <a:off x="3257269" y="585681"/>
            <a:ext cx="5047607" cy="5079353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4427486">
            <a:off x="569702" y="2875991"/>
            <a:ext cx="268448" cy="669024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2032336">
            <a:off x="2548847" y="534542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0002791">
            <a:off x="10020946" y="5222253"/>
            <a:ext cx="322009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8271822">
            <a:off x="11099432" y="36785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15835926">
            <a:off x="11839896" y="2903907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3754579">
            <a:off x="8646239" y="2710457"/>
            <a:ext cx="204000" cy="358883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2503585">
            <a:off x="4516151" y="4525470"/>
            <a:ext cx="297989" cy="51671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7926786">
            <a:off x="2310822" y="2013545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5351447" y="2294360"/>
            <a:ext cx="21272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54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EN</a:t>
            </a:r>
            <a:r>
              <a:rPr lang="en-US" altLang="zh-CN" sz="5400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D</a:t>
            </a:r>
            <a:endParaRPr lang="zh-CN" altLang="en-US" sz="5400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5351447" y="2952759"/>
            <a:ext cx="3194276" cy="9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28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THANK  YOU</a:t>
            </a:r>
          </a:p>
          <a:p>
            <a:pPr defTabSz="866775" fontAlgn="base">
              <a:spcAft>
                <a:spcPct val="0"/>
              </a:spcAft>
              <a:buNone/>
            </a:pPr>
            <a:r>
              <a:rPr lang="zh-CN" altLang="en-US" sz="2800" b="1" cap="all" spc="600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感谢聆听</a:t>
            </a:r>
            <a:r>
              <a:rPr lang="en-US" altLang="zh-CN" sz="2800" b="1" cap="all" spc="600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!</a:t>
            </a: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3937065" y="5827012"/>
            <a:ext cx="4608658" cy="245745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85750" indent="-285750" algn="just" defTabSz="866775" fontAlgn="base"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1600" spc="30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汇报部门：产品部    汇报人：</a:t>
            </a:r>
            <a:r>
              <a:rPr lang="en-US" altLang="zh-CN" sz="1600" spc="30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xiazaii</a:t>
            </a:r>
            <a:endParaRPr lang="zh-CN" altLang="en-US" sz="1600" spc="300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  <p:bldP spid="2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1122">
            <a:off x="5916498" y="996797"/>
            <a:ext cx="5400719" cy="5890133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 rot="11881122">
            <a:off x="6805493" y="1486301"/>
            <a:ext cx="4257471" cy="4284248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19539960">
            <a:off x="7558997" y="600843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069003">
            <a:off x="1946166" y="36023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633107">
            <a:off x="4638988" y="5560003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6110978">
            <a:off x="238631" y="1657039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579577" y="2782239"/>
            <a:ext cx="2127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66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0 1</a:t>
            </a:r>
            <a:endParaRPr lang="zh-CN" altLang="en-US" sz="6600" b="1" cap="all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1756038" y="2759243"/>
            <a:ext cx="4201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866775" fontAlgn="base">
              <a:spcAft>
                <a:spcPct val="0"/>
              </a:spcAft>
              <a:buNone/>
            </a:pPr>
            <a:r>
              <a:rPr lang="zh-CN" altLang="en-US" b="1" cap="all" dirty="0">
                <a:solidFill>
                  <a:srgbClr val="3F3F3F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</a:t>
            </a:r>
            <a:r>
              <a:rPr lang="zh-CN" altLang="en-US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  <a:endParaRPr lang="en-US" altLang="zh-CN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50276" y="3515245"/>
            <a:ext cx="420143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words here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3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871423" y="1835115"/>
            <a:ext cx="6119086" cy="3681574"/>
            <a:chOff x="3022028" y="1587732"/>
            <a:chExt cx="6120680" cy="3682533"/>
          </a:xfrm>
        </p:grpSpPr>
        <p:pic>
          <p:nvPicPr>
            <p:cNvPr id="34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" name="菱形 35"/>
          <p:cNvSpPr/>
          <p:nvPr/>
        </p:nvSpPr>
        <p:spPr>
          <a:xfrm rot="5400000">
            <a:off x="7074611" y="1722389"/>
            <a:ext cx="436102" cy="472240"/>
          </a:xfrm>
          <a:prstGeom prst="diamond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7283823" y="2640305"/>
            <a:ext cx="3635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7620733" y="1619987"/>
            <a:ext cx="1107929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7607774" y="1959085"/>
            <a:ext cx="3311506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40" name="菱形 39"/>
          <p:cNvSpPr/>
          <p:nvPr/>
        </p:nvSpPr>
        <p:spPr>
          <a:xfrm rot="5400000">
            <a:off x="7074611" y="3090185"/>
            <a:ext cx="436102" cy="472240"/>
          </a:xfrm>
          <a:prstGeom prst="diamond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7283823" y="4008101"/>
            <a:ext cx="3635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620733" y="2987783"/>
            <a:ext cx="1107929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607774" y="3326881"/>
            <a:ext cx="3311506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44" name="菱形 43"/>
          <p:cNvSpPr/>
          <p:nvPr/>
        </p:nvSpPr>
        <p:spPr>
          <a:xfrm rot="5400000">
            <a:off x="7074611" y="4529970"/>
            <a:ext cx="436102" cy="472240"/>
          </a:xfrm>
          <a:prstGeom prst="diamond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7283823" y="5447886"/>
            <a:ext cx="363545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620733" y="4427568"/>
            <a:ext cx="1107929" cy="369300"/>
          </a:xfrm>
          <a:prstGeom prst="rect">
            <a:avLst/>
          </a:prstGeom>
        </p:spPr>
        <p:txBody>
          <a:bodyPr wrap="non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607774" y="4766666"/>
            <a:ext cx="3311506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10893" y="7029355"/>
            <a:ext cx="87693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84"/>
          <p:cNvGrpSpPr/>
          <p:nvPr/>
        </p:nvGrpSpPr>
        <p:grpSpPr bwMode="auto">
          <a:xfrm>
            <a:off x="1476550" y="1845237"/>
            <a:ext cx="4648577" cy="3625025"/>
            <a:chOff x="0" y="0"/>
            <a:chExt cx="5407191" cy="4756567"/>
          </a:xfrm>
          <a:solidFill>
            <a:schemeClr val="bg1">
              <a:lumMod val="65000"/>
              <a:alpha val="41176"/>
            </a:schemeClr>
          </a:solidFill>
          <a:effectLst/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6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7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2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rgbClr val="FFFFFF">
                  <a:alpha val="54118"/>
                </a:srgbClr>
              </a:solidFill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3" name="Freeform 78"/>
          <p:cNvSpPr>
            <a:spLocks noEditPoints="1"/>
          </p:cNvSpPr>
          <p:nvPr/>
        </p:nvSpPr>
        <p:spPr bwMode="auto">
          <a:xfrm>
            <a:off x="5064041" y="2298952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FFD2D3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Freeform 78"/>
          <p:cNvSpPr>
            <a:spLocks noEditPoints="1"/>
          </p:cNvSpPr>
          <p:nvPr/>
        </p:nvSpPr>
        <p:spPr bwMode="auto">
          <a:xfrm>
            <a:off x="3911750" y="2748975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Freeform 78"/>
          <p:cNvSpPr>
            <a:spLocks noEditPoints="1"/>
          </p:cNvSpPr>
          <p:nvPr/>
        </p:nvSpPr>
        <p:spPr bwMode="auto">
          <a:xfrm>
            <a:off x="3244448" y="4057294"/>
            <a:ext cx="562493" cy="719188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solidFill>
            <a:srgbClr val="FFD2D3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6599925" y="2206980"/>
            <a:ext cx="546793" cy="546793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标题 4"/>
          <p:cNvSpPr txBox="1"/>
          <p:nvPr/>
        </p:nvSpPr>
        <p:spPr>
          <a:xfrm>
            <a:off x="6629047" y="2301528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0 1</a:t>
            </a:r>
          </a:p>
        </p:txBody>
      </p:sp>
      <p:sp>
        <p:nvSpPr>
          <p:cNvPr id="58" name="矩形 57"/>
          <p:cNvSpPr/>
          <p:nvPr/>
        </p:nvSpPr>
        <p:spPr>
          <a:xfrm>
            <a:off x="7363373" y="1989215"/>
            <a:ext cx="2757487" cy="3692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输入标题文案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7362686" y="2362367"/>
            <a:ext cx="3023549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60" name="椭圆 59"/>
          <p:cNvSpPr/>
          <p:nvPr/>
        </p:nvSpPr>
        <p:spPr>
          <a:xfrm>
            <a:off x="6917003" y="3384274"/>
            <a:ext cx="546793" cy="546793"/>
          </a:xfrm>
          <a:prstGeom prst="ellipse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标题 4"/>
          <p:cNvSpPr txBox="1"/>
          <p:nvPr/>
        </p:nvSpPr>
        <p:spPr>
          <a:xfrm>
            <a:off x="6946124" y="3478823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２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680451" y="3166509"/>
            <a:ext cx="2757487" cy="3692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输入标题文案</a:t>
            </a: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7679763" y="3539661"/>
            <a:ext cx="3023549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64" name="椭圆 63"/>
          <p:cNvSpPr/>
          <p:nvPr/>
        </p:nvSpPr>
        <p:spPr>
          <a:xfrm>
            <a:off x="6557056" y="4608091"/>
            <a:ext cx="546793" cy="546793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标题 4"/>
          <p:cNvSpPr txBox="1"/>
          <p:nvPr/>
        </p:nvSpPr>
        <p:spPr>
          <a:xfrm>
            <a:off x="6586178" y="4702640"/>
            <a:ext cx="517670" cy="35994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３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20505" y="4390327"/>
            <a:ext cx="2757487" cy="369228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输入标题文案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7319817" y="4763479"/>
            <a:ext cx="3023549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zh-CN" altLang="en-US" sz="1200" dirty="0">
                <a:solidFill>
                  <a:srgbClr val="3F3F3F"/>
                </a:solidFill>
                <a:sym typeface="微软雅黑" panose="020B0503020204020204" pitchFamily="34" charset="-122"/>
              </a:rPr>
              <a:t>Just for today I will exercise my soul in three ways. I will do somebody a good turn and not get found out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510893" y="7029355"/>
            <a:ext cx="876935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15" y="1410970"/>
            <a:ext cx="12204065" cy="2595245"/>
          </a:xfrm>
          <a:prstGeom prst="rect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endParaRPr lang="zh-CN" altLang="en-US" sz="18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6730" y="1675130"/>
            <a:ext cx="3556000" cy="206692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8000" y="1675130"/>
            <a:ext cx="3556000" cy="2066925"/>
          </a:xfrm>
          <a:prstGeom prst="rect">
            <a:avLst/>
          </a:pr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39430" y="1675130"/>
            <a:ext cx="3556000" cy="2066925"/>
          </a:xfrm>
          <a:prstGeom prst="rect">
            <a:avLst/>
          </a:prstGeom>
          <a:blipFill rotWithShape="1">
            <a:blip r:embed="rId5">
              <a:grayscl/>
            </a:blip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06809" y="4401963"/>
            <a:ext cx="3227705" cy="1452584"/>
            <a:chOff x="395684" y="3175143"/>
            <a:chExt cx="3227705" cy="1452584"/>
          </a:xfrm>
        </p:grpSpPr>
        <p:sp>
          <p:nvSpPr>
            <p:cNvPr id="12" name="TextBox 11"/>
            <p:cNvSpPr txBox="1"/>
            <p:nvPr/>
          </p:nvSpPr>
          <p:spPr>
            <a:xfrm>
              <a:off x="395684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在此输入标题文本</a:t>
              </a:r>
              <a:endParaRPr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5684" y="3483118"/>
              <a:ext cx="3227705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 love you more than I've ever loved any woman. And I've waited longer for you than I've waited for any woman.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18079" y="4401963"/>
            <a:ext cx="3227705" cy="1452584"/>
            <a:chOff x="395684" y="3175143"/>
            <a:chExt cx="3227705" cy="1452584"/>
          </a:xfrm>
        </p:grpSpPr>
        <p:sp>
          <p:nvSpPr>
            <p:cNvPr id="8" name="TextBox 11"/>
            <p:cNvSpPr txBox="1"/>
            <p:nvPr/>
          </p:nvSpPr>
          <p:spPr>
            <a:xfrm>
              <a:off x="395684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在此输入标题文本</a:t>
              </a:r>
              <a:endParaRPr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5684" y="3483118"/>
              <a:ext cx="3227705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 love you more than I've ever loved any woman. And I've waited longer for you than I've waited for any woman.</a:t>
              </a:r>
              <a:endPara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39509" y="4401963"/>
            <a:ext cx="3227705" cy="1452584"/>
            <a:chOff x="395684" y="3175143"/>
            <a:chExt cx="3227705" cy="1452584"/>
          </a:xfrm>
        </p:grpSpPr>
        <p:sp>
          <p:nvSpPr>
            <p:cNvPr id="16" name="TextBox 11"/>
            <p:cNvSpPr txBox="1"/>
            <p:nvPr/>
          </p:nvSpPr>
          <p:spPr>
            <a:xfrm>
              <a:off x="395684" y="3175143"/>
              <a:ext cx="1903095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在此输入标题文本</a:t>
              </a:r>
              <a:endParaRPr sz="16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5684" y="3483118"/>
              <a:ext cx="3227705" cy="1144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 love you more than I've ever loved any woman. And I've waited longer for you than I've waited for any woman.</a:t>
              </a:r>
              <a:endParaRPr lang="zh-CN" altLang="en-US" sz="12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719139" y="2470185"/>
            <a:ext cx="1697251" cy="2687667"/>
            <a:chOff x="539354" y="1852639"/>
            <a:chExt cx="1272938" cy="201575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973017" y="1852639"/>
              <a:ext cx="595705" cy="683930"/>
            </a:xfrm>
            <a:custGeom>
              <a:avLst/>
              <a:gdLst>
                <a:gd name="T0" fmla="*/ 487 w 499"/>
                <a:gd name="T1" fmla="*/ 84 h 573"/>
                <a:gd name="T2" fmla="*/ 477 w 499"/>
                <a:gd name="T3" fmla="*/ 66 h 573"/>
                <a:gd name="T4" fmla="*/ 436 w 499"/>
                <a:gd name="T5" fmla="*/ 18 h 573"/>
                <a:gd name="T6" fmla="*/ 379 w 499"/>
                <a:gd name="T7" fmla="*/ 17 h 573"/>
                <a:gd name="T8" fmla="*/ 350 w 499"/>
                <a:gd name="T9" fmla="*/ 34 h 573"/>
                <a:gd name="T10" fmla="*/ 311 w 499"/>
                <a:gd name="T11" fmla="*/ 37 h 573"/>
                <a:gd name="T12" fmla="*/ 196 w 499"/>
                <a:gd name="T13" fmla="*/ 108 h 573"/>
                <a:gd name="T14" fmla="*/ 79 w 499"/>
                <a:gd name="T15" fmla="*/ 243 h 573"/>
                <a:gd name="T16" fmla="*/ 74 w 499"/>
                <a:gd name="T17" fmla="*/ 324 h 573"/>
                <a:gd name="T18" fmla="*/ 118 w 499"/>
                <a:gd name="T19" fmla="*/ 385 h 573"/>
                <a:gd name="T20" fmla="*/ 52 w 499"/>
                <a:gd name="T21" fmla="*/ 438 h 573"/>
                <a:gd name="T22" fmla="*/ 17 w 499"/>
                <a:gd name="T23" fmla="*/ 460 h 573"/>
                <a:gd name="T24" fmla="*/ 12 w 499"/>
                <a:gd name="T25" fmla="*/ 498 h 573"/>
                <a:gd name="T26" fmla="*/ 34 w 499"/>
                <a:gd name="T27" fmla="*/ 531 h 573"/>
                <a:gd name="T28" fmla="*/ 90 w 499"/>
                <a:gd name="T29" fmla="*/ 554 h 573"/>
                <a:gd name="T30" fmla="*/ 95 w 499"/>
                <a:gd name="T31" fmla="*/ 529 h 573"/>
                <a:gd name="T32" fmla="*/ 54 w 499"/>
                <a:gd name="T33" fmla="*/ 498 h 573"/>
                <a:gd name="T34" fmla="*/ 49 w 499"/>
                <a:gd name="T35" fmla="*/ 483 h 573"/>
                <a:gd name="T36" fmla="*/ 167 w 499"/>
                <a:gd name="T37" fmla="*/ 412 h 573"/>
                <a:gd name="T38" fmla="*/ 196 w 499"/>
                <a:gd name="T39" fmla="*/ 326 h 573"/>
                <a:gd name="T40" fmla="*/ 221 w 499"/>
                <a:gd name="T41" fmla="*/ 343 h 573"/>
                <a:gd name="T42" fmla="*/ 232 w 499"/>
                <a:gd name="T43" fmla="*/ 463 h 573"/>
                <a:gd name="T44" fmla="*/ 226 w 499"/>
                <a:gd name="T45" fmla="*/ 510 h 573"/>
                <a:gd name="T46" fmla="*/ 253 w 499"/>
                <a:gd name="T47" fmla="*/ 537 h 573"/>
                <a:gd name="T48" fmla="*/ 286 w 499"/>
                <a:gd name="T49" fmla="*/ 539 h 573"/>
                <a:gd name="T50" fmla="*/ 333 w 499"/>
                <a:gd name="T51" fmla="*/ 541 h 573"/>
                <a:gd name="T52" fmla="*/ 308 w 499"/>
                <a:gd name="T53" fmla="*/ 512 h 573"/>
                <a:gd name="T54" fmla="*/ 286 w 499"/>
                <a:gd name="T55" fmla="*/ 495 h 573"/>
                <a:gd name="T56" fmla="*/ 313 w 499"/>
                <a:gd name="T57" fmla="*/ 313 h 573"/>
                <a:gd name="T58" fmla="*/ 377 w 499"/>
                <a:gd name="T59" fmla="*/ 453 h 573"/>
                <a:gd name="T60" fmla="*/ 370 w 499"/>
                <a:gd name="T61" fmla="*/ 509 h 573"/>
                <a:gd name="T62" fmla="*/ 392 w 499"/>
                <a:gd name="T63" fmla="*/ 529 h 573"/>
                <a:gd name="T64" fmla="*/ 407 w 499"/>
                <a:gd name="T65" fmla="*/ 449 h 573"/>
                <a:gd name="T66" fmla="*/ 375 w 499"/>
                <a:gd name="T67" fmla="*/ 319 h 573"/>
                <a:gd name="T68" fmla="*/ 367 w 499"/>
                <a:gd name="T69" fmla="*/ 167 h 573"/>
                <a:gd name="T70" fmla="*/ 404 w 499"/>
                <a:gd name="T71" fmla="*/ 116 h 573"/>
                <a:gd name="T72" fmla="*/ 417 w 499"/>
                <a:gd name="T73" fmla="*/ 111 h 573"/>
                <a:gd name="T74" fmla="*/ 456 w 499"/>
                <a:gd name="T75" fmla="*/ 125 h 573"/>
                <a:gd name="T76" fmla="*/ 487 w 499"/>
                <a:gd name="T77" fmla="*/ 84 h 573"/>
                <a:gd name="T78" fmla="*/ 262 w 499"/>
                <a:gd name="T79" fmla="*/ 304 h 573"/>
                <a:gd name="T80" fmla="*/ 232 w 499"/>
                <a:gd name="T81" fmla="*/ 270 h 573"/>
                <a:gd name="T82" fmla="*/ 262 w 499"/>
                <a:gd name="T83" fmla="*/ 250 h 573"/>
                <a:gd name="T84" fmla="*/ 262 w 499"/>
                <a:gd name="T85" fmla="*/ 30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573">
                  <a:moveTo>
                    <a:pt x="487" y="84"/>
                  </a:moveTo>
                  <a:cubicBezTo>
                    <a:pt x="477" y="66"/>
                    <a:pt x="477" y="66"/>
                    <a:pt x="477" y="66"/>
                  </a:cubicBezTo>
                  <a:cubicBezTo>
                    <a:pt x="477" y="35"/>
                    <a:pt x="471" y="37"/>
                    <a:pt x="436" y="18"/>
                  </a:cubicBezTo>
                  <a:cubicBezTo>
                    <a:pt x="401" y="0"/>
                    <a:pt x="379" y="17"/>
                    <a:pt x="379" y="17"/>
                  </a:cubicBezTo>
                  <a:cubicBezTo>
                    <a:pt x="379" y="17"/>
                    <a:pt x="365" y="35"/>
                    <a:pt x="350" y="34"/>
                  </a:cubicBezTo>
                  <a:cubicBezTo>
                    <a:pt x="335" y="32"/>
                    <a:pt x="338" y="32"/>
                    <a:pt x="311" y="37"/>
                  </a:cubicBezTo>
                  <a:cubicBezTo>
                    <a:pt x="284" y="42"/>
                    <a:pt x="225" y="84"/>
                    <a:pt x="196" y="108"/>
                  </a:cubicBezTo>
                  <a:cubicBezTo>
                    <a:pt x="167" y="132"/>
                    <a:pt x="100" y="209"/>
                    <a:pt x="79" y="243"/>
                  </a:cubicBezTo>
                  <a:cubicBezTo>
                    <a:pt x="59" y="277"/>
                    <a:pt x="44" y="304"/>
                    <a:pt x="74" y="324"/>
                  </a:cubicBezTo>
                  <a:cubicBezTo>
                    <a:pt x="105" y="345"/>
                    <a:pt x="118" y="385"/>
                    <a:pt x="118" y="385"/>
                  </a:cubicBezTo>
                  <a:cubicBezTo>
                    <a:pt x="98" y="383"/>
                    <a:pt x="61" y="426"/>
                    <a:pt x="52" y="438"/>
                  </a:cubicBezTo>
                  <a:cubicBezTo>
                    <a:pt x="44" y="449"/>
                    <a:pt x="34" y="448"/>
                    <a:pt x="17" y="460"/>
                  </a:cubicBezTo>
                  <a:cubicBezTo>
                    <a:pt x="0" y="471"/>
                    <a:pt x="3" y="492"/>
                    <a:pt x="12" y="498"/>
                  </a:cubicBezTo>
                  <a:cubicBezTo>
                    <a:pt x="20" y="505"/>
                    <a:pt x="34" y="531"/>
                    <a:pt x="34" y="531"/>
                  </a:cubicBezTo>
                  <a:cubicBezTo>
                    <a:pt x="47" y="573"/>
                    <a:pt x="90" y="554"/>
                    <a:pt x="90" y="554"/>
                  </a:cubicBezTo>
                  <a:cubicBezTo>
                    <a:pt x="113" y="554"/>
                    <a:pt x="112" y="532"/>
                    <a:pt x="95" y="529"/>
                  </a:cubicBezTo>
                  <a:cubicBezTo>
                    <a:pt x="78" y="525"/>
                    <a:pt x="63" y="505"/>
                    <a:pt x="54" y="498"/>
                  </a:cubicBezTo>
                  <a:cubicBezTo>
                    <a:pt x="46" y="492"/>
                    <a:pt x="49" y="483"/>
                    <a:pt x="49" y="483"/>
                  </a:cubicBezTo>
                  <a:cubicBezTo>
                    <a:pt x="61" y="478"/>
                    <a:pt x="122" y="446"/>
                    <a:pt x="167" y="412"/>
                  </a:cubicBezTo>
                  <a:cubicBezTo>
                    <a:pt x="213" y="378"/>
                    <a:pt x="196" y="326"/>
                    <a:pt x="196" y="326"/>
                  </a:cubicBezTo>
                  <a:cubicBezTo>
                    <a:pt x="198" y="333"/>
                    <a:pt x="221" y="343"/>
                    <a:pt x="221" y="343"/>
                  </a:cubicBezTo>
                  <a:cubicBezTo>
                    <a:pt x="208" y="358"/>
                    <a:pt x="232" y="463"/>
                    <a:pt x="232" y="463"/>
                  </a:cubicBezTo>
                  <a:cubicBezTo>
                    <a:pt x="235" y="503"/>
                    <a:pt x="232" y="492"/>
                    <a:pt x="226" y="510"/>
                  </a:cubicBezTo>
                  <a:cubicBezTo>
                    <a:pt x="221" y="529"/>
                    <a:pt x="243" y="536"/>
                    <a:pt x="253" y="537"/>
                  </a:cubicBezTo>
                  <a:cubicBezTo>
                    <a:pt x="264" y="539"/>
                    <a:pt x="286" y="539"/>
                    <a:pt x="286" y="539"/>
                  </a:cubicBezTo>
                  <a:cubicBezTo>
                    <a:pt x="296" y="546"/>
                    <a:pt x="333" y="541"/>
                    <a:pt x="333" y="541"/>
                  </a:cubicBezTo>
                  <a:cubicBezTo>
                    <a:pt x="362" y="517"/>
                    <a:pt x="308" y="512"/>
                    <a:pt x="308" y="512"/>
                  </a:cubicBezTo>
                  <a:cubicBezTo>
                    <a:pt x="289" y="514"/>
                    <a:pt x="286" y="495"/>
                    <a:pt x="286" y="495"/>
                  </a:cubicBezTo>
                  <a:cubicBezTo>
                    <a:pt x="296" y="481"/>
                    <a:pt x="313" y="313"/>
                    <a:pt x="313" y="313"/>
                  </a:cubicBezTo>
                  <a:cubicBezTo>
                    <a:pt x="331" y="329"/>
                    <a:pt x="372" y="436"/>
                    <a:pt x="377" y="453"/>
                  </a:cubicBezTo>
                  <a:cubicBezTo>
                    <a:pt x="382" y="470"/>
                    <a:pt x="370" y="509"/>
                    <a:pt x="370" y="509"/>
                  </a:cubicBezTo>
                  <a:cubicBezTo>
                    <a:pt x="360" y="537"/>
                    <a:pt x="392" y="529"/>
                    <a:pt x="392" y="529"/>
                  </a:cubicBezTo>
                  <a:cubicBezTo>
                    <a:pt x="412" y="529"/>
                    <a:pt x="411" y="473"/>
                    <a:pt x="407" y="449"/>
                  </a:cubicBezTo>
                  <a:cubicBezTo>
                    <a:pt x="404" y="426"/>
                    <a:pt x="384" y="350"/>
                    <a:pt x="375" y="319"/>
                  </a:cubicBezTo>
                  <a:cubicBezTo>
                    <a:pt x="367" y="289"/>
                    <a:pt x="367" y="167"/>
                    <a:pt x="367" y="167"/>
                  </a:cubicBezTo>
                  <a:cubicBezTo>
                    <a:pt x="382" y="155"/>
                    <a:pt x="404" y="116"/>
                    <a:pt x="404" y="116"/>
                  </a:cubicBezTo>
                  <a:cubicBezTo>
                    <a:pt x="406" y="108"/>
                    <a:pt x="417" y="111"/>
                    <a:pt x="417" y="111"/>
                  </a:cubicBezTo>
                  <a:cubicBezTo>
                    <a:pt x="424" y="122"/>
                    <a:pt x="456" y="125"/>
                    <a:pt x="456" y="125"/>
                  </a:cubicBezTo>
                  <a:cubicBezTo>
                    <a:pt x="499" y="130"/>
                    <a:pt x="487" y="84"/>
                    <a:pt x="487" y="84"/>
                  </a:cubicBezTo>
                  <a:close/>
                  <a:moveTo>
                    <a:pt x="262" y="304"/>
                  </a:moveTo>
                  <a:cubicBezTo>
                    <a:pt x="262" y="304"/>
                    <a:pt x="245" y="269"/>
                    <a:pt x="232" y="270"/>
                  </a:cubicBezTo>
                  <a:cubicBezTo>
                    <a:pt x="232" y="270"/>
                    <a:pt x="253" y="258"/>
                    <a:pt x="262" y="250"/>
                  </a:cubicBezTo>
                  <a:cubicBezTo>
                    <a:pt x="262" y="250"/>
                    <a:pt x="259" y="287"/>
                    <a:pt x="262" y="30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270870" y="2652598"/>
              <a:ext cx="1" cy="344095"/>
            </a:xfrm>
            <a:prstGeom prst="line">
              <a:avLst/>
            </a:prstGeom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: 空心 12"/>
            <p:cNvSpPr/>
            <p:nvPr/>
          </p:nvSpPr>
          <p:spPr>
            <a:xfrm>
              <a:off x="1203416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39354" y="3225444"/>
              <a:ext cx="1272938" cy="642945"/>
              <a:chOff x="1732858" y="5001250"/>
              <a:chExt cx="2213143" cy="857260"/>
            </a:xfrm>
          </p:grpSpPr>
          <p:sp>
            <p:nvSpPr>
              <p:cNvPr id="41" name="文本框 6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42" name="文本框 6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530433" y="2044212"/>
            <a:ext cx="1697251" cy="3113640"/>
            <a:chOff x="1897825" y="1533159"/>
            <a:chExt cx="1272938" cy="2335230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2301816" y="1533159"/>
              <a:ext cx="514041" cy="987979"/>
            </a:xfrm>
            <a:custGeom>
              <a:avLst/>
              <a:gdLst>
                <a:gd name="T0" fmla="*/ 187 w 431"/>
                <a:gd name="T1" fmla="*/ 516 h 827"/>
                <a:gd name="T2" fmla="*/ 204 w 431"/>
                <a:gd name="T3" fmla="*/ 602 h 827"/>
                <a:gd name="T4" fmla="*/ 187 w 431"/>
                <a:gd name="T5" fmla="*/ 673 h 827"/>
                <a:gd name="T6" fmla="*/ 54 w 431"/>
                <a:gd name="T7" fmla="*/ 717 h 827"/>
                <a:gd name="T8" fmla="*/ 45 w 431"/>
                <a:gd name="T9" fmla="*/ 747 h 827"/>
                <a:gd name="T10" fmla="*/ 66 w 431"/>
                <a:gd name="T11" fmla="*/ 808 h 827"/>
                <a:gd name="T12" fmla="*/ 35 w 431"/>
                <a:gd name="T13" fmla="*/ 816 h 827"/>
                <a:gd name="T14" fmla="*/ 8 w 431"/>
                <a:gd name="T15" fmla="*/ 793 h 827"/>
                <a:gd name="T16" fmla="*/ 5 w 431"/>
                <a:gd name="T17" fmla="*/ 722 h 827"/>
                <a:gd name="T18" fmla="*/ 18 w 431"/>
                <a:gd name="T19" fmla="*/ 679 h 827"/>
                <a:gd name="T20" fmla="*/ 71 w 431"/>
                <a:gd name="T21" fmla="*/ 664 h 827"/>
                <a:gd name="T22" fmla="*/ 142 w 431"/>
                <a:gd name="T23" fmla="*/ 622 h 827"/>
                <a:gd name="T24" fmla="*/ 105 w 431"/>
                <a:gd name="T25" fmla="*/ 538 h 827"/>
                <a:gd name="T26" fmla="*/ 83 w 431"/>
                <a:gd name="T27" fmla="*/ 436 h 827"/>
                <a:gd name="T28" fmla="*/ 81 w 431"/>
                <a:gd name="T29" fmla="*/ 387 h 827"/>
                <a:gd name="T30" fmla="*/ 89 w 431"/>
                <a:gd name="T31" fmla="*/ 291 h 827"/>
                <a:gd name="T32" fmla="*/ 135 w 431"/>
                <a:gd name="T33" fmla="*/ 189 h 827"/>
                <a:gd name="T34" fmla="*/ 189 w 431"/>
                <a:gd name="T35" fmla="*/ 135 h 827"/>
                <a:gd name="T36" fmla="*/ 245 w 431"/>
                <a:gd name="T37" fmla="*/ 64 h 827"/>
                <a:gd name="T38" fmla="*/ 328 w 431"/>
                <a:gd name="T39" fmla="*/ 42 h 827"/>
                <a:gd name="T40" fmla="*/ 363 w 431"/>
                <a:gd name="T41" fmla="*/ 93 h 827"/>
                <a:gd name="T42" fmla="*/ 350 w 431"/>
                <a:gd name="T43" fmla="*/ 161 h 827"/>
                <a:gd name="T44" fmla="*/ 284 w 431"/>
                <a:gd name="T45" fmla="*/ 145 h 827"/>
                <a:gd name="T46" fmla="*/ 274 w 431"/>
                <a:gd name="T47" fmla="*/ 167 h 827"/>
                <a:gd name="T48" fmla="*/ 296 w 431"/>
                <a:gd name="T49" fmla="*/ 272 h 827"/>
                <a:gd name="T50" fmla="*/ 427 w 431"/>
                <a:gd name="T51" fmla="*/ 375 h 827"/>
                <a:gd name="T52" fmla="*/ 399 w 431"/>
                <a:gd name="T53" fmla="*/ 429 h 827"/>
                <a:gd name="T54" fmla="*/ 392 w 431"/>
                <a:gd name="T55" fmla="*/ 416 h 827"/>
                <a:gd name="T56" fmla="*/ 383 w 431"/>
                <a:gd name="T57" fmla="*/ 391 h 827"/>
                <a:gd name="T58" fmla="*/ 368 w 431"/>
                <a:gd name="T59" fmla="*/ 385 h 827"/>
                <a:gd name="T60" fmla="*/ 358 w 431"/>
                <a:gd name="T61" fmla="*/ 353 h 827"/>
                <a:gd name="T62" fmla="*/ 282 w 431"/>
                <a:gd name="T63" fmla="*/ 316 h 827"/>
                <a:gd name="T64" fmla="*/ 230 w 431"/>
                <a:gd name="T65" fmla="*/ 416 h 827"/>
                <a:gd name="T66" fmla="*/ 338 w 431"/>
                <a:gd name="T67" fmla="*/ 543 h 827"/>
                <a:gd name="T68" fmla="*/ 328 w 431"/>
                <a:gd name="T69" fmla="*/ 642 h 827"/>
                <a:gd name="T70" fmla="*/ 319 w 431"/>
                <a:gd name="T71" fmla="*/ 771 h 827"/>
                <a:gd name="T72" fmla="*/ 368 w 431"/>
                <a:gd name="T73" fmla="*/ 786 h 827"/>
                <a:gd name="T74" fmla="*/ 394 w 431"/>
                <a:gd name="T75" fmla="*/ 808 h 827"/>
                <a:gd name="T76" fmla="*/ 328 w 431"/>
                <a:gd name="T77" fmla="*/ 815 h 827"/>
                <a:gd name="T78" fmla="*/ 290 w 431"/>
                <a:gd name="T79" fmla="*/ 808 h 827"/>
                <a:gd name="T80" fmla="*/ 260 w 431"/>
                <a:gd name="T81" fmla="*/ 769 h 827"/>
                <a:gd name="T82" fmla="*/ 263 w 431"/>
                <a:gd name="T83" fmla="*/ 705 h 827"/>
                <a:gd name="T84" fmla="*/ 277 w 431"/>
                <a:gd name="T85" fmla="*/ 612 h 827"/>
                <a:gd name="T86" fmla="*/ 260 w 431"/>
                <a:gd name="T87" fmla="*/ 570 h 827"/>
                <a:gd name="T88" fmla="*/ 187 w 431"/>
                <a:gd name="T89" fmla="*/ 51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1" h="827">
                  <a:moveTo>
                    <a:pt x="187" y="516"/>
                  </a:moveTo>
                  <a:cubicBezTo>
                    <a:pt x="187" y="516"/>
                    <a:pt x="186" y="554"/>
                    <a:pt x="204" y="602"/>
                  </a:cubicBezTo>
                  <a:cubicBezTo>
                    <a:pt x="223" y="649"/>
                    <a:pt x="208" y="664"/>
                    <a:pt x="187" y="673"/>
                  </a:cubicBezTo>
                  <a:cubicBezTo>
                    <a:pt x="167" y="681"/>
                    <a:pt x="76" y="710"/>
                    <a:pt x="54" y="717"/>
                  </a:cubicBezTo>
                  <a:cubicBezTo>
                    <a:pt x="54" y="717"/>
                    <a:pt x="39" y="720"/>
                    <a:pt x="45" y="747"/>
                  </a:cubicBezTo>
                  <a:cubicBezTo>
                    <a:pt x="52" y="774"/>
                    <a:pt x="61" y="793"/>
                    <a:pt x="66" y="808"/>
                  </a:cubicBezTo>
                  <a:cubicBezTo>
                    <a:pt x="71" y="823"/>
                    <a:pt x="54" y="820"/>
                    <a:pt x="35" y="816"/>
                  </a:cubicBezTo>
                  <a:cubicBezTo>
                    <a:pt x="17" y="813"/>
                    <a:pt x="10" y="810"/>
                    <a:pt x="8" y="793"/>
                  </a:cubicBezTo>
                  <a:cubicBezTo>
                    <a:pt x="7" y="776"/>
                    <a:pt x="8" y="739"/>
                    <a:pt x="5" y="722"/>
                  </a:cubicBezTo>
                  <a:cubicBezTo>
                    <a:pt x="2" y="705"/>
                    <a:pt x="0" y="685"/>
                    <a:pt x="18" y="679"/>
                  </a:cubicBezTo>
                  <a:cubicBezTo>
                    <a:pt x="37" y="674"/>
                    <a:pt x="54" y="674"/>
                    <a:pt x="71" y="664"/>
                  </a:cubicBezTo>
                  <a:cubicBezTo>
                    <a:pt x="88" y="654"/>
                    <a:pt x="127" y="615"/>
                    <a:pt x="142" y="622"/>
                  </a:cubicBezTo>
                  <a:cubicBezTo>
                    <a:pt x="142" y="622"/>
                    <a:pt x="103" y="560"/>
                    <a:pt x="105" y="538"/>
                  </a:cubicBezTo>
                  <a:cubicBezTo>
                    <a:pt x="105" y="538"/>
                    <a:pt x="51" y="473"/>
                    <a:pt x="83" y="436"/>
                  </a:cubicBezTo>
                  <a:cubicBezTo>
                    <a:pt x="83" y="436"/>
                    <a:pt x="86" y="404"/>
                    <a:pt x="81" y="387"/>
                  </a:cubicBezTo>
                  <a:cubicBezTo>
                    <a:pt x="81" y="387"/>
                    <a:pt x="42" y="357"/>
                    <a:pt x="89" y="291"/>
                  </a:cubicBezTo>
                  <a:cubicBezTo>
                    <a:pt x="137" y="225"/>
                    <a:pt x="128" y="218"/>
                    <a:pt x="135" y="189"/>
                  </a:cubicBezTo>
                  <a:cubicBezTo>
                    <a:pt x="142" y="161"/>
                    <a:pt x="164" y="151"/>
                    <a:pt x="189" y="135"/>
                  </a:cubicBezTo>
                  <a:cubicBezTo>
                    <a:pt x="214" y="120"/>
                    <a:pt x="231" y="90"/>
                    <a:pt x="245" y="64"/>
                  </a:cubicBezTo>
                  <a:cubicBezTo>
                    <a:pt x="258" y="39"/>
                    <a:pt x="287" y="0"/>
                    <a:pt x="328" y="42"/>
                  </a:cubicBezTo>
                  <a:cubicBezTo>
                    <a:pt x="368" y="85"/>
                    <a:pt x="363" y="66"/>
                    <a:pt x="363" y="93"/>
                  </a:cubicBezTo>
                  <a:cubicBezTo>
                    <a:pt x="363" y="93"/>
                    <a:pt x="400" y="142"/>
                    <a:pt x="350" y="161"/>
                  </a:cubicBezTo>
                  <a:cubicBezTo>
                    <a:pt x="350" y="161"/>
                    <a:pt x="292" y="166"/>
                    <a:pt x="284" y="145"/>
                  </a:cubicBezTo>
                  <a:cubicBezTo>
                    <a:pt x="284" y="145"/>
                    <a:pt x="267" y="157"/>
                    <a:pt x="274" y="167"/>
                  </a:cubicBezTo>
                  <a:cubicBezTo>
                    <a:pt x="274" y="167"/>
                    <a:pt x="312" y="213"/>
                    <a:pt x="296" y="272"/>
                  </a:cubicBezTo>
                  <a:cubicBezTo>
                    <a:pt x="296" y="272"/>
                    <a:pt x="426" y="340"/>
                    <a:pt x="427" y="375"/>
                  </a:cubicBezTo>
                  <a:cubicBezTo>
                    <a:pt x="427" y="375"/>
                    <a:pt x="431" y="412"/>
                    <a:pt x="399" y="429"/>
                  </a:cubicBezTo>
                  <a:cubicBezTo>
                    <a:pt x="399" y="429"/>
                    <a:pt x="380" y="426"/>
                    <a:pt x="392" y="416"/>
                  </a:cubicBezTo>
                  <a:cubicBezTo>
                    <a:pt x="392" y="416"/>
                    <a:pt x="416" y="370"/>
                    <a:pt x="383" y="391"/>
                  </a:cubicBezTo>
                  <a:cubicBezTo>
                    <a:pt x="383" y="391"/>
                    <a:pt x="367" y="402"/>
                    <a:pt x="368" y="385"/>
                  </a:cubicBezTo>
                  <a:cubicBezTo>
                    <a:pt x="368" y="385"/>
                    <a:pt x="378" y="365"/>
                    <a:pt x="358" y="353"/>
                  </a:cubicBezTo>
                  <a:cubicBezTo>
                    <a:pt x="358" y="353"/>
                    <a:pt x="296" y="311"/>
                    <a:pt x="282" y="316"/>
                  </a:cubicBezTo>
                  <a:cubicBezTo>
                    <a:pt x="282" y="316"/>
                    <a:pt x="240" y="411"/>
                    <a:pt x="230" y="416"/>
                  </a:cubicBezTo>
                  <a:cubicBezTo>
                    <a:pt x="230" y="416"/>
                    <a:pt x="334" y="516"/>
                    <a:pt x="338" y="543"/>
                  </a:cubicBezTo>
                  <a:cubicBezTo>
                    <a:pt x="341" y="570"/>
                    <a:pt x="334" y="597"/>
                    <a:pt x="328" y="642"/>
                  </a:cubicBezTo>
                  <a:cubicBezTo>
                    <a:pt x="321" y="688"/>
                    <a:pt x="297" y="761"/>
                    <a:pt x="319" y="771"/>
                  </a:cubicBezTo>
                  <a:cubicBezTo>
                    <a:pt x="319" y="771"/>
                    <a:pt x="355" y="786"/>
                    <a:pt x="368" y="786"/>
                  </a:cubicBezTo>
                  <a:cubicBezTo>
                    <a:pt x="382" y="786"/>
                    <a:pt x="407" y="789"/>
                    <a:pt x="394" y="808"/>
                  </a:cubicBezTo>
                  <a:cubicBezTo>
                    <a:pt x="394" y="808"/>
                    <a:pt x="355" y="827"/>
                    <a:pt x="328" y="815"/>
                  </a:cubicBezTo>
                  <a:cubicBezTo>
                    <a:pt x="328" y="815"/>
                    <a:pt x="307" y="806"/>
                    <a:pt x="290" y="808"/>
                  </a:cubicBezTo>
                  <a:cubicBezTo>
                    <a:pt x="274" y="810"/>
                    <a:pt x="247" y="803"/>
                    <a:pt x="260" y="769"/>
                  </a:cubicBezTo>
                  <a:cubicBezTo>
                    <a:pt x="260" y="769"/>
                    <a:pt x="265" y="735"/>
                    <a:pt x="263" y="705"/>
                  </a:cubicBezTo>
                  <a:cubicBezTo>
                    <a:pt x="262" y="674"/>
                    <a:pt x="258" y="644"/>
                    <a:pt x="277" y="612"/>
                  </a:cubicBezTo>
                  <a:cubicBezTo>
                    <a:pt x="277" y="612"/>
                    <a:pt x="285" y="583"/>
                    <a:pt x="260" y="570"/>
                  </a:cubicBezTo>
                  <a:cubicBezTo>
                    <a:pt x="260" y="570"/>
                    <a:pt x="189" y="529"/>
                    <a:pt x="187" y="516"/>
                  </a:cubicBezTo>
                  <a:close/>
                </a:path>
              </a:pathLst>
            </a:custGeom>
            <a:solidFill>
              <a:srgbClr val="FFD2D3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58836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圆: 空心 14"/>
            <p:cNvSpPr/>
            <p:nvPr/>
          </p:nvSpPr>
          <p:spPr>
            <a:xfrm>
              <a:off x="2491382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897825" y="3225444"/>
              <a:ext cx="1272938" cy="642945"/>
              <a:chOff x="1732858" y="5001250"/>
              <a:chExt cx="2213143" cy="857260"/>
            </a:xfrm>
          </p:grpSpPr>
          <p:sp>
            <p:nvSpPr>
              <p:cNvPr id="39" name="文本框 6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40" name="文本框 6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341729" y="1969513"/>
            <a:ext cx="1697251" cy="3188339"/>
            <a:chOff x="3256297" y="1477135"/>
            <a:chExt cx="1272938" cy="239125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3604874" y="1477135"/>
              <a:ext cx="546123" cy="1059435"/>
            </a:xfrm>
            <a:custGeom>
              <a:avLst/>
              <a:gdLst>
                <a:gd name="T0" fmla="*/ 257 w 458"/>
                <a:gd name="T1" fmla="*/ 15 h 887"/>
                <a:gd name="T2" fmla="*/ 213 w 458"/>
                <a:gd name="T3" fmla="*/ 63 h 887"/>
                <a:gd name="T4" fmla="*/ 190 w 458"/>
                <a:gd name="T5" fmla="*/ 110 h 887"/>
                <a:gd name="T6" fmla="*/ 147 w 458"/>
                <a:gd name="T7" fmla="*/ 188 h 887"/>
                <a:gd name="T8" fmla="*/ 132 w 458"/>
                <a:gd name="T9" fmla="*/ 318 h 887"/>
                <a:gd name="T10" fmla="*/ 132 w 458"/>
                <a:gd name="T11" fmla="*/ 357 h 887"/>
                <a:gd name="T12" fmla="*/ 124 w 458"/>
                <a:gd name="T13" fmla="*/ 389 h 887"/>
                <a:gd name="T14" fmla="*/ 136 w 458"/>
                <a:gd name="T15" fmla="*/ 483 h 887"/>
                <a:gd name="T16" fmla="*/ 132 w 458"/>
                <a:gd name="T17" fmla="*/ 620 h 887"/>
                <a:gd name="T18" fmla="*/ 71 w 458"/>
                <a:gd name="T19" fmla="*/ 673 h 887"/>
                <a:gd name="T20" fmla="*/ 46 w 458"/>
                <a:gd name="T21" fmla="*/ 755 h 887"/>
                <a:gd name="T22" fmla="*/ 43 w 458"/>
                <a:gd name="T23" fmla="*/ 760 h 887"/>
                <a:gd name="T24" fmla="*/ 26 w 458"/>
                <a:gd name="T25" fmla="*/ 789 h 887"/>
                <a:gd name="T26" fmla="*/ 31 w 458"/>
                <a:gd name="T27" fmla="*/ 830 h 887"/>
                <a:gd name="T28" fmla="*/ 73 w 458"/>
                <a:gd name="T29" fmla="*/ 855 h 887"/>
                <a:gd name="T30" fmla="*/ 125 w 458"/>
                <a:gd name="T31" fmla="*/ 880 h 887"/>
                <a:gd name="T32" fmla="*/ 141 w 458"/>
                <a:gd name="T33" fmla="*/ 852 h 887"/>
                <a:gd name="T34" fmla="*/ 102 w 458"/>
                <a:gd name="T35" fmla="*/ 828 h 887"/>
                <a:gd name="T36" fmla="*/ 80 w 458"/>
                <a:gd name="T37" fmla="*/ 774 h 887"/>
                <a:gd name="T38" fmla="*/ 164 w 458"/>
                <a:gd name="T39" fmla="*/ 683 h 887"/>
                <a:gd name="T40" fmla="*/ 200 w 458"/>
                <a:gd name="T41" fmla="*/ 617 h 887"/>
                <a:gd name="T42" fmla="*/ 225 w 458"/>
                <a:gd name="T43" fmla="*/ 583 h 887"/>
                <a:gd name="T44" fmla="*/ 264 w 458"/>
                <a:gd name="T45" fmla="*/ 630 h 887"/>
                <a:gd name="T46" fmla="*/ 272 w 458"/>
                <a:gd name="T47" fmla="*/ 745 h 887"/>
                <a:gd name="T48" fmla="*/ 311 w 458"/>
                <a:gd name="T49" fmla="*/ 823 h 887"/>
                <a:gd name="T50" fmla="*/ 337 w 458"/>
                <a:gd name="T51" fmla="*/ 870 h 887"/>
                <a:gd name="T52" fmla="*/ 394 w 458"/>
                <a:gd name="T53" fmla="*/ 867 h 887"/>
                <a:gd name="T54" fmla="*/ 441 w 458"/>
                <a:gd name="T55" fmla="*/ 869 h 887"/>
                <a:gd name="T56" fmla="*/ 448 w 458"/>
                <a:gd name="T57" fmla="*/ 845 h 887"/>
                <a:gd name="T58" fmla="*/ 416 w 458"/>
                <a:gd name="T59" fmla="*/ 835 h 887"/>
                <a:gd name="T60" fmla="*/ 379 w 458"/>
                <a:gd name="T61" fmla="*/ 826 h 887"/>
                <a:gd name="T62" fmla="*/ 354 w 458"/>
                <a:gd name="T63" fmla="*/ 813 h 887"/>
                <a:gd name="T64" fmla="*/ 328 w 458"/>
                <a:gd name="T65" fmla="*/ 659 h 887"/>
                <a:gd name="T66" fmla="*/ 328 w 458"/>
                <a:gd name="T67" fmla="*/ 654 h 887"/>
                <a:gd name="T68" fmla="*/ 320 w 458"/>
                <a:gd name="T69" fmla="*/ 617 h 887"/>
                <a:gd name="T70" fmla="*/ 256 w 458"/>
                <a:gd name="T71" fmla="*/ 485 h 887"/>
                <a:gd name="T72" fmla="*/ 257 w 458"/>
                <a:gd name="T73" fmla="*/ 436 h 887"/>
                <a:gd name="T74" fmla="*/ 286 w 458"/>
                <a:gd name="T75" fmla="*/ 362 h 887"/>
                <a:gd name="T76" fmla="*/ 291 w 458"/>
                <a:gd name="T77" fmla="*/ 360 h 887"/>
                <a:gd name="T78" fmla="*/ 355 w 458"/>
                <a:gd name="T79" fmla="*/ 450 h 887"/>
                <a:gd name="T80" fmla="*/ 362 w 458"/>
                <a:gd name="T81" fmla="*/ 477 h 887"/>
                <a:gd name="T82" fmla="*/ 342 w 458"/>
                <a:gd name="T83" fmla="*/ 497 h 887"/>
                <a:gd name="T84" fmla="*/ 365 w 458"/>
                <a:gd name="T85" fmla="*/ 532 h 887"/>
                <a:gd name="T86" fmla="*/ 401 w 458"/>
                <a:gd name="T87" fmla="*/ 463 h 887"/>
                <a:gd name="T88" fmla="*/ 310 w 458"/>
                <a:gd name="T89" fmla="*/ 294 h 887"/>
                <a:gd name="T90" fmla="*/ 308 w 458"/>
                <a:gd name="T91" fmla="*/ 252 h 887"/>
                <a:gd name="T92" fmla="*/ 306 w 458"/>
                <a:gd name="T93" fmla="*/ 179 h 887"/>
                <a:gd name="T94" fmla="*/ 296 w 458"/>
                <a:gd name="T95" fmla="*/ 128 h 887"/>
                <a:gd name="T96" fmla="*/ 347 w 458"/>
                <a:gd name="T97" fmla="*/ 88 h 887"/>
                <a:gd name="T98" fmla="*/ 335 w 458"/>
                <a:gd name="T99" fmla="*/ 41 h 887"/>
                <a:gd name="T100" fmla="*/ 257 w 458"/>
                <a:gd name="T101" fmla="*/ 1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887">
                  <a:moveTo>
                    <a:pt x="257" y="15"/>
                  </a:moveTo>
                  <a:cubicBezTo>
                    <a:pt x="257" y="15"/>
                    <a:pt x="229" y="36"/>
                    <a:pt x="213" y="63"/>
                  </a:cubicBezTo>
                  <a:cubicBezTo>
                    <a:pt x="198" y="90"/>
                    <a:pt x="200" y="98"/>
                    <a:pt x="190" y="110"/>
                  </a:cubicBezTo>
                  <a:cubicBezTo>
                    <a:pt x="180" y="122"/>
                    <a:pt x="159" y="142"/>
                    <a:pt x="147" y="188"/>
                  </a:cubicBezTo>
                  <a:cubicBezTo>
                    <a:pt x="147" y="188"/>
                    <a:pt x="137" y="304"/>
                    <a:pt x="132" y="318"/>
                  </a:cubicBezTo>
                  <a:cubicBezTo>
                    <a:pt x="127" y="331"/>
                    <a:pt x="122" y="336"/>
                    <a:pt x="132" y="357"/>
                  </a:cubicBezTo>
                  <a:cubicBezTo>
                    <a:pt x="142" y="377"/>
                    <a:pt x="136" y="377"/>
                    <a:pt x="124" y="389"/>
                  </a:cubicBezTo>
                  <a:cubicBezTo>
                    <a:pt x="112" y="401"/>
                    <a:pt x="100" y="426"/>
                    <a:pt x="136" y="483"/>
                  </a:cubicBezTo>
                  <a:cubicBezTo>
                    <a:pt x="136" y="483"/>
                    <a:pt x="124" y="600"/>
                    <a:pt x="132" y="620"/>
                  </a:cubicBezTo>
                  <a:cubicBezTo>
                    <a:pt x="132" y="620"/>
                    <a:pt x="85" y="651"/>
                    <a:pt x="71" y="673"/>
                  </a:cubicBezTo>
                  <a:cubicBezTo>
                    <a:pt x="58" y="695"/>
                    <a:pt x="55" y="727"/>
                    <a:pt x="46" y="755"/>
                  </a:cubicBezTo>
                  <a:cubicBezTo>
                    <a:pt x="38" y="784"/>
                    <a:pt x="43" y="760"/>
                    <a:pt x="43" y="760"/>
                  </a:cubicBezTo>
                  <a:cubicBezTo>
                    <a:pt x="43" y="760"/>
                    <a:pt x="38" y="782"/>
                    <a:pt x="26" y="789"/>
                  </a:cubicBezTo>
                  <a:cubicBezTo>
                    <a:pt x="14" y="796"/>
                    <a:pt x="0" y="821"/>
                    <a:pt x="31" y="830"/>
                  </a:cubicBezTo>
                  <a:cubicBezTo>
                    <a:pt x="31" y="830"/>
                    <a:pt x="60" y="837"/>
                    <a:pt x="73" y="855"/>
                  </a:cubicBezTo>
                  <a:cubicBezTo>
                    <a:pt x="87" y="874"/>
                    <a:pt x="109" y="887"/>
                    <a:pt x="125" y="880"/>
                  </a:cubicBezTo>
                  <a:cubicBezTo>
                    <a:pt x="142" y="874"/>
                    <a:pt x="161" y="853"/>
                    <a:pt x="141" y="852"/>
                  </a:cubicBezTo>
                  <a:cubicBezTo>
                    <a:pt x="141" y="852"/>
                    <a:pt x="112" y="843"/>
                    <a:pt x="102" y="828"/>
                  </a:cubicBezTo>
                  <a:cubicBezTo>
                    <a:pt x="92" y="813"/>
                    <a:pt x="61" y="789"/>
                    <a:pt x="80" y="774"/>
                  </a:cubicBezTo>
                  <a:cubicBezTo>
                    <a:pt x="98" y="759"/>
                    <a:pt x="139" y="708"/>
                    <a:pt x="164" y="683"/>
                  </a:cubicBezTo>
                  <a:cubicBezTo>
                    <a:pt x="190" y="657"/>
                    <a:pt x="200" y="646"/>
                    <a:pt x="200" y="617"/>
                  </a:cubicBezTo>
                  <a:cubicBezTo>
                    <a:pt x="200" y="617"/>
                    <a:pt x="207" y="575"/>
                    <a:pt x="225" y="583"/>
                  </a:cubicBezTo>
                  <a:cubicBezTo>
                    <a:pt x="225" y="583"/>
                    <a:pt x="254" y="620"/>
                    <a:pt x="264" y="630"/>
                  </a:cubicBezTo>
                  <a:cubicBezTo>
                    <a:pt x="264" y="630"/>
                    <a:pt x="262" y="720"/>
                    <a:pt x="272" y="745"/>
                  </a:cubicBezTo>
                  <a:cubicBezTo>
                    <a:pt x="283" y="771"/>
                    <a:pt x="306" y="798"/>
                    <a:pt x="311" y="823"/>
                  </a:cubicBezTo>
                  <a:cubicBezTo>
                    <a:pt x="316" y="848"/>
                    <a:pt x="300" y="872"/>
                    <a:pt x="337" y="870"/>
                  </a:cubicBezTo>
                  <a:cubicBezTo>
                    <a:pt x="374" y="869"/>
                    <a:pt x="369" y="865"/>
                    <a:pt x="394" y="867"/>
                  </a:cubicBezTo>
                  <a:cubicBezTo>
                    <a:pt x="420" y="869"/>
                    <a:pt x="433" y="872"/>
                    <a:pt x="441" y="869"/>
                  </a:cubicBezTo>
                  <a:cubicBezTo>
                    <a:pt x="450" y="865"/>
                    <a:pt x="458" y="848"/>
                    <a:pt x="448" y="845"/>
                  </a:cubicBezTo>
                  <a:cubicBezTo>
                    <a:pt x="438" y="842"/>
                    <a:pt x="426" y="835"/>
                    <a:pt x="416" y="835"/>
                  </a:cubicBezTo>
                  <a:cubicBezTo>
                    <a:pt x="406" y="835"/>
                    <a:pt x="387" y="830"/>
                    <a:pt x="379" y="826"/>
                  </a:cubicBezTo>
                  <a:cubicBezTo>
                    <a:pt x="371" y="823"/>
                    <a:pt x="357" y="821"/>
                    <a:pt x="354" y="813"/>
                  </a:cubicBezTo>
                  <a:cubicBezTo>
                    <a:pt x="350" y="804"/>
                    <a:pt x="333" y="679"/>
                    <a:pt x="328" y="659"/>
                  </a:cubicBezTo>
                  <a:cubicBezTo>
                    <a:pt x="323" y="639"/>
                    <a:pt x="328" y="654"/>
                    <a:pt x="328" y="654"/>
                  </a:cubicBezTo>
                  <a:cubicBezTo>
                    <a:pt x="328" y="654"/>
                    <a:pt x="333" y="639"/>
                    <a:pt x="320" y="617"/>
                  </a:cubicBezTo>
                  <a:cubicBezTo>
                    <a:pt x="306" y="595"/>
                    <a:pt x="300" y="546"/>
                    <a:pt x="256" y="485"/>
                  </a:cubicBezTo>
                  <a:cubicBezTo>
                    <a:pt x="256" y="485"/>
                    <a:pt x="242" y="466"/>
                    <a:pt x="257" y="436"/>
                  </a:cubicBezTo>
                  <a:cubicBezTo>
                    <a:pt x="272" y="406"/>
                    <a:pt x="284" y="380"/>
                    <a:pt x="286" y="362"/>
                  </a:cubicBezTo>
                  <a:cubicBezTo>
                    <a:pt x="288" y="343"/>
                    <a:pt x="291" y="360"/>
                    <a:pt x="291" y="360"/>
                  </a:cubicBezTo>
                  <a:cubicBezTo>
                    <a:pt x="291" y="360"/>
                    <a:pt x="350" y="414"/>
                    <a:pt x="355" y="450"/>
                  </a:cubicBezTo>
                  <a:cubicBezTo>
                    <a:pt x="355" y="450"/>
                    <a:pt x="365" y="465"/>
                    <a:pt x="362" y="477"/>
                  </a:cubicBezTo>
                  <a:cubicBezTo>
                    <a:pt x="359" y="488"/>
                    <a:pt x="342" y="507"/>
                    <a:pt x="342" y="497"/>
                  </a:cubicBezTo>
                  <a:cubicBezTo>
                    <a:pt x="342" y="497"/>
                    <a:pt x="333" y="536"/>
                    <a:pt x="365" y="532"/>
                  </a:cubicBezTo>
                  <a:cubicBezTo>
                    <a:pt x="398" y="529"/>
                    <a:pt x="413" y="497"/>
                    <a:pt x="401" y="463"/>
                  </a:cubicBezTo>
                  <a:cubicBezTo>
                    <a:pt x="389" y="429"/>
                    <a:pt x="315" y="314"/>
                    <a:pt x="310" y="294"/>
                  </a:cubicBezTo>
                  <a:cubicBezTo>
                    <a:pt x="305" y="274"/>
                    <a:pt x="300" y="265"/>
                    <a:pt x="308" y="252"/>
                  </a:cubicBezTo>
                  <a:cubicBezTo>
                    <a:pt x="316" y="238"/>
                    <a:pt x="318" y="199"/>
                    <a:pt x="306" y="179"/>
                  </a:cubicBezTo>
                  <a:cubicBezTo>
                    <a:pt x="294" y="159"/>
                    <a:pt x="281" y="135"/>
                    <a:pt x="296" y="128"/>
                  </a:cubicBezTo>
                  <a:cubicBezTo>
                    <a:pt x="296" y="128"/>
                    <a:pt x="371" y="147"/>
                    <a:pt x="347" y="88"/>
                  </a:cubicBezTo>
                  <a:cubicBezTo>
                    <a:pt x="347" y="88"/>
                    <a:pt x="364" y="59"/>
                    <a:pt x="335" y="41"/>
                  </a:cubicBezTo>
                  <a:cubicBezTo>
                    <a:pt x="335" y="41"/>
                    <a:pt x="303" y="0"/>
                    <a:pt x="257" y="15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3877935" y="2652598"/>
              <a:ext cx="1" cy="344095"/>
            </a:xfrm>
            <a:prstGeom prst="line">
              <a:avLst/>
            </a:prstGeom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圆: 空心 16"/>
            <p:cNvSpPr/>
            <p:nvPr/>
          </p:nvSpPr>
          <p:spPr>
            <a:xfrm>
              <a:off x="3810480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256297" y="3225444"/>
              <a:ext cx="1272938" cy="642945"/>
              <a:chOff x="1732858" y="5001250"/>
              <a:chExt cx="2213143" cy="857260"/>
            </a:xfrm>
          </p:grpSpPr>
          <p:sp>
            <p:nvSpPr>
              <p:cNvPr id="37" name="文本框 5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38" name="文本框 6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6153025" y="1813590"/>
            <a:ext cx="1697251" cy="3344263"/>
            <a:chOff x="4614769" y="1360192"/>
            <a:chExt cx="1272938" cy="2508197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4876326" y="1360192"/>
              <a:ext cx="643828" cy="1162244"/>
            </a:xfrm>
            <a:custGeom>
              <a:avLst/>
              <a:gdLst>
                <a:gd name="T0" fmla="*/ 97 w 540"/>
                <a:gd name="T1" fmla="*/ 933 h 973"/>
                <a:gd name="T2" fmla="*/ 130 w 540"/>
                <a:gd name="T3" fmla="*/ 962 h 973"/>
                <a:gd name="T4" fmla="*/ 101 w 540"/>
                <a:gd name="T5" fmla="*/ 966 h 973"/>
                <a:gd name="T6" fmla="*/ 31 w 540"/>
                <a:gd name="T7" fmla="*/ 932 h 973"/>
                <a:gd name="T8" fmla="*/ 28 w 540"/>
                <a:gd name="T9" fmla="*/ 872 h 973"/>
                <a:gd name="T10" fmla="*/ 82 w 540"/>
                <a:gd name="T11" fmla="*/ 785 h 973"/>
                <a:gd name="T12" fmla="*/ 165 w 540"/>
                <a:gd name="T13" fmla="*/ 688 h 973"/>
                <a:gd name="T14" fmla="*/ 179 w 540"/>
                <a:gd name="T15" fmla="*/ 599 h 973"/>
                <a:gd name="T16" fmla="*/ 156 w 540"/>
                <a:gd name="T17" fmla="*/ 588 h 973"/>
                <a:gd name="T18" fmla="*/ 151 w 540"/>
                <a:gd name="T19" fmla="*/ 513 h 973"/>
                <a:gd name="T20" fmla="*/ 158 w 540"/>
                <a:gd name="T21" fmla="*/ 395 h 973"/>
                <a:gd name="T22" fmla="*/ 172 w 540"/>
                <a:gd name="T23" fmla="*/ 286 h 973"/>
                <a:gd name="T24" fmla="*/ 219 w 540"/>
                <a:gd name="T25" fmla="*/ 157 h 973"/>
                <a:gd name="T26" fmla="*/ 209 w 540"/>
                <a:gd name="T27" fmla="*/ 141 h 973"/>
                <a:gd name="T28" fmla="*/ 212 w 540"/>
                <a:gd name="T29" fmla="*/ 77 h 973"/>
                <a:gd name="T30" fmla="*/ 260 w 540"/>
                <a:gd name="T31" fmla="*/ 11 h 973"/>
                <a:gd name="T32" fmla="*/ 327 w 540"/>
                <a:gd name="T33" fmla="*/ 38 h 973"/>
                <a:gd name="T34" fmla="*/ 335 w 540"/>
                <a:gd name="T35" fmla="*/ 79 h 973"/>
                <a:gd name="T36" fmla="*/ 334 w 540"/>
                <a:gd name="T37" fmla="*/ 120 h 973"/>
                <a:gd name="T38" fmla="*/ 327 w 540"/>
                <a:gd name="T39" fmla="*/ 144 h 973"/>
                <a:gd name="T40" fmla="*/ 297 w 540"/>
                <a:gd name="T41" fmla="*/ 161 h 973"/>
                <a:gd name="T42" fmla="*/ 336 w 540"/>
                <a:gd name="T43" fmla="*/ 244 h 973"/>
                <a:gd name="T44" fmla="*/ 338 w 540"/>
                <a:gd name="T45" fmla="*/ 348 h 973"/>
                <a:gd name="T46" fmla="*/ 417 w 540"/>
                <a:gd name="T47" fmla="*/ 442 h 973"/>
                <a:gd name="T48" fmla="*/ 445 w 540"/>
                <a:gd name="T49" fmla="*/ 488 h 973"/>
                <a:gd name="T50" fmla="*/ 415 w 540"/>
                <a:gd name="T51" fmla="*/ 524 h 973"/>
                <a:gd name="T52" fmla="*/ 413 w 540"/>
                <a:gd name="T53" fmla="*/ 514 h 973"/>
                <a:gd name="T54" fmla="*/ 406 w 540"/>
                <a:gd name="T55" fmla="*/ 498 h 973"/>
                <a:gd name="T56" fmla="*/ 373 w 540"/>
                <a:gd name="T57" fmla="*/ 449 h 973"/>
                <a:gd name="T58" fmla="*/ 324 w 540"/>
                <a:gd name="T59" fmla="*/ 468 h 973"/>
                <a:gd name="T60" fmla="*/ 386 w 540"/>
                <a:gd name="T61" fmla="*/ 630 h 973"/>
                <a:gd name="T62" fmla="*/ 410 w 540"/>
                <a:gd name="T63" fmla="*/ 716 h 973"/>
                <a:gd name="T64" fmla="*/ 443 w 540"/>
                <a:gd name="T65" fmla="*/ 903 h 973"/>
                <a:gd name="T66" fmla="*/ 526 w 540"/>
                <a:gd name="T67" fmla="*/ 920 h 973"/>
                <a:gd name="T68" fmla="*/ 535 w 540"/>
                <a:gd name="T69" fmla="*/ 936 h 973"/>
                <a:gd name="T70" fmla="*/ 516 w 540"/>
                <a:gd name="T71" fmla="*/ 950 h 973"/>
                <a:gd name="T72" fmla="*/ 465 w 540"/>
                <a:gd name="T73" fmla="*/ 962 h 973"/>
                <a:gd name="T74" fmla="*/ 382 w 540"/>
                <a:gd name="T75" fmla="*/ 957 h 973"/>
                <a:gd name="T76" fmla="*/ 351 w 540"/>
                <a:gd name="T77" fmla="*/ 843 h 973"/>
                <a:gd name="T78" fmla="*/ 334 w 540"/>
                <a:gd name="T79" fmla="*/ 702 h 973"/>
                <a:gd name="T80" fmla="*/ 276 w 540"/>
                <a:gd name="T81" fmla="*/ 635 h 973"/>
                <a:gd name="T82" fmla="*/ 220 w 540"/>
                <a:gd name="T83" fmla="*/ 739 h 973"/>
                <a:gd name="T84" fmla="*/ 88 w 540"/>
                <a:gd name="T85" fmla="*/ 88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0" h="973">
                  <a:moveTo>
                    <a:pt x="88" y="880"/>
                  </a:moveTo>
                  <a:cubicBezTo>
                    <a:pt x="88" y="880"/>
                    <a:pt x="86" y="920"/>
                    <a:pt x="97" y="933"/>
                  </a:cubicBezTo>
                  <a:cubicBezTo>
                    <a:pt x="97" y="933"/>
                    <a:pt x="104" y="940"/>
                    <a:pt x="117" y="946"/>
                  </a:cubicBezTo>
                  <a:cubicBezTo>
                    <a:pt x="129" y="953"/>
                    <a:pt x="131" y="955"/>
                    <a:pt x="130" y="962"/>
                  </a:cubicBezTo>
                  <a:cubicBezTo>
                    <a:pt x="129" y="968"/>
                    <a:pt x="129" y="973"/>
                    <a:pt x="122" y="971"/>
                  </a:cubicBezTo>
                  <a:cubicBezTo>
                    <a:pt x="114" y="969"/>
                    <a:pt x="101" y="966"/>
                    <a:pt x="101" y="966"/>
                  </a:cubicBezTo>
                  <a:cubicBezTo>
                    <a:pt x="101" y="966"/>
                    <a:pt x="76" y="960"/>
                    <a:pt x="65" y="946"/>
                  </a:cubicBezTo>
                  <a:cubicBezTo>
                    <a:pt x="55" y="932"/>
                    <a:pt x="41" y="936"/>
                    <a:pt x="31" y="932"/>
                  </a:cubicBezTo>
                  <a:cubicBezTo>
                    <a:pt x="20" y="928"/>
                    <a:pt x="0" y="913"/>
                    <a:pt x="6" y="898"/>
                  </a:cubicBezTo>
                  <a:cubicBezTo>
                    <a:pt x="13" y="884"/>
                    <a:pt x="23" y="878"/>
                    <a:pt x="28" y="872"/>
                  </a:cubicBezTo>
                  <a:cubicBezTo>
                    <a:pt x="33" y="866"/>
                    <a:pt x="58" y="838"/>
                    <a:pt x="69" y="820"/>
                  </a:cubicBezTo>
                  <a:cubicBezTo>
                    <a:pt x="79" y="801"/>
                    <a:pt x="78" y="803"/>
                    <a:pt x="82" y="785"/>
                  </a:cubicBezTo>
                  <a:cubicBezTo>
                    <a:pt x="86" y="767"/>
                    <a:pt x="94" y="746"/>
                    <a:pt x="110" y="731"/>
                  </a:cubicBezTo>
                  <a:cubicBezTo>
                    <a:pt x="127" y="716"/>
                    <a:pt x="161" y="693"/>
                    <a:pt x="165" y="688"/>
                  </a:cubicBezTo>
                  <a:cubicBezTo>
                    <a:pt x="168" y="684"/>
                    <a:pt x="166" y="678"/>
                    <a:pt x="169" y="662"/>
                  </a:cubicBezTo>
                  <a:cubicBezTo>
                    <a:pt x="171" y="647"/>
                    <a:pt x="174" y="606"/>
                    <a:pt x="179" y="599"/>
                  </a:cubicBezTo>
                  <a:cubicBezTo>
                    <a:pt x="179" y="599"/>
                    <a:pt x="163" y="598"/>
                    <a:pt x="165" y="592"/>
                  </a:cubicBezTo>
                  <a:cubicBezTo>
                    <a:pt x="165" y="592"/>
                    <a:pt x="156" y="593"/>
                    <a:pt x="156" y="588"/>
                  </a:cubicBezTo>
                  <a:cubicBezTo>
                    <a:pt x="156" y="588"/>
                    <a:pt x="145" y="593"/>
                    <a:pt x="144" y="578"/>
                  </a:cubicBezTo>
                  <a:cubicBezTo>
                    <a:pt x="143" y="563"/>
                    <a:pt x="144" y="530"/>
                    <a:pt x="151" y="513"/>
                  </a:cubicBezTo>
                  <a:cubicBezTo>
                    <a:pt x="157" y="495"/>
                    <a:pt x="158" y="500"/>
                    <a:pt x="159" y="479"/>
                  </a:cubicBezTo>
                  <a:cubicBezTo>
                    <a:pt x="160" y="459"/>
                    <a:pt x="156" y="416"/>
                    <a:pt x="158" y="395"/>
                  </a:cubicBezTo>
                  <a:cubicBezTo>
                    <a:pt x="161" y="375"/>
                    <a:pt x="163" y="370"/>
                    <a:pt x="168" y="350"/>
                  </a:cubicBezTo>
                  <a:cubicBezTo>
                    <a:pt x="172" y="331"/>
                    <a:pt x="170" y="310"/>
                    <a:pt x="172" y="286"/>
                  </a:cubicBezTo>
                  <a:cubicBezTo>
                    <a:pt x="173" y="263"/>
                    <a:pt x="159" y="211"/>
                    <a:pt x="184" y="186"/>
                  </a:cubicBezTo>
                  <a:cubicBezTo>
                    <a:pt x="209" y="161"/>
                    <a:pt x="215" y="164"/>
                    <a:pt x="219" y="157"/>
                  </a:cubicBezTo>
                  <a:cubicBezTo>
                    <a:pt x="222" y="150"/>
                    <a:pt x="224" y="145"/>
                    <a:pt x="224" y="145"/>
                  </a:cubicBezTo>
                  <a:cubicBezTo>
                    <a:pt x="224" y="145"/>
                    <a:pt x="217" y="154"/>
                    <a:pt x="209" y="141"/>
                  </a:cubicBezTo>
                  <a:cubicBezTo>
                    <a:pt x="201" y="128"/>
                    <a:pt x="191" y="121"/>
                    <a:pt x="200" y="111"/>
                  </a:cubicBezTo>
                  <a:cubicBezTo>
                    <a:pt x="209" y="102"/>
                    <a:pt x="213" y="95"/>
                    <a:pt x="212" y="77"/>
                  </a:cubicBezTo>
                  <a:cubicBezTo>
                    <a:pt x="211" y="59"/>
                    <a:pt x="207" y="38"/>
                    <a:pt x="222" y="27"/>
                  </a:cubicBezTo>
                  <a:cubicBezTo>
                    <a:pt x="236" y="16"/>
                    <a:pt x="242" y="13"/>
                    <a:pt x="260" y="11"/>
                  </a:cubicBezTo>
                  <a:cubicBezTo>
                    <a:pt x="279" y="9"/>
                    <a:pt x="294" y="0"/>
                    <a:pt x="307" y="7"/>
                  </a:cubicBezTo>
                  <a:cubicBezTo>
                    <a:pt x="320" y="14"/>
                    <a:pt x="334" y="16"/>
                    <a:pt x="327" y="38"/>
                  </a:cubicBezTo>
                  <a:cubicBezTo>
                    <a:pt x="327" y="38"/>
                    <a:pt x="341" y="55"/>
                    <a:pt x="335" y="73"/>
                  </a:cubicBezTo>
                  <a:cubicBezTo>
                    <a:pt x="335" y="73"/>
                    <a:pt x="333" y="75"/>
                    <a:pt x="335" y="79"/>
                  </a:cubicBezTo>
                  <a:cubicBezTo>
                    <a:pt x="335" y="79"/>
                    <a:pt x="350" y="100"/>
                    <a:pt x="340" y="104"/>
                  </a:cubicBezTo>
                  <a:cubicBezTo>
                    <a:pt x="340" y="104"/>
                    <a:pt x="340" y="118"/>
                    <a:pt x="334" y="120"/>
                  </a:cubicBezTo>
                  <a:cubicBezTo>
                    <a:pt x="334" y="120"/>
                    <a:pt x="338" y="123"/>
                    <a:pt x="331" y="129"/>
                  </a:cubicBezTo>
                  <a:cubicBezTo>
                    <a:pt x="331" y="129"/>
                    <a:pt x="329" y="137"/>
                    <a:pt x="327" y="144"/>
                  </a:cubicBezTo>
                  <a:cubicBezTo>
                    <a:pt x="326" y="151"/>
                    <a:pt x="329" y="156"/>
                    <a:pt x="320" y="157"/>
                  </a:cubicBezTo>
                  <a:cubicBezTo>
                    <a:pt x="312" y="159"/>
                    <a:pt x="302" y="164"/>
                    <a:pt x="297" y="161"/>
                  </a:cubicBezTo>
                  <a:cubicBezTo>
                    <a:pt x="297" y="161"/>
                    <a:pt x="286" y="172"/>
                    <a:pt x="292" y="183"/>
                  </a:cubicBezTo>
                  <a:cubicBezTo>
                    <a:pt x="298" y="194"/>
                    <a:pt x="328" y="215"/>
                    <a:pt x="336" y="244"/>
                  </a:cubicBezTo>
                  <a:cubicBezTo>
                    <a:pt x="344" y="273"/>
                    <a:pt x="346" y="280"/>
                    <a:pt x="338" y="292"/>
                  </a:cubicBezTo>
                  <a:cubicBezTo>
                    <a:pt x="338" y="292"/>
                    <a:pt x="336" y="341"/>
                    <a:pt x="338" y="348"/>
                  </a:cubicBezTo>
                  <a:cubicBezTo>
                    <a:pt x="339" y="354"/>
                    <a:pt x="363" y="391"/>
                    <a:pt x="381" y="407"/>
                  </a:cubicBezTo>
                  <a:cubicBezTo>
                    <a:pt x="400" y="423"/>
                    <a:pt x="403" y="433"/>
                    <a:pt x="417" y="442"/>
                  </a:cubicBezTo>
                  <a:cubicBezTo>
                    <a:pt x="430" y="451"/>
                    <a:pt x="437" y="458"/>
                    <a:pt x="442" y="465"/>
                  </a:cubicBezTo>
                  <a:cubicBezTo>
                    <a:pt x="447" y="472"/>
                    <a:pt x="447" y="473"/>
                    <a:pt x="445" y="488"/>
                  </a:cubicBezTo>
                  <a:cubicBezTo>
                    <a:pt x="444" y="502"/>
                    <a:pt x="441" y="505"/>
                    <a:pt x="435" y="513"/>
                  </a:cubicBezTo>
                  <a:cubicBezTo>
                    <a:pt x="428" y="521"/>
                    <a:pt x="425" y="524"/>
                    <a:pt x="415" y="524"/>
                  </a:cubicBezTo>
                  <a:cubicBezTo>
                    <a:pt x="415" y="524"/>
                    <a:pt x="408" y="518"/>
                    <a:pt x="415" y="514"/>
                  </a:cubicBezTo>
                  <a:cubicBezTo>
                    <a:pt x="422" y="511"/>
                    <a:pt x="413" y="514"/>
                    <a:pt x="413" y="514"/>
                  </a:cubicBezTo>
                  <a:cubicBezTo>
                    <a:pt x="413" y="514"/>
                    <a:pt x="390" y="520"/>
                    <a:pt x="404" y="507"/>
                  </a:cubicBezTo>
                  <a:cubicBezTo>
                    <a:pt x="404" y="507"/>
                    <a:pt x="408" y="505"/>
                    <a:pt x="406" y="498"/>
                  </a:cubicBezTo>
                  <a:cubicBezTo>
                    <a:pt x="404" y="490"/>
                    <a:pt x="390" y="480"/>
                    <a:pt x="391" y="470"/>
                  </a:cubicBezTo>
                  <a:cubicBezTo>
                    <a:pt x="392" y="459"/>
                    <a:pt x="382" y="454"/>
                    <a:pt x="373" y="449"/>
                  </a:cubicBezTo>
                  <a:cubicBezTo>
                    <a:pt x="364" y="444"/>
                    <a:pt x="340" y="425"/>
                    <a:pt x="336" y="420"/>
                  </a:cubicBezTo>
                  <a:cubicBezTo>
                    <a:pt x="336" y="420"/>
                    <a:pt x="329" y="454"/>
                    <a:pt x="324" y="468"/>
                  </a:cubicBezTo>
                  <a:cubicBezTo>
                    <a:pt x="324" y="468"/>
                    <a:pt x="347" y="500"/>
                    <a:pt x="354" y="519"/>
                  </a:cubicBezTo>
                  <a:cubicBezTo>
                    <a:pt x="362" y="538"/>
                    <a:pt x="381" y="612"/>
                    <a:pt x="386" y="630"/>
                  </a:cubicBezTo>
                  <a:cubicBezTo>
                    <a:pt x="392" y="647"/>
                    <a:pt x="394" y="650"/>
                    <a:pt x="402" y="667"/>
                  </a:cubicBezTo>
                  <a:cubicBezTo>
                    <a:pt x="411" y="684"/>
                    <a:pt x="412" y="699"/>
                    <a:pt x="410" y="716"/>
                  </a:cubicBezTo>
                  <a:cubicBezTo>
                    <a:pt x="408" y="732"/>
                    <a:pt x="418" y="786"/>
                    <a:pt x="416" y="828"/>
                  </a:cubicBezTo>
                  <a:cubicBezTo>
                    <a:pt x="414" y="870"/>
                    <a:pt x="426" y="889"/>
                    <a:pt x="443" y="903"/>
                  </a:cubicBezTo>
                  <a:cubicBezTo>
                    <a:pt x="460" y="916"/>
                    <a:pt x="478" y="922"/>
                    <a:pt x="499" y="922"/>
                  </a:cubicBezTo>
                  <a:cubicBezTo>
                    <a:pt x="519" y="922"/>
                    <a:pt x="519" y="921"/>
                    <a:pt x="526" y="920"/>
                  </a:cubicBezTo>
                  <a:cubicBezTo>
                    <a:pt x="532" y="920"/>
                    <a:pt x="538" y="915"/>
                    <a:pt x="536" y="925"/>
                  </a:cubicBezTo>
                  <a:cubicBezTo>
                    <a:pt x="536" y="925"/>
                    <a:pt x="540" y="932"/>
                    <a:pt x="535" y="936"/>
                  </a:cubicBezTo>
                  <a:cubicBezTo>
                    <a:pt x="535" y="936"/>
                    <a:pt x="535" y="943"/>
                    <a:pt x="527" y="943"/>
                  </a:cubicBezTo>
                  <a:cubicBezTo>
                    <a:pt x="527" y="943"/>
                    <a:pt x="523" y="950"/>
                    <a:pt x="516" y="950"/>
                  </a:cubicBezTo>
                  <a:cubicBezTo>
                    <a:pt x="516" y="950"/>
                    <a:pt x="513" y="955"/>
                    <a:pt x="502" y="955"/>
                  </a:cubicBezTo>
                  <a:cubicBezTo>
                    <a:pt x="492" y="956"/>
                    <a:pt x="479" y="961"/>
                    <a:pt x="465" y="962"/>
                  </a:cubicBezTo>
                  <a:cubicBezTo>
                    <a:pt x="450" y="962"/>
                    <a:pt x="443" y="963"/>
                    <a:pt x="425" y="966"/>
                  </a:cubicBezTo>
                  <a:cubicBezTo>
                    <a:pt x="407" y="968"/>
                    <a:pt x="383" y="973"/>
                    <a:pt x="382" y="957"/>
                  </a:cubicBezTo>
                  <a:cubicBezTo>
                    <a:pt x="381" y="942"/>
                    <a:pt x="378" y="909"/>
                    <a:pt x="373" y="889"/>
                  </a:cubicBezTo>
                  <a:cubicBezTo>
                    <a:pt x="368" y="869"/>
                    <a:pt x="358" y="862"/>
                    <a:pt x="351" y="843"/>
                  </a:cubicBezTo>
                  <a:cubicBezTo>
                    <a:pt x="343" y="823"/>
                    <a:pt x="319" y="781"/>
                    <a:pt x="328" y="747"/>
                  </a:cubicBezTo>
                  <a:cubicBezTo>
                    <a:pt x="337" y="713"/>
                    <a:pt x="340" y="714"/>
                    <a:pt x="334" y="702"/>
                  </a:cubicBezTo>
                  <a:cubicBezTo>
                    <a:pt x="328" y="691"/>
                    <a:pt x="285" y="649"/>
                    <a:pt x="277" y="637"/>
                  </a:cubicBezTo>
                  <a:cubicBezTo>
                    <a:pt x="277" y="636"/>
                    <a:pt x="276" y="635"/>
                    <a:pt x="276" y="635"/>
                  </a:cubicBezTo>
                  <a:cubicBezTo>
                    <a:pt x="274" y="627"/>
                    <a:pt x="247" y="691"/>
                    <a:pt x="240" y="698"/>
                  </a:cubicBezTo>
                  <a:cubicBezTo>
                    <a:pt x="240" y="698"/>
                    <a:pt x="242" y="725"/>
                    <a:pt x="220" y="739"/>
                  </a:cubicBezTo>
                  <a:cubicBezTo>
                    <a:pt x="199" y="754"/>
                    <a:pt x="183" y="773"/>
                    <a:pt x="173" y="785"/>
                  </a:cubicBezTo>
                  <a:cubicBezTo>
                    <a:pt x="163" y="797"/>
                    <a:pt x="96" y="873"/>
                    <a:pt x="88" y="880"/>
                  </a:cubicBezTo>
                  <a:close/>
                </a:path>
              </a:pathLst>
            </a:custGeom>
            <a:solidFill>
              <a:srgbClr val="FFD2D3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198240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: 空心 18"/>
            <p:cNvSpPr/>
            <p:nvPr/>
          </p:nvSpPr>
          <p:spPr>
            <a:xfrm>
              <a:off x="5130786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614769" y="3225444"/>
              <a:ext cx="1272938" cy="642945"/>
              <a:chOff x="1732858" y="5001250"/>
              <a:chExt cx="2213143" cy="857260"/>
            </a:xfrm>
          </p:grpSpPr>
          <p:sp>
            <p:nvSpPr>
              <p:cNvPr id="35" name="文本框 5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36" name="文本框 5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964320" y="1766465"/>
            <a:ext cx="1697251" cy="3391387"/>
            <a:chOff x="5973240" y="1324849"/>
            <a:chExt cx="1272938" cy="2543540"/>
          </a:xfrm>
        </p:grpSpPr>
        <p:sp>
          <p:nvSpPr>
            <p:cNvPr id="11" name="任意多边形: 形状 10"/>
            <p:cNvSpPr/>
            <p:nvPr/>
          </p:nvSpPr>
          <p:spPr bwMode="auto">
            <a:xfrm>
              <a:off x="6184752" y="1324849"/>
              <a:ext cx="643755" cy="1180765"/>
            </a:xfrm>
            <a:custGeom>
              <a:avLst/>
              <a:gdLst>
                <a:gd name="T0" fmla="*/ 68 w 479"/>
                <a:gd name="T1" fmla="*/ 742 h 878"/>
                <a:gd name="T2" fmla="*/ 31 w 479"/>
                <a:gd name="T3" fmla="*/ 813 h 878"/>
                <a:gd name="T4" fmla="*/ 28 w 479"/>
                <a:gd name="T5" fmla="*/ 847 h 878"/>
                <a:gd name="T6" fmla="*/ 125 w 479"/>
                <a:gd name="T7" fmla="*/ 869 h 878"/>
                <a:gd name="T8" fmla="*/ 133 w 479"/>
                <a:gd name="T9" fmla="*/ 842 h 878"/>
                <a:gd name="T10" fmla="*/ 113 w 479"/>
                <a:gd name="T11" fmla="*/ 802 h 878"/>
                <a:gd name="T12" fmla="*/ 167 w 479"/>
                <a:gd name="T13" fmla="*/ 699 h 878"/>
                <a:gd name="T14" fmla="*/ 234 w 479"/>
                <a:gd name="T15" fmla="*/ 624 h 878"/>
                <a:gd name="T16" fmla="*/ 301 w 479"/>
                <a:gd name="T17" fmla="*/ 777 h 878"/>
                <a:gd name="T18" fmla="*/ 325 w 479"/>
                <a:gd name="T19" fmla="*/ 819 h 878"/>
                <a:gd name="T20" fmla="*/ 373 w 479"/>
                <a:gd name="T21" fmla="*/ 877 h 878"/>
                <a:gd name="T22" fmla="*/ 462 w 479"/>
                <a:gd name="T23" fmla="*/ 846 h 878"/>
                <a:gd name="T24" fmla="*/ 417 w 479"/>
                <a:gd name="T25" fmla="*/ 834 h 878"/>
                <a:gd name="T26" fmla="*/ 373 w 479"/>
                <a:gd name="T27" fmla="*/ 771 h 878"/>
                <a:gd name="T28" fmla="*/ 341 w 479"/>
                <a:gd name="T29" fmla="*/ 707 h 878"/>
                <a:gd name="T30" fmla="*/ 328 w 479"/>
                <a:gd name="T31" fmla="*/ 648 h 878"/>
                <a:gd name="T32" fmla="*/ 319 w 479"/>
                <a:gd name="T33" fmla="*/ 556 h 878"/>
                <a:gd name="T34" fmla="*/ 317 w 479"/>
                <a:gd name="T35" fmla="*/ 498 h 878"/>
                <a:gd name="T36" fmla="*/ 354 w 479"/>
                <a:gd name="T37" fmla="*/ 478 h 878"/>
                <a:gd name="T38" fmla="*/ 372 w 479"/>
                <a:gd name="T39" fmla="*/ 395 h 878"/>
                <a:gd name="T40" fmla="*/ 385 w 479"/>
                <a:gd name="T41" fmla="*/ 408 h 878"/>
                <a:gd name="T42" fmla="*/ 397 w 479"/>
                <a:gd name="T43" fmla="*/ 400 h 878"/>
                <a:gd name="T44" fmla="*/ 390 w 479"/>
                <a:gd name="T45" fmla="*/ 372 h 878"/>
                <a:gd name="T46" fmla="*/ 330 w 479"/>
                <a:gd name="T47" fmla="*/ 330 h 878"/>
                <a:gd name="T48" fmla="*/ 307 w 479"/>
                <a:gd name="T49" fmla="*/ 251 h 878"/>
                <a:gd name="T50" fmla="*/ 273 w 479"/>
                <a:gd name="T51" fmla="*/ 172 h 878"/>
                <a:gd name="T52" fmla="*/ 273 w 479"/>
                <a:gd name="T53" fmla="*/ 135 h 878"/>
                <a:gd name="T54" fmla="*/ 295 w 479"/>
                <a:gd name="T55" fmla="*/ 103 h 878"/>
                <a:gd name="T56" fmla="*/ 289 w 479"/>
                <a:gd name="T57" fmla="*/ 72 h 878"/>
                <a:gd name="T58" fmla="*/ 280 w 479"/>
                <a:gd name="T59" fmla="*/ 28 h 878"/>
                <a:gd name="T60" fmla="*/ 210 w 479"/>
                <a:gd name="T61" fmla="*/ 114 h 878"/>
                <a:gd name="T62" fmla="*/ 261 w 479"/>
                <a:gd name="T63" fmla="*/ 173 h 878"/>
                <a:gd name="T64" fmla="*/ 271 w 479"/>
                <a:gd name="T65" fmla="*/ 197 h 878"/>
                <a:gd name="T66" fmla="*/ 204 w 479"/>
                <a:gd name="T67" fmla="*/ 139 h 878"/>
                <a:gd name="T68" fmla="*/ 149 w 479"/>
                <a:gd name="T69" fmla="*/ 238 h 878"/>
                <a:gd name="T70" fmla="*/ 141 w 479"/>
                <a:gd name="T71" fmla="*/ 302 h 878"/>
                <a:gd name="T72" fmla="*/ 137 w 479"/>
                <a:gd name="T73" fmla="*/ 377 h 878"/>
                <a:gd name="T74" fmla="*/ 123 w 479"/>
                <a:gd name="T75" fmla="*/ 488 h 878"/>
                <a:gd name="T76" fmla="*/ 68 w 479"/>
                <a:gd name="T77" fmla="*/ 496 h 878"/>
                <a:gd name="T78" fmla="*/ 23 w 479"/>
                <a:gd name="T79" fmla="*/ 647 h 878"/>
                <a:gd name="T80" fmla="*/ 264 w 479"/>
                <a:gd name="T81" fmla="*/ 153 h 878"/>
                <a:gd name="T82" fmla="*/ 300 w 479"/>
                <a:gd name="T83" fmla="*/ 328 h 878"/>
                <a:gd name="T84" fmla="*/ 304 w 479"/>
                <a:gd name="T85" fmla="*/ 362 h 878"/>
                <a:gd name="T86" fmla="*/ 299 w 479"/>
                <a:gd name="T87" fmla="*/ 327 h 878"/>
                <a:gd name="T88" fmla="*/ 146 w 479"/>
                <a:gd name="T89" fmla="*/ 513 h 878"/>
                <a:gd name="T90" fmla="*/ 132 w 479"/>
                <a:gd name="T91" fmla="*/ 51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9" h="878">
                  <a:moveTo>
                    <a:pt x="23" y="647"/>
                  </a:moveTo>
                  <a:cubicBezTo>
                    <a:pt x="90" y="674"/>
                    <a:pt x="90" y="674"/>
                    <a:pt x="90" y="674"/>
                  </a:cubicBezTo>
                  <a:cubicBezTo>
                    <a:pt x="90" y="674"/>
                    <a:pt x="72" y="734"/>
                    <a:pt x="68" y="742"/>
                  </a:cubicBezTo>
                  <a:cubicBezTo>
                    <a:pt x="63" y="750"/>
                    <a:pt x="52" y="757"/>
                    <a:pt x="51" y="766"/>
                  </a:cubicBezTo>
                  <a:cubicBezTo>
                    <a:pt x="49" y="774"/>
                    <a:pt x="49" y="774"/>
                    <a:pt x="46" y="778"/>
                  </a:cubicBezTo>
                  <a:cubicBezTo>
                    <a:pt x="44" y="782"/>
                    <a:pt x="33" y="805"/>
                    <a:pt x="31" y="813"/>
                  </a:cubicBezTo>
                  <a:cubicBezTo>
                    <a:pt x="30" y="821"/>
                    <a:pt x="26" y="833"/>
                    <a:pt x="28" y="835"/>
                  </a:cubicBezTo>
                  <a:cubicBezTo>
                    <a:pt x="28" y="835"/>
                    <a:pt x="25" y="842"/>
                    <a:pt x="27" y="846"/>
                  </a:cubicBezTo>
                  <a:cubicBezTo>
                    <a:pt x="27" y="847"/>
                    <a:pt x="27" y="847"/>
                    <a:pt x="28" y="847"/>
                  </a:cubicBezTo>
                  <a:cubicBezTo>
                    <a:pt x="32" y="850"/>
                    <a:pt x="71" y="860"/>
                    <a:pt x="71" y="860"/>
                  </a:cubicBezTo>
                  <a:cubicBezTo>
                    <a:pt x="75" y="857"/>
                    <a:pt x="75" y="857"/>
                    <a:pt x="75" y="857"/>
                  </a:cubicBezTo>
                  <a:cubicBezTo>
                    <a:pt x="75" y="857"/>
                    <a:pt x="103" y="871"/>
                    <a:pt x="125" y="869"/>
                  </a:cubicBezTo>
                  <a:cubicBezTo>
                    <a:pt x="125" y="869"/>
                    <a:pt x="173" y="863"/>
                    <a:pt x="164" y="850"/>
                  </a:cubicBezTo>
                  <a:cubicBezTo>
                    <a:pt x="164" y="850"/>
                    <a:pt x="156" y="838"/>
                    <a:pt x="144" y="842"/>
                  </a:cubicBezTo>
                  <a:cubicBezTo>
                    <a:pt x="144" y="842"/>
                    <a:pt x="136" y="844"/>
                    <a:pt x="133" y="842"/>
                  </a:cubicBezTo>
                  <a:cubicBezTo>
                    <a:pt x="130" y="841"/>
                    <a:pt x="127" y="844"/>
                    <a:pt x="124" y="842"/>
                  </a:cubicBezTo>
                  <a:cubicBezTo>
                    <a:pt x="121" y="840"/>
                    <a:pt x="107" y="820"/>
                    <a:pt x="107" y="817"/>
                  </a:cubicBezTo>
                  <a:cubicBezTo>
                    <a:pt x="107" y="817"/>
                    <a:pt x="114" y="817"/>
                    <a:pt x="113" y="802"/>
                  </a:cubicBezTo>
                  <a:cubicBezTo>
                    <a:pt x="112" y="788"/>
                    <a:pt x="112" y="786"/>
                    <a:pt x="120" y="779"/>
                  </a:cubicBezTo>
                  <a:cubicBezTo>
                    <a:pt x="128" y="772"/>
                    <a:pt x="145" y="747"/>
                    <a:pt x="148" y="737"/>
                  </a:cubicBezTo>
                  <a:cubicBezTo>
                    <a:pt x="152" y="728"/>
                    <a:pt x="167" y="699"/>
                    <a:pt x="167" y="699"/>
                  </a:cubicBezTo>
                  <a:cubicBezTo>
                    <a:pt x="191" y="707"/>
                    <a:pt x="191" y="707"/>
                    <a:pt x="191" y="707"/>
                  </a:cubicBezTo>
                  <a:cubicBezTo>
                    <a:pt x="191" y="707"/>
                    <a:pt x="201" y="712"/>
                    <a:pt x="208" y="697"/>
                  </a:cubicBezTo>
                  <a:cubicBezTo>
                    <a:pt x="234" y="624"/>
                    <a:pt x="234" y="624"/>
                    <a:pt x="234" y="624"/>
                  </a:cubicBezTo>
                  <a:cubicBezTo>
                    <a:pt x="234" y="624"/>
                    <a:pt x="262" y="681"/>
                    <a:pt x="264" y="687"/>
                  </a:cubicBezTo>
                  <a:cubicBezTo>
                    <a:pt x="266" y="693"/>
                    <a:pt x="273" y="705"/>
                    <a:pt x="275" y="716"/>
                  </a:cubicBezTo>
                  <a:cubicBezTo>
                    <a:pt x="277" y="726"/>
                    <a:pt x="300" y="772"/>
                    <a:pt x="301" y="777"/>
                  </a:cubicBezTo>
                  <a:cubicBezTo>
                    <a:pt x="302" y="781"/>
                    <a:pt x="305" y="790"/>
                    <a:pt x="307" y="795"/>
                  </a:cubicBezTo>
                  <a:cubicBezTo>
                    <a:pt x="309" y="799"/>
                    <a:pt x="321" y="814"/>
                    <a:pt x="321" y="814"/>
                  </a:cubicBezTo>
                  <a:cubicBezTo>
                    <a:pt x="321" y="814"/>
                    <a:pt x="324" y="817"/>
                    <a:pt x="325" y="819"/>
                  </a:cubicBezTo>
                  <a:cubicBezTo>
                    <a:pt x="326" y="822"/>
                    <a:pt x="319" y="831"/>
                    <a:pt x="319" y="838"/>
                  </a:cubicBezTo>
                  <a:cubicBezTo>
                    <a:pt x="319" y="844"/>
                    <a:pt x="324" y="865"/>
                    <a:pt x="326" y="868"/>
                  </a:cubicBezTo>
                  <a:cubicBezTo>
                    <a:pt x="327" y="870"/>
                    <a:pt x="373" y="877"/>
                    <a:pt x="373" y="877"/>
                  </a:cubicBezTo>
                  <a:cubicBezTo>
                    <a:pt x="374" y="871"/>
                    <a:pt x="374" y="871"/>
                    <a:pt x="374" y="871"/>
                  </a:cubicBezTo>
                  <a:cubicBezTo>
                    <a:pt x="374" y="871"/>
                    <a:pt x="404" y="878"/>
                    <a:pt x="418" y="873"/>
                  </a:cubicBezTo>
                  <a:cubicBezTo>
                    <a:pt x="418" y="873"/>
                    <a:pt x="479" y="861"/>
                    <a:pt x="462" y="846"/>
                  </a:cubicBezTo>
                  <a:cubicBezTo>
                    <a:pt x="462" y="846"/>
                    <a:pt x="461" y="838"/>
                    <a:pt x="448" y="841"/>
                  </a:cubicBezTo>
                  <a:cubicBezTo>
                    <a:pt x="448" y="841"/>
                    <a:pt x="440" y="842"/>
                    <a:pt x="435" y="841"/>
                  </a:cubicBezTo>
                  <a:cubicBezTo>
                    <a:pt x="431" y="840"/>
                    <a:pt x="422" y="836"/>
                    <a:pt x="417" y="834"/>
                  </a:cubicBezTo>
                  <a:cubicBezTo>
                    <a:pt x="412" y="832"/>
                    <a:pt x="400" y="825"/>
                    <a:pt x="397" y="822"/>
                  </a:cubicBezTo>
                  <a:cubicBezTo>
                    <a:pt x="394" y="819"/>
                    <a:pt x="387" y="814"/>
                    <a:pt x="386" y="812"/>
                  </a:cubicBezTo>
                  <a:cubicBezTo>
                    <a:pt x="385" y="810"/>
                    <a:pt x="377" y="783"/>
                    <a:pt x="373" y="771"/>
                  </a:cubicBezTo>
                  <a:cubicBezTo>
                    <a:pt x="369" y="760"/>
                    <a:pt x="363" y="741"/>
                    <a:pt x="358" y="738"/>
                  </a:cubicBezTo>
                  <a:cubicBezTo>
                    <a:pt x="353" y="735"/>
                    <a:pt x="350" y="740"/>
                    <a:pt x="347" y="730"/>
                  </a:cubicBezTo>
                  <a:cubicBezTo>
                    <a:pt x="344" y="720"/>
                    <a:pt x="344" y="713"/>
                    <a:pt x="341" y="707"/>
                  </a:cubicBezTo>
                  <a:cubicBezTo>
                    <a:pt x="339" y="700"/>
                    <a:pt x="336" y="689"/>
                    <a:pt x="336" y="684"/>
                  </a:cubicBezTo>
                  <a:cubicBezTo>
                    <a:pt x="335" y="679"/>
                    <a:pt x="333" y="669"/>
                    <a:pt x="330" y="665"/>
                  </a:cubicBezTo>
                  <a:cubicBezTo>
                    <a:pt x="328" y="660"/>
                    <a:pt x="323" y="652"/>
                    <a:pt x="328" y="648"/>
                  </a:cubicBezTo>
                  <a:cubicBezTo>
                    <a:pt x="328" y="648"/>
                    <a:pt x="335" y="637"/>
                    <a:pt x="328" y="629"/>
                  </a:cubicBezTo>
                  <a:cubicBezTo>
                    <a:pt x="322" y="622"/>
                    <a:pt x="326" y="597"/>
                    <a:pt x="324" y="583"/>
                  </a:cubicBezTo>
                  <a:cubicBezTo>
                    <a:pt x="322" y="569"/>
                    <a:pt x="321" y="563"/>
                    <a:pt x="319" y="556"/>
                  </a:cubicBezTo>
                  <a:cubicBezTo>
                    <a:pt x="317" y="549"/>
                    <a:pt x="318" y="547"/>
                    <a:pt x="316" y="545"/>
                  </a:cubicBezTo>
                  <a:cubicBezTo>
                    <a:pt x="316" y="545"/>
                    <a:pt x="316" y="521"/>
                    <a:pt x="315" y="515"/>
                  </a:cubicBezTo>
                  <a:cubicBezTo>
                    <a:pt x="314" y="510"/>
                    <a:pt x="317" y="501"/>
                    <a:pt x="317" y="498"/>
                  </a:cubicBezTo>
                  <a:cubicBezTo>
                    <a:pt x="317" y="497"/>
                    <a:pt x="317" y="497"/>
                    <a:pt x="317" y="497"/>
                  </a:cubicBezTo>
                  <a:cubicBezTo>
                    <a:pt x="315" y="495"/>
                    <a:pt x="341" y="497"/>
                    <a:pt x="341" y="497"/>
                  </a:cubicBezTo>
                  <a:cubicBezTo>
                    <a:pt x="341" y="497"/>
                    <a:pt x="362" y="496"/>
                    <a:pt x="354" y="478"/>
                  </a:cubicBezTo>
                  <a:cubicBezTo>
                    <a:pt x="347" y="459"/>
                    <a:pt x="339" y="387"/>
                    <a:pt x="339" y="387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72" y="395"/>
                    <a:pt x="372" y="395"/>
                    <a:pt x="372" y="395"/>
                  </a:cubicBezTo>
                  <a:cubicBezTo>
                    <a:pt x="372" y="395"/>
                    <a:pt x="377" y="394"/>
                    <a:pt x="377" y="397"/>
                  </a:cubicBezTo>
                  <a:cubicBezTo>
                    <a:pt x="377" y="397"/>
                    <a:pt x="377" y="402"/>
                    <a:pt x="380" y="404"/>
                  </a:cubicBezTo>
                  <a:cubicBezTo>
                    <a:pt x="380" y="404"/>
                    <a:pt x="380" y="406"/>
                    <a:pt x="385" y="408"/>
                  </a:cubicBezTo>
                  <a:cubicBezTo>
                    <a:pt x="385" y="408"/>
                    <a:pt x="395" y="413"/>
                    <a:pt x="394" y="408"/>
                  </a:cubicBezTo>
                  <a:cubicBezTo>
                    <a:pt x="392" y="402"/>
                    <a:pt x="394" y="406"/>
                    <a:pt x="394" y="406"/>
                  </a:cubicBezTo>
                  <a:cubicBezTo>
                    <a:pt x="397" y="400"/>
                    <a:pt x="397" y="400"/>
                    <a:pt x="397" y="400"/>
                  </a:cubicBezTo>
                  <a:cubicBezTo>
                    <a:pt x="397" y="400"/>
                    <a:pt x="400" y="396"/>
                    <a:pt x="398" y="391"/>
                  </a:cubicBezTo>
                  <a:cubicBezTo>
                    <a:pt x="398" y="391"/>
                    <a:pt x="406" y="383"/>
                    <a:pt x="398" y="378"/>
                  </a:cubicBezTo>
                  <a:cubicBezTo>
                    <a:pt x="398" y="378"/>
                    <a:pt x="398" y="374"/>
                    <a:pt x="390" y="372"/>
                  </a:cubicBezTo>
                  <a:cubicBezTo>
                    <a:pt x="381" y="367"/>
                    <a:pt x="381" y="367"/>
                    <a:pt x="381" y="367"/>
                  </a:cubicBezTo>
                  <a:cubicBezTo>
                    <a:pt x="381" y="367"/>
                    <a:pt x="361" y="350"/>
                    <a:pt x="359" y="348"/>
                  </a:cubicBezTo>
                  <a:cubicBezTo>
                    <a:pt x="357" y="347"/>
                    <a:pt x="332" y="334"/>
                    <a:pt x="330" y="330"/>
                  </a:cubicBezTo>
                  <a:cubicBezTo>
                    <a:pt x="329" y="325"/>
                    <a:pt x="329" y="322"/>
                    <a:pt x="326" y="319"/>
                  </a:cubicBezTo>
                  <a:cubicBezTo>
                    <a:pt x="324" y="315"/>
                    <a:pt x="321" y="299"/>
                    <a:pt x="318" y="288"/>
                  </a:cubicBezTo>
                  <a:cubicBezTo>
                    <a:pt x="315" y="277"/>
                    <a:pt x="311" y="259"/>
                    <a:pt x="307" y="251"/>
                  </a:cubicBezTo>
                  <a:cubicBezTo>
                    <a:pt x="303" y="243"/>
                    <a:pt x="299" y="236"/>
                    <a:pt x="297" y="229"/>
                  </a:cubicBezTo>
                  <a:cubicBezTo>
                    <a:pt x="295" y="223"/>
                    <a:pt x="288" y="205"/>
                    <a:pt x="284" y="201"/>
                  </a:cubicBezTo>
                  <a:cubicBezTo>
                    <a:pt x="279" y="198"/>
                    <a:pt x="277" y="182"/>
                    <a:pt x="273" y="172"/>
                  </a:cubicBezTo>
                  <a:cubicBezTo>
                    <a:pt x="268" y="162"/>
                    <a:pt x="267" y="155"/>
                    <a:pt x="263" y="152"/>
                  </a:cubicBezTo>
                  <a:cubicBezTo>
                    <a:pt x="263" y="152"/>
                    <a:pt x="268" y="146"/>
                    <a:pt x="267" y="141"/>
                  </a:cubicBezTo>
                  <a:cubicBezTo>
                    <a:pt x="267" y="141"/>
                    <a:pt x="269" y="135"/>
                    <a:pt x="273" y="135"/>
                  </a:cubicBezTo>
                  <a:cubicBezTo>
                    <a:pt x="273" y="135"/>
                    <a:pt x="300" y="132"/>
                    <a:pt x="292" y="118"/>
                  </a:cubicBezTo>
                  <a:cubicBezTo>
                    <a:pt x="292" y="118"/>
                    <a:pt x="298" y="111"/>
                    <a:pt x="293" y="108"/>
                  </a:cubicBezTo>
                  <a:cubicBezTo>
                    <a:pt x="293" y="108"/>
                    <a:pt x="297" y="106"/>
                    <a:pt x="295" y="103"/>
                  </a:cubicBezTo>
                  <a:cubicBezTo>
                    <a:pt x="295" y="103"/>
                    <a:pt x="291" y="96"/>
                    <a:pt x="296" y="96"/>
                  </a:cubicBezTo>
                  <a:cubicBezTo>
                    <a:pt x="296" y="96"/>
                    <a:pt x="308" y="91"/>
                    <a:pt x="297" y="83"/>
                  </a:cubicBezTo>
                  <a:cubicBezTo>
                    <a:pt x="297" y="83"/>
                    <a:pt x="286" y="77"/>
                    <a:pt x="289" y="72"/>
                  </a:cubicBezTo>
                  <a:cubicBezTo>
                    <a:pt x="289" y="72"/>
                    <a:pt x="292" y="67"/>
                    <a:pt x="289" y="63"/>
                  </a:cubicBezTo>
                  <a:cubicBezTo>
                    <a:pt x="289" y="63"/>
                    <a:pt x="284" y="52"/>
                    <a:pt x="283" y="48"/>
                  </a:cubicBezTo>
                  <a:cubicBezTo>
                    <a:pt x="283" y="48"/>
                    <a:pt x="296" y="37"/>
                    <a:pt x="280" y="28"/>
                  </a:cubicBezTo>
                  <a:cubicBezTo>
                    <a:pt x="280" y="28"/>
                    <a:pt x="220" y="0"/>
                    <a:pt x="197" y="49"/>
                  </a:cubicBezTo>
                  <a:cubicBezTo>
                    <a:pt x="197" y="49"/>
                    <a:pt x="190" y="73"/>
                    <a:pt x="206" y="103"/>
                  </a:cubicBezTo>
                  <a:cubicBezTo>
                    <a:pt x="206" y="103"/>
                    <a:pt x="212" y="111"/>
                    <a:pt x="210" y="114"/>
                  </a:cubicBezTo>
                  <a:cubicBezTo>
                    <a:pt x="210" y="114"/>
                    <a:pt x="210" y="118"/>
                    <a:pt x="213" y="118"/>
                  </a:cubicBezTo>
                  <a:cubicBezTo>
                    <a:pt x="213" y="118"/>
                    <a:pt x="252" y="127"/>
                    <a:pt x="264" y="161"/>
                  </a:cubicBezTo>
                  <a:cubicBezTo>
                    <a:pt x="264" y="161"/>
                    <a:pt x="265" y="168"/>
                    <a:pt x="261" y="173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4"/>
                    <a:pt x="262" y="177"/>
                    <a:pt x="269" y="190"/>
                  </a:cubicBezTo>
                  <a:cubicBezTo>
                    <a:pt x="271" y="197"/>
                    <a:pt x="271" y="197"/>
                    <a:pt x="271" y="197"/>
                  </a:cubicBezTo>
                  <a:cubicBezTo>
                    <a:pt x="271" y="197"/>
                    <a:pt x="232" y="125"/>
                    <a:pt x="212" y="127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3" y="118"/>
                    <a:pt x="210" y="135"/>
                    <a:pt x="204" y="139"/>
                  </a:cubicBezTo>
                  <a:cubicBezTo>
                    <a:pt x="198" y="143"/>
                    <a:pt x="186" y="144"/>
                    <a:pt x="179" y="157"/>
                  </a:cubicBezTo>
                  <a:cubicBezTo>
                    <a:pt x="171" y="171"/>
                    <a:pt x="153" y="200"/>
                    <a:pt x="149" y="215"/>
                  </a:cubicBezTo>
                  <a:cubicBezTo>
                    <a:pt x="146" y="230"/>
                    <a:pt x="149" y="227"/>
                    <a:pt x="149" y="238"/>
                  </a:cubicBezTo>
                  <a:cubicBezTo>
                    <a:pt x="148" y="248"/>
                    <a:pt x="149" y="246"/>
                    <a:pt x="144" y="255"/>
                  </a:cubicBezTo>
                  <a:cubicBezTo>
                    <a:pt x="140" y="264"/>
                    <a:pt x="139" y="279"/>
                    <a:pt x="141" y="288"/>
                  </a:cubicBezTo>
                  <a:cubicBezTo>
                    <a:pt x="143" y="297"/>
                    <a:pt x="146" y="292"/>
                    <a:pt x="141" y="302"/>
                  </a:cubicBezTo>
                  <a:cubicBezTo>
                    <a:pt x="136" y="311"/>
                    <a:pt x="136" y="316"/>
                    <a:pt x="136" y="323"/>
                  </a:cubicBezTo>
                  <a:cubicBezTo>
                    <a:pt x="136" y="331"/>
                    <a:pt x="140" y="336"/>
                    <a:pt x="139" y="343"/>
                  </a:cubicBezTo>
                  <a:cubicBezTo>
                    <a:pt x="138" y="351"/>
                    <a:pt x="134" y="363"/>
                    <a:pt x="137" y="377"/>
                  </a:cubicBezTo>
                  <a:cubicBezTo>
                    <a:pt x="139" y="391"/>
                    <a:pt x="140" y="394"/>
                    <a:pt x="138" y="401"/>
                  </a:cubicBezTo>
                  <a:cubicBezTo>
                    <a:pt x="136" y="408"/>
                    <a:pt x="128" y="465"/>
                    <a:pt x="125" y="474"/>
                  </a:cubicBezTo>
                  <a:cubicBezTo>
                    <a:pt x="123" y="484"/>
                    <a:pt x="123" y="488"/>
                    <a:pt x="123" y="488"/>
                  </a:cubicBezTo>
                  <a:cubicBezTo>
                    <a:pt x="123" y="488"/>
                    <a:pt x="136" y="494"/>
                    <a:pt x="140" y="493"/>
                  </a:cubicBezTo>
                  <a:cubicBezTo>
                    <a:pt x="140" y="493"/>
                    <a:pt x="127" y="496"/>
                    <a:pt x="119" y="513"/>
                  </a:cubicBezTo>
                  <a:cubicBezTo>
                    <a:pt x="68" y="496"/>
                    <a:pt x="68" y="496"/>
                    <a:pt x="68" y="496"/>
                  </a:cubicBezTo>
                  <a:cubicBezTo>
                    <a:pt x="68" y="496"/>
                    <a:pt x="56" y="488"/>
                    <a:pt x="48" y="507"/>
                  </a:cubicBezTo>
                  <a:cubicBezTo>
                    <a:pt x="41" y="526"/>
                    <a:pt x="6" y="631"/>
                    <a:pt x="6" y="631"/>
                  </a:cubicBezTo>
                  <a:cubicBezTo>
                    <a:pt x="6" y="631"/>
                    <a:pt x="0" y="639"/>
                    <a:pt x="23" y="647"/>
                  </a:cubicBezTo>
                  <a:close/>
                  <a:moveTo>
                    <a:pt x="270" y="168"/>
                  </a:moveTo>
                  <a:cubicBezTo>
                    <a:pt x="266" y="161"/>
                    <a:pt x="266" y="161"/>
                    <a:pt x="266" y="161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5" y="155"/>
                    <a:pt x="270" y="168"/>
                    <a:pt x="270" y="168"/>
                  </a:cubicBezTo>
                  <a:close/>
                  <a:moveTo>
                    <a:pt x="299" y="327"/>
                  </a:moveTo>
                  <a:cubicBezTo>
                    <a:pt x="300" y="328"/>
                    <a:pt x="300" y="328"/>
                    <a:pt x="300" y="328"/>
                  </a:cubicBezTo>
                  <a:cubicBezTo>
                    <a:pt x="300" y="328"/>
                    <a:pt x="307" y="334"/>
                    <a:pt x="304" y="344"/>
                  </a:cubicBezTo>
                  <a:cubicBezTo>
                    <a:pt x="304" y="344"/>
                    <a:pt x="302" y="357"/>
                    <a:pt x="304" y="361"/>
                  </a:cubicBezTo>
                  <a:cubicBezTo>
                    <a:pt x="306" y="365"/>
                    <a:pt x="304" y="362"/>
                    <a:pt x="304" y="362"/>
                  </a:cubicBezTo>
                  <a:cubicBezTo>
                    <a:pt x="304" y="362"/>
                    <a:pt x="306" y="367"/>
                    <a:pt x="304" y="369"/>
                  </a:cubicBezTo>
                  <a:cubicBezTo>
                    <a:pt x="299" y="371"/>
                    <a:pt x="299" y="371"/>
                    <a:pt x="299" y="371"/>
                  </a:cubicBezTo>
                  <a:cubicBezTo>
                    <a:pt x="299" y="371"/>
                    <a:pt x="300" y="332"/>
                    <a:pt x="299" y="327"/>
                  </a:cubicBezTo>
                  <a:close/>
                  <a:moveTo>
                    <a:pt x="132" y="518"/>
                  </a:moveTo>
                  <a:cubicBezTo>
                    <a:pt x="132" y="518"/>
                    <a:pt x="134" y="509"/>
                    <a:pt x="139" y="509"/>
                  </a:cubicBezTo>
                  <a:cubicBezTo>
                    <a:pt x="139" y="509"/>
                    <a:pt x="142" y="517"/>
                    <a:pt x="146" y="513"/>
                  </a:cubicBezTo>
                  <a:cubicBezTo>
                    <a:pt x="146" y="513"/>
                    <a:pt x="147" y="520"/>
                    <a:pt x="150" y="519"/>
                  </a:cubicBezTo>
                  <a:cubicBezTo>
                    <a:pt x="148" y="524"/>
                    <a:pt x="148" y="524"/>
                    <a:pt x="148" y="524"/>
                  </a:cubicBezTo>
                  <a:lnTo>
                    <a:pt x="132" y="51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reflection blurRad="101600" stA="41000" endPos="35000" dir="5400000" sy="-100000" algn="bl" rotWithShape="0"/>
            </a:effectLst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6506629" y="2652598"/>
              <a:ext cx="1" cy="34409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: 空心 20"/>
            <p:cNvSpPr/>
            <p:nvPr/>
          </p:nvSpPr>
          <p:spPr>
            <a:xfrm>
              <a:off x="6439175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973240" y="3225444"/>
              <a:ext cx="1272938" cy="642945"/>
              <a:chOff x="1732858" y="5001250"/>
              <a:chExt cx="2213143" cy="857260"/>
            </a:xfrm>
          </p:grpSpPr>
          <p:sp>
            <p:nvSpPr>
              <p:cNvPr id="33" name="文本框 5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34" name="文本框 5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751537" y="1703223"/>
            <a:ext cx="1721328" cy="3454629"/>
            <a:chOff x="7313653" y="1277417"/>
            <a:chExt cx="1290996" cy="2590972"/>
          </a:xfrm>
        </p:grpSpPr>
        <p:sp>
          <p:nvSpPr>
            <p:cNvPr id="9" name="任意多边形: 形状 8"/>
            <p:cNvSpPr/>
            <p:nvPr/>
          </p:nvSpPr>
          <p:spPr bwMode="auto">
            <a:xfrm flipH="1">
              <a:off x="7575284" y="1438303"/>
              <a:ext cx="611756" cy="1098286"/>
            </a:xfrm>
            <a:custGeom>
              <a:avLst/>
              <a:gdLst>
                <a:gd name="T0" fmla="*/ 477 w 502"/>
                <a:gd name="T1" fmla="*/ 130 h 903"/>
                <a:gd name="T2" fmla="*/ 451 w 502"/>
                <a:gd name="T3" fmla="*/ 76 h 903"/>
                <a:gd name="T4" fmla="*/ 432 w 502"/>
                <a:gd name="T5" fmla="*/ 105 h 903"/>
                <a:gd name="T6" fmla="*/ 449 w 502"/>
                <a:gd name="T7" fmla="*/ 157 h 903"/>
                <a:gd name="T8" fmla="*/ 426 w 502"/>
                <a:gd name="T9" fmla="*/ 207 h 903"/>
                <a:gd name="T10" fmla="*/ 344 w 502"/>
                <a:gd name="T11" fmla="*/ 150 h 903"/>
                <a:gd name="T12" fmla="*/ 347 w 502"/>
                <a:gd name="T13" fmla="*/ 105 h 903"/>
                <a:gd name="T14" fmla="*/ 361 w 502"/>
                <a:gd name="T15" fmla="*/ 50 h 903"/>
                <a:gd name="T16" fmla="*/ 338 w 502"/>
                <a:gd name="T17" fmla="*/ 16 h 903"/>
                <a:gd name="T18" fmla="*/ 285 w 502"/>
                <a:gd name="T19" fmla="*/ 13 h 903"/>
                <a:gd name="T20" fmla="*/ 258 w 502"/>
                <a:gd name="T21" fmla="*/ 105 h 903"/>
                <a:gd name="T22" fmla="*/ 197 w 502"/>
                <a:gd name="T23" fmla="*/ 149 h 903"/>
                <a:gd name="T24" fmla="*/ 147 w 502"/>
                <a:gd name="T25" fmla="*/ 199 h 903"/>
                <a:gd name="T26" fmla="*/ 116 w 502"/>
                <a:gd name="T27" fmla="*/ 216 h 903"/>
                <a:gd name="T28" fmla="*/ 94 w 502"/>
                <a:gd name="T29" fmla="*/ 223 h 903"/>
                <a:gd name="T30" fmla="*/ 63 w 502"/>
                <a:gd name="T31" fmla="*/ 165 h 903"/>
                <a:gd name="T32" fmla="*/ 74 w 502"/>
                <a:gd name="T33" fmla="*/ 112 h 903"/>
                <a:gd name="T34" fmla="*/ 51 w 502"/>
                <a:gd name="T35" fmla="*/ 85 h 903"/>
                <a:gd name="T36" fmla="*/ 17 w 502"/>
                <a:gd name="T37" fmla="*/ 121 h 903"/>
                <a:gd name="T38" fmla="*/ 11 w 502"/>
                <a:gd name="T39" fmla="*/ 180 h 903"/>
                <a:gd name="T40" fmla="*/ 41 w 502"/>
                <a:gd name="T41" fmla="*/ 262 h 903"/>
                <a:gd name="T42" fmla="*/ 107 w 502"/>
                <a:gd name="T43" fmla="*/ 298 h 903"/>
                <a:gd name="T44" fmla="*/ 202 w 502"/>
                <a:gd name="T45" fmla="*/ 348 h 903"/>
                <a:gd name="T46" fmla="*/ 205 w 502"/>
                <a:gd name="T47" fmla="*/ 423 h 903"/>
                <a:gd name="T48" fmla="*/ 186 w 502"/>
                <a:gd name="T49" fmla="*/ 503 h 903"/>
                <a:gd name="T50" fmla="*/ 140 w 502"/>
                <a:gd name="T51" fmla="*/ 581 h 903"/>
                <a:gd name="T52" fmla="*/ 141 w 502"/>
                <a:gd name="T53" fmla="*/ 696 h 903"/>
                <a:gd name="T54" fmla="*/ 200 w 502"/>
                <a:gd name="T55" fmla="*/ 798 h 903"/>
                <a:gd name="T56" fmla="*/ 168 w 502"/>
                <a:gd name="T57" fmla="*/ 815 h 903"/>
                <a:gd name="T58" fmla="*/ 196 w 502"/>
                <a:gd name="T59" fmla="*/ 849 h 903"/>
                <a:gd name="T60" fmla="*/ 289 w 502"/>
                <a:gd name="T61" fmla="*/ 834 h 903"/>
                <a:gd name="T62" fmla="*/ 274 w 502"/>
                <a:gd name="T63" fmla="*/ 767 h 903"/>
                <a:gd name="T64" fmla="*/ 241 w 502"/>
                <a:gd name="T65" fmla="*/ 713 h 903"/>
                <a:gd name="T66" fmla="*/ 226 w 502"/>
                <a:gd name="T67" fmla="*/ 657 h 903"/>
                <a:gd name="T68" fmla="*/ 290 w 502"/>
                <a:gd name="T69" fmla="*/ 571 h 903"/>
                <a:gd name="T70" fmla="*/ 310 w 502"/>
                <a:gd name="T71" fmla="*/ 567 h 903"/>
                <a:gd name="T72" fmla="*/ 310 w 502"/>
                <a:gd name="T73" fmla="*/ 618 h 903"/>
                <a:gd name="T74" fmla="*/ 326 w 502"/>
                <a:gd name="T75" fmla="*/ 694 h 903"/>
                <a:gd name="T76" fmla="*/ 347 w 502"/>
                <a:gd name="T77" fmla="*/ 800 h 903"/>
                <a:gd name="T78" fmla="*/ 356 w 502"/>
                <a:gd name="T79" fmla="*/ 855 h 903"/>
                <a:gd name="T80" fmla="*/ 410 w 502"/>
                <a:gd name="T81" fmla="*/ 895 h 903"/>
                <a:gd name="T82" fmla="*/ 408 w 502"/>
                <a:gd name="T83" fmla="*/ 830 h 903"/>
                <a:gd name="T84" fmla="*/ 405 w 502"/>
                <a:gd name="T85" fmla="*/ 761 h 903"/>
                <a:gd name="T86" fmla="*/ 402 w 502"/>
                <a:gd name="T87" fmla="*/ 665 h 903"/>
                <a:gd name="T88" fmla="*/ 381 w 502"/>
                <a:gd name="T89" fmla="*/ 624 h 903"/>
                <a:gd name="T90" fmla="*/ 392 w 502"/>
                <a:gd name="T91" fmla="*/ 588 h 903"/>
                <a:gd name="T92" fmla="*/ 415 w 502"/>
                <a:gd name="T93" fmla="*/ 530 h 903"/>
                <a:gd name="T94" fmla="*/ 422 w 502"/>
                <a:gd name="T95" fmla="*/ 472 h 903"/>
                <a:gd name="T96" fmla="*/ 399 w 502"/>
                <a:gd name="T97" fmla="*/ 376 h 903"/>
                <a:gd name="T98" fmla="*/ 386 w 502"/>
                <a:gd name="T99" fmla="*/ 302 h 903"/>
                <a:gd name="T100" fmla="*/ 433 w 502"/>
                <a:gd name="T101" fmla="*/ 309 h 903"/>
                <a:gd name="T102" fmla="*/ 488 w 502"/>
                <a:gd name="T103" fmla="*/ 285 h 903"/>
                <a:gd name="T104" fmla="*/ 494 w 502"/>
                <a:gd name="T105" fmla="*/ 228 h 903"/>
                <a:gd name="T106" fmla="*/ 22 w 502"/>
                <a:gd name="T107" fmla="*/ 166 h 903"/>
                <a:gd name="T108" fmla="*/ 244 w 502"/>
                <a:gd name="T109" fmla="*/ 172 h 903"/>
                <a:gd name="T110" fmla="*/ 253 w 502"/>
                <a:gd name="T111" fmla="*/ 136 h 903"/>
                <a:gd name="T112" fmla="*/ 272 w 502"/>
                <a:gd name="T113" fmla="*/ 193 h 903"/>
                <a:gd name="T114" fmla="*/ 290 w 502"/>
                <a:gd name="T115" fmla="*/ 180 h 903"/>
                <a:gd name="T116" fmla="*/ 450 w 502"/>
                <a:gd name="T117" fmla="*/ 14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2" h="903">
                  <a:moveTo>
                    <a:pt x="502" y="171"/>
                  </a:moveTo>
                  <a:cubicBezTo>
                    <a:pt x="501" y="171"/>
                    <a:pt x="500" y="171"/>
                    <a:pt x="498" y="169"/>
                  </a:cubicBezTo>
                  <a:cubicBezTo>
                    <a:pt x="495" y="167"/>
                    <a:pt x="493" y="166"/>
                    <a:pt x="492" y="165"/>
                  </a:cubicBezTo>
                  <a:cubicBezTo>
                    <a:pt x="491" y="164"/>
                    <a:pt x="491" y="164"/>
                    <a:pt x="490" y="163"/>
                  </a:cubicBezTo>
                  <a:cubicBezTo>
                    <a:pt x="488" y="162"/>
                    <a:pt x="486" y="160"/>
                    <a:pt x="485" y="160"/>
                  </a:cubicBezTo>
                  <a:cubicBezTo>
                    <a:pt x="483" y="159"/>
                    <a:pt x="482" y="158"/>
                    <a:pt x="482" y="158"/>
                  </a:cubicBezTo>
                  <a:cubicBezTo>
                    <a:pt x="482" y="158"/>
                    <a:pt x="482" y="157"/>
                    <a:pt x="481" y="154"/>
                  </a:cubicBezTo>
                  <a:cubicBezTo>
                    <a:pt x="481" y="151"/>
                    <a:pt x="480" y="149"/>
                    <a:pt x="480" y="147"/>
                  </a:cubicBezTo>
                  <a:cubicBezTo>
                    <a:pt x="480" y="145"/>
                    <a:pt x="480" y="145"/>
                    <a:pt x="480" y="144"/>
                  </a:cubicBezTo>
                  <a:cubicBezTo>
                    <a:pt x="479" y="144"/>
                    <a:pt x="479" y="144"/>
                    <a:pt x="479" y="144"/>
                  </a:cubicBezTo>
                  <a:cubicBezTo>
                    <a:pt x="479" y="144"/>
                    <a:pt x="479" y="140"/>
                    <a:pt x="478" y="136"/>
                  </a:cubicBezTo>
                  <a:cubicBezTo>
                    <a:pt x="478" y="132"/>
                    <a:pt x="477" y="130"/>
                    <a:pt x="477" y="130"/>
                  </a:cubicBezTo>
                  <a:cubicBezTo>
                    <a:pt x="477" y="129"/>
                    <a:pt x="477" y="128"/>
                    <a:pt x="477" y="127"/>
                  </a:cubicBezTo>
                  <a:cubicBezTo>
                    <a:pt x="477" y="127"/>
                    <a:pt x="477" y="124"/>
                    <a:pt x="477" y="122"/>
                  </a:cubicBezTo>
                  <a:cubicBezTo>
                    <a:pt x="477" y="119"/>
                    <a:pt x="477" y="117"/>
                    <a:pt x="477" y="114"/>
                  </a:cubicBezTo>
                  <a:cubicBezTo>
                    <a:pt x="477" y="112"/>
                    <a:pt x="476" y="109"/>
                    <a:pt x="476" y="106"/>
                  </a:cubicBezTo>
                  <a:cubicBezTo>
                    <a:pt x="476" y="102"/>
                    <a:pt x="475" y="99"/>
                    <a:pt x="475" y="96"/>
                  </a:cubicBezTo>
                  <a:cubicBezTo>
                    <a:pt x="474" y="93"/>
                    <a:pt x="474" y="91"/>
                    <a:pt x="474" y="87"/>
                  </a:cubicBezTo>
                  <a:cubicBezTo>
                    <a:pt x="473" y="84"/>
                    <a:pt x="474" y="84"/>
                    <a:pt x="474" y="83"/>
                  </a:cubicBezTo>
                  <a:cubicBezTo>
                    <a:pt x="474" y="81"/>
                    <a:pt x="474" y="80"/>
                    <a:pt x="472" y="79"/>
                  </a:cubicBezTo>
                  <a:cubicBezTo>
                    <a:pt x="471" y="77"/>
                    <a:pt x="469" y="76"/>
                    <a:pt x="468" y="76"/>
                  </a:cubicBezTo>
                  <a:cubicBezTo>
                    <a:pt x="467" y="76"/>
                    <a:pt x="464" y="76"/>
                    <a:pt x="462" y="76"/>
                  </a:cubicBezTo>
                  <a:cubicBezTo>
                    <a:pt x="461" y="76"/>
                    <a:pt x="459" y="76"/>
                    <a:pt x="457" y="76"/>
                  </a:cubicBezTo>
                  <a:cubicBezTo>
                    <a:pt x="455" y="76"/>
                    <a:pt x="452" y="76"/>
                    <a:pt x="451" y="76"/>
                  </a:cubicBezTo>
                  <a:cubicBezTo>
                    <a:pt x="449" y="75"/>
                    <a:pt x="447" y="75"/>
                    <a:pt x="445" y="76"/>
                  </a:cubicBezTo>
                  <a:cubicBezTo>
                    <a:pt x="442" y="76"/>
                    <a:pt x="441" y="76"/>
                    <a:pt x="440" y="76"/>
                  </a:cubicBezTo>
                  <a:cubicBezTo>
                    <a:pt x="439" y="76"/>
                    <a:pt x="438" y="76"/>
                    <a:pt x="437" y="77"/>
                  </a:cubicBezTo>
                  <a:cubicBezTo>
                    <a:pt x="436" y="78"/>
                    <a:pt x="435" y="78"/>
                    <a:pt x="435" y="79"/>
                  </a:cubicBezTo>
                  <a:cubicBezTo>
                    <a:pt x="435" y="80"/>
                    <a:pt x="434" y="80"/>
                    <a:pt x="434" y="80"/>
                  </a:cubicBezTo>
                  <a:cubicBezTo>
                    <a:pt x="434" y="80"/>
                    <a:pt x="433" y="79"/>
                    <a:pt x="431" y="79"/>
                  </a:cubicBezTo>
                  <a:cubicBezTo>
                    <a:pt x="430" y="79"/>
                    <a:pt x="427" y="79"/>
                    <a:pt x="426" y="82"/>
                  </a:cubicBezTo>
                  <a:cubicBezTo>
                    <a:pt x="425" y="84"/>
                    <a:pt x="426" y="85"/>
                    <a:pt x="426" y="86"/>
                  </a:cubicBezTo>
                  <a:cubicBezTo>
                    <a:pt x="427" y="88"/>
                    <a:pt x="426" y="91"/>
                    <a:pt x="426" y="93"/>
                  </a:cubicBezTo>
                  <a:cubicBezTo>
                    <a:pt x="427" y="95"/>
                    <a:pt x="427" y="96"/>
                    <a:pt x="428" y="97"/>
                  </a:cubicBezTo>
                  <a:cubicBezTo>
                    <a:pt x="428" y="99"/>
                    <a:pt x="429" y="100"/>
                    <a:pt x="430" y="102"/>
                  </a:cubicBezTo>
                  <a:cubicBezTo>
                    <a:pt x="431" y="104"/>
                    <a:pt x="432" y="105"/>
                    <a:pt x="432" y="105"/>
                  </a:cubicBezTo>
                  <a:cubicBezTo>
                    <a:pt x="433" y="106"/>
                    <a:pt x="433" y="107"/>
                    <a:pt x="434" y="108"/>
                  </a:cubicBezTo>
                  <a:cubicBezTo>
                    <a:pt x="435" y="110"/>
                    <a:pt x="435" y="110"/>
                    <a:pt x="435" y="112"/>
                  </a:cubicBezTo>
                  <a:cubicBezTo>
                    <a:pt x="436" y="113"/>
                    <a:pt x="436" y="117"/>
                    <a:pt x="439" y="121"/>
                  </a:cubicBezTo>
                  <a:cubicBezTo>
                    <a:pt x="440" y="123"/>
                    <a:pt x="441" y="124"/>
                    <a:pt x="442" y="125"/>
                  </a:cubicBezTo>
                  <a:cubicBezTo>
                    <a:pt x="443" y="126"/>
                    <a:pt x="443" y="127"/>
                    <a:pt x="444" y="128"/>
                  </a:cubicBezTo>
                  <a:cubicBezTo>
                    <a:pt x="445" y="129"/>
                    <a:pt x="446" y="130"/>
                    <a:pt x="447" y="131"/>
                  </a:cubicBezTo>
                  <a:cubicBezTo>
                    <a:pt x="447" y="132"/>
                    <a:pt x="448" y="134"/>
                    <a:pt x="448" y="135"/>
                  </a:cubicBezTo>
                  <a:cubicBezTo>
                    <a:pt x="449" y="137"/>
                    <a:pt x="449" y="139"/>
                    <a:pt x="449" y="141"/>
                  </a:cubicBezTo>
                  <a:cubicBezTo>
                    <a:pt x="450" y="144"/>
                    <a:pt x="450" y="145"/>
                    <a:pt x="450" y="145"/>
                  </a:cubicBezTo>
                  <a:cubicBezTo>
                    <a:pt x="450" y="145"/>
                    <a:pt x="449" y="144"/>
                    <a:pt x="449" y="146"/>
                  </a:cubicBezTo>
                  <a:cubicBezTo>
                    <a:pt x="449" y="147"/>
                    <a:pt x="449" y="152"/>
                    <a:pt x="449" y="154"/>
                  </a:cubicBezTo>
                  <a:cubicBezTo>
                    <a:pt x="449" y="156"/>
                    <a:pt x="449" y="157"/>
                    <a:pt x="449" y="157"/>
                  </a:cubicBezTo>
                  <a:cubicBezTo>
                    <a:pt x="449" y="157"/>
                    <a:pt x="446" y="158"/>
                    <a:pt x="446" y="161"/>
                  </a:cubicBezTo>
                  <a:cubicBezTo>
                    <a:pt x="445" y="164"/>
                    <a:pt x="445" y="167"/>
                    <a:pt x="444" y="172"/>
                  </a:cubicBezTo>
                  <a:cubicBezTo>
                    <a:pt x="443" y="177"/>
                    <a:pt x="442" y="182"/>
                    <a:pt x="442" y="185"/>
                  </a:cubicBezTo>
                  <a:cubicBezTo>
                    <a:pt x="441" y="189"/>
                    <a:pt x="441" y="190"/>
                    <a:pt x="440" y="192"/>
                  </a:cubicBezTo>
                  <a:cubicBezTo>
                    <a:pt x="440" y="193"/>
                    <a:pt x="440" y="195"/>
                    <a:pt x="439" y="198"/>
                  </a:cubicBezTo>
                  <a:cubicBezTo>
                    <a:pt x="438" y="200"/>
                    <a:pt x="436" y="205"/>
                    <a:pt x="434" y="209"/>
                  </a:cubicBezTo>
                  <a:cubicBezTo>
                    <a:pt x="433" y="211"/>
                    <a:pt x="433" y="213"/>
                    <a:pt x="433" y="215"/>
                  </a:cubicBezTo>
                  <a:cubicBezTo>
                    <a:pt x="432" y="216"/>
                    <a:pt x="432" y="217"/>
                    <a:pt x="432" y="217"/>
                  </a:cubicBezTo>
                  <a:cubicBezTo>
                    <a:pt x="432" y="217"/>
                    <a:pt x="431" y="215"/>
                    <a:pt x="431" y="215"/>
                  </a:cubicBezTo>
                  <a:cubicBezTo>
                    <a:pt x="430" y="214"/>
                    <a:pt x="430" y="213"/>
                    <a:pt x="429" y="212"/>
                  </a:cubicBezTo>
                  <a:cubicBezTo>
                    <a:pt x="428" y="211"/>
                    <a:pt x="427" y="209"/>
                    <a:pt x="427" y="209"/>
                  </a:cubicBezTo>
                  <a:cubicBezTo>
                    <a:pt x="427" y="209"/>
                    <a:pt x="426" y="208"/>
                    <a:pt x="426" y="207"/>
                  </a:cubicBezTo>
                  <a:cubicBezTo>
                    <a:pt x="426" y="206"/>
                    <a:pt x="427" y="205"/>
                    <a:pt x="427" y="203"/>
                  </a:cubicBezTo>
                  <a:cubicBezTo>
                    <a:pt x="428" y="202"/>
                    <a:pt x="428" y="201"/>
                    <a:pt x="428" y="198"/>
                  </a:cubicBezTo>
                  <a:cubicBezTo>
                    <a:pt x="428" y="194"/>
                    <a:pt x="428" y="193"/>
                    <a:pt x="427" y="190"/>
                  </a:cubicBezTo>
                  <a:cubicBezTo>
                    <a:pt x="427" y="188"/>
                    <a:pt x="426" y="184"/>
                    <a:pt x="425" y="181"/>
                  </a:cubicBezTo>
                  <a:cubicBezTo>
                    <a:pt x="424" y="179"/>
                    <a:pt x="423" y="178"/>
                    <a:pt x="423" y="176"/>
                  </a:cubicBezTo>
                  <a:cubicBezTo>
                    <a:pt x="421" y="174"/>
                    <a:pt x="420" y="172"/>
                    <a:pt x="419" y="171"/>
                  </a:cubicBezTo>
                  <a:cubicBezTo>
                    <a:pt x="416" y="169"/>
                    <a:pt x="414" y="169"/>
                    <a:pt x="414" y="169"/>
                  </a:cubicBezTo>
                  <a:cubicBezTo>
                    <a:pt x="414" y="169"/>
                    <a:pt x="412" y="167"/>
                    <a:pt x="407" y="165"/>
                  </a:cubicBezTo>
                  <a:cubicBezTo>
                    <a:pt x="401" y="163"/>
                    <a:pt x="396" y="161"/>
                    <a:pt x="391" y="159"/>
                  </a:cubicBezTo>
                  <a:cubicBezTo>
                    <a:pt x="387" y="158"/>
                    <a:pt x="385" y="157"/>
                    <a:pt x="380" y="156"/>
                  </a:cubicBezTo>
                  <a:cubicBezTo>
                    <a:pt x="374" y="154"/>
                    <a:pt x="369" y="152"/>
                    <a:pt x="362" y="151"/>
                  </a:cubicBezTo>
                  <a:cubicBezTo>
                    <a:pt x="354" y="150"/>
                    <a:pt x="344" y="150"/>
                    <a:pt x="344" y="150"/>
                  </a:cubicBezTo>
                  <a:cubicBezTo>
                    <a:pt x="344" y="150"/>
                    <a:pt x="344" y="149"/>
                    <a:pt x="344" y="149"/>
                  </a:cubicBezTo>
                  <a:cubicBezTo>
                    <a:pt x="344" y="148"/>
                    <a:pt x="343" y="147"/>
                    <a:pt x="342" y="145"/>
                  </a:cubicBezTo>
                  <a:cubicBezTo>
                    <a:pt x="340" y="143"/>
                    <a:pt x="338" y="141"/>
                    <a:pt x="337" y="139"/>
                  </a:cubicBezTo>
                  <a:cubicBezTo>
                    <a:pt x="335" y="137"/>
                    <a:pt x="334" y="135"/>
                    <a:pt x="333" y="133"/>
                  </a:cubicBezTo>
                  <a:cubicBezTo>
                    <a:pt x="332" y="132"/>
                    <a:pt x="331" y="131"/>
                    <a:pt x="330" y="130"/>
                  </a:cubicBezTo>
                  <a:cubicBezTo>
                    <a:pt x="330" y="130"/>
                    <a:pt x="329" y="129"/>
                    <a:pt x="329" y="129"/>
                  </a:cubicBezTo>
                  <a:cubicBezTo>
                    <a:pt x="329" y="129"/>
                    <a:pt x="329" y="127"/>
                    <a:pt x="330" y="126"/>
                  </a:cubicBezTo>
                  <a:cubicBezTo>
                    <a:pt x="331" y="125"/>
                    <a:pt x="331" y="124"/>
                    <a:pt x="333" y="122"/>
                  </a:cubicBezTo>
                  <a:cubicBezTo>
                    <a:pt x="334" y="120"/>
                    <a:pt x="336" y="118"/>
                    <a:pt x="336" y="117"/>
                  </a:cubicBezTo>
                  <a:cubicBezTo>
                    <a:pt x="336" y="117"/>
                    <a:pt x="337" y="116"/>
                    <a:pt x="338" y="115"/>
                  </a:cubicBezTo>
                  <a:cubicBezTo>
                    <a:pt x="339" y="114"/>
                    <a:pt x="340" y="112"/>
                    <a:pt x="342" y="111"/>
                  </a:cubicBezTo>
                  <a:cubicBezTo>
                    <a:pt x="344" y="109"/>
                    <a:pt x="345" y="108"/>
                    <a:pt x="347" y="105"/>
                  </a:cubicBezTo>
                  <a:cubicBezTo>
                    <a:pt x="350" y="103"/>
                    <a:pt x="351" y="102"/>
                    <a:pt x="352" y="100"/>
                  </a:cubicBezTo>
                  <a:cubicBezTo>
                    <a:pt x="353" y="99"/>
                    <a:pt x="353" y="98"/>
                    <a:pt x="354" y="97"/>
                  </a:cubicBezTo>
                  <a:cubicBezTo>
                    <a:pt x="355" y="96"/>
                    <a:pt x="356" y="94"/>
                    <a:pt x="357" y="93"/>
                  </a:cubicBezTo>
                  <a:cubicBezTo>
                    <a:pt x="358" y="91"/>
                    <a:pt x="359" y="90"/>
                    <a:pt x="359" y="88"/>
                  </a:cubicBezTo>
                  <a:cubicBezTo>
                    <a:pt x="360" y="86"/>
                    <a:pt x="361" y="85"/>
                    <a:pt x="362" y="83"/>
                  </a:cubicBezTo>
                  <a:cubicBezTo>
                    <a:pt x="363" y="80"/>
                    <a:pt x="363" y="79"/>
                    <a:pt x="363" y="77"/>
                  </a:cubicBezTo>
                  <a:cubicBezTo>
                    <a:pt x="363" y="75"/>
                    <a:pt x="364" y="73"/>
                    <a:pt x="364" y="71"/>
                  </a:cubicBezTo>
                  <a:cubicBezTo>
                    <a:pt x="364" y="70"/>
                    <a:pt x="364" y="68"/>
                    <a:pt x="364" y="65"/>
                  </a:cubicBezTo>
                  <a:cubicBezTo>
                    <a:pt x="364" y="62"/>
                    <a:pt x="364" y="61"/>
                    <a:pt x="364" y="61"/>
                  </a:cubicBezTo>
                  <a:cubicBezTo>
                    <a:pt x="363" y="60"/>
                    <a:pt x="363" y="60"/>
                    <a:pt x="363" y="58"/>
                  </a:cubicBezTo>
                  <a:cubicBezTo>
                    <a:pt x="363" y="57"/>
                    <a:pt x="363" y="55"/>
                    <a:pt x="363" y="54"/>
                  </a:cubicBezTo>
                  <a:cubicBezTo>
                    <a:pt x="362" y="52"/>
                    <a:pt x="362" y="51"/>
                    <a:pt x="361" y="50"/>
                  </a:cubicBezTo>
                  <a:cubicBezTo>
                    <a:pt x="361" y="48"/>
                    <a:pt x="360" y="48"/>
                    <a:pt x="361" y="47"/>
                  </a:cubicBezTo>
                  <a:cubicBezTo>
                    <a:pt x="361" y="46"/>
                    <a:pt x="361" y="44"/>
                    <a:pt x="360" y="43"/>
                  </a:cubicBezTo>
                  <a:cubicBezTo>
                    <a:pt x="360" y="42"/>
                    <a:pt x="359" y="42"/>
                    <a:pt x="358" y="41"/>
                  </a:cubicBezTo>
                  <a:cubicBezTo>
                    <a:pt x="357" y="41"/>
                    <a:pt x="357" y="41"/>
                    <a:pt x="356" y="40"/>
                  </a:cubicBezTo>
                  <a:cubicBezTo>
                    <a:pt x="356" y="39"/>
                    <a:pt x="355" y="39"/>
                    <a:pt x="355" y="37"/>
                  </a:cubicBezTo>
                  <a:cubicBezTo>
                    <a:pt x="355" y="36"/>
                    <a:pt x="354" y="35"/>
                    <a:pt x="353" y="34"/>
                  </a:cubicBezTo>
                  <a:cubicBezTo>
                    <a:pt x="352" y="33"/>
                    <a:pt x="352" y="32"/>
                    <a:pt x="351" y="31"/>
                  </a:cubicBezTo>
                  <a:cubicBezTo>
                    <a:pt x="351" y="30"/>
                    <a:pt x="349" y="30"/>
                    <a:pt x="349" y="29"/>
                  </a:cubicBezTo>
                  <a:cubicBezTo>
                    <a:pt x="349" y="28"/>
                    <a:pt x="349" y="28"/>
                    <a:pt x="348" y="27"/>
                  </a:cubicBezTo>
                  <a:cubicBezTo>
                    <a:pt x="347" y="26"/>
                    <a:pt x="346" y="24"/>
                    <a:pt x="345" y="23"/>
                  </a:cubicBezTo>
                  <a:cubicBezTo>
                    <a:pt x="344" y="22"/>
                    <a:pt x="343" y="22"/>
                    <a:pt x="341" y="20"/>
                  </a:cubicBezTo>
                  <a:cubicBezTo>
                    <a:pt x="340" y="18"/>
                    <a:pt x="339" y="17"/>
                    <a:pt x="338" y="16"/>
                  </a:cubicBezTo>
                  <a:cubicBezTo>
                    <a:pt x="336" y="15"/>
                    <a:pt x="335" y="13"/>
                    <a:pt x="333" y="12"/>
                  </a:cubicBezTo>
                  <a:cubicBezTo>
                    <a:pt x="332" y="11"/>
                    <a:pt x="331" y="9"/>
                    <a:pt x="330" y="9"/>
                  </a:cubicBezTo>
                  <a:cubicBezTo>
                    <a:pt x="329" y="8"/>
                    <a:pt x="326" y="6"/>
                    <a:pt x="324" y="5"/>
                  </a:cubicBezTo>
                  <a:cubicBezTo>
                    <a:pt x="322" y="3"/>
                    <a:pt x="320" y="3"/>
                    <a:pt x="319" y="3"/>
                  </a:cubicBezTo>
                  <a:cubicBezTo>
                    <a:pt x="318" y="3"/>
                    <a:pt x="318" y="3"/>
                    <a:pt x="317" y="3"/>
                  </a:cubicBezTo>
                  <a:cubicBezTo>
                    <a:pt x="316" y="2"/>
                    <a:pt x="314" y="1"/>
                    <a:pt x="312" y="1"/>
                  </a:cubicBezTo>
                  <a:cubicBezTo>
                    <a:pt x="310" y="0"/>
                    <a:pt x="308" y="0"/>
                    <a:pt x="307" y="0"/>
                  </a:cubicBezTo>
                  <a:cubicBezTo>
                    <a:pt x="306" y="0"/>
                    <a:pt x="303" y="0"/>
                    <a:pt x="302" y="1"/>
                  </a:cubicBezTo>
                  <a:cubicBezTo>
                    <a:pt x="300" y="1"/>
                    <a:pt x="298" y="1"/>
                    <a:pt x="297" y="2"/>
                  </a:cubicBezTo>
                  <a:cubicBezTo>
                    <a:pt x="295" y="3"/>
                    <a:pt x="291" y="5"/>
                    <a:pt x="290" y="6"/>
                  </a:cubicBezTo>
                  <a:cubicBezTo>
                    <a:pt x="289" y="7"/>
                    <a:pt x="289" y="8"/>
                    <a:pt x="288" y="9"/>
                  </a:cubicBezTo>
                  <a:cubicBezTo>
                    <a:pt x="287" y="10"/>
                    <a:pt x="286" y="11"/>
                    <a:pt x="285" y="13"/>
                  </a:cubicBezTo>
                  <a:cubicBezTo>
                    <a:pt x="284" y="14"/>
                    <a:pt x="283" y="16"/>
                    <a:pt x="283" y="16"/>
                  </a:cubicBezTo>
                  <a:cubicBezTo>
                    <a:pt x="283" y="16"/>
                    <a:pt x="281" y="18"/>
                    <a:pt x="278" y="21"/>
                  </a:cubicBezTo>
                  <a:cubicBezTo>
                    <a:pt x="275" y="23"/>
                    <a:pt x="274" y="25"/>
                    <a:pt x="272" y="28"/>
                  </a:cubicBezTo>
                  <a:cubicBezTo>
                    <a:pt x="271" y="30"/>
                    <a:pt x="270" y="33"/>
                    <a:pt x="269" y="34"/>
                  </a:cubicBezTo>
                  <a:cubicBezTo>
                    <a:pt x="267" y="36"/>
                    <a:pt x="266" y="38"/>
                    <a:pt x="266" y="40"/>
                  </a:cubicBezTo>
                  <a:cubicBezTo>
                    <a:pt x="265" y="42"/>
                    <a:pt x="266" y="43"/>
                    <a:pt x="264" y="46"/>
                  </a:cubicBezTo>
                  <a:cubicBezTo>
                    <a:pt x="262" y="49"/>
                    <a:pt x="260" y="51"/>
                    <a:pt x="258" y="56"/>
                  </a:cubicBezTo>
                  <a:cubicBezTo>
                    <a:pt x="255" y="61"/>
                    <a:pt x="253" y="65"/>
                    <a:pt x="252" y="73"/>
                  </a:cubicBezTo>
                  <a:cubicBezTo>
                    <a:pt x="251" y="81"/>
                    <a:pt x="251" y="86"/>
                    <a:pt x="252" y="91"/>
                  </a:cubicBezTo>
                  <a:cubicBezTo>
                    <a:pt x="252" y="93"/>
                    <a:pt x="253" y="95"/>
                    <a:pt x="253" y="96"/>
                  </a:cubicBezTo>
                  <a:cubicBezTo>
                    <a:pt x="254" y="98"/>
                    <a:pt x="255" y="99"/>
                    <a:pt x="256" y="101"/>
                  </a:cubicBezTo>
                  <a:cubicBezTo>
                    <a:pt x="256" y="103"/>
                    <a:pt x="258" y="105"/>
                    <a:pt x="258" y="105"/>
                  </a:cubicBezTo>
                  <a:cubicBezTo>
                    <a:pt x="258" y="105"/>
                    <a:pt x="256" y="114"/>
                    <a:pt x="255" y="118"/>
                  </a:cubicBezTo>
                  <a:cubicBezTo>
                    <a:pt x="254" y="123"/>
                    <a:pt x="254" y="124"/>
                    <a:pt x="253" y="128"/>
                  </a:cubicBezTo>
                  <a:cubicBezTo>
                    <a:pt x="253" y="131"/>
                    <a:pt x="253" y="134"/>
                    <a:pt x="253" y="134"/>
                  </a:cubicBezTo>
                  <a:cubicBezTo>
                    <a:pt x="251" y="137"/>
                    <a:pt x="251" y="137"/>
                    <a:pt x="251" y="137"/>
                  </a:cubicBezTo>
                  <a:cubicBezTo>
                    <a:pt x="251" y="137"/>
                    <a:pt x="250" y="137"/>
                    <a:pt x="249" y="138"/>
                  </a:cubicBezTo>
                  <a:cubicBezTo>
                    <a:pt x="249" y="139"/>
                    <a:pt x="248" y="139"/>
                    <a:pt x="247" y="140"/>
                  </a:cubicBezTo>
                  <a:cubicBezTo>
                    <a:pt x="246" y="140"/>
                    <a:pt x="245" y="140"/>
                    <a:pt x="244" y="141"/>
                  </a:cubicBezTo>
                  <a:cubicBezTo>
                    <a:pt x="243" y="141"/>
                    <a:pt x="236" y="141"/>
                    <a:pt x="231" y="142"/>
                  </a:cubicBezTo>
                  <a:cubicBezTo>
                    <a:pt x="228" y="142"/>
                    <a:pt x="225" y="143"/>
                    <a:pt x="222" y="144"/>
                  </a:cubicBezTo>
                  <a:cubicBezTo>
                    <a:pt x="220" y="144"/>
                    <a:pt x="219" y="144"/>
                    <a:pt x="218" y="145"/>
                  </a:cubicBezTo>
                  <a:cubicBezTo>
                    <a:pt x="216" y="145"/>
                    <a:pt x="211" y="146"/>
                    <a:pt x="207" y="146"/>
                  </a:cubicBezTo>
                  <a:cubicBezTo>
                    <a:pt x="204" y="147"/>
                    <a:pt x="201" y="148"/>
                    <a:pt x="197" y="149"/>
                  </a:cubicBezTo>
                  <a:cubicBezTo>
                    <a:pt x="190" y="150"/>
                    <a:pt x="187" y="151"/>
                    <a:pt x="181" y="153"/>
                  </a:cubicBezTo>
                  <a:cubicBezTo>
                    <a:pt x="178" y="154"/>
                    <a:pt x="177" y="154"/>
                    <a:pt x="176" y="155"/>
                  </a:cubicBezTo>
                  <a:cubicBezTo>
                    <a:pt x="175" y="155"/>
                    <a:pt x="174" y="156"/>
                    <a:pt x="174" y="156"/>
                  </a:cubicBezTo>
                  <a:cubicBezTo>
                    <a:pt x="173" y="156"/>
                    <a:pt x="172" y="156"/>
                    <a:pt x="170" y="159"/>
                  </a:cubicBezTo>
                  <a:cubicBezTo>
                    <a:pt x="167" y="162"/>
                    <a:pt x="167" y="162"/>
                    <a:pt x="164" y="168"/>
                  </a:cubicBezTo>
                  <a:cubicBezTo>
                    <a:pt x="162" y="173"/>
                    <a:pt x="161" y="175"/>
                    <a:pt x="161" y="176"/>
                  </a:cubicBezTo>
                  <a:cubicBezTo>
                    <a:pt x="160" y="176"/>
                    <a:pt x="159" y="177"/>
                    <a:pt x="158" y="177"/>
                  </a:cubicBezTo>
                  <a:cubicBezTo>
                    <a:pt x="157" y="178"/>
                    <a:pt x="156" y="178"/>
                    <a:pt x="154" y="181"/>
                  </a:cubicBezTo>
                  <a:cubicBezTo>
                    <a:pt x="152" y="184"/>
                    <a:pt x="152" y="185"/>
                    <a:pt x="150" y="187"/>
                  </a:cubicBezTo>
                  <a:cubicBezTo>
                    <a:pt x="148" y="190"/>
                    <a:pt x="147" y="191"/>
                    <a:pt x="147" y="192"/>
                  </a:cubicBezTo>
                  <a:cubicBezTo>
                    <a:pt x="147" y="193"/>
                    <a:pt x="148" y="193"/>
                    <a:pt x="148" y="194"/>
                  </a:cubicBezTo>
                  <a:cubicBezTo>
                    <a:pt x="148" y="195"/>
                    <a:pt x="147" y="199"/>
                    <a:pt x="147" y="199"/>
                  </a:cubicBezTo>
                  <a:cubicBezTo>
                    <a:pt x="147" y="199"/>
                    <a:pt x="145" y="199"/>
                    <a:pt x="145" y="200"/>
                  </a:cubicBezTo>
                  <a:cubicBezTo>
                    <a:pt x="145" y="201"/>
                    <a:pt x="145" y="202"/>
                    <a:pt x="145" y="203"/>
                  </a:cubicBezTo>
                  <a:cubicBezTo>
                    <a:pt x="144" y="203"/>
                    <a:pt x="144" y="203"/>
                    <a:pt x="143" y="203"/>
                  </a:cubicBezTo>
                  <a:cubicBezTo>
                    <a:pt x="143" y="202"/>
                    <a:pt x="141" y="202"/>
                    <a:pt x="140" y="201"/>
                  </a:cubicBezTo>
                  <a:cubicBezTo>
                    <a:pt x="140" y="201"/>
                    <a:pt x="139" y="202"/>
                    <a:pt x="138" y="202"/>
                  </a:cubicBezTo>
                  <a:cubicBezTo>
                    <a:pt x="137" y="203"/>
                    <a:pt x="136" y="204"/>
                    <a:pt x="136" y="204"/>
                  </a:cubicBezTo>
                  <a:cubicBezTo>
                    <a:pt x="135" y="204"/>
                    <a:pt x="135" y="205"/>
                    <a:pt x="135" y="205"/>
                  </a:cubicBezTo>
                  <a:cubicBezTo>
                    <a:pt x="135" y="205"/>
                    <a:pt x="133" y="204"/>
                    <a:pt x="132" y="205"/>
                  </a:cubicBezTo>
                  <a:cubicBezTo>
                    <a:pt x="130" y="205"/>
                    <a:pt x="128" y="206"/>
                    <a:pt x="128" y="208"/>
                  </a:cubicBezTo>
                  <a:cubicBezTo>
                    <a:pt x="127" y="209"/>
                    <a:pt x="127" y="210"/>
                    <a:pt x="126" y="210"/>
                  </a:cubicBezTo>
                  <a:cubicBezTo>
                    <a:pt x="125" y="211"/>
                    <a:pt x="125" y="211"/>
                    <a:pt x="122" y="213"/>
                  </a:cubicBezTo>
                  <a:cubicBezTo>
                    <a:pt x="120" y="214"/>
                    <a:pt x="118" y="215"/>
                    <a:pt x="116" y="216"/>
                  </a:cubicBezTo>
                  <a:cubicBezTo>
                    <a:pt x="115" y="216"/>
                    <a:pt x="112" y="218"/>
                    <a:pt x="111" y="219"/>
                  </a:cubicBezTo>
                  <a:cubicBezTo>
                    <a:pt x="110" y="220"/>
                    <a:pt x="109" y="221"/>
                    <a:pt x="109" y="221"/>
                  </a:cubicBezTo>
                  <a:cubicBezTo>
                    <a:pt x="109" y="221"/>
                    <a:pt x="109" y="221"/>
                    <a:pt x="108" y="220"/>
                  </a:cubicBezTo>
                  <a:cubicBezTo>
                    <a:pt x="107" y="219"/>
                    <a:pt x="105" y="217"/>
                    <a:pt x="103" y="217"/>
                  </a:cubicBezTo>
                  <a:cubicBezTo>
                    <a:pt x="101" y="217"/>
                    <a:pt x="100" y="218"/>
                    <a:pt x="98" y="220"/>
                  </a:cubicBezTo>
                  <a:cubicBezTo>
                    <a:pt x="97" y="222"/>
                    <a:pt x="96" y="224"/>
                    <a:pt x="96" y="225"/>
                  </a:cubicBezTo>
                  <a:cubicBezTo>
                    <a:pt x="95" y="226"/>
                    <a:pt x="95" y="228"/>
                    <a:pt x="95" y="228"/>
                  </a:cubicBezTo>
                  <a:cubicBezTo>
                    <a:pt x="95" y="228"/>
                    <a:pt x="94" y="228"/>
                    <a:pt x="94" y="228"/>
                  </a:cubicBezTo>
                  <a:cubicBezTo>
                    <a:pt x="93" y="228"/>
                    <a:pt x="92" y="228"/>
                    <a:pt x="92" y="228"/>
                  </a:cubicBezTo>
                  <a:cubicBezTo>
                    <a:pt x="92" y="228"/>
                    <a:pt x="92" y="227"/>
                    <a:pt x="93" y="227"/>
                  </a:cubicBezTo>
                  <a:cubicBezTo>
                    <a:pt x="93" y="227"/>
                    <a:pt x="94" y="226"/>
                    <a:pt x="94" y="225"/>
                  </a:cubicBezTo>
                  <a:cubicBezTo>
                    <a:pt x="94" y="224"/>
                    <a:pt x="94" y="224"/>
                    <a:pt x="94" y="223"/>
                  </a:cubicBezTo>
                  <a:cubicBezTo>
                    <a:pt x="93" y="222"/>
                    <a:pt x="92" y="222"/>
                    <a:pt x="92" y="220"/>
                  </a:cubicBezTo>
                  <a:cubicBezTo>
                    <a:pt x="92" y="219"/>
                    <a:pt x="91" y="217"/>
                    <a:pt x="89" y="214"/>
                  </a:cubicBezTo>
                  <a:cubicBezTo>
                    <a:pt x="86" y="212"/>
                    <a:pt x="85" y="212"/>
                    <a:pt x="83" y="211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0"/>
                    <a:pt x="80" y="209"/>
                    <a:pt x="80" y="206"/>
                  </a:cubicBezTo>
                  <a:cubicBezTo>
                    <a:pt x="80" y="203"/>
                    <a:pt x="81" y="201"/>
                    <a:pt x="78" y="198"/>
                  </a:cubicBezTo>
                  <a:cubicBezTo>
                    <a:pt x="77" y="197"/>
                    <a:pt x="76" y="195"/>
                    <a:pt x="74" y="195"/>
                  </a:cubicBezTo>
                  <a:cubicBezTo>
                    <a:pt x="73" y="194"/>
                    <a:pt x="71" y="194"/>
                    <a:pt x="71" y="194"/>
                  </a:cubicBezTo>
                  <a:cubicBezTo>
                    <a:pt x="71" y="194"/>
                    <a:pt x="71" y="192"/>
                    <a:pt x="71" y="190"/>
                  </a:cubicBezTo>
                  <a:cubicBezTo>
                    <a:pt x="71" y="189"/>
                    <a:pt x="71" y="187"/>
                    <a:pt x="69" y="184"/>
                  </a:cubicBezTo>
                  <a:cubicBezTo>
                    <a:pt x="68" y="180"/>
                    <a:pt x="67" y="177"/>
                    <a:pt x="65" y="173"/>
                  </a:cubicBezTo>
                  <a:cubicBezTo>
                    <a:pt x="64" y="169"/>
                    <a:pt x="64" y="167"/>
                    <a:pt x="63" y="165"/>
                  </a:cubicBezTo>
                  <a:cubicBezTo>
                    <a:pt x="62" y="162"/>
                    <a:pt x="61" y="161"/>
                    <a:pt x="61" y="160"/>
                  </a:cubicBezTo>
                  <a:cubicBezTo>
                    <a:pt x="61" y="159"/>
                    <a:pt x="60" y="159"/>
                    <a:pt x="60" y="159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6"/>
                    <a:pt x="57" y="154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6" y="151"/>
                    <a:pt x="56" y="149"/>
                    <a:pt x="56" y="145"/>
                  </a:cubicBezTo>
                  <a:cubicBezTo>
                    <a:pt x="56" y="142"/>
                    <a:pt x="57" y="140"/>
                    <a:pt x="58" y="138"/>
                  </a:cubicBezTo>
                  <a:cubicBezTo>
                    <a:pt x="58" y="136"/>
                    <a:pt x="59" y="135"/>
                    <a:pt x="61" y="133"/>
                  </a:cubicBezTo>
                  <a:cubicBezTo>
                    <a:pt x="62" y="131"/>
                    <a:pt x="63" y="130"/>
                    <a:pt x="65" y="127"/>
                  </a:cubicBezTo>
                  <a:cubicBezTo>
                    <a:pt x="67" y="124"/>
                    <a:pt x="69" y="121"/>
                    <a:pt x="71" y="118"/>
                  </a:cubicBezTo>
                  <a:cubicBezTo>
                    <a:pt x="73" y="116"/>
                    <a:pt x="74" y="114"/>
                    <a:pt x="74" y="112"/>
                  </a:cubicBezTo>
                  <a:cubicBezTo>
                    <a:pt x="75" y="109"/>
                    <a:pt x="74" y="108"/>
                    <a:pt x="75" y="106"/>
                  </a:cubicBezTo>
                  <a:cubicBezTo>
                    <a:pt x="75" y="104"/>
                    <a:pt x="76" y="104"/>
                    <a:pt x="76" y="101"/>
                  </a:cubicBezTo>
                  <a:cubicBezTo>
                    <a:pt x="77" y="98"/>
                    <a:pt x="77" y="97"/>
                    <a:pt x="77" y="96"/>
                  </a:cubicBezTo>
                  <a:cubicBezTo>
                    <a:pt x="77" y="95"/>
                    <a:pt x="78" y="94"/>
                    <a:pt x="76" y="93"/>
                  </a:cubicBezTo>
                  <a:cubicBezTo>
                    <a:pt x="75" y="91"/>
                    <a:pt x="74" y="90"/>
                    <a:pt x="72" y="89"/>
                  </a:cubicBezTo>
                  <a:cubicBezTo>
                    <a:pt x="71" y="88"/>
                    <a:pt x="70" y="88"/>
                    <a:pt x="70" y="88"/>
                  </a:cubicBezTo>
                  <a:cubicBezTo>
                    <a:pt x="70" y="88"/>
                    <a:pt x="69" y="86"/>
                    <a:pt x="68" y="84"/>
                  </a:cubicBezTo>
                  <a:cubicBezTo>
                    <a:pt x="67" y="82"/>
                    <a:pt x="66" y="81"/>
                    <a:pt x="65" y="82"/>
                  </a:cubicBezTo>
                  <a:cubicBezTo>
                    <a:pt x="64" y="82"/>
                    <a:pt x="63" y="83"/>
                    <a:pt x="63" y="83"/>
                  </a:cubicBezTo>
                  <a:cubicBezTo>
                    <a:pt x="63" y="83"/>
                    <a:pt x="62" y="81"/>
                    <a:pt x="59" y="81"/>
                  </a:cubicBezTo>
                  <a:cubicBezTo>
                    <a:pt x="57" y="81"/>
                    <a:pt x="55" y="82"/>
                    <a:pt x="54" y="83"/>
                  </a:cubicBezTo>
                  <a:cubicBezTo>
                    <a:pt x="52" y="84"/>
                    <a:pt x="51" y="85"/>
                    <a:pt x="51" y="85"/>
                  </a:cubicBezTo>
                  <a:cubicBezTo>
                    <a:pt x="51" y="85"/>
                    <a:pt x="48" y="85"/>
                    <a:pt x="46" y="86"/>
                  </a:cubicBezTo>
                  <a:cubicBezTo>
                    <a:pt x="43" y="87"/>
                    <a:pt x="43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8"/>
                    <a:pt x="38" y="88"/>
                    <a:pt x="37" y="88"/>
                  </a:cubicBezTo>
                  <a:cubicBezTo>
                    <a:pt x="35" y="89"/>
                    <a:pt x="34" y="90"/>
                    <a:pt x="33" y="91"/>
                  </a:cubicBezTo>
                  <a:cubicBezTo>
                    <a:pt x="32" y="92"/>
                    <a:pt x="31" y="92"/>
                    <a:pt x="29" y="92"/>
                  </a:cubicBezTo>
                  <a:cubicBezTo>
                    <a:pt x="27" y="93"/>
                    <a:pt x="27" y="94"/>
                    <a:pt x="25" y="94"/>
                  </a:cubicBezTo>
                  <a:cubicBezTo>
                    <a:pt x="24" y="94"/>
                    <a:pt x="21" y="95"/>
                    <a:pt x="19" y="95"/>
                  </a:cubicBezTo>
                  <a:cubicBezTo>
                    <a:pt x="18" y="96"/>
                    <a:pt x="15" y="97"/>
                    <a:pt x="15" y="101"/>
                  </a:cubicBezTo>
                  <a:cubicBezTo>
                    <a:pt x="15" y="105"/>
                    <a:pt x="15" y="106"/>
                    <a:pt x="15" y="108"/>
                  </a:cubicBezTo>
                  <a:cubicBezTo>
                    <a:pt x="16" y="110"/>
                    <a:pt x="16" y="112"/>
                    <a:pt x="16" y="114"/>
                  </a:cubicBezTo>
                  <a:cubicBezTo>
                    <a:pt x="16" y="116"/>
                    <a:pt x="16" y="119"/>
                    <a:pt x="17" y="121"/>
                  </a:cubicBezTo>
                  <a:cubicBezTo>
                    <a:pt x="17" y="124"/>
                    <a:pt x="18" y="126"/>
                    <a:pt x="19" y="130"/>
                  </a:cubicBezTo>
                  <a:cubicBezTo>
                    <a:pt x="20" y="133"/>
                    <a:pt x="21" y="133"/>
                    <a:pt x="21" y="135"/>
                  </a:cubicBezTo>
                  <a:cubicBezTo>
                    <a:pt x="22" y="137"/>
                    <a:pt x="22" y="139"/>
                    <a:pt x="22" y="141"/>
                  </a:cubicBezTo>
                  <a:cubicBezTo>
                    <a:pt x="22" y="144"/>
                    <a:pt x="22" y="145"/>
                    <a:pt x="23" y="147"/>
                  </a:cubicBezTo>
                  <a:cubicBezTo>
                    <a:pt x="23" y="150"/>
                    <a:pt x="24" y="151"/>
                    <a:pt x="24" y="154"/>
                  </a:cubicBezTo>
                  <a:cubicBezTo>
                    <a:pt x="24" y="157"/>
                    <a:pt x="24" y="159"/>
                    <a:pt x="25" y="160"/>
                  </a:cubicBezTo>
                  <a:cubicBezTo>
                    <a:pt x="25" y="162"/>
                    <a:pt x="25" y="163"/>
                    <a:pt x="25" y="163"/>
                  </a:cubicBezTo>
                  <a:cubicBezTo>
                    <a:pt x="25" y="163"/>
                    <a:pt x="22" y="165"/>
                    <a:pt x="21" y="166"/>
                  </a:cubicBezTo>
                  <a:cubicBezTo>
                    <a:pt x="21" y="166"/>
                    <a:pt x="21" y="167"/>
                    <a:pt x="21" y="169"/>
                  </a:cubicBezTo>
                  <a:cubicBezTo>
                    <a:pt x="22" y="172"/>
                    <a:pt x="22" y="174"/>
                    <a:pt x="22" y="174"/>
                  </a:cubicBezTo>
                  <a:cubicBezTo>
                    <a:pt x="22" y="174"/>
                    <a:pt x="19" y="176"/>
                    <a:pt x="16" y="177"/>
                  </a:cubicBezTo>
                  <a:cubicBezTo>
                    <a:pt x="14" y="178"/>
                    <a:pt x="11" y="179"/>
                    <a:pt x="11" y="180"/>
                  </a:cubicBezTo>
                  <a:cubicBezTo>
                    <a:pt x="11" y="180"/>
                    <a:pt x="11" y="181"/>
                    <a:pt x="12" y="181"/>
                  </a:cubicBezTo>
                  <a:cubicBezTo>
                    <a:pt x="12" y="181"/>
                    <a:pt x="12" y="182"/>
                    <a:pt x="12" y="182"/>
                  </a:cubicBezTo>
                  <a:cubicBezTo>
                    <a:pt x="12" y="182"/>
                    <a:pt x="11" y="183"/>
                    <a:pt x="9" y="184"/>
                  </a:cubicBezTo>
                  <a:cubicBezTo>
                    <a:pt x="6" y="186"/>
                    <a:pt x="3" y="188"/>
                    <a:pt x="2" y="189"/>
                  </a:cubicBezTo>
                  <a:cubicBezTo>
                    <a:pt x="0" y="190"/>
                    <a:pt x="0" y="191"/>
                    <a:pt x="0" y="192"/>
                  </a:cubicBezTo>
                  <a:cubicBezTo>
                    <a:pt x="1" y="193"/>
                    <a:pt x="2" y="195"/>
                    <a:pt x="4" y="198"/>
                  </a:cubicBezTo>
                  <a:cubicBezTo>
                    <a:pt x="7" y="202"/>
                    <a:pt x="8" y="205"/>
                    <a:pt x="12" y="210"/>
                  </a:cubicBezTo>
                  <a:cubicBezTo>
                    <a:pt x="15" y="216"/>
                    <a:pt x="18" y="220"/>
                    <a:pt x="21" y="225"/>
                  </a:cubicBezTo>
                  <a:cubicBezTo>
                    <a:pt x="25" y="230"/>
                    <a:pt x="25" y="231"/>
                    <a:pt x="26" y="234"/>
                  </a:cubicBezTo>
                  <a:cubicBezTo>
                    <a:pt x="27" y="235"/>
                    <a:pt x="28" y="237"/>
                    <a:pt x="29" y="239"/>
                  </a:cubicBezTo>
                  <a:cubicBezTo>
                    <a:pt x="30" y="242"/>
                    <a:pt x="32" y="245"/>
                    <a:pt x="34" y="249"/>
                  </a:cubicBezTo>
                  <a:cubicBezTo>
                    <a:pt x="38" y="256"/>
                    <a:pt x="38" y="257"/>
                    <a:pt x="41" y="262"/>
                  </a:cubicBezTo>
                  <a:cubicBezTo>
                    <a:pt x="43" y="268"/>
                    <a:pt x="45" y="271"/>
                    <a:pt x="45" y="272"/>
                  </a:cubicBezTo>
                  <a:cubicBezTo>
                    <a:pt x="46" y="273"/>
                    <a:pt x="46" y="274"/>
                    <a:pt x="46" y="277"/>
                  </a:cubicBezTo>
                  <a:cubicBezTo>
                    <a:pt x="47" y="279"/>
                    <a:pt x="48" y="281"/>
                    <a:pt x="50" y="286"/>
                  </a:cubicBezTo>
                  <a:cubicBezTo>
                    <a:pt x="52" y="291"/>
                    <a:pt x="53" y="291"/>
                    <a:pt x="54" y="293"/>
                  </a:cubicBezTo>
                  <a:cubicBezTo>
                    <a:pt x="55" y="296"/>
                    <a:pt x="56" y="299"/>
                    <a:pt x="57" y="302"/>
                  </a:cubicBezTo>
                  <a:cubicBezTo>
                    <a:pt x="59" y="304"/>
                    <a:pt x="61" y="305"/>
                    <a:pt x="64" y="306"/>
                  </a:cubicBezTo>
                  <a:cubicBezTo>
                    <a:pt x="67" y="307"/>
                    <a:pt x="70" y="307"/>
                    <a:pt x="71" y="307"/>
                  </a:cubicBezTo>
                  <a:cubicBezTo>
                    <a:pt x="73" y="306"/>
                    <a:pt x="76" y="306"/>
                    <a:pt x="79" y="305"/>
                  </a:cubicBezTo>
                  <a:cubicBezTo>
                    <a:pt x="82" y="305"/>
                    <a:pt x="83" y="305"/>
                    <a:pt x="86" y="305"/>
                  </a:cubicBezTo>
                  <a:cubicBezTo>
                    <a:pt x="88" y="304"/>
                    <a:pt x="90" y="304"/>
                    <a:pt x="93" y="303"/>
                  </a:cubicBezTo>
                  <a:cubicBezTo>
                    <a:pt x="95" y="302"/>
                    <a:pt x="98" y="302"/>
                    <a:pt x="100" y="301"/>
                  </a:cubicBezTo>
                  <a:cubicBezTo>
                    <a:pt x="103" y="300"/>
                    <a:pt x="105" y="299"/>
                    <a:pt x="107" y="298"/>
                  </a:cubicBezTo>
                  <a:cubicBezTo>
                    <a:pt x="112" y="297"/>
                    <a:pt x="118" y="296"/>
                    <a:pt x="124" y="294"/>
                  </a:cubicBezTo>
                  <a:cubicBezTo>
                    <a:pt x="130" y="292"/>
                    <a:pt x="134" y="291"/>
                    <a:pt x="138" y="289"/>
                  </a:cubicBezTo>
                  <a:cubicBezTo>
                    <a:pt x="142" y="288"/>
                    <a:pt x="149" y="285"/>
                    <a:pt x="152" y="284"/>
                  </a:cubicBezTo>
                  <a:cubicBezTo>
                    <a:pt x="155" y="282"/>
                    <a:pt x="164" y="279"/>
                    <a:pt x="164" y="279"/>
                  </a:cubicBezTo>
                  <a:cubicBezTo>
                    <a:pt x="164" y="279"/>
                    <a:pt x="168" y="279"/>
                    <a:pt x="170" y="279"/>
                  </a:cubicBezTo>
                  <a:cubicBezTo>
                    <a:pt x="173" y="279"/>
                    <a:pt x="174" y="278"/>
                    <a:pt x="174" y="278"/>
                  </a:cubicBezTo>
                  <a:cubicBezTo>
                    <a:pt x="174" y="278"/>
                    <a:pt x="175" y="280"/>
                    <a:pt x="177" y="284"/>
                  </a:cubicBezTo>
                  <a:cubicBezTo>
                    <a:pt x="179" y="288"/>
                    <a:pt x="181" y="293"/>
                    <a:pt x="183" y="299"/>
                  </a:cubicBezTo>
                  <a:cubicBezTo>
                    <a:pt x="186" y="305"/>
                    <a:pt x="188" y="312"/>
                    <a:pt x="191" y="317"/>
                  </a:cubicBezTo>
                  <a:cubicBezTo>
                    <a:pt x="193" y="323"/>
                    <a:pt x="195" y="327"/>
                    <a:pt x="197" y="331"/>
                  </a:cubicBezTo>
                  <a:cubicBezTo>
                    <a:pt x="198" y="333"/>
                    <a:pt x="199" y="336"/>
                    <a:pt x="199" y="338"/>
                  </a:cubicBezTo>
                  <a:cubicBezTo>
                    <a:pt x="201" y="341"/>
                    <a:pt x="202" y="345"/>
                    <a:pt x="202" y="348"/>
                  </a:cubicBezTo>
                  <a:cubicBezTo>
                    <a:pt x="204" y="354"/>
                    <a:pt x="204" y="356"/>
                    <a:pt x="205" y="361"/>
                  </a:cubicBezTo>
                  <a:cubicBezTo>
                    <a:pt x="206" y="366"/>
                    <a:pt x="207" y="368"/>
                    <a:pt x="207" y="369"/>
                  </a:cubicBezTo>
                  <a:cubicBezTo>
                    <a:pt x="207" y="370"/>
                    <a:pt x="207" y="370"/>
                    <a:pt x="207" y="371"/>
                  </a:cubicBezTo>
                  <a:cubicBezTo>
                    <a:pt x="207" y="374"/>
                    <a:pt x="207" y="377"/>
                    <a:pt x="207" y="379"/>
                  </a:cubicBezTo>
                  <a:cubicBezTo>
                    <a:pt x="206" y="383"/>
                    <a:pt x="206" y="384"/>
                    <a:pt x="206" y="386"/>
                  </a:cubicBezTo>
                  <a:cubicBezTo>
                    <a:pt x="205" y="388"/>
                    <a:pt x="206" y="390"/>
                    <a:pt x="206" y="390"/>
                  </a:cubicBezTo>
                  <a:cubicBezTo>
                    <a:pt x="206" y="391"/>
                    <a:pt x="205" y="392"/>
                    <a:pt x="205" y="393"/>
                  </a:cubicBezTo>
                  <a:cubicBezTo>
                    <a:pt x="205" y="394"/>
                    <a:pt x="205" y="398"/>
                    <a:pt x="205" y="403"/>
                  </a:cubicBezTo>
                  <a:cubicBezTo>
                    <a:pt x="204" y="408"/>
                    <a:pt x="204" y="412"/>
                    <a:pt x="204" y="414"/>
                  </a:cubicBezTo>
                  <a:cubicBezTo>
                    <a:pt x="204" y="415"/>
                    <a:pt x="204" y="416"/>
                    <a:pt x="204" y="418"/>
                  </a:cubicBezTo>
                  <a:cubicBezTo>
                    <a:pt x="205" y="419"/>
                    <a:pt x="205" y="420"/>
                    <a:pt x="205" y="420"/>
                  </a:cubicBezTo>
                  <a:cubicBezTo>
                    <a:pt x="205" y="420"/>
                    <a:pt x="205" y="421"/>
                    <a:pt x="205" y="423"/>
                  </a:cubicBezTo>
                  <a:cubicBezTo>
                    <a:pt x="205" y="425"/>
                    <a:pt x="205" y="426"/>
                    <a:pt x="206" y="428"/>
                  </a:cubicBezTo>
                  <a:cubicBezTo>
                    <a:pt x="207" y="430"/>
                    <a:pt x="207" y="431"/>
                    <a:pt x="208" y="433"/>
                  </a:cubicBezTo>
                  <a:cubicBezTo>
                    <a:pt x="208" y="435"/>
                    <a:pt x="209" y="436"/>
                    <a:pt x="209" y="437"/>
                  </a:cubicBezTo>
                  <a:cubicBezTo>
                    <a:pt x="208" y="438"/>
                    <a:pt x="208" y="439"/>
                    <a:pt x="207" y="440"/>
                  </a:cubicBezTo>
                  <a:cubicBezTo>
                    <a:pt x="206" y="442"/>
                    <a:pt x="205" y="444"/>
                    <a:pt x="204" y="448"/>
                  </a:cubicBezTo>
                  <a:cubicBezTo>
                    <a:pt x="202" y="452"/>
                    <a:pt x="201" y="458"/>
                    <a:pt x="199" y="464"/>
                  </a:cubicBezTo>
                  <a:cubicBezTo>
                    <a:pt x="198" y="466"/>
                    <a:pt x="197" y="469"/>
                    <a:pt x="196" y="471"/>
                  </a:cubicBezTo>
                  <a:cubicBezTo>
                    <a:pt x="195" y="474"/>
                    <a:pt x="194" y="477"/>
                    <a:pt x="194" y="479"/>
                  </a:cubicBezTo>
                  <a:cubicBezTo>
                    <a:pt x="193" y="483"/>
                    <a:pt x="193" y="484"/>
                    <a:pt x="192" y="486"/>
                  </a:cubicBezTo>
                  <a:cubicBezTo>
                    <a:pt x="191" y="488"/>
                    <a:pt x="191" y="489"/>
                    <a:pt x="191" y="491"/>
                  </a:cubicBezTo>
                  <a:cubicBezTo>
                    <a:pt x="191" y="493"/>
                    <a:pt x="190" y="495"/>
                    <a:pt x="190" y="496"/>
                  </a:cubicBezTo>
                  <a:cubicBezTo>
                    <a:pt x="189" y="497"/>
                    <a:pt x="187" y="500"/>
                    <a:pt x="186" y="503"/>
                  </a:cubicBezTo>
                  <a:cubicBezTo>
                    <a:pt x="185" y="505"/>
                    <a:pt x="183" y="508"/>
                    <a:pt x="182" y="512"/>
                  </a:cubicBezTo>
                  <a:cubicBezTo>
                    <a:pt x="180" y="516"/>
                    <a:pt x="179" y="519"/>
                    <a:pt x="179" y="519"/>
                  </a:cubicBezTo>
                  <a:cubicBezTo>
                    <a:pt x="179" y="519"/>
                    <a:pt x="176" y="520"/>
                    <a:pt x="175" y="523"/>
                  </a:cubicBezTo>
                  <a:cubicBezTo>
                    <a:pt x="173" y="525"/>
                    <a:pt x="173" y="526"/>
                    <a:pt x="171" y="530"/>
                  </a:cubicBezTo>
                  <a:cubicBezTo>
                    <a:pt x="170" y="533"/>
                    <a:pt x="169" y="534"/>
                    <a:pt x="169" y="535"/>
                  </a:cubicBezTo>
                  <a:cubicBezTo>
                    <a:pt x="168" y="535"/>
                    <a:pt x="167" y="536"/>
                    <a:pt x="166" y="538"/>
                  </a:cubicBezTo>
                  <a:cubicBezTo>
                    <a:pt x="164" y="540"/>
                    <a:pt x="163" y="542"/>
                    <a:pt x="162" y="544"/>
                  </a:cubicBezTo>
                  <a:cubicBezTo>
                    <a:pt x="161" y="546"/>
                    <a:pt x="161" y="548"/>
                    <a:pt x="160" y="548"/>
                  </a:cubicBezTo>
                  <a:cubicBezTo>
                    <a:pt x="159" y="549"/>
                    <a:pt x="157" y="551"/>
                    <a:pt x="155" y="554"/>
                  </a:cubicBezTo>
                  <a:cubicBezTo>
                    <a:pt x="152" y="558"/>
                    <a:pt x="151" y="561"/>
                    <a:pt x="149" y="565"/>
                  </a:cubicBezTo>
                  <a:cubicBezTo>
                    <a:pt x="147" y="569"/>
                    <a:pt x="145" y="571"/>
                    <a:pt x="144" y="573"/>
                  </a:cubicBezTo>
                  <a:cubicBezTo>
                    <a:pt x="143" y="576"/>
                    <a:pt x="142" y="577"/>
                    <a:pt x="140" y="581"/>
                  </a:cubicBezTo>
                  <a:cubicBezTo>
                    <a:pt x="138" y="586"/>
                    <a:pt x="136" y="590"/>
                    <a:pt x="135" y="592"/>
                  </a:cubicBezTo>
                  <a:cubicBezTo>
                    <a:pt x="135" y="593"/>
                    <a:pt x="134" y="594"/>
                    <a:pt x="133" y="595"/>
                  </a:cubicBezTo>
                  <a:cubicBezTo>
                    <a:pt x="133" y="596"/>
                    <a:pt x="131" y="597"/>
                    <a:pt x="127" y="605"/>
                  </a:cubicBezTo>
                  <a:cubicBezTo>
                    <a:pt x="124" y="613"/>
                    <a:pt x="123" y="618"/>
                    <a:pt x="121" y="623"/>
                  </a:cubicBezTo>
                  <a:cubicBezTo>
                    <a:pt x="119" y="629"/>
                    <a:pt x="118" y="631"/>
                    <a:pt x="118" y="634"/>
                  </a:cubicBezTo>
                  <a:cubicBezTo>
                    <a:pt x="117" y="637"/>
                    <a:pt x="117" y="638"/>
                    <a:pt x="117" y="639"/>
                  </a:cubicBezTo>
                  <a:cubicBezTo>
                    <a:pt x="116" y="640"/>
                    <a:pt x="116" y="642"/>
                    <a:pt x="117" y="643"/>
                  </a:cubicBezTo>
                  <a:cubicBezTo>
                    <a:pt x="117" y="644"/>
                    <a:pt x="117" y="648"/>
                    <a:pt x="117" y="649"/>
                  </a:cubicBezTo>
                  <a:cubicBezTo>
                    <a:pt x="117" y="651"/>
                    <a:pt x="119" y="657"/>
                    <a:pt x="121" y="661"/>
                  </a:cubicBezTo>
                  <a:cubicBezTo>
                    <a:pt x="123" y="665"/>
                    <a:pt x="125" y="669"/>
                    <a:pt x="127" y="672"/>
                  </a:cubicBezTo>
                  <a:cubicBezTo>
                    <a:pt x="129" y="675"/>
                    <a:pt x="131" y="678"/>
                    <a:pt x="132" y="680"/>
                  </a:cubicBezTo>
                  <a:cubicBezTo>
                    <a:pt x="133" y="682"/>
                    <a:pt x="138" y="690"/>
                    <a:pt x="141" y="696"/>
                  </a:cubicBezTo>
                  <a:cubicBezTo>
                    <a:pt x="145" y="701"/>
                    <a:pt x="149" y="709"/>
                    <a:pt x="152" y="715"/>
                  </a:cubicBezTo>
                  <a:cubicBezTo>
                    <a:pt x="156" y="721"/>
                    <a:pt x="159" y="725"/>
                    <a:pt x="163" y="730"/>
                  </a:cubicBezTo>
                  <a:cubicBezTo>
                    <a:pt x="167" y="735"/>
                    <a:pt x="170" y="739"/>
                    <a:pt x="173" y="742"/>
                  </a:cubicBezTo>
                  <a:cubicBezTo>
                    <a:pt x="177" y="746"/>
                    <a:pt x="177" y="746"/>
                    <a:pt x="178" y="747"/>
                  </a:cubicBezTo>
                  <a:cubicBezTo>
                    <a:pt x="178" y="748"/>
                    <a:pt x="179" y="749"/>
                    <a:pt x="180" y="751"/>
                  </a:cubicBezTo>
                  <a:cubicBezTo>
                    <a:pt x="181" y="753"/>
                    <a:pt x="183" y="756"/>
                    <a:pt x="185" y="760"/>
                  </a:cubicBezTo>
                  <a:cubicBezTo>
                    <a:pt x="187" y="762"/>
                    <a:pt x="188" y="764"/>
                    <a:pt x="189" y="766"/>
                  </a:cubicBezTo>
                  <a:cubicBezTo>
                    <a:pt x="192" y="772"/>
                    <a:pt x="195" y="778"/>
                    <a:pt x="199" y="784"/>
                  </a:cubicBezTo>
                  <a:cubicBezTo>
                    <a:pt x="200" y="785"/>
                    <a:pt x="201" y="787"/>
                    <a:pt x="202" y="788"/>
                  </a:cubicBezTo>
                  <a:cubicBezTo>
                    <a:pt x="204" y="792"/>
                    <a:pt x="206" y="794"/>
                    <a:pt x="206" y="794"/>
                  </a:cubicBezTo>
                  <a:cubicBezTo>
                    <a:pt x="206" y="794"/>
                    <a:pt x="205" y="795"/>
                    <a:pt x="204" y="795"/>
                  </a:cubicBezTo>
                  <a:cubicBezTo>
                    <a:pt x="203" y="795"/>
                    <a:pt x="201" y="796"/>
                    <a:pt x="200" y="798"/>
                  </a:cubicBezTo>
                  <a:cubicBezTo>
                    <a:pt x="200" y="799"/>
                    <a:pt x="199" y="800"/>
                    <a:pt x="198" y="800"/>
                  </a:cubicBezTo>
                  <a:cubicBezTo>
                    <a:pt x="198" y="800"/>
                    <a:pt x="196" y="800"/>
                    <a:pt x="194" y="801"/>
                  </a:cubicBezTo>
                  <a:cubicBezTo>
                    <a:pt x="193" y="802"/>
                    <a:pt x="192" y="802"/>
                    <a:pt x="193" y="802"/>
                  </a:cubicBezTo>
                  <a:cubicBezTo>
                    <a:pt x="193" y="803"/>
                    <a:pt x="193" y="803"/>
                    <a:pt x="193" y="803"/>
                  </a:cubicBezTo>
                  <a:cubicBezTo>
                    <a:pt x="193" y="803"/>
                    <a:pt x="192" y="803"/>
                    <a:pt x="191" y="804"/>
                  </a:cubicBezTo>
                  <a:cubicBezTo>
                    <a:pt x="191" y="804"/>
                    <a:pt x="191" y="804"/>
                    <a:pt x="189" y="805"/>
                  </a:cubicBezTo>
                  <a:cubicBezTo>
                    <a:pt x="187" y="805"/>
                    <a:pt x="186" y="806"/>
                    <a:pt x="185" y="807"/>
                  </a:cubicBezTo>
                  <a:cubicBezTo>
                    <a:pt x="183" y="807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2" y="809"/>
                    <a:pt x="180" y="810"/>
                  </a:cubicBezTo>
                  <a:cubicBezTo>
                    <a:pt x="178" y="811"/>
                    <a:pt x="175" y="812"/>
                    <a:pt x="173" y="813"/>
                  </a:cubicBezTo>
                  <a:cubicBezTo>
                    <a:pt x="171" y="814"/>
                    <a:pt x="170" y="814"/>
                    <a:pt x="168" y="815"/>
                  </a:cubicBezTo>
                  <a:cubicBezTo>
                    <a:pt x="166" y="815"/>
                    <a:pt x="164" y="815"/>
                    <a:pt x="161" y="816"/>
                  </a:cubicBezTo>
                  <a:cubicBezTo>
                    <a:pt x="158" y="817"/>
                    <a:pt x="156" y="817"/>
                    <a:pt x="154" y="818"/>
                  </a:cubicBezTo>
                  <a:cubicBezTo>
                    <a:pt x="151" y="819"/>
                    <a:pt x="147" y="820"/>
                    <a:pt x="144" y="821"/>
                  </a:cubicBezTo>
                  <a:cubicBezTo>
                    <a:pt x="142" y="823"/>
                    <a:pt x="141" y="824"/>
                    <a:pt x="139" y="826"/>
                  </a:cubicBezTo>
                  <a:cubicBezTo>
                    <a:pt x="138" y="828"/>
                    <a:pt x="138" y="829"/>
                    <a:pt x="137" y="831"/>
                  </a:cubicBezTo>
                  <a:cubicBezTo>
                    <a:pt x="137" y="833"/>
                    <a:pt x="137" y="834"/>
                    <a:pt x="137" y="834"/>
                  </a:cubicBezTo>
                  <a:cubicBezTo>
                    <a:pt x="137" y="834"/>
                    <a:pt x="136" y="835"/>
                    <a:pt x="135" y="836"/>
                  </a:cubicBezTo>
                  <a:cubicBezTo>
                    <a:pt x="135" y="837"/>
                    <a:pt x="135" y="838"/>
                    <a:pt x="135" y="840"/>
                  </a:cubicBezTo>
                  <a:cubicBezTo>
                    <a:pt x="135" y="841"/>
                    <a:pt x="135" y="842"/>
                    <a:pt x="136" y="843"/>
                  </a:cubicBezTo>
                  <a:cubicBezTo>
                    <a:pt x="138" y="844"/>
                    <a:pt x="142" y="847"/>
                    <a:pt x="146" y="848"/>
                  </a:cubicBezTo>
                  <a:cubicBezTo>
                    <a:pt x="151" y="849"/>
                    <a:pt x="157" y="850"/>
                    <a:pt x="167" y="850"/>
                  </a:cubicBezTo>
                  <a:cubicBezTo>
                    <a:pt x="176" y="850"/>
                    <a:pt x="189" y="850"/>
                    <a:pt x="196" y="849"/>
                  </a:cubicBezTo>
                  <a:cubicBezTo>
                    <a:pt x="199" y="849"/>
                    <a:pt x="203" y="848"/>
                    <a:pt x="205" y="848"/>
                  </a:cubicBezTo>
                  <a:cubicBezTo>
                    <a:pt x="208" y="847"/>
                    <a:pt x="211" y="847"/>
                    <a:pt x="211" y="847"/>
                  </a:cubicBezTo>
                  <a:cubicBezTo>
                    <a:pt x="211" y="847"/>
                    <a:pt x="211" y="848"/>
                    <a:pt x="212" y="848"/>
                  </a:cubicBezTo>
                  <a:cubicBezTo>
                    <a:pt x="212" y="848"/>
                    <a:pt x="212" y="846"/>
                    <a:pt x="212" y="846"/>
                  </a:cubicBezTo>
                  <a:cubicBezTo>
                    <a:pt x="212" y="846"/>
                    <a:pt x="216" y="845"/>
                    <a:pt x="220" y="844"/>
                  </a:cubicBezTo>
                  <a:cubicBezTo>
                    <a:pt x="223" y="843"/>
                    <a:pt x="226" y="842"/>
                    <a:pt x="229" y="841"/>
                  </a:cubicBezTo>
                  <a:cubicBezTo>
                    <a:pt x="232" y="841"/>
                    <a:pt x="235" y="840"/>
                    <a:pt x="238" y="840"/>
                  </a:cubicBezTo>
                  <a:cubicBezTo>
                    <a:pt x="244" y="839"/>
                    <a:pt x="245" y="840"/>
                    <a:pt x="245" y="840"/>
                  </a:cubicBezTo>
                  <a:cubicBezTo>
                    <a:pt x="245" y="840"/>
                    <a:pt x="244" y="843"/>
                    <a:pt x="245" y="844"/>
                  </a:cubicBezTo>
                  <a:cubicBezTo>
                    <a:pt x="245" y="844"/>
                    <a:pt x="247" y="844"/>
                    <a:pt x="251" y="844"/>
                  </a:cubicBezTo>
                  <a:cubicBezTo>
                    <a:pt x="255" y="844"/>
                    <a:pt x="273" y="844"/>
                    <a:pt x="279" y="842"/>
                  </a:cubicBezTo>
                  <a:cubicBezTo>
                    <a:pt x="285" y="840"/>
                    <a:pt x="288" y="838"/>
                    <a:pt x="289" y="834"/>
                  </a:cubicBezTo>
                  <a:cubicBezTo>
                    <a:pt x="289" y="830"/>
                    <a:pt x="289" y="828"/>
                    <a:pt x="289" y="827"/>
                  </a:cubicBezTo>
                  <a:cubicBezTo>
                    <a:pt x="289" y="825"/>
                    <a:pt x="289" y="824"/>
                    <a:pt x="289" y="822"/>
                  </a:cubicBezTo>
                  <a:cubicBezTo>
                    <a:pt x="288" y="821"/>
                    <a:pt x="288" y="821"/>
                    <a:pt x="288" y="821"/>
                  </a:cubicBezTo>
                  <a:cubicBezTo>
                    <a:pt x="288" y="821"/>
                    <a:pt x="288" y="820"/>
                    <a:pt x="288" y="820"/>
                  </a:cubicBezTo>
                  <a:cubicBezTo>
                    <a:pt x="288" y="819"/>
                    <a:pt x="288" y="818"/>
                    <a:pt x="288" y="817"/>
                  </a:cubicBezTo>
                  <a:cubicBezTo>
                    <a:pt x="289" y="816"/>
                    <a:pt x="289" y="815"/>
                    <a:pt x="289" y="814"/>
                  </a:cubicBezTo>
                  <a:cubicBezTo>
                    <a:pt x="290" y="812"/>
                    <a:pt x="291" y="810"/>
                    <a:pt x="290" y="808"/>
                  </a:cubicBezTo>
                  <a:cubicBezTo>
                    <a:pt x="289" y="806"/>
                    <a:pt x="290" y="804"/>
                    <a:pt x="288" y="799"/>
                  </a:cubicBezTo>
                  <a:cubicBezTo>
                    <a:pt x="287" y="794"/>
                    <a:pt x="287" y="794"/>
                    <a:pt x="286" y="791"/>
                  </a:cubicBezTo>
                  <a:cubicBezTo>
                    <a:pt x="285" y="788"/>
                    <a:pt x="285" y="786"/>
                    <a:pt x="285" y="784"/>
                  </a:cubicBezTo>
                  <a:cubicBezTo>
                    <a:pt x="284" y="781"/>
                    <a:pt x="284" y="778"/>
                    <a:pt x="281" y="775"/>
                  </a:cubicBezTo>
                  <a:cubicBezTo>
                    <a:pt x="279" y="771"/>
                    <a:pt x="277" y="769"/>
                    <a:pt x="274" y="767"/>
                  </a:cubicBezTo>
                  <a:cubicBezTo>
                    <a:pt x="271" y="765"/>
                    <a:pt x="271" y="765"/>
                    <a:pt x="269" y="765"/>
                  </a:cubicBezTo>
                  <a:cubicBezTo>
                    <a:pt x="268" y="765"/>
                    <a:pt x="268" y="765"/>
                    <a:pt x="268" y="765"/>
                  </a:cubicBezTo>
                  <a:cubicBezTo>
                    <a:pt x="268" y="765"/>
                    <a:pt x="267" y="763"/>
                    <a:pt x="265" y="760"/>
                  </a:cubicBezTo>
                  <a:cubicBezTo>
                    <a:pt x="264" y="757"/>
                    <a:pt x="263" y="756"/>
                    <a:pt x="262" y="754"/>
                  </a:cubicBezTo>
                  <a:cubicBezTo>
                    <a:pt x="260" y="753"/>
                    <a:pt x="260" y="751"/>
                    <a:pt x="259" y="749"/>
                  </a:cubicBezTo>
                  <a:cubicBezTo>
                    <a:pt x="258" y="747"/>
                    <a:pt x="257" y="746"/>
                    <a:pt x="257" y="743"/>
                  </a:cubicBezTo>
                  <a:cubicBezTo>
                    <a:pt x="256" y="741"/>
                    <a:pt x="256" y="739"/>
                    <a:pt x="255" y="738"/>
                  </a:cubicBezTo>
                  <a:cubicBezTo>
                    <a:pt x="254" y="736"/>
                    <a:pt x="254" y="736"/>
                    <a:pt x="253" y="733"/>
                  </a:cubicBezTo>
                  <a:cubicBezTo>
                    <a:pt x="252" y="730"/>
                    <a:pt x="250" y="726"/>
                    <a:pt x="248" y="723"/>
                  </a:cubicBezTo>
                  <a:cubicBezTo>
                    <a:pt x="245" y="720"/>
                    <a:pt x="244" y="718"/>
                    <a:pt x="243" y="718"/>
                  </a:cubicBezTo>
                  <a:cubicBezTo>
                    <a:pt x="242" y="717"/>
                    <a:pt x="242" y="717"/>
                    <a:pt x="242" y="717"/>
                  </a:cubicBezTo>
                  <a:cubicBezTo>
                    <a:pt x="242" y="717"/>
                    <a:pt x="242" y="716"/>
                    <a:pt x="241" y="713"/>
                  </a:cubicBezTo>
                  <a:cubicBezTo>
                    <a:pt x="240" y="709"/>
                    <a:pt x="239" y="706"/>
                    <a:pt x="238" y="703"/>
                  </a:cubicBezTo>
                  <a:cubicBezTo>
                    <a:pt x="237" y="700"/>
                    <a:pt x="236" y="698"/>
                    <a:pt x="236" y="698"/>
                  </a:cubicBezTo>
                  <a:cubicBezTo>
                    <a:pt x="236" y="698"/>
                    <a:pt x="236" y="696"/>
                    <a:pt x="236" y="693"/>
                  </a:cubicBezTo>
                  <a:cubicBezTo>
                    <a:pt x="236" y="690"/>
                    <a:pt x="235" y="687"/>
                    <a:pt x="234" y="685"/>
                  </a:cubicBezTo>
                  <a:cubicBezTo>
                    <a:pt x="233" y="683"/>
                    <a:pt x="232" y="682"/>
                    <a:pt x="230" y="680"/>
                  </a:cubicBezTo>
                  <a:cubicBezTo>
                    <a:pt x="228" y="678"/>
                    <a:pt x="226" y="678"/>
                    <a:pt x="224" y="676"/>
                  </a:cubicBezTo>
                  <a:cubicBezTo>
                    <a:pt x="223" y="675"/>
                    <a:pt x="222" y="675"/>
                    <a:pt x="222" y="674"/>
                  </a:cubicBezTo>
                  <a:cubicBezTo>
                    <a:pt x="221" y="673"/>
                    <a:pt x="220" y="671"/>
                    <a:pt x="219" y="669"/>
                  </a:cubicBezTo>
                  <a:cubicBezTo>
                    <a:pt x="219" y="668"/>
                    <a:pt x="218" y="666"/>
                    <a:pt x="217" y="665"/>
                  </a:cubicBezTo>
                  <a:cubicBezTo>
                    <a:pt x="217" y="664"/>
                    <a:pt x="217" y="663"/>
                    <a:pt x="217" y="663"/>
                  </a:cubicBezTo>
                  <a:cubicBezTo>
                    <a:pt x="217" y="663"/>
                    <a:pt x="219" y="662"/>
                    <a:pt x="221" y="661"/>
                  </a:cubicBezTo>
                  <a:cubicBezTo>
                    <a:pt x="223" y="660"/>
                    <a:pt x="224" y="658"/>
                    <a:pt x="226" y="657"/>
                  </a:cubicBezTo>
                  <a:cubicBezTo>
                    <a:pt x="228" y="655"/>
                    <a:pt x="229" y="654"/>
                    <a:pt x="231" y="651"/>
                  </a:cubicBezTo>
                  <a:cubicBezTo>
                    <a:pt x="231" y="650"/>
                    <a:pt x="232" y="649"/>
                    <a:pt x="232" y="648"/>
                  </a:cubicBezTo>
                  <a:cubicBezTo>
                    <a:pt x="234" y="646"/>
                    <a:pt x="236" y="643"/>
                    <a:pt x="237" y="641"/>
                  </a:cubicBezTo>
                  <a:cubicBezTo>
                    <a:pt x="239" y="638"/>
                    <a:pt x="240" y="636"/>
                    <a:pt x="242" y="633"/>
                  </a:cubicBezTo>
                  <a:cubicBezTo>
                    <a:pt x="244" y="630"/>
                    <a:pt x="247" y="626"/>
                    <a:pt x="250" y="622"/>
                  </a:cubicBezTo>
                  <a:cubicBezTo>
                    <a:pt x="252" y="620"/>
                    <a:pt x="254" y="616"/>
                    <a:pt x="256" y="613"/>
                  </a:cubicBezTo>
                  <a:cubicBezTo>
                    <a:pt x="258" y="611"/>
                    <a:pt x="260" y="609"/>
                    <a:pt x="261" y="607"/>
                  </a:cubicBezTo>
                  <a:cubicBezTo>
                    <a:pt x="263" y="604"/>
                    <a:pt x="266" y="599"/>
                    <a:pt x="269" y="595"/>
                  </a:cubicBezTo>
                  <a:cubicBezTo>
                    <a:pt x="271" y="593"/>
                    <a:pt x="273" y="591"/>
                    <a:pt x="274" y="589"/>
                  </a:cubicBezTo>
                  <a:cubicBezTo>
                    <a:pt x="276" y="587"/>
                    <a:pt x="277" y="585"/>
                    <a:pt x="279" y="583"/>
                  </a:cubicBezTo>
                  <a:cubicBezTo>
                    <a:pt x="280" y="581"/>
                    <a:pt x="282" y="579"/>
                    <a:pt x="284" y="577"/>
                  </a:cubicBezTo>
                  <a:cubicBezTo>
                    <a:pt x="286" y="575"/>
                    <a:pt x="288" y="573"/>
                    <a:pt x="290" y="571"/>
                  </a:cubicBezTo>
                  <a:cubicBezTo>
                    <a:pt x="292" y="569"/>
                    <a:pt x="293" y="567"/>
                    <a:pt x="295" y="566"/>
                  </a:cubicBezTo>
                  <a:cubicBezTo>
                    <a:pt x="298" y="563"/>
                    <a:pt x="301" y="560"/>
                    <a:pt x="303" y="557"/>
                  </a:cubicBezTo>
                  <a:cubicBezTo>
                    <a:pt x="306" y="554"/>
                    <a:pt x="307" y="553"/>
                    <a:pt x="309" y="551"/>
                  </a:cubicBezTo>
                  <a:cubicBezTo>
                    <a:pt x="311" y="549"/>
                    <a:pt x="311" y="549"/>
                    <a:pt x="312" y="549"/>
                  </a:cubicBezTo>
                  <a:cubicBezTo>
                    <a:pt x="313" y="549"/>
                    <a:pt x="314" y="548"/>
                    <a:pt x="314" y="548"/>
                  </a:cubicBezTo>
                  <a:cubicBezTo>
                    <a:pt x="314" y="548"/>
                    <a:pt x="315" y="549"/>
                    <a:pt x="315" y="550"/>
                  </a:cubicBezTo>
                  <a:cubicBezTo>
                    <a:pt x="315" y="551"/>
                    <a:pt x="315" y="552"/>
                    <a:pt x="315" y="552"/>
                  </a:cubicBezTo>
                  <a:cubicBezTo>
                    <a:pt x="314" y="553"/>
                    <a:pt x="314" y="554"/>
                    <a:pt x="314" y="555"/>
                  </a:cubicBezTo>
                  <a:cubicBezTo>
                    <a:pt x="314" y="555"/>
                    <a:pt x="314" y="556"/>
                    <a:pt x="313" y="556"/>
                  </a:cubicBezTo>
                  <a:cubicBezTo>
                    <a:pt x="313" y="557"/>
                    <a:pt x="312" y="559"/>
                    <a:pt x="311" y="562"/>
                  </a:cubicBezTo>
                  <a:cubicBezTo>
                    <a:pt x="310" y="564"/>
                    <a:pt x="310" y="565"/>
                    <a:pt x="310" y="565"/>
                  </a:cubicBezTo>
                  <a:cubicBezTo>
                    <a:pt x="309" y="565"/>
                    <a:pt x="309" y="566"/>
                    <a:pt x="310" y="567"/>
                  </a:cubicBezTo>
                  <a:cubicBezTo>
                    <a:pt x="311" y="568"/>
                    <a:pt x="311" y="568"/>
                    <a:pt x="311" y="570"/>
                  </a:cubicBezTo>
                  <a:cubicBezTo>
                    <a:pt x="311" y="572"/>
                    <a:pt x="311" y="573"/>
                    <a:pt x="311" y="574"/>
                  </a:cubicBezTo>
                  <a:cubicBezTo>
                    <a:pt x="311" y="574"/>
                    <a:pt x="310" y="575"/>
                    <a:pt x="310" y="577"/>
                  </a:cubicBezTo>
                  <a:cubicBezTo>
                    <a:pt x="309" y="579"/>
                    <a:pt x="310" y="581"/>
                    <a:pt x="311" y="582"/>
                  </a:cubicBezTo>
                  <a:cubicBezTo>
                    <a:pt x="312" y="584"/>
                    <a:pt x="313" y="585"/>
                    <a:pt x="313" y="586"/>
                  </a:cubicBezTo>
                  <a:cubicBezTo>
                    <a:pt x="313" y="586"/>
                    <a:pt x="312" y="587"/>
                    <a:pt x="312" y="587"/>
                  </a:cubicBezTo>
                  <a:cubicBezTo>
                    <a:pt x="311" y="588"/>
                    <a:pt x="309" y="591"/>
                    <a:pt x="310" y="594"/>
                  </a:cubicBezTo>
                  <a:cubicBezTo>
                    <a:pt x="310" y="597"/>
                    <a:pt x="311" y="597"/>
                    <a:pt x="311" y="599"/>
                  </a:cubicBezTo>
                  <a:cubicBezTo>
                    <a:pt x="311" y="600"/>
                    <a:pt x="310" y="600"/>
                    <a:pt x="310" y="602"/>
                  </a:cubicBezTo>
                  <a:cubicBezTo>
                    <a:pt x="310" y="603"/>
                    <a:pt x="309" y="606"/>
                    <a:pt x="310" y="608"/>
                  </a:cubicBezTo>
                  <a:cubicBezTo>
                    <a:pt x="310" y="610"/>
                    <a:pt x="311" y="610"/>
                    <a:pt x="310" y="613"/>
                  </a:cubicBezTo>
                  <a:cubicBezTo>
                    <a:pt x="310" y="615"/>
                    <a:pt x="310" y="617"/>
                    <a:pt x="310" y="618"/>
                  </a:cubicBezTo>
                  <a:cubicBezTo>
                    <a:pt x="310" y="620"/>
                    <a:pt x="310" y="620"/>
                    <a:pt x="310" y="620"/>
                  </a:cubicBezTo>
                  <a:cubicBezTo>
                    <a:pt x="310" y="620"/>
                    <a:pt x="308" y="622"/>
                    <a:pt x="307" y="623"/>
                  </a:cubicBezTo>
                  <a:cubicBezTo>
                    <a:pt x="307" y="624"/>
                    <a:pt x="306" y="624"/>
                    <a:pt x="305" y="625"/>
                  </a:cubicBezTo>
                  <a:cubicBezTo>
                    <a:pt x="304" y="626"/>
                    <a:pt x="301" y="629"/>
                    <a:pt x="301" y="632"/>
                  </a:cubicBezTo>
                  <a:cubicBezTo>
                    <a:pt x="301" y="636"/>
                    <a:pt x="302" y="638"/>
                    <a:pt x="303" y="642"/>
                  </a:cubicBezTo>
                  <a:cubicBezTo>
                    <a:pt x="305" y="645"/>
                    <a:pt x="307" y="648"/>
                    <a:pt x="309" y="650"/>
                  </a:cubicBezTo>
                  <a:cubicBezTo>
                    <a:pt x="311" y="652"/>
                    <a:pt x="313" y="654"/>
                    <a:pt x="314" y="655"/>
                  </a:cubicBezTo>
                  <a:cubicBezTo>
                    <a:pt x="315" y="656"/>
                    <a:pt x="315" y="656"/>
                    <a:pt x="315" y="656"/>
                  </a:cubicBezTo>
                  <a:cubicBezTo>
                    <a:pt x="315" y="656"/>
                    <a:pt x="315" y="660"/>
                    <a:pt x="317" y="666"/>
                  </a:cubicBezTo>
                  <a:cubicBezTo>
                    <a:pt x="319" y="672"/>
                    <a:pt x="320" y="677"/>
                    <a:pt x="322" y="682"/>
                  </a:cubicBezTo>
                  <a:cubicBezTo>
                    <a:pt x="323" y="687"/>
                    <a:pt x="323" y="687"/>
                    <a:pt x="324" y="690"/>
                  </a:cubicBezTo>
                  <a:cubicBezTo>
                    <a:pt x="325" y="693"/>
                    <a:pt x="326" y="694"/>
                    <a:pt x="326" y="694"/>
                  </a:cubicBezTo>
                  <a:cubicBezTo>
                    <a:pt x="326" y="694"/>
                    <a:pt x="326" y="700"/>
                    <a:pt x="327" y="706"/>
                  </a:cubicBezTo>
                  <a:cubicBezTo>
                    <a:pt x="327" y="709"/>
                    <a:pt x="327" y="712"/>
                    <a:pt x="328" y="714"/>
                  </a:cubicBezTo>
                  <a:cubicBezTo>
                    <a:pt x="328" y="717"/>
                    <a:pt x="328" y="719"/>
                    <a:pt x="329" y="721"/>
                  </a:cubicBezTo>
                  <a:cubicBezTo>
                    <a:pt x="329" y="723"/>
                    <a:pt x="329" y="724"/>
                    <a:pt x="329" y="726"/>
                  </a:cubicBezTo>
                  <a:cubicBezTo>
                    <a:pt x="330" y="727"/>
                    <a:pt x="330" y="728"/>
                    <a:pt x="330" y="729"/>
                  </a:cubicBezTo>
                  <a:cubicBezTo>
                    <a:pt x="331" y="732"/>
                    <a:pt x="332" y="734"/>
                    <a:pt x="333" y="737"/>
                  </a:cubicBezTo>
                  <a:cubicBezTo>
                    <a:pt x="334" y="740"/>
                    <a:pt x="334" y="742"/>
                    <a:pt x="335" y="744"/>
                  </a:cubicBezTo>
                  <a:cubicBezTo>
                    <a:pt x="336" y="747"/>
                    <a:pt x="337" y="749"/>
                    <a:pt x="339" y="752"/>
                  </a:cubicBezTo>
                  <a:cubicBezTo>
                    <a:pt x="342" y="755"/>
                    <a:pt x="343" y="757"/>
                    <a:pt x="343" y="757"/>
                  </a:cubicBezTo>
                  <a:cubicBezTo>
                    <a:pt x="343" y="757"/>
                    <a:pt x="343" y="763"/>
                    <a:pt x="343" y="769"/>
                  </a:cubicBezTo>
                  <a:cubicBezTo>
                    <a:pt x="344" y="774"/>
                    <a:pt x="344" y="782"/>
                    <a:pt x="345" y="789"/>
                  </a:cubicBezTo>
                  <a:cubicBezTo>
                    <a:pt x="346" y="796"/>
                    <a:pt x="346" y="796"/>
                    <a:pt x="347" y="800"/>
                  </a:cubicBezTo>
                  <a:cubicBezTo>
                    <a:pt x="348" y="803"/>
                    <a:pt x="348" y="804"/>
                    <a:pt x="348" y="806"/>
                  </a:cubicBezTo>
                  <a:cubicBezTo>
                    <a:pt x="348" y="808"/>
                    <a:pt x="349" y="809"/>
                    <a:pt x="349" y="810"/>
                  </a:cubicBezTo>
                  <a:cubicBezTo>
                    <a:pt x="349" y="811"/>
                    <a:pt x="349" y="812"/>
                    <a:pt x="349" y="813"/>
                  </a:cubicBezTo>
                  <a:cubicBezTo>
                    <a:pt x="349" y="814"/>
                    <a:pt x="350" y="816"/>
                    <a:pt x="350" y="819"/>
                  </a:cubicBezTo>
                  <a:cubicBezTo>
                    <a:pt x="351" y="822"/>
                    <a:pt x="352" y="826"/>
                    <a:pt x="352" y="829"/>
                  </a:cubicBezTo>
                  <a:cubicBezTo>
                    <a:pt x="353" y="832"/>
                    <a:pt x="353" y="834"/>
                    <a:pt x="354" y="836"/>
                  </a:cubicBezTo>
                  <a:cubicBezTo>
                    <a:pt x="354" y="838"/>
                    <a:pt x="355" y="839"/>
                    <a:pt x="355" y="841"/>
                  </a:cubicBezTo>
                  <a:cubicBezTo>
                    <a:pt x="355" y="843"/>
                    <a:pt x="355" y="844"/>
                    <a:pt x="356" y="845"/>
                  </a:cubicBezTo>
                  <a:cubicBezTo>
                    <a:pt x="356" y="845"/>
                    <a:pt x="356" y="846"/>
                    <a:pt x="356" y="847"/>
                  </a:cubicBezTo>
                  <a:cubicBezTo>
                    <a:pt x="356" y="848"/>
                    <a:pt x="356" y="849"/>
                    <a:pt x="356" y="850"/>
                  </a:cubicBezTo>
                  <a:cubicBezTo>
                    <a:pt x="357" y="851"/>
                    <a:pt x="357" y="851"/>
                    <a:pt x="357" y="851"/>
                  </a:cubicBezTo>
                  <a:cubicBezTo>
                    <a:pt x="357" y="851"/>
                    <a:pt x="356" y="854"/>
                    <a:pt x="356" y="855"/>
                  </a:cubicBezTo>
                  <a:cubicBezTo>
                    <a:pt x="355" y="856"/>
                    <a:pt x="355" y="858"/>
                    <a:pt x="354" y="860"/>
                  </a:cubicBezTo>
                  <a:cubicBezTo>
                    <a:pt x="354" y="861"/>
                    <a:pt x="353" y="861"/>
                    <a:pt x="352" y="863"/>
                  </a:cubicBezTo>
                  <a:cubicBezTo>
                    <a:pt x="352" y="865"/>
                    <a:pt x="352" y="865"/>
                    <a:pt x="351" y="867"/>
                  </a:cubicBezTo>
                  <a:cubicBezTo>
                    <a:pt x="350" y="868"/>
                    <a:pt x="347" y="871"/>
                    <a:pt x="345" y="875"/>
                  </a:cubicBezTo>
                  <a:cubicBezTo>
                    <a:pt x="343" y="879"/>
                    <a:pt x="343" y="881"/>
                    <a:pt x="343" y="884"/>
                  </a:cubicBezTo>
                  <a:cubicBezTo>
                    <a:pt x="343" y="887"/>
                    <a:pt x="345" y="889"/>
                    <a:pt x="345" y="889"/>
                  </a:cubicBezTo>
                  <a:cubicBezTo>
                    <a:pt x="345" y="889"/>
                    <a:pt x="344" y="891"/>
                    <a:pt x="344" y="893"/>
                  </a:cubicBezTo>
                  <a:cubicBezTo>
                    <a:pt x="344" y="895"/>
                    <a:pt x="344" y="896"/>
                    <a:pt x="344" y="897"/>
                  </a:cubicBezTo>
                  <a:cubicBezTo>
                    <a:pt x="344" y="898"/>
                    <a:pt x="345" y="901"/>
                    <a:pt x="348" y="901"/>
                  </a:cubicBezTo>
                  <a:cubicBezTo>
                    <a:pt x="352" y="902"/>
                    <a:pt x="367" y="902"/>
                    <a:pt x="376" y="903"/>
                  </a:cubicBezTo>
                  <a:cubicBezTo>
                    <a:pt x="385" y="903"/>
                    <a:pt x="390" y="903"/>
                    <a:pt x="397" y="901"/>
                  </a:cubicBezTo>
                  <a:cubicBezTo>
                    <a:pt x="404" y="899"/>
                    <a:pt x="409" y="897"/>
                    <a:pt x="410" y="895"/>
                  </a:cubicBezTo>
                  <a:cubicBezTo>
                    <a:pt x="412" y="894"/>
                    <a:pt x="412" y="893"/>
                    <a:pt x="412" y="891"/>
                  </a:cubicBezTo>
                  <a:cubicBezTo>
                    <a:pt x="412" y="889"/>
                    <a:pt x="413" y="888"/>
                    <a:pt x="413" y="886"/>
                  </a:cubicBezTo>
                  <a:cubicBezTo>
                    <a:pt x="413" y="885"/>
                    <a:pt x="413" y="883"/>
                    <a:pt x="413" y="882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0"/>
                    <a:pt x="413" y="877"/>
                  </a:cubicBezTo>
                  <a:cubicBezTo>
                    <a:pt x="414" y="874"/>
                    <a:pt x="414" y="870"/>
                    <a:pt x="414" y="867"/>
                  </a:cubicBezTo>
                  <a:cubicBezTo>
                    <a:pt x="414" y="864"/>
                    <a:pt x="414" y="863"/>
                    <a:pt x="414" y="862"/>
                  </a:cubicBezTo>
                  <a:cubicBezTo>
                    <a:pt x="413" y="861"/>
                    <a:pt x="413" y="860"/>
                    <a:pt x="413" y="860"/>
                  </a:cubicBezTo>
                  <a:cubicBezTo>
                    <a:pt x="413" y="860"/>
                    <a:pt x="414" y="858"/>
                    <a:pt x="413" y="853"/>
                  </a:cubicBezTo>
                  <a:cubicBezTo>
                    <a:pt x="413" y="849"/>
                    <a:pt x="413" y="847"/>
                    <a:pt x="412" y="843"/>
                  </a:cubicBezTo>
                  <a:cubicBezTo>
                    <a:pt x="410" y="840"/>
                    <a:pt x="410" y="839"/>
                    <a:pt x="410" y="836"/>
                  </a:cubicBezTo>
                  <a:cubicBezTo>
                    <a:pt x="410" y="833"/>
                    <a:pt x="410" y="832"/>
                    <a:pt x="408" y="830"/>
                  </a:cubicBezTo>
                  <a:cubicBezTo>
                    <a:pt x="407" y="827"/>
                    <a:pt x="404" y="825"/>
                    <a:pt x="404" y="825"/>
                  </a:cubicBezTo>
                  <a:cubicBezTo>
                    <a:pt x="404" y="825"/>
                    <a:pt x="404" y="823"/>
                    <a:pt x="404" y="821"/>
                  </a:cubicBezTo>
                  <a:cubicBezTo>
                    <a:pt x="405" y="818"/>
                    <a:pt x="405" y="816"/>
                    <a:pt x="406" y="813"/>
                  </a:cubicBezTo>
                  <a:cubicBezTo>
                    <a:pt x="406" y="809"/>
                    <a:pt x="407" y="808"/>
                    <a:pt x="406" y="804"/>
                  </a:cubicBezTo>
                  <a:cubicBezTo>
                    <a:pt x="406" y="801"/>
                    <a:pt x="406" y="799"/>
                    <a:pt x="405" y="797"/>
                  </a:cubicBezTo>
                  <a:cubicBezTo>
                    <a:pt x="404" y="795"/>
                    <a:pt x="402" y="794"/>
                    <a:pt x="402" y="793"/>
                  </a:cubicBezTo>
                  <a:cubicBezTo>
                    <a:pt x="401" y="792"/>
                    <a:pt x="400" y="792"/>
                    <a:pt x="400" y="792"/>
                  </a:cubicBezTo>
                  <a:cubicBezTo>
                    <a:pt x="400" y="792"/>
                    <a:pt x="400" y="791"/>
                    <a:pt x="401" y="789"/>
                  </a:cubicBezTo>
                  <a:cubicBezTo>
                    <a:pt x="401" y="787"/>
                    <a:pt x="401" y="784"/>
                    <a:pt x="402" y="781"/>
                  </a:cubicBezTo>
                  <a:cubicBezTo>
                    <a:pt x="402" y="779"/>
                    <a:pt x="403" y="777"/>
                    <a:pt x="402" y="772"/>
                  </a:cubicBezTo>
                  <a:cubicBezTo>
                    <a:pt x="402" y="768"/>
                    <a:pt x="402" y="765"/>
                    <a:pt x="402" y="764"/>
                  </a:cubicBezTo>
                  <a:cubicBezTo>
                    <a:pt x="403" y="763"/>
                    <a:pt x="403" y="763"/>
                    <a:pt x="405" y="761"/>
                  </a:cubicBezTo>
                  <a:cubicBezTo>
                    <a:pt x="407" y="760"/>
                    <a:pt x="408" y="759"/>
                    <a:pt x="408" y="757"/>
                  </a:cubicBezTo>
                  <a:cubicBezTo>
                    <a:pt x="407" y="756"/>
                    <a:pt x="407" y="754"/>
                    <a:pt x="406" y="752"/>
                  </a:cubicBezTo>
                  <a:cubicBezTo>
                    <a:pt x="405" y="749"/>
                    <a:pt x="403" y="747"/>
                    <a:pt x="403" y="747"/>
                  </a:cubicBezTo>
                  <a:cubicBezTo>
                    <a:pt x="403" y="747"/>
                    <a:pt x="404" y="745"/>
                    <a:pt x="404" y="743"/>
                  </a:cubicBezTo>
                  <a:cubicBezTo>
                    <a:pt x="405" y="741"/>
                    <a:pt x="405" y="738"/>
                    <a:pt x="405" y="734"/>
                  </a:cubicBezTo>
                  <a:cubicBezTo>
                    <a:pt x="405" y="731"/>
                    <a:pt x="405" y="729"/>
                    <a:pt x="405" y="725"/>
                  </a:cubicBezTo>
                  <a:cubicBezTo>
                    <a:pt x="405" y="722"/>
                    <a:pt x="405" y="718"/>
                    <a:pt x="405" y="712"/>
                  </a:cubicBezTo>
                  <a:cubicBezTo>
                    <a:pt x="404" y="706"/>
                    <a:pt x="404" y="704"/>
                    <a:pt x="404" y="700"/>
                  </a:cubicBezTo>
                  <a:cubicBezTo>
                    <a:pt x="404" y="696"/>
                    <a:pt x="404" y="692"/>
                    <a:pt x="403" y="688"/>
                  </a:cubicBezTo>
                  <a:cubicBezTo>
                    <a:pt x="402" y="684"/>
                    <a:pt x="401" y="682"/>
                    <a:pt x="401" y="682"/>
                  </a:cubicBezTo>
                  <a:cubicBezTo>
                    <a:pt x="401" y="682"/>
                    <a:pt x="401" y="679"/>
                    <a:pt x="401" y="676"/>
                  </a:cubicBezTo>
                  <a:cubicBezTo>
                    <a:pt x="402" y="673"/>
                    <a:pt x="402" y="670"/>
                    <a:pt x="402" y="665"/>
                  </a:cubicBezTo>
                  <a:cubicBezTo>
                    <a:pt x="402" y="661"/>
                    <a:pt x="402" y="660"/>
                    <a:pt x="402" y="657"/>
                  </a:cubicBezTo>
                  <a:cubicBezTo>
                    <a:pt x="401" y="655"/>
                    <a:pt x="401" y="653"/>
                    <a:pt x="401" y="651"/>
                  </a:cubicBezTo>
                  <a:cubicBezTo>
                    <a:pt x="401" y="649"/>
                    <a:pt x="401" y="649"/>
                    <a:pt x="401" y="647"/>
                  </a:cubicBezTo>
                  <a:cubicBezTo>
                    <a:pt x="401" y="646"/>
                    <a:pt x="402" y="644"/>
                    <a:pt x="401" y="643"/>
                  </a:cubicBezTo>
                  <a:cubicBezTo>
                    <a:pt x="400" y="641"/>
                    <a:pt x="398" y="639"/>
                    <a:pt x="397" y="638"/>
                  </a:cubicBezTo>
                  <a:cubicBezTo>
                    <a:pt x="396" y="636"/>
                    <a:pt x="396" y="636"/>
                    <a:pt x="394" y="635"/>
                  </a:cubicBezTo>
                  <a:cubicBezTo>
                    <a:pt x="392" y="633"/>
                    <a:pt x="391" y="634"/>
                    <a:pt x="390" y="634"/>
                  </a:cubicBezTo>
                  <a:cubicBezTo>
                    <a:pt x="388" y="634"/>
                    <a:pt x="387" y="634"/>
                    <a:pt x="386" y="634"/>
                  </a:cubicBezTo>
                  <a:cubicBezTo>
                    <a:pt x="385" y="635"/>
                    <a:pt x="385" y="635"/>
                    <a:pt x="385" y="635"/>
                  </a:cubicBezTo>
                  <a:cubicBezTo>
                    <a:pt x="385" y="635"/>
                    <a:pt x="384" y="633"/>
                    <a:pt x="383" y="631"/>
                  </a:cubicBezTo>
                  <a:cubicBezTo>
                    <a:pt x="382" y="629"/>
                    <a:pt x="381" y="628"/>
                    <a:pt x="381" y="627"/>
                  </a:cubicBezTo>
                  <a:cubicBezTo>
                    <a:pt x="381" y="626"/>
                    <a:pt x="382" y="625"/>
                    <a:pt x="381" y="624"/>
                  </a:cubicBezTo>
                  <a:cubicBezTo>
                    <a:pt x="380" y="623"/>
                    <a:pt x="380" y="622"/>
                    <a:pt x="380" y="621"/>
                  </a:cubicBezTo>
                  <a:cubicBezTo>
                    <a:pt x="380" y="620"/>
                    <a:pt x="381" y="618"/>
                    <a:pt x="381" y="618"/>
                  </a:cubicBezTo>
                  <a:cubicBezTo>
                    <a:pt x="382" y="617"/>
                    <a:pt x="382" y="617"/>
                    <a:pt x="383" y="615"/>
                  </a:cubicBezTo>
                  <a:cubicBezTo>
                    <a:pt x="383" y="614"/>
                    <a:pt x="382" y="613"/>
                    <a:pt x="382" y="612"/>
                  </a:cubicBezTo>
                  <a:cubicBezTo>
                    <a:pt x="383" y="611"/>
                    <a:pt x="383" y="611"/>
                    <a:pt x="383" y="610"/>
                  </a:cubicBezTo>
                  <a:cubicBezTo>
                    <a:pt x="383" y="609"/>
                    <a:pt x="383" y="608"/>
                    <a:pt x="384" y="608"/>
                  </a:cubicBezTo>
                  <a:cubicBezTo>
                    <a:pt x="384" y="607"/>
                    <a:pt x="384" y="605"/>
                    <a:pt x="385" y="604"/>
                  </a:cubicBezTo>
                  <a:cubicBezTo>
                    <a:pt x="385" y="603"/>
                    <a:pt x="386" y="602"/>
                    <a:pt x="386" y="602"/>
                  </a:cubicBezTo>
                  <a:cubicBezTo>
                    <a:pt x="386" y="602"/>
                    <a:pt x="387" y="601"/>
                    <a:pt x="387" y="600"/>
                  </a:cubicBezTo>
                  <a:cubicBezTo>
                    <a:pt x="387" y="598"/>
                    <a:pt x="387" y="598"/>
                    <a:pt x="388" y="597"/>
                  </a:cubicBezTo>
                  <a:cubicBezTo>
                    <a:pt x="388" y="595"/>
                    <a:pt x="389" y="593"/>
                    <a:pt x="390" y="592"/>
                  </a:cubicBezTo>
                  <a:cubicBezTo>
                    <a:pt x="390" y="591"/>
                    <a:pt x="391" y="589"/>
                    <a:pt x="392" y="588"/>
                  </a:cubicBezTo>
                  <a:cubicBezTo>
                    <a:pt x="392" y="587"/>
                    <a:pt x="393" y="585"/>
                    <a:pt x="395" y="583"/>
                  </a:cubicBezTo>
                  <a:cubicBezTo>
                    <a:pt x="397" y="581"/>
                    <a:pt x="397" y="580"/>
                    <a:pt x="397" y="578"/>
                  </a:cubicBezTo>
                  <a:cubicBezTo>
                    <a:pt x="397" y="577"/>
                    <a:pt x="397" y="576"/>
                    <a:pt x="397" y="576"/>
                  </a:cubicBezTo>
                  <a:cubicBezTo>
                    <a:pt x="397" y="575"/>
                    <a:pt x="398" y="574"/>
                    <a:pt x="398" y="573"/>
                  </a:cubicBezTo>
                  <a:cubicBezTo>
                    <a:pt x="399" y="571"/>
                    <a:pt x="400" y="567"/>
                    <a:pt x="402" y="563"/>
                  </a:cubicBezTo>
                  <a:cubicBezTo>
                    <a:pt x="403" y="559"/>
                    <a:pt x="403" y="557"/>
                    <a:pt x="404" y="555"/>
                  </a:cubicBezTo>
                  <a:cubicBezTo>
                    <a:pt x="405" y="553"/>
                    <a:pt x="406" y="551"/>
                    <a:pt x="406" y="550"/>
                  </a:cubicBezTo>
                  <a:cubicBezTo>
                    <a:pt x="406" y="548"/>
                    <a:pt x="407" y="548"/>
                    <a:pt x="407" y="547"/>
                  </a:cubicBezTo>
                  <a:cubicBezTo>
                    <a:pt x="407" y="546"/>
                    <a:pt x="408" y="545"/>
                    <a:pt x="409" y="543"/>
                  </a:cubicBezTo>
                  <a:cubicBezTo>
                    <a:pt x="409" y="541"/>
                    <a:pt x="409" y="540"/>
                    <a:pt x="410" y="538"/>
                  </a:cubicBezTo>
                  <a:cubicBezTo>
                    <a:pt x="411" y="537"/>
                    <a:pt x="412" y="535"/>
                    <a:pt x="413" y="534"/>
                  </a:cubicBezTo>
                  <a:cubicBezTo>
                    <a:pt x="414" y="533"/>
                    <a:pt x="415" y="532"/>
                    <a:pt x="415" y="530"/>
                  </a:cubicBezTo>
                  <a:cubicBezTo>
                    <a:pt x="415" y="529"/>
                    <a:pt x="415" y="528"/>
                    <a:pt x="414" y="527"/>
                  </a:cubicBezTo>
                  <a:cubicBezTo>
                    <a:pt x="414" y="526"/>
                    <a:pt x="413" y="525"/>
                    <a:pt x="413" y="524"/>
                  </a:cubicBezTo>
                  <a:cubicBezTo>
                    <a:pt x="414" y="523"/>
                    <a:pt x="414" y="522"/>
                    <a:pt x="415" y="521"/>
                  </a:cubicBezTo>
                  <a:cubicBezTo>
                    <a:pt x="415" y="520"/>
                    <a:pt x="416" y="520"/>
                    <a:pt x="416" y="520"/>
                  </a:cubicBezTo>
                  <a:cubicBezTo>
                    <a:pt x="417" y="520"/>
                    <a:pt x="418" y="520"/>
                    <a:pt x="419" y="518"/>
                  </a:cubicBezTo>
                  <a:cubicBezTo>
                    <a:pt x="421" y="516"/>
                    <a:pt x="421" y="515"/>
                    <a:pt x="421" y="512"/>
                  </a:cubicBezTo>
                  <a:cubicBezTo>
                    <a:pt x="422" y="509"/>
                    <a:pt x="422" y="507"/>
                    <a:pt x="423" y="505"/>
                  </a:cubicBezTo>
                  <a:cubicBezTo>
                    <a:pt x="423" y="503"/>
                    <a:pt x="423" y="501"/>
                    <a:pt x="423" y="499"/>
                  </a:cubicBezTo>
                  <a:cubicBezTo>
                    <a:pt x="423" y="496"/>
                    <a:pt x="423" y="496"/>
                    <a:pt x="423" y="493"/>
                  </a:cubicBezTo>
                  <a:cubicBezTo>
                    <a:pt x="423" y="490"/>
                    <a:pt x="423" y="487"/>
                    <a:pt x="422" y="485"/>
                  </a:cubicBezTo>
                  <a:cubicBezTo>
                    <a:pt x="422" y="483"/>
                    <a:pt x="422" y="481"/>
                    <a:pt x="422" y="478"/>
                  </a:cubicBezTo>
                  <a:cubicBezTo>
                    <a:pt x="422" y="476"/>
                    <a:pt x="422" y="474"/>
                    <a:pt x="422" y="472"/>
                  </a:cubicBezTo>
                  <a:cubicBezTo>
                    <a:pt x="421" y="470"/>
                    <a:pt x="420" y="469"/>
                    <a:pt x="420" y="467"/>
                  </a:cubicBezTo>
                  <a:cubicBezTo>
                    <a:pt x="420" y="466"/>
                    <a:pt x="420" y="464"/>
                    <a:pt x="420" y="463"/>
                  </a:cubicBezTo>
                  <a:cubicBezTo>
                    <a:pt x="420" y="461"/>
                    <a:pt x="420" y="460"/>
                    <a:pt x="420" y="458"/>
                  </a:cubicBezTo>
                  <a:cubicBezTo>
                    <a:pt x="421" y="455"/>
                    <a:pt x="421" y="453"/>
                    <a:pt x="422" y="449"/>
                  </a:cubicBezTo>
                  <a:cubicBezTo>
                    <a:pt x="423" y="446"/>
                    <a:pt x="423" y="444"/>
                    <a:pt x="423" y="442"/>
                  </a:cubicBezTo>
                  <a:cubicBezTo>
                    <a:pt x="424" y="441"/>
                    <a:pt x="425" y="438"/>
                    <a:pt x="425" y="433"/>
                  </a:cubicBezTo>
                  <a:cubicBezTo>
                    <a:pt x="424" y="429"/>
                    <a:pt x="423" y="425"/>
                    <a:pt x="422" y="422"/>
                  </a:cubicBezTo>
                  <a:cubicBezTo>
                    <a:pt x="420" y="418"/>
                    <a:pt x="419" y="414"/>
                    <a:pt x="417" y="411"/>
                  </a:cubicBezTo>
                  <a:cubicBezTo>
                    <a:pt x="415" y="407"/>
                    <a:pt x="413" y="404"/>
                    <a:pt x="412" y="401"/>
                  </a:cubicBezTo>
                  <a:cubicBezTo>
                    <a:pt x="410" y="397"/>
                    <a:pt x="409" y="394"/>
                    <a:pt x="407" y="391"/>
                  </a:cubicBezTo>
                  <a:cubicBezTo>
                    <a:pt x="405" y="388"/>
                    <a:pt x="404" y="386"/>
                    <a:pt x="403" y="384"/>
                  </a:cubicBezTo>
                  <a:cubicBezTo>
                    <a:pt x="402" y="382"/>
                    <a:pt x="400" y="378"/>
                    <a:pt x="399" y="376"/>
                  </a:cubicBezTo>
                  <a:cubicBezTo>
                    <a:pt x="398" y="375"/>
                    <a:pt x="396" y="372"/>
                    <a:pt x="395" y="371"/>
                  </a:cubicBezTo>
                  <a:cubicBezTo>
                    <a:pt x="393" y="369"/>
                    <a:pt x="391" y="365"/>
                    <a:pt x="390" y="362"/>
                  </a:cubicBezTo>
                  <a:cubicBezTo>
                    <a:pt x="389" y="359"/>
                    <a:pt x="387" y="355"/>
                    <a:pt x="386" y="352"/>
                  </a:cubicBezTo>
                  <a:cubicBezTo>
                    <a:pt x="386" y="350"/>
                    <a:pt x="386" y="349"/>
                    <a:pt x="385" y="346"/>
                  </a:cubicBezTo>
                  <a:cubicBezTo>
                    <a:pt x="385" y="343"/>
                    <a:pt x="385" y="341"/>
                    <a:pt x="384" y="337"/>
                  </a:cubicBezTo>
                  <a:cubicBezTo>
                    <a:pt x="384" y="333"/>
                    <a:pt x="384" y="332"/>
                    <a:pt x="382" y="328"/>
                  </a:cubicBezTo>
                  <a:cubicBezTo>
                    <a:pt x="382" y="326"/>
                    <a:pt x="381" y="325"/>
                    <a:pt x="381" y="324"/>
                  </a:cubicBezTo>
                  <a:cubicBezTo>
                    <a:pt x="380" y="321"/>
                    <a:pt x="379" y="319"/>
                    <a:pt x="379" y="318"/>
                  </a:cubicBezTo>
                  <a:cubicBezTo>
                    <a:pt x="379" y="317"/>
                    <a:pt x="379" y="317"/>
                    <a:pt x="379" y="317"/>
                  </a:cubicBezTo>
                  <a:cubicBezTo>
                    <a:pt x="379" y="317"/>
                    <a:pt x="379" y="316"/>
                    <a:pt x="380" y="315"/>
                  </a:cubicBezTo>
                  <a:cubicBezTo>
                    <a:pt x="381" y="313"/>
                    <a:pt x="381" y="312"/>
                    <a:pt x="383" y="310"/>
                  </a:cubicBezTo>
                  <a:cubicBezTo>
                    <a:pt x="384" y="308"/>
                    <a:pt x="385" y="306"/>
                    <a:pt x="386" y="302"/>
                  </a:cubicBezTo>
                  <a:cubicBezTo>
                    <a:pt x="387" y="299"/>
                    <a:pt x="387" y="299"/>
                    <a:pt x="387" y="298"/>
                  </a:cubicBezTo>
                  <a:cubicBezTo>
                    <a:pt x="387" y="296"/>
                    <a:pt x="387" y="295"/>
                    <a:pt x="387" y="295"/>
                  </a:cubicBezTo>
                  <a:cubicBezTo>
                    <a:pt x="387" y="295"/>
                    <a:pt x="388" y="295"/>
                    <a:pt x="389" y="294"/>
                  </a:cubicBezTo>
                  <a:cubicBezTo>
                    <a:pt x="390" y="293"/>
                    <a:pt x="390" y="292"/>
                    <a:pt x="391" y="291"/>
                  </a:cubicBezTo>
                  <a:cubicBezTo>
                    <a:pt x="393" y="290"/>
                    <a:pt x="394" y="289"/>
                    <a:pt x="394" y="289"/>
                  </a:cubicBezTo>
                  <a:cubicBezTo>
                    <a:pt x="394" y="289"/>
                    <a:pt x="395" y="290"/>
                    <a:pt x="398" y="291"/>
                  </a:cubicBezTo>
                  <a:cubicBezTo>
                    <a:pt x="400" y="292"/>
                    <a:pt x="401" y="293"/>
                    <a:pt x="402" y="294"/>
                  </a:cubicBezTo>
                  <a:cubicBezTo>
                    <a:pt x="403" y="294"/>
                    <a:pt x="405" y="296"/>
                    <a:pt x="407" y="297"/>
                  </a:cubicBezTo>
                  <a:cubicBezTo>
                    <a:pt x="409" y="298"/>
                    <a:pt x="412" y="299"/>
                    <a:pt x="414" y="299"/>
                  </a:cubicBezTo>
                  <a:cubicBezTo>
                    <a:pt x="417" y="300"/>
                    <a:pt x="418" y="301"/>
                    <a:pt x="421" y="303"/>
                  </a:cubicBezTo>
                  <a:cubicBezTo>
                    <a:pt x="423" y="304"/>
                    <a:pt x="426" y="305"/>
                    <a:pt x="427" y="305"/>
                  </a:cubicBezTo>
                  <a:cubicBezTo>
                    <a:pt x="428" y="306"/>
                    <a:pt x="430" y="308"/>
                    <a:pt x="433" y="309"/>
                  </a:cubicBezTo>
                  <a:cubicBezTo>
                    <a:pt x="435" y="310"/>
                    <a:pt x="438" y="311"/>
                    <a:pt x="442" y="311"/>
                  </a:cubicBezTo>
                  <a:cubicBezTo>
                    <a:pt x="446" y="312"/>
                    <a:pt x="448" y="312"/>
                    <a:pt x="451" y="313"/>
                  </a:cubicBezTo>
                  <a:cubicBezTo>
                    <a:pt x="453" y="313"/>
                    <a:pt x="455" y="313"/>
                    <a:pt x="457" y="313"/>
                  </a:cubicBezTo>
                  <a:cubicBezTo>
                    <a:pt x="460" y="313"/>
                    <a:pt x="461" y="314"/>
                    <a:pt x="462" y="314"/>
                  </a:cubicBezTo>
                  <a:cubicBezTo>
                    <a:pt x="464" y="314"/>
                    <a:pt x="467" y="314"/>
                    <a:pt x="469" y="313"/>
                  </a:cubicBezTo>
                  <a:cubicBezTo>
                    <a:pt x="471" y="312"/>
                    <a:pt x="472" y="310"/>
                    <a:pt x="472" y="309"/>
                  </a:cubicBezTo>
                  <a:cubicBezTo>
                    <a:pt x="473" y="308"/>
                    <a:pt x="473" y="307"/>
                    <a:pt x="473" y="307"/>
                  </a:cubicBezTo>
                  <a:cubicBezTo>
                    <a:pt x="473" y="307"/>
                    <a:pt x="475" y="305"/>
                    <a:pt x="476" y="304"/>
                  </a:cubicBezTo>
                  <a:cubicBezTo>
                    <a:pt x="477" y="303"/>
                    <a:pt x="478" y="302"/>
                    <a:pt x="479" y="301"/>
                  </a:cubicBezTo>
                  <a:cubicBezTo>
                    <a:pt x="479" y="301"/>
                    <a:pt x="481" y="299"/>
                    <a:pt x="483" y="297"/>
                  </a:cubicBezTo>
                  <a:cubicBezTo>
                    <a:pt x="484" y="295"/>
                    <a:pt x="484" y="294"/>
                    <a:pt x="485" y="292"/>
                  </a:cubicBezTo>
                  <a:cubicBezTo>
                    <a:pt x="486" y="290"/>
                    <a:pt x="488" y="289"/>
                    <a:pt x="488" y="285"/>
                  </a:cubicBezTo>
                  <a:cubicBezTo>
                    <a:pt x="488" y="282"/>
                    <a:pt x="487" y="278"/>
                    <a:pt x="486" y="276"/>
                  </a:cubicBezTo>
                  <a:cubicBezTo>
                    <a:pt x="486" y="274"/>
                    <a:pt x="486" y="272"/>
                    <a:pt x="486" y="272"/>
                  </a:cubicBezTo>
                  <a:cubicBezTo>
                    <a:pt x="486" y="272"/>
                    <a:pt x="486" y="271"/>
                    <a:pt x="487" y="270"/>
                  </a:cubicBezTo>
                  <a:cubicBezTo>
                    <a:pt x="488" y="269"/>
                    <a:pt x="489" y="268"/>
                    <a:pt x="489" y="266"/>
                  </a:cubicBezTo>
                  <a:cubicBezTo>
                    <a:pt x="490" y="265"/>
                    <a:pt x="490" y="264"/>
                    <a:pt x="490" y="263"/>
                  </a:cubicBezTo>
                  <a:cubicBezTo>
                    <a:pt x="491" y="262"/>
                    <a:pt x="491" y="261"/>
                    <a:pt x="491" y="259"/>
                  </a:cubicBezTo>
                  <a:cubicBezTo>
                    <a:pt x="492" y="258"/>
                    <a:pt x="492" y="256"/>
                    <a:pt x="492" y="254"/>
                  </a:cubicBezTo>
                  <a:cubicBezTo>
                    <a:pt x="492" y="252"/>
                    <a:pt x="492" y="250"/>
                    <a:pt x="493" y="248"/>
                  </a:cubicBezTo>
                  <a:cubicBezTo>
                    <a:pt x="493" y="243"/>
                    <a:pt x="493" y="241"/>
                    <a:pt x="492" y="240"/>
                  </a:cubicBezTo>
                  <a:cubicBezTo>
                    <a:pt x="492" y="238"/>
                    <a:pt x="492" y="237"/>
                    <a:pt x="492" y="237"/>
                  </a:cubicBezTo>
                  <a:cubicBezTo>
                    <a:pt x="492" y="237"/>
                    <a:pt x="493" y="236"/>
                    <a:pt x="493" y="234"/>
                  </a:cubicBezTo>
                  <a:cubicBezTo>
                    <a:pt x="493" y="232"/>
                    <a:pt x="494" y="230"/>
                    <a:pt x="494" y="228"/>
                  </a:cubicBezTo>
                  <a:cubicBezTo>
                    <a:pt x="495" y="225"/>
                    <a:pt x="495" y="222"/>
                    <a:pt x="496" y="219"/>
                  </a:cubicBezTo>
                  <a:cubicBezTo>
                    <a:pt x="496" y="216"/>
                    <a:pt x="497" y="212"/>
                    <a:pt x="497" y="207"/>
                  </a:cubicBezTo>
                  <a:cubicBezTo>
                    <a:pt x="497" y="201"/>
                    <a:pt x="497" y="201"/>
                    <a:pt x="497" y="198"/>
                  </a:cubicBezTo>
                  <a:cubicBezTo>
                    <a:pt x="497" y="195"/>
                    <a:pt x="498" y="194"/>
                    <a:pt x="498" y="191"/>
                  </a:cubicBezTo>
                  <a:cubicBezTo>
                    <a:pt x="499" y="189"/>
                    <a:pt x="499" y="186"/>
                    <a:pt x="500" y="182"/>
                  </a:cubicBezTo>
                  <a:cubicBezTo>
                    <a:pt x="501" y="179"/>
                    <a:pt x="501" y="176"/>
                    <a:pt x="502" y="174"/>
                  </a:cubicBezTo>
                  <a:cubicBezTo>
                    <a:pt x="502" y="173"/>
                    <a:pt x="502" y="172"/>
                    <a:pt x="502" y="171"/>
                  </a:cubicBezTo>
                  <a:close/>
                  <a:moveTo>
                    <a:pt x="43" y="171"/>
                  </a:moveTo>
                  <a:cubicBezTo>
                    <a:pt x="33" y="176"/>
                    <a:pt x="24" y="180"/>
                    <a:pt x="24" y="180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22" y="166"/>
                    <a:pt x="29" y="164"/>
                    <a:pt x="39" y="160"/>
                  </a:cubicBezTo>
                  <a:cubicBezTo>
                    <a:pt x="49" y="156"/>
                    <a:pt x="56" y="152"/>
                    <a:pt x="56" y="152"/>
                  </a:cubicBezTo>
                  <a:cubicBezTo>
                    <a:pt x="56" y="152"/>
                    <a:pt x="57" y="157"/>
                    <a:pt x="57" y="158"/>
                  </a:cubicBezTo>
                  <a:cubicBezTo>
                    <a:pt x="58" y="159"/>
                    <a:pt x="59" y="160"/>
                    <a:pt x="59" y="160"/>
                  </a:cubicBezTo>
                  <a:cubicBezTo>
                    <a:pt x="59" y="160"/>
                    <a:pt x="54" y="166"/>
                    <a:pt x="43" y="171"/>
                  </a:cubicBezTo>
                  <a:close/>
                  <a:moveTo>
                    <a:pt x="257" y="166"/>
                  </a:moveTo>
                  <a:cubicBezTo>
                    <a:pt x="256" y="168"/>
                    <a:pt x="256" y="169"/>
                    <a:pt x="256" y="169"/>
                  </a:cubicBezTo>
                  <a:cubicBezTo>
                    <a:pt x="256" y="169"/>
                    <a:pt x="252" y="172"/>
                    <a:pt x="251" y="175"/>
                  </a:cubicBezTo>
                  <a:cubicBezTo>
                    <a:pt x="249" y="178"/>
                    <a:pt x="245" y="185"/>
                    <a:pt x="244" y="192"/>
                  </a:cubicBezTo>
                  <a:cubicBezTo>
                    <a:pt x="242" y="199"/>
                    <a:pt x="241" y="214"/>
                    <a:pt x="240" y="223"/>
                  </a:cubicBezTo>
                  <a:cubicBezTo>
                    <a:pt x="239" y="209"/>
                    <a:pt x="238" y="206"/>
                    <a:pt x="239" y="197"/>
                  </a:cubicBezTo>
                  <a:cubicBezTo>
                    <a:pt x="240" y="187"/>
                    <a:pt x="242" y="176"/>
                    <a:pt x="244" y="172"/>
                  </a:cubicBezTo>
                  <a:cubicBezTo>
                    <a:pt x="244" y="172"/>
                    <a:pt x="244" y="177"/>
                    <a:pt x="246" y="179"/>
                  </a:cubicBezTo>
                  <a:cubicBezTo>
                    <a:pt x="247" y="178"/>
                    <a:pt x="246" y="179"/>
                    <a:pt x="247" y="177"/>
                  </a:cubicBezTo>
                  <a:cubicBezTo>
                    <a:pt x="248" y="175"/>
                    <a:pt x="249" y="171"/>
                    <a:pt x="251" y="168"/>
                  </a:cubicBezTo>
                  <a:cubicBezTo>
                    <a:pt x="253" y="166"/>
                    <a:pt x="255" y="162"/>
                    <a:pt x="255" y="161"/>
                  </a:cubicBezTo>
                  <a:cubicBezTo>
                    <a:pt x="256" y="162"/>
                    <a:pt x="258" y="164"/>
                    <a:pt x="257" y="166"/>
                  </a:cubicBezTo>
                  <a:close/>
                  <a:moveTo>
                    <a:pt x="252" y="165"/>
                  </a:moveTo>
                  <a:cubicBezTo>
                    <a:pt x="250" y="168"/>
                    <a:pt x="248" y="170"/>
                    <a:pt x="248" y="173"/>
                  </a:cubicBezTo>
                  <a:cubicBezTo>
                    <a:pt x="247" y="175"/>
                    <a:pt x="246" y="178"/>
                    <a:pt x="246" y="178"/>
                  </a:cubicBezTo>
                  <a:cubicBezTo>
                    <a:pt x="246" y="178"/>
                    <a:pt x="244" y="174"/>
                    <a:pt x="245" y="170"/>
                  </a:cubicBezTo>
                  <a:cubicBezTo>
                    <a:pt x="246" y="166"/>
                    <a:pt x="248" y="162"/>
                    <a:pt x="248" y="159"/>
                  </a:cubicBezTo>
                  <a:cubicBezTo>
                    <a:pt x="248" y="156"/>
                    <a:pt x="247" y="149"/>
                    <a:pt x="249" y="143"/>
                  </a:cubicBezTo>
                  <a:cubicBezTo>
                    <a:pt x="250" y="138"/>
                    <a:pt x="253" y="136"/>
                    <a:pt x="253" y="136"/>
                  </a:cubicBezTo>
                  <a:cubicBezTo>
                    <a:pt x="253" y="136"/>
                    <a:pt x="254" y="140"/>
                    <a:pt x="259" y="144"/>
                  </a:cubicBezTo>
                  <a:cubicBezTo>
                    <a:pt x="263" y="149"/>
                    <a:pt x="265" y="152"/>
                    <a:pt x="265" y="152"/>
                  </a:cubicBezTo>
                  <a:cubicBezTo>
                    <a:pt x="265" y="152"/>
                    <a:pt x="261" y="152"/>
                    <a:pt x="258" y="155"/>
                  </a:cubicBezTo>
                  <a:cubicBezTo>
                    <a:pt x="256" y="158"/>
                    <a:pt x="255" y="162"/>
                    <a:pt x="252" y="165"/>
                  </a:cubicBezTo>
                  <a:close/>
                  <a:moveTo>
                    <a:pt x="266" y="440"/>
                  </a:moveTo>
                  <a:cubicBezTo>
                    <a:pt x="260" y="438"/>
                    <a:pt x="258" y="438"/>
                    <a:pt x="258" y="438"/>
                  </a:cubicBezTo>
                  <a:cubicBezTo>
                    <a:pt x="258" y="438"/>
                    <a:pt x="263" y="423"/>
                    <a:pt x="265" y="413"/>
                  </a:cubicBezTo>
                  <a:cubicBezTo>
                    <a:pt x="268" y="421"/>
                    <a:pt x="275" y="439"/>
                    <a:pt x="275" y="439"/>
                  </a:cubicBezTo>
                  <a:cubicBezTo>
                    <a:pt x="275" y="439"/>
                    <a:pt x="272" y="441"/>
                    <a:pt x="266" y="440"/>
                  </a:cubicBezTo>
                  <a:close/>
                  <a:moveTo>
                    <a:pt x="282" y="196"/>
                  </a:moveTo>
                  <a:cubicBezTo>
                    <a:pt x="280" y="201"/>
                    <a:pt x="275" y="212"/>
                    <a:pt x="275" y="212"/>
                  </a:cubicBezTo>
                  <a:cubicBezTo>
                    <a:pt x="275" y="212"/>
                    <a:pt x="276" y="201"/>
                    <a:pt x="272" y="193"/>
                  </a:cubicBezTo>
                  <a:cubicBezTo>
                    <a:pt x="269" y="184"/>
                    <a:pt x="266" y="180"/>
                    <a:pt x="266" y="179"/>
                  </a:cubicBezTo>
                  <a:cubicBezTo>
                    <a:pt x="266" y="178"/>
                    <a:pt x="266" y="177"/>
                    <a:pt x="266" y="176"/>
                  </a:cubicBezTo>
                  <a:cubicBezTo>
                    <a:pt x="266" y="175"/>
                    <a:pt x="265" y="174"/>
                    <a:pt x="265" y="174"/>
                  </a:cubicBezTo>
                  <a:cubicBezTo>
                    <a:pt x="265" y="174"/>
                    <a:pt x="268" y="173"/>
                    <a:pt x="271" y="171"/>
                  </a:cubicBezTo>
                  <a:cubicBezTo>
                    <a:pt x="274" y="170"/>
                    <a:pt x="276" y="169"/>
                    <a:pt x="276" y="169"/>
                  </a:cubicBezTo>
                  <a:cubicBezTo>
                    <a:pt x="276" y="169"/>
                    <a:pt x="280" y="181"/>
                    <a:pt x="284" y="184"/>
                  </a:cubicBezTo>
                  <a:cubicBezTo>
                    <a:pt x="287" y="182"/>
                    <a:pt x="288" y="181"/>
                    <a:pt x="290" y="180"/>
                  </a:cubicBezTo>
                  <a:cubicBezTo>
                    <a:pt x="287" y="184"/>
                    <a:pt x="285" y="190"/>
                    <a:pt x="282" y="196"/>
                  </a:cubicBezTo>
                  <a:close/>
                  <a:moveTo>
                    <a:pt x="321" y="141"/>
                  </a:moveTo>
                  <a:cubicBezTo>
                    <a:pt x="319" y="143"/>
                    <a:pt x="311" y="152"/>
                    <a:pt x="305" y="157"/>
                  </a:cubicBezTo>
                  <a:cubicBezTo>
                    <a:pt x="300" y="162"/>
                    <a:pt x="299" y="165"/>
                    <a:pt x="294" y="172"/>
                  </a:cubicBezTo>
                  <a:cubicBezTo>
                    <a:pt x="290" y="179"/>
                    <a:pt x="290" y="180"/>
                    <a:pt x="290" y="180"/>
                  </a:cubicBezTo>
                  <a:cubicBezTo>
                    <a:pt x="290" y="180"/>
                    <a:pt x="286" y="182"/>
                    <a:pt x="284" y="183"/>
                  </a:cubicBezTo>
                  <a:cubicBezTo>
                    <a:pt x="282" y="180"/>
                    <a:pt x="279" y="176"/>
                    <a:pt x="277" y="169"/>
                  </a:cubicBezTo>
                  <a:cubicBezTo>
                    <a:pt x="275" y="162"/>
                    <a:pt x="274" y="160"/>
                    <a:pt x="273" y="158"/>
                  </a:cubicBezTo>
                  <a:cubicBezTo>
                    <a:pt x="272" y="157"/>
                    <a:pt x="272" y="155"/>
                    <a:pt x="272" y="155"/>
                  </a:cubicBezTo>
                  <a:cubicBezTo>
                    <a:pt x="272" y="155"/>
                    <a:pt x="282" y="151"/>
                    <a:pt x="295" y="147"/>
                  </a:cubicBezTo>
                  <a:cubicBezTo>
                    <a:pt x="307" y="144"/>
                    <a:pt x="310" y="142"/>
                    <a:pt x="315" y="140"/>
                  </a:cubicBezTo>
                  <a:cubicBezTo>
                    <a:pt x="319" y="139"/>
                    <a:pt x="322" y="136"/>
                    <a:pt x="322" y="136"/>
                  </a:cubicBezTo>
                  <a:cubicBezTo>
                    <a:pt x="322" y="136"/>
                    <a:pt x="323" y="139"/>
                    <a:pt x="321" y="141"/>
                  </a:cubicBezTo>
                  <a:close/>
                  <a:moveTo>
                    <a:pt x="461" y="169"/>
                  </a:moveTo>
                  <a:cubicBezTo>
                    <a:pt x="451" y="166"/>
                    <a:pt x="448" y="166"/>
                    <a:pt x="448" y="163"/>
                  </a:cubicBezTo>
                  <a:cubicBezTo>
                    <a:pt x="449" y="160"/>
                    <a:pt x="449" y="159"/>
                    <a:pt x="450" y="157"/>
                  </a:cubicBezTo>
                  <a:cubicBezTo>
                    <a:pt x="450" y="154"/>
                    <a:pt x="450" y="149"/>
                    <a:pt x="450" y="149"/>
                  </a:cubicBezTo>
                  <a:cubicBezTo>
                    <a:pt x="450" y="149"/>
                    <a:pt x="450" y="150"/>
                    <a:pt x="455" y="150"/>
                  </a:cubicBezTo>
                  <a:cubicBezTo>
                    <a:pt x="460" y="150"/>
                    <a:pt x="476" y="148"/>
                    <a:pt x="476" y="148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79" y="147"/>
                    <a:pt x="479" y="147"/>
                    <a:pt x="479" y="147"/>
                  </a:cubicBezTo>
                  <a:cubicBezTo>
                    <a:pt x="479" y="147"/>
                    <a:pt x="481" y="156"/>
                    <a:pt x="481" y="158"/>
                  </a:cubicBezTo>
                  <a:cubicBezTo>
                    <a:pt x="482" y="160"/>
                    <a:pt x="483" y="160"/>
                    <a:pt x="483" y="160"/>
                  </a:cubicBezTo>
                  <a:cubicBezTo>
                    <a:pt x="483" y="160"/>
                    <a:pt x="483" y="166"/>
                    <a:pt x="484" y="169"/>
                  </a:cubicBezTo>
                  <a:cubicBezTo>
                    <a:pt x="485" y="172"/>
                    <a:pt x="486" y="175"/>
                    <a:pt x="486" y="175"/>
                  </a:cubicBezTo>
                  <a:cubicBezTo>
                    <a:pt x="486" y="175"/>
                    <a:pt x="471" y="173"/>
                    <a:pt x="461" y="169"/>
                  </a:cubicBezTo>
                  <a:close/>
                </a:path>
              </a:pathLst>
            </a:custGeom>
            <a:solidFill>
              <a:srgbClr val="FFD2D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 rot="4212410" flipH="1">
              <a:off x="7330968" y="1260102"/>
              <a:ext cx="367634" cy="402264"/>
            </a:xfrm>
            <a:custGeom>
              <a:avLst/>
              <a:gdLst>
                <a:gd name="T0" fmla="*/ 1047 w 1062"/>
                <a:gd name="T1" fmla="*/ 345 h 1162"/>
                <a:gd name="T2" fmla="*/ 1029 w 1062"/>
                <a:gd name="T3" fmla="*/ 337 h 1162"/>
                <a:gd name="T4" fmla="*/ 816 w 1062"/>
                <a:gd name="T5" fmla="*/ 215 h 1162"/>
                <a:gd name="T6" fmla="*/ 485 w 1062"/>
                <a:gd name="T7" fmla="*/ 21 h 1162"/>
                <a:gd name="T8" fmla="*/ 468 w 1062"/>
                <a:gd name="T9" fmla="*/ 7 h 1162"/>
                <a:gd name="T10" fmla="*/ 447 w 1062"/>
                <a:gd name="T11" fmla="*/ 6 h 1162"/>
                <a:gd name="T12" fmla="*/ 426 w 1062"/>
                <a:gd name="T13" fmla="*/ 25 h 1162"/>
                <a:gd name="T14" fmla="*/ 408 w 1062"/>
                <a:gd name="T15" fmla="*/ 27 h 1162"/>
                <a:gd name="T16" fmla="*/ 391 w 1062"/>
                <a:gd name="T17" fmla="*/ 57 h 1162"/>
                <a:gd name="T18" fmla="*/ 360 w 1062"/>
                <a:gd name="T19" fmla="*/ 118 h 1162"/>
                <a:gd name="T20" fmla="*/ 342 w 1062"/>
                <a:gd name="T21" fmla="*/ 135 h 1162"/>
                <a:gd name="T22" fmla="*/ 330 w 1062"/>
                <a:gd name="T23" fmla="*/ 161 h 1162"/>
                <a:gd name="T24" fmla="*/ 304 w 1062"/>
                <a:gd name="T25" fmla="*/ 225 h 1162"/>
                <a:gd name="T26" fmla="*/ 265 w 1062"/>
                <a:gd name="T27" fmla="*/ 284 h 1162"/>
                <a:gd name="T28" fmla="*/ 251 w 1062"/>
                <a:gd name="T29" fmla="*/ 274 h 1162"/>
                <a:gd name="T30" fmla="*/ 81 w 1062"/>
                <a:gd name="T31" fmla="*/ 310 h 1162"/>
                <a:gd name="T32" fmla="*/ 98 w 1062"/>
                <a:gd name="T33" fmla="*/ 470 h 1162"/>
                <a:gd name="T34" fmla="*/ 139 w 1062"/>
                <a:gd name="T35" fmla="*/ 490 h 1162"/>
                <a:gd name="T36" fmla="*/ 151 w 1062"/>
                <a:gd name="T37" fmla="*/ 492 h 1162"/>
                <a:gd name="T38" fmla="*/ 162 w 1062"/>
                <a:gd name="T39" fmla="*/ 501 h 1162"/>
                <a:gd name="T40" fmla="*/ 85 w 1062"/>
                <a:gd name="T41" fmla="*/ 651 h 1162"/>
                <a:gd name="T42" fmla="*/ 70 w 1062"/>
                <a:gd name="T43" fmla="*/ 663 h 1162"/>
                <a:gd name="T44" fmla="*/ 58 w 1062"/>
                <a:gd name="T45" fmla="*/ 689 h 1162"/>
                <a:gd name="T46" fmla="*/ 61 w 1062"/>
                <a:gd name="T47" fmla="*/ 699 h 1162"/>
                <a:gd name="T48" fmla="*/ 21 w 1062"/>
                <a:gd name="T49" fmla="*/ 778 h 1162"/>
                <a:gd name="T50" fmla="*/ 9 w 1062"/>
                <a:gd name="T51" fmla="*/ 799 h 1162"/>
                <a:gd name="T52" fmla="*/ 12 w 1062"/>
                <a:gd name="T53" fmla="*/ 826 h 1162"/>
                <a:gd name="T54" fmla="*/ 34 w 1062"/>
                <a:gd name="T55" fmla="*/ 833 h 1162"/>
                <a:gd name="T56" fmla="*/ 163 w 1062"/>
                <a:gd name="T57" fmla="*/ 905 h 1162"/>
                <a:gd name="T58" fmla="*/ 479 w 1062"/>
                <a:gd name="T59" fmla="*/ 1084 h 1162"/>
                <a:gd name="T60" fmla="*/ 586 w 1062"/>
                <a:gd name="T61" fmla="*/ 1147 h 1162"/>
                <a:gd name="T62" fmla="*/ 609 w 1062"/>
                <a:gd name="T63" fmla="*/ 1161 h 1162"/>
                <a:gd name="T64" fmla="*/ 628 w 1062"/>
                <a:gd name="T65" fmla="*/ 1156 h 1162"/>
                <a:gd name="T66" fmla="*/ 639 w 1062"/>
                <a:gd name="T67" fmla="*/ 1149 h 1162"/>
                <a:gd name="T68" fmla="*/ 650 w 1062"/>
                <a:gd name="T69" fmla="*/ 1151 h 1162"/>
                <a:gd name="T70" fmla="*/ 667 w 1062"/>
                <a:gd name="T71" fmla="*/ 1151 h 1162"/>
                <a:gd name="T72" fmla="*/ 677 w 1062"/>
                <a:gd name="T73" fmla="*/ 1128 h 1162"/>
                <a:gd name="T74" fmla="*/ 683 w 1062"/>
                <a:gd name="T75" fmla="*/ 1112 h 1162"/>
                <a:gd name="T76" fmla="*/ 701 w 1062"/>
                <a:gd name="T77" fmla="*/ 1094 h 1162"/>
                <a:gd name="T78" fmla="*/ 696 w 1062"/>
                <a:gd name="T79" fmla="*/ 1082 h 1162"/>
                <a:gd name="T80" fmla="*/ 753 w 1062"/>
                <a:gd name="T81" fmla="*/ 969 h 1162"/>
                <a:gd name="T82" fmla="*/ 910 w 1062"/>
                <a:gd name="T83" fmla="*/ 651 h 1162"/>
                <a:gd name="T84" fmla="*/ 1034 w 1062"/>
                <a:gd name="T85" fmla="*/ 424 h 1162"/>
                <a:gd name="T86" fmla="*/ 1035 w 1062"/>
                <a:gd name="T87" fmla="*/ 398 h 1162"/>
                <a:gd name="T88" fmla="*/ 1052 w 1062"/>
                <a:gd name="T89" fmla="*/ 373 h 1162"/>
                <a:gd name="T90" fmla="*/ 198 w 1062"/>
                <a:gd name="T91" fmla="*/ 430 h 1162"/>
                <a:gd name="T92" fmla="*/ 174 w 1062"/>
                <a:gd name="T93" fmla="*/ 467 h 1162"/>
                <a:gd name="T94" fmla="*/ 163 w 1062"/>
                <a:gd name="T95" fmla="*/ 468 h 1162"/>
                <a:gd name="T96" fmla="*/ 113 w 1062"/>
                <a:gd name="T97" fmla="*/ 338 h 1162"/>
                <a:gd name="T98" fmla="*/ 226 w 1062"/>
                <a:gd name="T99" fmla="*/ 300 h 1162"/>
                <a:gd name="T100" fmla="*/ 247 w 1062"/>
                <a:gd name="T101" fmla="*/ 314 h 1162"/>
                <a:gd name="T102" fmla="*/ 233 w 1062"/>
                <a:gd name="T103" fmla="*/ 362 h 1162"/>
                <a:gd name="T104" fmla="*/ 198 w 1062"/>
                <a:gd name="T105" fmla="*/ 43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2" h="1162">
                  <a:moveTo>
                    <a:pt x="1060" y="355"/>
                  </a:moveTo>
                  <a:cubicBezTo>
                    <a:pt x="1057" y="347"/>
                    <a:pt x="1051" y="346"/>
                    <a:pt x="1047" y="345"/>
                  </a:cubicBezTo>
                  <a:cubicBezTo>
                    <a:pt x="1043" y="344"/>
                    <a:pt x="1041" y="344"/>
                    <a:pt x="1038" y="342"/>
                  </a:cubicBezTo>
                  <a:cubicBezTo>
                    <a:pt x="1036" y="341"/>
                    <a:pt x="1032" y="337"/>
                    <a:pt x="1029" y="337"/>
                  </a:cubicBezTo>
                  <a:cubicBezTo>
                    <a:pt x="1027" y="337"/>
                    <a:pt x="1025" y="337"/>
                    <a:pt x="1025" y="337"/>
                  </a:cubicBezTo>
                  <a:cubicBezTo>
                    <a:pt x="1025" y="337"/>
                    <a:pt x="928" y="280"/>
                    <a:pt x="816" y="215"/>
                  </a:cubicBezTo>
                  <a:cubicBezTo>
                    <a:pt x="763" y="184"/>
                    <a:pt x="707" y="150"/>
                    <a:pt x="656" y="121"/>
                  </a:cubicBezTo>
                  <a:cubicBezTo>
                    <a:pt x="561" y="65"/>
                    <a:pt x="485" y="21"/>
                    <a:pt x="485" y="21"/>
                  </a:cubicBezTo>
                  <a:cubicBezTo>
                    <a:pt x="485" y="21"/>
                    <a:pt x="484" y="18"/>
                    <a:pt x="478" y="15"/>
                  </a:cubicBezTo>
                  <a:cubicBezTo>
                    <a:pt x="473" y="12"/>
                    <a:pt x="471" y="11"/>
                    <a:pt x="468" y="7"/>
                  </a:cubicBezTo>
                  <a:cubicBezTo>
                    <a:pt x="465" y="3"/>
                    <a:pt x="461" y="0"/>
                    <a:pt x="456" y="0"/>
                  </a:cubicBezTo>
                  <a:cubicBezTo>
                    <a:pt x="452" y="1"/>
                    <a:pt x="450" y="2"/>
                    <a:pt x="447" y="6"/>
                  </a:cubicBezTo>
                  <a:cubicBezTo>
                    <a:pt x="443" y="10"/>
                    <a:pt x="440" y="16"/>
                    <a:pt x="436" y="17"/>
                  </a:cubicBezTo>
                  <a:cubicBezTo>
                    <a:pt x="432" y="19"/>
                    <a:pt x="432" y="23"/>
                    <a:pt x="426" y="25"/>
                  </a:cubicBezTo>
                  <a:cubicBezTo>
                    <a:pt x="421" y="28"/>
                    <a:pt x="419" y="28"/>
                    <a:pt x="417" y="27"/>
                  </a:cubicBezTo>
                  <a:cubicBezTo>
                    <a:pt x="414" y="26"/>
                    <a:pt x="412" y="25"/>
                    <a:pt x="408" y="27"/>
                  </a:cubicBezTo>
                  <a:cubicBezTo>
                    <a:pt x="404" y="29"/>
                    <a:pt x="396" y="32"/>
                    <a:pt x="396" y="38"/>
                  </a:cubicBezTo>
                  <a:cubicBezTo>
                    <a:pt x="396" y="44"/>
                    <a:pt x="395" y="47"/>
                    <a:pt x="391" y="57"/>
                  </a:cubicBezTo>
                  <a:cubicBezTo>
                    <a:pt x="386" y="67"/>
                    <a:pt x="386" y="68"/>
                    <a:pt x="377" y="86"/>
                  </a:cubicBezTo>
                  <a:cubicBezTo>
                    <a:pt x="368" y="104"/>
                    <a:pt x="361" y="116"/>
                    <a:pt x="360" y="118"/>
                  </a:cubicBezTo>
                  <a:cubicBezTo>
                    <a:pt x="358" y="120"/>
                    <a:pt x="357" y="121"/>
                    <a:pt x="353" y="123"/>
                  </a:cubicBezTo>
                  <a:cubicBezTo>
                    <a:pt x="349" y="124"/>
                    <a:pt x="347" y="126"/>
                    <a:pt x="342" y="135"/>
                  </a:cubicBezTo>
                  <a:cubicBezTo>
                    <a:pt x="340" y="138"/>
                    <a:pt x="337" y="143"/>
                    <a:pt x="335" y="147"/>
                  </a:cubicBezTo>
                  <a:cubicBezTo>
                    <a:pt x="332" y="153"/>
                    <a:pt x="328" y="159"/>
                    <a:pt x="330" y="161"/>
                  </a:cubicBezTo>
                  <a:cubicBezTo>
                    <a:pt x="332" y="165"/>
                    <a:pt x="333" y="169"/>
                    <a:pt x="333" y="169"/>
                  </a:cubicBezTo>
                  <a:cubicBezTo>
                    <a:pt x="333" y="169"/>
                    <a:pt x="319" y="196"/>
                    <a:pt x="304" y="225"/>
                  </a:cubicBezTo>
                  <a:cubicBezTo>
                    <a:pt x="289" y="254"/>
                    <a:pt x="272" y="288"/>
                    <a:pt x="272" y="288"/>
                  </a:cubicBezTo>
                  <a:cubicBezTo>
                    <a:pt x="272" y="288"/>
                    <a:pt x="268" y="284"/>
                    <a:pt x="265" y="284"/>
                  </a:cubicBezTo>
                  <a:cubicBezTo>
                    <a:pt x="263" y="283"/>
                    <a:pt x="259" y="284"/>
                    <a:pt x="259" y="282"/>
                  </a:cubicBezTo>
                  <a:cubicBezTo>
                    <a:pt x="258" y="281"/>
                    <a:pt x="258" y="280"/>
                    <a:pt x="251" y="274"/>
                  </a:cubicBezTo>
                  <a:cubicBezTo>
                    <a:pt x="244" y="269"/>
                    <a:pt x="231" y="259"/>
                    <a:pt x="222" y="253"/>
                  </a:cubicBezTo>
                  <a:cubicBezTo>
                    <a:pt x="136" y="225"/>
                    <a:pt x="81" y="310"/>
                    <a:pt x="81" y="310"/>
                  </a:cubicBezTo>
                  <a:cubicBezTo>
                    <a:pt x="24" y="404"/>
                    <a:pt x="80" y="457"/>
                    <a:pt x="98" y="470"/>
                  </a:cubicBezTo>
                  <a:cubicBezTo>
                    <a:pt x="98" y="470"/>
                    <a:pt x="98" y="470"/>
                    <a:pt x="98" y="470"/>
                  </a:cubicBezTo>
                  <a:cubicBezTo>
                    <a:pt x="98" y="470"/>
                    <a:pt x="103" y="475"/>
                    <a:pt x="118" y="482"/>
                  </a:cubicBezTo>
                  <a:cubicBezTo>
                    <a:pt x="133" y="490"/>
                    <a:pt x="135" y="491"/>
                    <a:pt x="139" y="490"/>
                  </a:cubicBezTo>
                  <a:cubicBezTo>
                    <a:pt x="143" y="490"/>
                    <a:pt x="144" y="489"/>
                    <a:pt x="148" y="490"/>
                  </a:cubicBezTo>
                  <a:cubicBezTo>
                    <a:pt x="150" y="492"/>
                    <a:pt x="151" y="492"/>
                    <a:pt x="151" y="492"/>
                  </a:cubicBezTo>
                  <a:cubicBezTo>
                    <a:pt x="151" y="492"/>
                    <a:pt x="151" y="494"/>
                    <a:pt x="154" y="497"/>
                  </a:cubicBezTo>
                  <a:cubicBezTo>
                    <a:pt x="157" y="499"/>
                    <a:pt x="162" y="501"/>
                    <a:pt x="162" y="501"/>
                  </a:cubicBezTo>
                  <a:cubicBezTo>
                    <a:pt x="162" y="501"/>
                    <a:pt x="155" y="514"/>
                    <a:pt x="150" y="525"/>
                  </a:cubicBezTo>
                  <a:cubicBezTo>
                    <a:pt x="144" y="535"/>
                    <a:pt x="85" y="651"/>
                    <a:pt x="85" y="651"/>
                  </a:cubicBezTo>
                  <a:cubicBezTo>
                    <a:pt x="85" y="651"/>
                    <a:pt x="82" y="653"/>
                    <a:pt x="79" y="653"/>
                  </a:cubicBezTo>
                  <a:cubicBezTo>
                    <a:pt x="75" y="654"/>
                    <a:pt x="74" y="655"/>
                    <a:pt x="70" y="663"/>
                  </a:cubicBezTo>
                  <a:cubicBezTo>
                    <a:pt x="66" y="671"/>
                    <a:pt x="60" y="682"/>
                    <a:pt x="60" y="684"/>
                  </a:cubicBezTo>
                  <a:cubicBezTo>
                    <a:pt x="60" y="686"/>
                    <a:pt x="61" y="687"/>
                    <a:pt x="58" y="689"/>
                  </a:cubicBezTo>
                  <a:cubicBezTo>
                    <a:pt x="55" y="690"/>
                    <a:pt x="55" y="691"/>
                    <a:pt x="57" y="694"/>
                  </a:cubicBezTo>
                  <a:cubicBezTo>
                    <a:pt x="60" y="696"/>
                    <a:pt x="61" y="699"/>
                    <a:pt x="61" y="699"/>
                  </a:cubicBezTo>
                  <a:cubicBezTo>
                    <a:pt x="61" y="699"/>
                    <a:pt x="54" y="713"/>
                    <a:pt x="45" y="729"/>
                  </a:cubicBezTo>
                  <a:cubicBezTo>
                    <a:pt x="37" y="745"/>
                    <a:pt x="25" y="770"/>
                    <a:pt x="21" y="778"/>
                  </a:cubicBezTo>
                  <a:cubicBezTo>
                    <a:pt x="17" y="785"/>
                    <a:pt x="17" y="786"/>
                    <a:pt x="16" y="786"/>
                  </a:cubicBezTo>
                  <a:cubicBezTo>
                    <a:pt x="14" y="787"/>
                    <a:pt x="12" y="793"/>
                    <a:pt x="9" y="799"/>
                  </a:cubicBezTo>
                  <a:cubicBezTo>
                    <a:pt x="5" y="804"/>
                    <a:pt x="0" y="809"/>
                    <a:pt x="1" y="815"/>
                  </a:cubicBezTo>
                  <a:cubicBezTo>
                    <a:pt x="2" y="822"/>
                    <a:pt x="8" y="825"/>
                    <a:pt x="12" y="826"/>
                  </a:cubicBezTo>
                  <a:cubicBezTo>
                    <a:pt x="16" y="828"/>
                    <a:pt x="20" y="827"/>
                    <a:pt x="25" y="830"/>
                  </a:cubicBezTo>
                  <a:cubicBezTo>
                    <a:pt x="30" y="832"/>
                    <a:pt x="31" y="832"/>
                    <a:pt x="34" y="833"/>
                  </a:cubicBezTo>
                  <a:cubicBezTo>
                    <a:pt x="37" y="833"/>
                    <a:pt x="41" y="835"/>
                    <a:pt x="49" y="840"/>
                  </a:cubicBezTo>
                  <a:cubicBezTo>
                    <a:pt x="56" y="844"/>
                    <a:pt x="126" y="883"/>
                    <a:pt x="163" y="905"/>
                  </a:cubicBezTo>
                  <a:cubicBezTo>
                    <a:pt x="201" y="926"/>
                    <a:pt x="260" y="959"/>
                    <a:pt x="306" y="985"/>
                  </a:cubicBezTo>
                  <a:cubicBezTo>
                    <a:pt x="352" y="1011"/>
                    <a:pt x="449" y="1067"/>
                    <a:pt x="479" y="1084"/>
                  </a:cubicBezTo>
                  <a:cubicBezTo>
                    <a:pt x="509" y="1101"/>
                    <a:pt x="582" y="1142"/>
                    <a:pt x="582" y="1142"/>
                  </a:cubicBezTo>
                  <a:cubicBezTo>
                    <a:pt x="582" y="1142"/>
                    <a:pt x="581" y="1144"/>
                    <a:pt x="586" y="1147"/>
                  </a:cubicBezTo>
                  <a:cubicBezTo>
                    <a:pt x="591" y="1150"/>
                    <a:pt x="595" y="1152"/>
                    <a:pt x="598" y="1155"/>
                  </a:cubicBezTo>
                  <a:cubicBezTo>
                    <a:pt x="601" y="1158"/>
                    <a:pt x="604" y="1161"/>
                    <a:pt x="609" y="1161"/>
                  </a:cubicBezTo>
                  <a:cubicBezTo>
                    <a:pt x="613" y="1162"/>
                    <a:pt x="617" y="1158"/>
                    <a:pt x="617" y="1158"/>
                  </a:cubicBezTo>
                  <a:cubicBezTo>
                    <a:pt x="617" y="1158"/>
                    <a:pt x="625" y="1160"/>
                    <a:pt x="628" y="1156"/>
                  </a:cubicBezTo>
                  <a:cubicBezTo>
                    <a:pt x="631" y="1153"/>
                    <a:pt x="630" y="1150"/>
                    <a:pt x="630" y="1150"/>
                  </a:cubicBezTo>
                  <a:cubicBezTo>
                    <a:pt x="630" y="1150"/>
                    <a:pt x="637" y="1150"/>
                    <a:pt x="639" y="1149"/>
                  </a:cubicBezTo>
                  <a:cubicBezTo>
                    <a:pt x="641" y="1148"/>
                    <a:pt x="642" y="1148"/>
                    <a:pt x="642" y="1148"/>
                  </a:cubicBezTo>
                  <a:cubicBezTo>
                    <a:pt x="642" y="1148"/>
                    <a:pt x="645" y="1149"/>
                    <a:pt x="650" y="1151"/>
                  </a:cubicBezTo>
                  <a:cubicBezTo>
                    <a:pt x="655" y="1152"/>
                    <a:pt x="658" y="1152"/>
                    <a:pt x="659" y="1152"/>
                  </a:cubicBezTo>
                  <a:cubicBezTo>
                    <a:pt x="661" y="1153"/>
                    <a:pt x="666" y="1152"/>
                    <a:pt x="667" y="1151"/>
                  </a:cubicBezTo>
                  <a:cubicBezTo>
                    <a:pt x="669" y="1149"/>
                    <a:pt x="674" y="1147"/>
                    <a:pt x="674" y="1142"/>
                  </a:cubicBezTo>
                  <a:cubicBezTo>
                    <a:pt x="674" y="1136"/>
                    <a:pt x="676" y="1132"/>
                    <a:pt x="677" y="1128"/>
                  </a:cubicBezTo>
                  <a:cubicBezTo>
                    <a:pt x="679" y="1124"/>
                    <a:pt x="681" y="1119"/>
                    <a:pt x="681" y="1117"/>
                  </a:cubicBezTo>
                  <a:cubicBezTo>
                    <a:pt x="681" y="1115"/>
                    <a:pt x="681" y="1112"/>
                    <a:pt x="683" y="1112"/>
                  </a:cubicBezTo>
                  <a:cubicBezTo>
                    <a:pt x="685" y="1113"/>
                    <a:pt x="688" y="1113"/>
                    <a:pt x="694" y="1109"/>
                  </a:cubicBezTo>
                  <a:cubicBezTo>
                    <a:pt x="699" y="1105"/>
                    <a:pt x="701" y="1100"/>
                    <a:pt x="701" y="1094"/>
                  </a:cubicBezTo>
                  <a:cubicBezTo>
                    <a:pt x="701" y="1088"/>
                    <a:pt x="700" y="1086"/>
                    <a:pt x="699" y="1085"/>
                  </a:cubicBezTo>
                  <a:cubicBezTo>
                    <a:pt x="698" y="1084"/>
                    <a:pt x="696" y="1082"/>
                    <a:pt x="696" y="1082"/>
                  </a:cubicBezTo>
                  <a:cubicBezTo>
                    <a:pt x="696" y="1082"/>
                    <a:pt x="703" y="1073"/>
                    <a:pt x="712" y="1053"/>
                  </a:cubicBezTo>
                  <a:cubicBezTo>
                    <a:pt x="721" y="1034"/>
                    <a:pt x="737" y="1000"/>
                    <a:pt x="753" y="969"/>
                  </a:cubicBezTo>
                  <a:cubicBezTo>
                    <a:pt x="768" y="938"/>
                    <a:pt x="797" y="877"/>
                    <a:pt x="821" y="830"/>
                  </a:cubicBezTo>
                  <a:cubicBezTo>
                    <a:pt x="845" y="783"/>
                    <a:pt x="891" y="689"/>
                    <a:pt x="910" y="651"/>
                  </a:cubicBezTo>
                  <a:cubicBezTo>
                    <a:pt x="929" y="613"/>
                    <a:pt x="1021" y="428"/>
                    <a:pt x="1021" y="428"/>
                  </a:cubicBezTo>
                  <a:cubicBezTo>
                    <a:pt x="1021" y="428"/>
                    <a:pt x="1028" y="430"/>
                    <a:pt x="1034" y="424"/>
                  </a:cubicBezTo>
                  <a:cubicBezTo>
                    <a:pt x="1039" y="418"/>
                    <a:pt x="1042" y="410"/>
                    <a:pt x="1039" y="405"/>
                  </a:cubicBezTo>
                  <a:cubicBezTo>
                    <a:pt x="1036" y="399"/>
                    <a:pt x="1035" y="398"/>
                    <a:pt x="1035" y="398"/>
                  </a:cubicBezTo>
                  <a:cubicBezTo>
                    <a:pt x="1035" y="398"/>
                    <a:pt x="1038" y="392"/>
                    <a:pt x="1041" y="388"/>
                  </a:cubicBezTo>
                  <a:cubicBezTo>
                    <a:pt x="1043" y="384"/>
                    <a:pt x="1048" y="378"/>
                    <a:pt x="1052" y="373"/>
                  </a:cubicBezTo>
                  <a:cubicBezTo>
                    <a:pt x="1055" y="368"/>
                    <a:pt x="1062" y="364"/>
                    <a:pt x="1060" y="355"/>
                  </a:cubicBezTo>
                  <a:close/>
                  <a:moveTo>
                    <a:pt x="198" y="430"/>
                  </a:moveTo>
                  <a:cubicBezTo>
                    <a:pt x="187" y="451"/>
                    <a:pt x="178" y="469"/>
                    <a:pt x="178" y="469"/>
                  </a:cubicBezTo>
                  <a:cubicBezTo>
                    <a:pt x="178" y="469"/>
                    <a:pt x="176" y="468"/>
                    <a:pt x="174" y="467"/>
                  </a:cubicBezTo>
                  <a:cubicBezTo>
                    <a:pt x="173" y="467"/>
                    <a:pt x="169" y="467"/>
                    <a:pt x="167" y="466"/>
                  </a:cubicBezTo>
                  <a:cubicBezTo>
                    <a:pt x="164" y="465"/>
                    <a:pt x="163" y="468"/>
                    <a:pt x="163" y="468"/>
                  </a:cubicBezTo>
                  <a:cubicBezTo>
                    <a:pt x="163" y="468"/>
                    <a:pt x="152" y="462"/>
                    <a:pt x="144" y="456"/>
                  </a:cubicBezTo>
                  <a:cubicBezTo>
                    <a:pt x="144" y="456"/>
                    <a:pt x="70" y="414"/>
                    <a:pt x="113" y="338"/>
                  </a:cubicBezTo>
                  <a:cubicBezTo>
                    <a:pt x="113" y="338"/>
                    <a:pt x="165" y="257"/>
                    <a:pt x="226" y="300"/>
                  </a:cubicBezTo>
                  <a:cubicBezTo>
                    <a:pt x="226" y="300"/>
                    <a:pt x="226" y="300"/>
                    <a:pt x="226" y="300"/>
                  </a:cubicBezTo>
                  <a:cubicBezTo>
                    <a:pt x="228" y="301"/>
                    <a:pt x="231" y="302"/>
                    <a:pt x="235" y="305"/>
                  </a:cubicBezTo>
                  <a:cubicBezTo>
                    <a:pt x="239" y="308"/>
                    <a:pt x="244" y="311"/>
                    <a:pt x="247" y="314"/>
                  </a:cubicBezTo>
                  <a:cubicBezTo>
                    <a:pt x="250" y="317"/>
                    <a:pt x="255" y="319"/>
                    <a:pt x="255" y="319"/>
                  </a:cubicBezTo>
                  <a:cubicBezTo>
                    <a:pt x="255" y="319"/>
                    <a:pt x="245" y="339"/>
                    <a:pt x="233" y="362"/>
                  </a:cubicBezTo>
                  <a:cubicBezTo>
                    <a:pt x="233" y="364"/>
                    <a:pt x="232" y="365"/>
                    <a:pt x="231" y="366"/>
                  </a:cubicBezTo>
                  <a:cubicBezTo>
                    <a:pt x="218" y="391"/>
                    <a:pt x="204" y="419"/>
                    <a:pt x="198" y="430"/>
                  </a:cubicBezTo>
                  <a:close/>
                </a:path>
              </a:pathLst>
            </a:custGeom>
            <a:solidFill>
              <a:srgbClr val="FFD2D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7817801" y="2652598"/>
              <a:ext cx="1" cy="344095"/>
            </a:xfrm>
            <a:prstGeom prst="line">
              <a:avLst/>
            </a:prstGeom>
            <a:ln w="19050">
              <a:solidFill>
                <a:srgbClr val="3F3F3F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圆: 空心 22"/>
            <p:cNvSpPr/>
            <p:nvPr/>
          </p:nvSpPr>
          <p:spPr>
            <a:xfrm>
              <a:off x="7750347" y="2554609"/>
              <a:ext cx="134908" cy="134908"/>
            </a:xfrm>
            <a:prstGeom prst="donu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331711" y="3225444"/>
              <a:ext cx="1272938" cy="642945"/>
              <a:chOff x="1732858" y="5001250"/>
              <a:chExt cx="2213143" cy="857260"/>
            </a:xfrm>
          </p:grpSpPr>
          <p:sp>
            <p:nvSpPr>
              <p:cNvPr id="31" name="文本框 5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865" b="1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输入标题文本</a:t>
                </a:r>
              </a:p>
            </p:txBody>
          </p:sp>
          <p:sp>
            <p:nvSpPr>
              <p:cNvPr id="32" name="文本框 5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/>
                <a:r>
                  <a:rPr lang="zh-CN" altLang="en-US" sz="1200" dirty="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Just for today I will exercise my soul in three ways. </a:t>
                </a:r>
              </a:p>
            </p:txBody>
          </p:sp>
        </p:grpSp>
      </p:grpSp>
      <p:sp>
        <p:nvSpPr>
          <p:cNvPr id="52" name="TextBox 1"/>
          <p:cNvSpPr txBox="1"/>
          <p:nvPr/>
        </p:nvSpPr>
        <p:spPr>
          <a:xfrm>
            <a:off x="424180" y="153035"/>
            <a:ext cx="296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在此输入标题文本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0" y="257175"/>
            <a:ext cx="638175" cy="199390"/>
          </a:xfrm>
          <a:prstGeom prst="rect">
            <a:avLst/>
          </a:prstGeom>
          <a:solidFill>
            <a:srgbClr val="FFD2D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172460" y="257810"/>
            <a:ext cx="7914640" cy="194310"/>
          </a:xfrm>
          <a:prstGeom prst="rect">
            <a:avLst/>
          </a:prstGeom>
          <a:solidFill>
            <a:srgbClr val="FFD2D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81122">
            <a:off x="5916498" y="996797"/>
            <a:ext cx="5400719" cy="5890133"/>
          </a:xfrm>
          <a:prstGeom prst="rect">
            <a:avLst/>
          </a:prstGeom>
        </p:spPr>
      </p:pic>
      <p:sp>
        <p:nvSpPr>
          <p:cNvPr id="13" name="Freeform 9"/>
          <p:cNvSpPr/>
          <p:nvPr/>
        </p:nvSpPr>
        <p:spPr bwMode="auto">
          <a:xfrm rot="11881122">
            <a:off x="6805493" y="1486301"/>
            <a:ext cx="4257471" cy="4284248"/>
          </a:xfrm>
          <a:custGeom>
            <a:avLst/>
            <a:gdLst>
              <a:gd name="T0" fmla="*/ 2614 w 2862"/>
              <a:gd name="T1" fmla="*/ 1788 h 2880"/>
              <a:gd name="T2" fmla="*/ 2706 w 2862"/>
              <a:gd name="T3" fmla="*/ 2644 h 2880"/>
              <a:gd name="T4" fmla="*/ 263 w 2862"/>
              <a:gd name="T5" fmla="*/ 1357 h 2880"/>
              <a:gd name="T6" fmla="*/ 2443 w 2862"/>
              <a:gd name="T7" fmla="*/ 210 h 2880"/>
              <a:gd name="T8" fmla="*/ 2476 w 2862"/>
              <a:gd name="T9" fmla="*/ 513 h 2880"/>
              <a:gd name="T10" fmla="*/ 2597 w 2862"/>
              <a:gd name="T11" fmla="*/ 480 h 2880"/>
              <a:gd name="T12" fmla="*/ 2544 w 2862"/>
              <a:gd name="T13" fmla="*/ 0 h 2880"/>
              <a:gd name="T14" fmla="*/ 0 w 2862"/>
              <a:gd name="T15" fmla="*/ 1357 h 2880"/>
              <a:gd name="T16" fmla="*/ 2862 w 2862"/>
              <a:gd name="T17" fmla="*/ 2880 h 2880"/>
              <a:gd name="T18" fmla="*/ 2742 w 2862"/>
              <a:gd name="T19" fmla="*/ 1804 h 2880"/>
              <a:gd name="T20" fmla="*/ 2614 w 2862"/>
              <a:gd name="T21" fmla="*/ 1788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62" h="2880">
                <a:moveTo>
                  <a:pt x="2614" y="1788"/>
                </a:moveTo>
                <a:lnTo>
                  <a:pt x="2706" y="2644"/>
                </a:lnTo>
                <a:lnTo>
                  <a:pt x="263" y="1357"/>
                </a:lnTo>
                <a:lnTo>
                  <a:pt x="2443" y="210"/>
                </a:lnTo>
                <a:lnTo>
                  <a:pt x="2476" y="513"/>
                </a:lnTo>
                <a:lnTo>
                  <a:pt x="2597" y="480"/>
                </a:lnTo>
                <a:lnTo>
                  <a:pt x="2544" y="0"/>
                </a:lnTo>
                <a:lnTo>
                  <a:pt x="0" y="1357"/>
                </a:lnTo>
                <a:lnTo>
                  <a:pt x="2862" y="2880"/>
                </a:lnTo>
                <a:lnTo>
                  <a:pt x="2742" y="1804"/>
                </a:lnTo>
                <a:lnTo>
                  <a:pt x="2614" y="1788"/>
                </a:lnTo>
                <a:close/>
              </a:path>
            </a:pathLst>
          </a:custGeom>
          <a:solidFill>
            <a:srgbClr val="FFD2D3"/>
          </a:solidFill>
          <a:ln w="57150">
            <a:solidFill>
              <a:srgbClr val="FFD2D3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8951784">
            <a:off x="1148900" y="-234568"/>
            <a:ext cx="302562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7" name="等腰三角形 16"/>
          <p:cNvSpPr/>
          <p:nvPr/>
        </p:nvSpPr>
        <p:spPr>
          <a:xfrm rot="19539960">
            <a:off x="7558997" y="6008434"/>
            <a:ext cx="358423" cy="63257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3069003">
            <a:off x="1946166" y="3602328"/>
            <a:ext cx="315926" cy="639459"/>
          </a:xfrm>
          <a:prstGeom prst="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rot="14447448">
            <a:off x="10391672" y="287407"/>
            <a:ext cx="335267" cy="643955"/>
          </a:xfrm>
          <a:prstGeom prst="rtTriangle">
            <a:avLst/>
          </a:prstGeom>
          <a:solidFill>
            <a:srgbClr val="FFD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 rot="633107">
            <a:off x="4638988" y="5560003"/>
            <a:ext cx="241192" cy="463266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3151238">
            <a:off x="176998" y="5647010"/>
            <a:ext cx="352141" cy="788852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6110978">
            <a:off x="238631" y="1657039"/>
            <a:ext cx="318890" cy="549925"/>
          </a:xfrm>
          <a:prstGeom prst="triangl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7579577" y="2782239"/>
            <a:ext cx="21272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866775" fontAlgn="base">
              <a:spcAft>
                <a:spcPct val="0"/>
              </a:spcAft>
              <a:buNone/>
            </a:pPr>
            <a:r>
              <a:rPr lang="en-US" altLang="zh-CN" sz="6600" b="1" cap="all" dirty="0">
                <a:solidFill>
                  <a:schemeClr val="bg1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0 2</a:t>
            </a:r>
            <a:endParaRPr lang="zh-CN" altLang="en-US" sz="6600" b="1" cap="all" dirty="0">
              <a:solidFill>
                <a:schemeClr val="bg1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4" name="矩形 259"/>
          <p:cNvSpPr>
            <a:spLocks noChangeArrowheads="1"/>
          </p:cNvSpPr>
          <p:nvPr/>
        </p:nvSpPr>
        <p:spPr bwMode="auto">
          <a:xfrm>
            <a:off x="1756038" y="2759243"/>
            <a:ext cx="42014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866775" fontAlgn="base">
              <a:spcAft>
                <a:spcPct val="0"/>
              </a:spcAft>
              <a:buNone/>
            </a:pPr>
            <a:r>
              <a:rPr lang="zh-CN" altLang="en-US" b="1" cap="all" dirty="0">
                <a:solidFill>
                  <a:srgbClr val="3F3F3F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在此输入</a:t>
            </a:r>
            <a:r>
              <a:rPr lang="zh-CN" altLang="en-US" b="1" cap="all" dirty="0">
                <a:solidFill>
                  <a:srgbClr val="FFD2D3"/>
                </a:solidFill>
                <a:cs typeface="Arial" panose="020B0604020202020204" pitchFamily="34" charset="0"/>
                <a:sym typeface="微软雅黑" panose="020B0503020204020204" pitchFamily="34" charset="-122"/>
              </a:rPr>
              <a:t>标题文本</a:t>
            </a:r>
            <a:endParaRPr lang="en-US" altLang="zh-CN" b="1" cap="all" dirty="0">
              <a:solidFill>
                <a:srgbClr val="FFD2D3"/>
              </a:solidFill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50276" y="3515245"/>
            <a:ext cx="420143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1216025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words here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according to your need to draw the text box size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3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20"/>
          <a:stretch>
            <a:fillRect/>
          </a:stretch>
        </p:blipFill>
        <p:spPr>
          <a:xfrm>
            <a:off x="766762" y="2990136"/>
            <a:ext cx="5329237" cy="2756272"/>
          </a:xfrm>
          <a:custGeom>
            <a:avLst/>
            <a:gdLst>
              <a:gd name="connsiteX0" fmla="*/ 0 w 5821962"/>
              <a:gd name="connsiteY0" fmla="*/ 0 h 2578100"/>
              <a:gd name="connsiteX1" fmla="*/ 5821962 w 5821962"/>
              <a:gd name="connsiteY1" fmla="*/ 0 h 2578100"/>
              <a:gd name="connsiteX2" fmla="*/ 5821962 w 5821962"/>
              <a:gd name="connsiteY2" fmla="*/ 2578100 h 2578100"/>
              <a:gd name="connsiteX3" fmla="*/ 0 w 5821962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1962" h="2578100">
                <a:moveTo>
                  <a:pt x="0" y="0"/>
                </a:moveTo>
                <a:lnTo>
                  <a:pt x="5821962" y="0"/>
                </a:lnTo>
                <a:lnTo>
                  <a:pt x="5821962" y="2578100"/>
                </a:lnTo>
                <a:lnTo>
                  <a:pt x="0" y="257810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87" y="1111590"/>
            <a:ext cx="3241425" cy="1738322"/>
          </a:xfrm>
          <a:custGeom>
            <a:avLst/>
            <a:gdLst>
              <a:gd name="connsiteX0" fmla="*/ 0 w 3463815"/>
              <a:gd name="connsiteY0" fmla="*/ 0 h 1738322"/>
              <a:gd name="connsiteX1" fmla="*/ 3463815 w 3463815"/>
              <a:gd name="connsiteY1" fmla="*/ 0 h 1738322"/>
              <a:gd name="connsiteX2" fmla="*/ 3463815 w 3463815"/>
              <a:gd name="connsiteY2" fmla="*/ 1738322 h 1738322"/>
              <a:gd name="connsiteX3" fmla="*/ 0 w 3463815"/>
              <a:gd name="connsiteY3" fmla="*/ 1738322 h 173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815" h="1738322">
                <a:moveTo>
                  <a:pt x="0" y="0"/>
                </a:moveTo>
                <a:lnTo>
                  <a:pt x="3463815" y="0"/>
                </a:lnTo>
                <a:lnTo>
                  <a:pt x="3463815" y="1738322"/>
                </a:lnTo>
                <a:lnTo>
                  <a:pt x="0" y="1738322"/>
                </a:lnTo>
                <a:close/>
              </a:path>
            </a:pathLst>
          </a:custGeom>
        </p:spPr>
      </p:pic>
      <p:sp>
        <p:nvSpPr>
          <p:cNvPr id="3" name="矩形 2"/>
          <p:cNvSpPr/>
          <p:nvPr/>
        </p:nvSpPr>
        <p:spPr>
          <a:xfrm>
            <a:off x="766763" y="1111590"/>
            <a:ext cx="3463816" cy="173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0620" y="1111590"/>
            <a:ext cx="3463816" cy="1738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17312" y="3049509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输入标题文本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841013" y="3741495"/>
            <a:ext cx="345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717313" y="3910262"/>
            <a:ext cx="47171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Just for today I will exercise my soul in three ways. I will do somebody a good turn and not get found out: If anybody knows of it, it will not count. I will do at least two things I don‘t want to do—just for exercise. I will not show anyone that my feelings are hurt: they may be hurt, but today I will not show it.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10655496" y="5746410"/>
            <a:ext cx="432746" cy="0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4"/>
          <p:cNvSpPr txBox="1"/>
          <p:nvPr/>
        </p:nvSpPr>
        <p:spPr>
          <a:xfrm>
            <a:off x="5457642" y="2269295"/>
            <a:ext cx="149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75" dirty="0">
                <a:solidFill>
                  <a:srgbClr val="FFD2D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69%</a:t>
            </a:r>
            <a:endParaRPr lang="zh-CN" altLang="en-US" sz="2400" spc="75" dirty="0">
              <a:solidFill>
                <a:srgbClr val="FFD2D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TextBox 64"/>
          <p:cNvSpPr txBox="1"/>
          <p:nvPr/>
        </p:nvSpPr>
        <p:spPr>
          <a:xfrm>
            <a:off x="1844511" y="2282092"/>
            <a:ext cx="124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7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25%</a:t>
            </a:r>
            <a:endParaRPr lang="zh-CN" altLang="en-US" sz="2000" spc="7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64"/>
          <p:cNvSpPr txBox="1"/>
          <p:nvPr/>
        </p:nvSpPr>
        <p:spPr>
          <a:xfrm>
            <a:off x="9069045" y="2267943"/>
            <a:ext cx="124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75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57%</a:t>
            </a:r>
            <a:endParaRPr lang="zh-CN" altLang="en-US" sz="2000" spc="75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318353" y="1519564"/>
            <a:ext cx="742950" cy="742950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120581" y="1519564"/>
            <a:ext cx="742950" cy="742950"/>
          </a:xfrm>
          <a:prstGeom prst="ellipse">
            <a:avLst/>
          </a:prstGeom>
          <a:solidFill>
            <a:srgbClr val="FFD2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66772" y="1425710"/>
            <a:ext cx="881678" cy="8816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PA_矩形 41"/>
          <p:cNvSpPr/>
          <p:nvPr>
            <p:custDataLst>
              <p:tags r:id="rId1"/>
            </p:custDataLst>
          </p:nvPr>
        </p:nvSpPr>
        <p:spPr>
          <a:xfrm>
            <a:off x="1033671" y="3311119"/>
            <a:ext cx="4795418" cy="2170679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Freeform 43"/>
          <p:cNvSpPr/>
          <p:nvPr/>
        </p:nvSpPr>
        <p:spPr bwMode="auto">
          <a:xfrm>
            <a:off x="6068291" y="1683468"/>
            <a:ext cx="268072" cy="326651"/>
          </a:xfrm>
          <a:custGeom>
            <a:avLst/>
            <a:gdLst>
              <a:gd name="T0" fmla="*/ 108 w 114"/>
              <a:gd name="T1" fmla="*/ 60 h 139"/>
              <a:gd name="T2" fmla="*/ 101 w 114"/>
              <a:gd name="T3" fmla="*/ 57 h 139"/>
              <a:gd name="T4" fmla="*/ 98 w 114"/>
              <a:gd name="T5" fmla="*/ 58 h 139"/>
              <a:gd name="T6" fmla="*/ 98 w 114"/>
              <a:gd name="T7" fmla="*/ 57 h 139"/>
              <a:gd name="T8" fmla="*/ 98 w 114"/>
              <a:gd name="T9" fmla="*/ 57 h 139"/>
              <a:gd name="T10" fmla="*/ 98 w 114"/>
              <a:gd name="T11" fmla="*/ 57 h 139"/>
              <a:gd name="T12" fmla="*/ 99 w 114"/>
              <a:gd name="T13" fmla="*/ 54 h 139"/>
              <a:gd name="T14" fmla="*/ 89 w 114"/>
              <a:gd name="T15" fmla="*/ 44 h 139"/>
              <a:gd name="T16" fmla="*/ 86 w 114"/>
              <a:gd name="T17" fmla="*/ 43 h 139"/>
              <a:gd name="T18" fmla="*/ 78 w 114"/>
              <a:gd name="T19" fmla="*/ 50 h 139"/>
              <a:gd name="T20" fmla="*/ 78 w 114"/>
              <a:gd name="T21" fmla="*/ 50 h 139"/>
              <a:gd name="T22" fmla="*/ 77 w 114"/>
              <a:gd name="T23" fmla="*/ 45 h 139"/>
              <a:gd name="T24" fmla="*/ 77 w 114"/>
              <a:gd name="T25" fmla="*/ 45 h 139"/>
              <a:gd name="T26" fmla="*/ 77 w 114"/>
              <a:gd name="T27" fmla="*/ 45 h 139"/>
              <a:gd name="T28" fmla="*/ 68 w 114"/>
              <a:gd name="T29" fmla="*/ 37 h 139"/>
              <a:gd name="T30" fmla="*/ 66 w 114"/>
              <a:gd name="T31" fmla="*/ 37 h 139"/>
              <a:gd name="T32" fmla="*/ 56 w 114"/>
              <a:gd name="T33" fmla="*/ 46 h 139"/>
              <a:gd name="T34" fmla="*/ 56 w 114"/>
              <a:gd name="T35" fmla="*/ 47 h 139"/>
              <a:gd name="T36" fmla="*/ 55 w 114"/>
              <a:gd name="T37" fmla="*/ 49 h 139"/>
              <a:gd name="T38" fmla="*/ 55 w 114"/>
              <a:gd name="T39" fmla="*/ 10 h 139"/>
              <a:gd name="T40" fmla="*/ 55 w 114"/>
              <a:gd name="T41" fmla="*/ 10 h 139"/>
              <a:gd name="T42" fmla="*/ 55 w 114"/>
              <a:gd name="T43" fmla="*/ 10 h 139"/>
              <a:gd name="T44" fmla="*/ 44 w 114"/>
              <a:gd name="T45" fmla="*/ 0 h 139"/>
              <a:gd name="T46" fmla="*/ 44 w 114"/>
              <a:gd name="T47" fmla="*/ 0 h 139"/>
              <a:gd name="T48" fmla="*/ 37 w 114"/>
              <a:gd name="T49" fmla="*/ 3 h 139"/>
              <a:gd name="T50" fmla="*/ 34 w 114"/>
              <a:gd name="T51" fmla="*/ 11 h 139"/>
              <a:gd name="T52" fmla="*/ 34 w 114"/>
              <a:gd name="T53" fmla="*/ 60 h 139"/>
              <a:gd name="T54" fmla="*/ 33 w 114"/>
              <a:gd name="T55" fmla="*/ 81 h 139"/>
              <a:gd name="T56" fmla="*/ 32 w 114"/>
              <a:gd name="T57" fmla="*/ 81 h 139"/>
              <a:gd name="T58" fmla="*/ 18 w 114"/>
              <a:gd name="T59" fmla="*/ 69 h 139"/>
              <a:gd name="T60" fmla="*/ 11 w 114"/>
              <a:gd name="T61" fmla="*/ 67 h 139"/>
              <a:gd name="T62" fmla="*/ 3 w 114"/>
              <a:gd name="T63" fmla="*/ 71 h 139"/>
              <a:gd name="T64" fmla="*/ 0 w 114"/>
              <a:gd name="T65" fmla="*/ 79 h 139"/>
              <a:gd name="T66" fmla="*/ 4 w 114"/>
              <a:gd name="T67" fmla="*/ 86 h 139"/>
              <a:gd name="T68" fmla="*/ 29 w 114"/>
              <a:gd name="T69" fmla="*/ 107 h 139"/>
              <a:gd name="T70" fmla="*/ 44 w 114"/>
              <a:gd name="T71" fmla="*/ 125 h 139"/>
              <a:gd name="T72" fmla="*/ 44 w 114"/>
              <a:gd name="T73" fmla="*/ 136 h 139"/>
              <a:gd name="T74" fmla="*/ 45 w 114"/>
              <a:gd name="T75" fmla="*/ 139 h 139"/>
              <a:gd name="T76" fmla="*/ 95 w 114"/>
              <a:gd name="T77" fmla="*/ 139 h 139"/>
              <a:gd name="T78" fmla="*/ 95 w 114"/>
              <a:gd name="T79" fmla="*/ 136 h 139"/>
              <a:gd name="T80" fmla="*/ 95 w 114"/>
              <a:gd name="T81" fmla="*/ 124 h 139"/>
              <a:gd name="T82" fmla="*/ 110 w 114"/>
              <a:gd name="T83" fmla="*/ 78 h 139"/>
              <a:gd name="T84" fmla="*/ 110 w 114"/>
              <a:gd name="T85" fmla="*/ 77 h 139"/>
              <a:gd name="T86" fmla="*/ 110 w 114"/>
              <a:gd name="T87" fmla="*/ 77 h 139"/>
              <a:gd name="T88" fmla="*/ 110 w 114"/>
              <a:gd name="T89" fmla="*/ 76 h 139"/>
              <a:gd name="T90" fmla="*/ 108 w 114"/>
              <a:gd name="T91" fmla="*/ 6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4" h="139">
                <a:moveTo>
                  <a:pt x="108" y="60"/>
                </a:moveTo>
                <a:cubicBezTo>
                  <a:pt x="106" y="58"/>
                  <a:pt x="104" y="57"/>
                  <a:pt x="101" y="57"/>
                </a:cubicBezTo>
                <a:cubicBezTo>
                  <a:pt x="100" y="57"/>
                  <a:pt x="99" y="57"/>
                  <a:pt x="98" y="58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9" y="54"/>
                  <a:pt x="99" y="54"/>
                  <a:pt x="99" y="54"/>
                </a:cubicBezTo>
                <a:cubicBezTo>
                  <a:pt x="99" y="51"/>
                  <a:pt x="99" y="46"/>
                  <a:pt x="89" y="44"/>
                </a:cubicBezTo>
                <a:cubicBezTo>
                  <a:pt x="88" y="43"/>
                  <a:pt x="87" y="43"/>
                  <a:pt x="86" y="43"/>
                </a:cubicBezTo>
                <a:cubicBezTo>
                  <a:pt x="81" y="43"/>
                  <a:pt x="78" y="46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2"/>
                  <a:pt x="76" y="37"/>
                  <a:pt x="68" y="37"/>
                </a:cubicBezTo>
                <a:cubicBezTo>
                  <a:pt x="68" y="37"/>
                  <a:pt x="67" y="37"/>
                  <a:pt x="66" y="37"/>
                </a:cubicBezTo>
                <a:cubicBezTo>
                  <a:pt x="57" y="38"/>
                  <a:pt x="56" y="43"/>
                  <a:pt x="56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8"/>
                  <a:pt x="55" y="49"/>
                  <a:pt x="55" y="49"/>
                </a:cubicBezTo>
                <a:cubicBezTo>
                  <a:pt x="55" y="36"/>
                  <a:pt x="55" y="12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5"/>
                  <a:pt x="50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9" y="1"/>
                  <a:pt x="37" y="3"/>
                </a:cubicBezTo>
                <a:cubicBezTo>
                  <a:pt x="35" y="6"/>
                  <a:pt x="34" y="8"/>
                  <a:pt x="34" y="11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72"/>
                  <a:pt x="34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18" y="69"/>
                  <a:pt x="18" y="69"/>
                  <a:pt x="18" y="69"/>
                </a:cubicBezTo>
                <a:cubicBezTo>
                  <a:pt x="16" y="68"/>
                  <a:pt x="13" y="67"/>
                  <a:pt x="11" y="67"/>
                </a:cubicBezTo>
                <a:cubicBezTo>
                  <a:pt x="8" y="67"/>
                  <a:pt x="5" y="68"/>
                  <a:pt x="3" y="71"/>
                </a:cubicBezTo>
                <a:cubicBezTo>
                  <a:pt x="1" y="73"/>
                  <a:pt x="0" y="76"/>
                  <a:pt x="0" y="79"/>
                </a:cubicBezTo>
                <a:cubicBezTo>
                  <a:pt x="1" y="81"/>
                  <a:pt x="2" y="84"/>
                  <a:pt x="4" y="86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5" y="117"/>
                  <a:pt x="41" y="123"/>
                  <a:pt x="44" y="125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6"/>
                  <a:pt x="95" y="136"/>
                  <a:pt x="95" y="136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2" y="68"/>
                  <a:pt x="114" y="63"/>
                  <a:pt x="108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9518911" y="1732426"/>
            <a:ext cx="341831" cy="342402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362951" y="1756169"/>
            <a:ext cx="268351" cy="288549"/>
          </a:xfrm>
          <a:custGeom>
            <a:avLst/>
            <a:gdLst>
              <a:gd name="T0" fmla="*/ 1753292 w 4636"/>
              <a:gd name="T1" fmla="*/ 1304768 h 4986"/>
              <a:gd name="T2" fmla="*/ 1683756 w 4636"/>
              <a:gd name="T3" fmla="*/ 1479374 h 4986"/>
              <a:gd name="T4" fmla="*/ 1569137 w 4636"/>
              <a:gd name="T5" fmla="*/ 1631438 h 4986"/>
              <a:gd name="T6" fmla="*/ 1415547 w 4636"/>
              <a:gd name="T7" fmla="*/ 1755611 h 4986"/>
              <a:gd name="T8" fmla="*/ 1230628 w 4636"/>
              <a:gd name="T9" fmla="*/ 1845779 h 4986"/>
              <a:gd name="T10" fmla="*/ 1020493 w 4636"/>
              <a:gd name="T11" fmla="*/ 1896594 h 4986"/>
              <a:gd name="T12" fmla="*/ 817235 w 4636"/>
              <a:gd name="T13" fmla="*/ 1902708 h 4986"/>
              <a:gd name="T14" fmla="*/ 601369 w 4636"/>
              <a:gd name="T15" fmla="*/ 1865647 h 4986"/>
              <a:gd name="T16" fmla="*/ 408426 w 4636"/>
              <a:gd name="T17" fmla="*/ 1786558 h 4986"/>
              <a:gd name="T18" fmla="*/ 244521 w 4636"/>
              <a:gd name="T19" fmla="*/ 1671937 h 4986"/>
              <a:gd name="T20" fmla="*/ 117294 w 4636"/>
              <a:gd name="T21" fmla="*/ 1527897 h 4986"/>
              <a:gd name="T22" fmla="*/ 33622 w 4636"/>
              <a:gd name="T23" fmla="*/ 1359022 h 4986"/>
              <a:gd name="T24" fmla="*/ 382 w 4636"/>
              <a:gd name="T25" fmla="*/ 1173336 h 4986"/>
              <a:gd name="T26" fmla="*/ 9170 w 4636"/>
              <a:gd name="T27" fmla="*/ 1046107 h 4986"/>
              <a:gd name="T28" fmla="*/ 44319 w 4636"/>
              <a:gd name="T29" fmla="*/ 918114 h 4986"/>
              <a:gd name="T30" fmla="*/ 104303 w 4636"/>
              <a:gd name="T31" fmla="*/ 799672 h 4986"/>
              <a:gd name="T32" fmla="*/ 224654 w 4636"/>
              <a:gd name="T33" fmla="*/ 654103 h 4986"/>
              <a:gd name="T34" fmla="*/ 458477 w 4636"/>
              <a:gd name="T35" fmla="*/ 495927 h 4986"/>
              <a:gd name="T36" fmla="*/ 1413637 w 4636"/>
              <a:gd name="T37" fmla="*/ 551327 h 4986"/>
              <a:gd name="T38" fmla="*/ 1619952 w 4636"/>
              <a:gd name="T39" fmla="*/ 733956 h 4986"/>
              <a:gd name="T40" fmla="*/ 1693690 w 4636"/>
              <a:gd name="T41" fmla="*/ 845520 h 4986"/>
              <a:gd name="T42" fmla="*/ 1744122 w 4636"/>
              <a:gd name="T43" fmla="*/ 968165 h 4986"/>
              <a:gd name="T44" fmla="*/ 1768957 w 4636"/>
              <a:gd name="T45" fmla="*/ 1099215 h 4986"/>
              <a:gd name="T46" fmla="*/ 810740 w 4636"/>
              <a:gd name="T47" fmla="*/ 1403342 h 4986"/>
              <a:gd name="T48" fmla="*/ 749610 w 4636"/>
              <a:gd name="T49" fmla="*/ 1364371 h 4986"/>
              <a:gd name="T50" fmla="*/ 721337 w 4636"/>
              <a:gd name="T51" fmla="*/ 1311646 h 4986"/>
              <a:gd name="T52" fmla="*/ 574242 w 4636"/>
              <a:gd name="T53" fmla="*/ 1220331 h 4986"/>
              <a:gd name="T54" fmla="*/ 590289 w 4636"/>
              <a:gd name="T55" fmla="*/ 1349853 h 4986"/>
              <a:gd name="T56" fmla="*/ 636519 w 4636"/>
              <a:gd name="T57" fmla="*/ 1442696 h 4986"/>
              <a:gd name="T58" fmla="*/ 705290 w 4636"/>
              <a:gd name="T59" fmla="*/ 1500770 h 4986"/>
              <a:gd name="T60" fmla="*/ 835956 w 4636"/>
              <a:gd name="T61" fmla="*/ 1679961 h 4986"/>
              <a:gd name="T62" fmla="*/ 1024696 w 4636"/>
              <a:gd name="T63" fmla="*/ 1517199 h 4986"/>
              <a:gd name="T64" fmla="*/ 1127089 w 4636"/>
              <a:gd name="T65" fmla="*/ 1453011 h 4986"/>
              <a:gd name="T66" fmla="*/ 1182488 w 4636"/>
              <a:gd name="T67" fmla="*/ 1354819 h 4986"/>
              <a:gd name="T68" fmla="*/ 1193950 w 4636"/>
              <a:gd name="T69" fmla="*/ 1246694 h 4986"/>
              <a:gd name="T70" fmla="*/ 1176375 w 4636"/>
              <a:gd name="T71" fmla="*/ 1166459 h 4986"/>
              <a:gd name="T72" fmla="*/ 1133584 w 4636"/>
              <a:gd name="T73" fmla="*/ 1100361 h 4986"/>
              <a:gd name="T74" fmla="*/ 1066341 w 4636"/>
              <a:gd name="T75" fmla="*/ 1049164 h 4986"/>
              <a:gd name="T76" fmla="*/ 943316 w 4636"/>
              <a:gd name="T77" fmla="*/ 710650 h 4986"/>
              <a:gd name="T78" fmla="*/ 992220 w 4636"/>
              <a:gd name="T79" fmla="*/ 732810 h 4986"/>
              <a:gd name="T80" fmla="*/ 1028899 w 4636"/>
              <a:gd name="T81" fmla="*/ 775984 h 4986"/>
              <a:gd name="T82" fmla="*/ 1183634 w 4636"/>
              <a:gd name="T83" fmla="*/ 862332 h 4986"/>
              <a:gd name="T84" fmla="*/ 1156126 w 4636"/>
              <a:gd name="T85" fmla="*/ 728989 h 4986"/>
              <a:gd name="T86" fmla="*/ 1112953 w 4636"/>
              <a:gd name="T87" fmla="*/ 665566 h 4986"/>
              <a:gd name="T88" fmla="*/ 1054879 w 4636"/>
              <a:gd name="T89" fmla="*/ 620481 h 4986"/>
              <a:gd name="T90" fmla="*/ 971207 w 4636"/>
              <a:gd name="T91" fmla="*/ 591062 h 4986"/>
              <a:gd name="T92" fmla="*/ 831753 w 4636"/>
              <a:gd name="T93" fmla="*/ 588005 h 4986"/>
              <a:gd name="T94" fmla="*/ 707201 w 4636"/>
              <a:gd name="T95" fmla="*/ 635382 h 4986"/>
              <a:gd name="T96" fmla="*/ 628877 w 4636"/>
              <a:gd name="T97" fmla="*/ 713324 h 4986"/>
              <a:gd name="T98" fmla="*/ 596784 w 4636"/>
              <a:gd name="T99" fmla="*/ 822978 h 4986"/>
              <a:gd name="T100" fmla="*/ 609010 w 4636"/>
              <a:gd name="T101" fmla="*/ 933779 h 4986"/>
              <a:gd name="T102" fmla="*/ 664409 w 4636"/>
              <a:gd name="T103" fmla="*/ 1020508 h 4986"/>
              <a:gd name="T104" fmla="*/ 780175 w 4636"/>
              <a:gd name="T105" fmla="*/ 1086989 h 4986"/>
              <a:gd name="T106" fmla="*/ 829461 w 4636"/>
              <a:gd name="T107" fmla="*/ 963962 h 4986"/>
              <a:gd name="T108" fmla="*/ 750374 w 4636"/>
              <a:gd name="T109" fmla="*/ 897100 h 4986"/>
              <a:gd name="T110" fmla="*/ 740440 w 4636"/>
              <a:gd name="T111" fmla="*/ 809988 h 4986"/>
              <a:gd name="T112" fmla="*/ 788198 w 4636"/>
              <a:gd name="T113" fmla="*/ 733192 h 4986"/>
              <a:gd name="T114" fmla="*/ 943316 w 4636"/>
              <a:gd name="T115" fmla="*/ 1136276 h 4986"/>
              <a:gd name="T116" fmla="*/ 1017437 w 4636"/>
              <a:gd name="T117" fmla="*/ 1185945 h 4986"/>
              <a:gd name="T118" fmla="*/ 1045709 w 4636"/>
              <a:gd name="T119" fmla="*/ 1231411 h 4986"/>
              <a:gd name="T120" fmla="*/ 1048766 w 4636"/>
              <a:gd name="T121" fmla="*/ 1299801 h 4986"/>
              <a:gd name="T122" fmla="*/ 1017819 w 4636"/>
              <a:gd name="T123" fmla="*/ 1372395 h 4986"/>
              <a:gd name="T124" fmla="*/ 965858 w 4636"/>
              <a:gd name="T125" fmla="*/ 1409838 h 49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636" h="4986">
                <a:moveTo>
                  <a:pt x="4636" y="3019"/>
                </a:moveTo>
                <a:lnTo>
                  <a:pt x="4636" y="3019"/>
                </a:lnTo>
                <a:lnTo>
                  <a:pt x="4635" y="3071"/>
                </a:lnTo>
                <a:lnTo>
                  <a:pt x="4633" y="3121"/>
                </a:lnTo>
                <a:lnTo>
                  <a:pt x="4629" y="3171"/>
                </a:lnTo>
                <a:lnTo>
                  <a:pt x="4624" y="3221"/>
                </a:lnTo>
                <a:lnTo>
                  <a:pt x="4618" y="3270"/>
                </a:lnTo>
                <a:lnTo>
                  <a:pt x="4609" y="3319"/>
                </a:lnTo>
                <a:lnTo>
                  <a:pt x="4600" y="3367"/>
                </a:lnTo>
                <a:lnTo>
                  <a:pt x="4589" y="3415"/>
                </a:lnTo>
                <a:lnTo>
                  <a:pt x="4577" y="3464"/>
                </a:lnTo>
                <a:lnTo>
                  <a:pt x="4563" y="3511"/>
                </a:lnTo>
                <a:lnTo>
                  <a:pt x="4548" y="3557"/>
                </a:lnTo>
                <a:lnTo>
                  <a:pt x="4532" y="3605"/>
                </a:lnTo>
                <a:lnTo>
                  <a:pt x="4515" y="3650"/>
                </a:lnTo>
                <a:lnTo>
                  <a:pt x="4496" y="3696"/>
                </a:lnTo>
                <a:lnTo>
                  <a:pt x="4476" y="3740"/>
                </a:lnTo>
                <a:lnTo>
                  <a:pt x="4454" y="3785"/>
                </a:lnTo>
                <a:lnTo>
                  <a:pt x="4431" y="3829"/>
                </a:lnTo>
                <a:lnTo>
                  <a:pt x="4407" y="3872"/>
                </a:lnTo>
                <a:lnTo>
                  <a:pt x="4382" y="3915"/>
                </a:lnTo>
                <a:lnTo>
                  <a:pt x="4357" y="3957"/>
                </a:lnTo>
                <a:lnTo>
                  <a:pt x="4330" y="3999"/>
                </a:lnTo>
                <a:lnTo>
                  <a:pt x="4300" y="4039"/>
                </a:lnTo>
                <a:lnTo>
                  <a:pt x="4271" y="4080"/>
                </a:lnTo>
                <a:lnTo>
                  <a:pt x="4240" y="4119"/>
                </a:lnTo>
                <a:lnTo>
                  <a:pt x="4209" y="4157"/>
                </a:lnTo>
                <a:lnTo>
                  <a:pt x="4176" y="4196"/>
                </a:lnTo>
                <a:lnTo>
                  <a:pt x="4141" y="4233"/>
                </a:lnTo>
                <a:lnTo>
                  <a:pt x="4107" y="4270"/>
                </a:lnTo>
                <a:lnTo>
                  <a:pt x="4071" y="4307"/>
                </a:lnTo>
                <a:lnTo>
                  <a:pt x="4034" y="4341"/>
                </a:lnTo>
                <a:lnTo>
                  <a:pt x="3996" y="4376"/>
                </a:lnTo>
                <a:lnTo>
                  <a:pt x="3957" y="4410"/>
                </a:lnTo>
                <a:lnTo>
                  <a:pt x="3917" y="4443"/>
                </a:lnTo>
                <a:lnTo>
                  <a:pt x="3876" y="4475"/>
                </a:lnTo>
                <a:lnTo>
                  <a:pt x="3835" y="4506"/>
                </a:lnTo>
                <a:lnTo>
                  <a:pt x="3792" y="4537"/>
                </a:lnTo>
                <a:lnTo>
                  <a:pt x="3749" y="4566"/>
                </a:lnTo>
                <a:lnTo>
                  <a:pt x="3705" y="4595"/>
                </a:lnTo>
                <a:lnTo>
                  <a:pt x="3660" y="4623"/>
                </a:lnTo>
                <a:lnTo>
                  <a:pt x="3614" y="4650"/>
                </a:lnTo>
                <a:lnTo>
                  <a:pt x="3567" y="4676"/>
                </a:lnTo>
                <a:lnTo>
                  <a:pt x="3520" y="4701"/>
                </a:lnTo>
                <a:lnTo>
                  <a:pt x="3472" y="4725"/>
                </a:lnTo>
                <a:lnTo>
                  <a:pt x="3422" y="4748"/>
                </a:lnTo>
                <a:lnTo>
                  <a:pt x="3373" y="4770"/>
                </a:lnTo>
                <a:lnTo>
                  <a:pt x="3322" y="4792"/>
                </a:lnTo>
                <a:lnTo>
                  <a:pt x="3272" y="4812"/>
                </a:lnTo>
                <a:lnTo>
                  <a:pt x="3221" y="4831"/>
                </a:lnTo>
                <a:lnTo>
                  <a:pt x="3168" y="4849"/>
                </a:lnTo>
                <a:lnTo>
                  <a:pt x="3114" y="4867"/>
                </a:lnTo>
                <a:lnTo>
                  <a:pt x="3062" y="4883"/>
                </a:lnTo>
                <a:lnTo>
                  <a:pt x="3007" y="4897"/>
                </a:lnTo>
                <a:lnTo>
                  <a:pt x="2952" y="4911"/>
                </a:lnTo>
                <a:lnTo>
                  <a:pt x="2897" y="4924"/>
                </a:lnTo>
                <a:lnTo>
                  <a:pt x="2841" y="4935"/>
                </a:lnTo>
                <a:lnTo>
                  <a:pt x="2785" y="4946"/>
                </a:lnTo>
                <a:lnTo>
                  <a:pt x="2729" y="4955"/>
                </a:lnTo>
                <a:lnTo>
                  <a:pt x="2671" y="4964"/>
                </a:lnTo>
                <a:lnTo>
                  <a:pt x="2613" y="4970"/>
                </a:lnTo>
                <a:lnTo>
                  <a:pt x="2555" y="4975"/>
                </a:lnTo>
                <a:lnTo>
                  <a:pt x="2496" y="4980"/>
                </a:lnTo>
                <a:lnTo>
                  <a:pt x="2437" y="4984"/>
                </a:lnTo>
                <a:lnTo>
                  <a:pt x="2377" y="4986"/>
                </a:lnTo>
                <a:lnTo>
                  <a:pt x="2318" y="4986"/>
                </a:lnTo>
                <a:lnTo>
                  <a:pt x="2258" y="4986"/>
                </a:lnTo>
                <a:lnTo>
                  <a:pt x="2199" y="4984"/>
                </a:lnTo>
                <a:lnTo>
                  <a:pt x="2139" y="4980"/>
                </a:lnTo>
                <a:lnTo>
                  <a:pt x="2081" y="4975"/>
                </a:lnTo>
                <a:lnTo>
                  <a:pt x="2022" y="4970"/>
                </a:lnTo>
                <a:lnTo>
                  <a:pt x="1964" y="4964"/>
                </a:lnTo>
                <a:lnTo>
                  <a:pt x="1908" y="4955"/>
                </a:lnTo>
                <a:lnTo>
                  <a:pt x="1851" y="4946"/>
                </a:lnTo>
                <a:lnTo>
                  <a:pt x="1794" y="4935"/>
                </a:lnTo>
                <a:lnTo>
                  <a:pt x="1738" y="4924"/>
                </a:lnTo>
                <a:lnTo>
                  <a:pt x="1683" y="4911"/>
                </a:lnTo>
                <a:lnTo>
                  <a:pt x="1628" y="4897"/>
                </a:lnTo>
                <a:lnTo>
                  <a:pt x="1574" y="4883"/>
                </a:lnTo>
                <a:lnTo>
                  <a:pt x="1521" y="4867"/>
                </a:lnTo>
                <a:lnTo>
                  <a:pt x="1468" y="4849"/>
                </a:lnTo>
                <a:lnTo>
                  <a:pt x="1416" y="4831"/>
                </a:lnTo>
                <a:lnTo>
                  <a:pt x="1364" y="4812"/>
                </a:lnTo>
                <a:lnTo>
                  <a:pt x="1313" y="4792"/>
                </a:lnTo>
                <a:lnTo>
                  <a:pt x="1262" y="4770"/>
                </a:lnTo>
                <a:lnTo>
                  <a:pt x="1213" y="4748"/>
                </a:lnTo>
                <a:lnTo>
                  <a:pt x="1163" y="4725"/>
                </a:lnTo>
                <a:lnTo>
                  <a:pt x="1116" y="4701"/>
                </a:lnTo>
                <a:lnTo>
                  <a:pt x="1069" y="4676"/>
                </a:lnTo>
                <a:lnTo>
                  <a:pt x="1021" y="4650"/>
                </a:lnTo>
                <a:lnTo>
                  <a:pt x="976" y="4623"/>
                </a:lnTo>
                <a:lnTo>
                  <a:pt x="931" y="4595"/>
                </a:lnTo>
                <a:lnTo>
                  <a:pt x="887" y="4566"/>
                </a:lnTo>
                <a:lnTo>
                  <a:pt x="843" y="4537"/>
                </a:lnTo>
                <a:lnTo>
                  <a:pt x="801" y="4506"/>
                </a:lnTo>
                <a:lnTo>
                  <a:pt x="759" y="4475"/>
                </a:lnTo>
                <a:lnTo>
                  <a:pt x="719" y="4443"/>
                </a:lnTo>
                <a:lnTo>
                  <a:pt x="679" y="4410"/>
                </a:lnTo>
                <a:lnTo>
                  <a:pt x="640" y="4376"/>
                </a:lnTo>
                <a:lnTo>
                  <a:pt x="602" y="4341"/>
                </a:lnTo>
                <a:lnTo>
                  <a:pt x="565" y="4307"/>
                </a:lnTo>
                <a:lnTo>
                  <a:pt x="529" y="4270"/>
                </a:lnTo>
                <a:lnTo>
                  <a:pt x="494" y="4233"/>
                </a:lnTo>
                <a:lnTo>
                  <a:pt x="460" y="4196"/>
                </a:lnTo>
                <a:lnTo>
                  <a:pt x="428" y="4157"/>
                </a:lnTo>
                <a:lnTo>
                  <a:pt x="396" y="4119"/>
                </a:lnTo>
                <a:lnTo>
                  <a:pt x="364" y="4080"/>
                </a:lnTo>
                <a:lnTo>
                  <a:pt x="335" y="4039"/>
                </a:lnTo>
                <a:lnTo>
                  <a:pt x="307" y="3999"/>
                </a:lnTo>
                <a:lnTo>
                  <a:pt x="279" y="3957"/>
                </a:lnTo>
                <a:lnTo>
                  <a:pt x="253" y="3915"/>
                </a:lnTo>
                <a:lnTo>
                  <a:pt x="228" y="3872"/>
                </a:lnTo>
                <a:lnTo>
                  <a:pt x="205" y="3829"/>
                </a:lnTo>
                <a:lnTo>
                  <a:pt x="182" y="3785"/>
                </a:lnTo>
                <a:lnTo>
                  <a:pt x="160" y="3740"/>
                </a:lnTo>
                <a:lnTo>
                  <a:pt x="141" y="3696"/>
                </a:lnTo>
                <a:lnTo>
                  <a:pt x="122" y="3650"/>
                </a:lnTo>
                <a:lnTo>
                  <a:pt x="104" y="3605"/>
                </a:lnTo>
                <a:lnTo>
                  <a:pt x="88" y="3557"/>
                </a:lnTo>
                <a:lnTo>
                  <a:pt x="72" y="3511"/>
                </a:lnTo>
                <a:lnTo>
                  <a:pt x="59" y="3464"/>
                </a:lnTo>
                <a:lnTo>
                  <a:pt x="47" y="3415"/>
                </a:lnTo>
                <a:lnTo>
                  <a:pt x="35" y="3367"/>
                </a:lnTo>
                <a:lnTo>
                  <a:pt x="26" y="3319"/>
                </a:lnTo>
                <a:lnTo>
                  <a:pt x="19" y="3270"/>
                </a:lnTo>
                <a:lnTo>
                  <a:pt x="11" y="3221"/>
                </a:lnTo>
                <a:lnTo>
                  <a:pt x="6" y="3171"/>
                </a:lnTo>
                <a:lnTo>
                  <a:pt x="3" y="3121"/>
                </a:lnTo>
                <a:lnTo>
                  <a:pt x="1" y="3071"/>
                </a:lnTo>
                <a:lnTo>
                  <a:pt x="0" y="3019"/>
                </a:lnTo>
                <a:lnTo>
                  <a:pt x="0" y="2983"/>
                </a:lnTo>
                <a:lnTo>
                  <a:pt x="1" y="2948"/>
                </a:lnTo>
                <a:lnTo>
                  <a:pt x="3" y="2912"/>
                </a:lnTo>
                <a:lnTo>
                  <a:pt x="6" y="2877"/>
                </a:lnTo>
                <a:lnTo>
                  <a:pt x="9" y="2842"/>
                </a:lnTo>
                <a:lnTo>
                  <a:pt x="13" y="2807"/>
                </a:lnTo>
                <a:lnTo>
                  <a:pt x="18" y="2772"/>
                </a:lnTo>
                <a:lnTo>
                  <a:pt x="24" y="2738"/>
                </a:lnTo>
                <a:lnTo>
                  <a:pt x="29" y="2703"/>
                </a:lnTo>
                <a:lnTo>
                  <a:pt x="36" y="2669"/>
                </a:lnTo>
                <a:lnTo>
                  <a:pt x="44" y="2635"/>
                </a:lnTo>
                <a:lnTo>
                  <a:pt x="52" y="2601"/>
                </a:lnTo>
                <a:lnTo>
                  <a:pt x="62" y="2567"/>
                </a:lnTo>
                <a:lnTo>
                  <a:pt x="71" y="2534"/>
                </a:lnTo>
                <a:lnTo>
                  <a:pt x="82" y="2501"/>
                </a:lnTo>
                <a:lnTo>
                  <a:pt x="92" y="2468"/>
                </a:lnTo>
                <a:lnTo>
                  <a:pt x="104" y="2436"/>
                </a:lnTo>
                <a:lnTo>
                  <a:pt x="116" y="2403"/>
                </a:lnTo>
                <a:lnTo>
                  <a:pt x="129" y="2371"/>
                </a:lnTo>
                <a:lnTo>
                  <a:pt x="143" y="2339"/>
                </a:lnTo>
                <a:lnTo>
                  <a:pt x="156" y="2308"/>
                </a:lnTo>
                <a:lnTo>
                  <a:pt x="172" y="2276"/>
                </a:lnTo>
                <a:lnTo>
                  <a:pt x="187" y="2245"/>
                </a:lnTo>
                <a:lnTo>
                  <a:pt x="203" y="2214"/>
                </a:lnTo>
                <a:lnTo>
                  <a:pt x="219" y="2184"/>
                </a:lnTo>
                <a:lnTo>
                  <a:pt x="237" y="2153"/>
                </a:lnTo>
                <a:lnTo>
                  <a:pt x="255" y="2123"/>
                </a:lnTo>
                <a:lnTo>
                  <a:pt x="273" y="2093"/>
                </a:lnTo>
                <a:lnTo>
                  <a:pt x="292" y="2064"/>
                </a:lnTo>
                <a:lnTo>
                  <a:pt x="312" y="2034"/>
                </a:lnTo>
                <a:lnTo>
                  <a:pt x="332" y="2006"/>
                </a:lnTo>
                <a:lnTo>
                  <a:pt x="353" y="1978"/>
                </a:lnTo>
                <a:lnTo>
                  <a:pt x="374" y="1949"/>
                </a:lnTo>
                <a:lnTo>
                  <a:pt x="396" y="1922"/>
                </a:lnTo>
                <a:lnTo>
                  <a:pt x="440" y="1867"/>
                </a:lnTo>
                <a:lnTo>
                  <a:pt x="487" y="1814"/>
                </a:lnTo>
                <a:lnTo>
                  <a:pt x="537" y="1762"/>
                </a:lnTo>
                <a:lnTo>
                  <a:pt x="588" y="1712"/>
                </a:lnTo>
                <a:lnTo>
                  <a:pt x="642" y="1662"/>
                </a:lnTo>
                <a:lnTo>
                  <a:pt x="697" y="1615"/>
                </a:lnTo>
                <a:lnTo>
                  <a:pt x="754" y="1570"/>
                </a:lnTo>
                <a:lnTo>
                  <a:pt x="812" y="1526"/>
                </a:lnTo>
                <a:lnTo>
                  <a:pt x="873" y="1483"/>
                </a:lnTo>
                <a:lnTo>
                  <a:pt x="935" y="1443"/>
                </a:lnTo>
                <a:lnTo>
                  <a:pt x="999" y="1404"/>
                </a:lnTo>
                <a:lnTo>
                  <a:pt x="1065" y="1366"/>
                </a:lnTo>
                <a:lnTo>
                  <a:pt x="1132" y="1331"/>
                </a:lnTo>
                <a:lnTo>
                  <a:pt x="1200" y="1298"/>
                </a:lnTo>
                <a:lnTo>
                  <a:pt x="1271" y="1266"/>
                </a:lnTo>
                <a:lnTo>
                  <a:pt x="553" y="0"/>
                </a:lnTo>
                <a:lnTo>
                  <a:pt x="4082" y="0"/>
                </a:lnTo>
                <a:lnTo>
                  <a:pt x="3365" y="1266"/>
                </a:lnTo>
                <a:lnTo>
                  <a:pt x="3435" y="1298"/>
                </a:lnTo>
                <a:lnTo>
                  <a:pt x="3503" y="1331"/>
                </a:lnTo>
                <a:lnTo>
                  <a:pt x="3571" y="1366"/>
                </a:lnTo>
                <a:lnTo>
                  <a:pt x="3636" y="1404"/>
                </a:lnTo>
                <a:lnTo>
                  <a:pt x="3700" y="1443"/>
                </a:lnTo>
                <a:lnTo>
                  <a:pt x="3762" y="1483"/>
                </a:lnTo>
                <a:lnTo>
                  <a:pt x="3823" y="1526"/>
                </a:lnTo>
                <a:lnTo>
                  <a:pt x="3882" y="1570"/>
                </a:lnTo>
                <a:lnTo>
                  <a:pt x="3938" y="1615"/>
                </a:lnTo>
                <a:lnTo>
                  <a:pt x="3994" y="1662"/>
                </a:lnTo>
                <a:lnTo>
                  <a:pt x="4047" y="1712"/>
                </a:lnTo>
                <a:lnTo>
                  <a:pt x="4098" y="1762"/>
                </a:lnTo>
                <a:lnTo>
                  <a:pt x="4148" y="1814"/>
                </a:lnTo>
                <a:lnTo>
                  <a:pt x="4195" y="1866"/>
                </a:lnTo>
                <a:lnTo>
                  <a:pt x="4240" y="1921"/>
                </a:lnTo>
                <a:lnTo>
                  <a:pt x="4262" y="1949"/>
                </a:lnTo>
                <a:lnTo>
                  <a:pt x="4283" y="1978"/>
                </a:lnTo>
                <a:lnTo>
                  <a:pt x="4304" y="2006"/>
                </a:lnTo>
                <a:lnTo>
                  <a:pt x="4324" y="2034"/>
                </a:lnTo>
                <a:lnTo>
                  <a:pt x="4343" y="2064"/>
                </a:lnTo>
                <a:lnTo>
                  <a:pt x="4362" y="2093"/>
                </a:lnTo>
                <a:lnTo>
                  <a:pt x="4381" y="2123"/>
                </a:lnTo>
                <a:lnTo>
                  <a:pt x="4399" y="2153"/>
                </a:lnTo>
                <a:lnTo>
                  <a:pt x="4416" y="2183"/>
                </a:lnTo>
                <a:lnTo>
                  <a:pt x="4433" y="2213"/>
                </a:lnTo>
                <a:lnTo>
                  <a:pt x="4448" y="2245"/>
                </a:lnTo>
                <a:lnTo>
                  <a:pt x="4464" y="2275"/>
                </a:lnTo>
                <a:lnTo>
                  <a:pt x="4479" y="2307"/>
                </a:lnTo>
                <a:lnTo>
                  <a:pt x="4494" y="2338"/>
                </a:lnTo>
                <a:lnTo>
                  <a:pt x="4507" y="2371"/>
                </a:lnTo>
                <a:lnTo>
                  <a:pt x="4520" y="2402"/>
                </a:lnTo>
                <a:lnTo>
                  <a:pt x="4532" y="2435"/>
                </a:lnTo>
                <a:lnTo>
                  <a:pt x="4544" y="2467"/>
                </a:lnTo>
                <a:lnTo>
                  <a:pt x="4554" y="2501"/>
                </a:lnTo>
                <a:lnTo>
                  <a:pt x="4565" y="2534"/>
                </a:lnTo>
                <a:lnTo>
                  <a:pt x="4574" y="2567"/>
                </a:lnTo>
                <a:lnTo>
                  <a:pt x="4584" y="2601"/>
                </a:lnTo>
                <a:lnTo>
                  <a:pt x="4592" y="2635"/>
                </a:lnTo>
                <a:lnTo>
                  <a:pt x="4600" y="2669"/>
                </a:lnTo>
                <a:lnTo>
                  <a:pt x="4606" y="2703"/>
                </a:lnTo>
                <a:lnTo>
                  <a:pt x="4612" y="2738"/>
                </a:lnTo>
                <a:lnTo>
                  <a:pt x="4618" y="2772"/>
                </a:lnTo>
                <a:lnTo>
                  <a:pt x="4623" y="2807"/>
                </a:lnTo>
                <a:lnTo>
                  <a:pt x="4627" y="2842"/>
                </a:lnTo>
                <a:lnTo>
                  <a:pt x="4630" y="2877"/>
                </a:lnTo>
                <a:lnTo>
                  <a:pt x="4633" y="2912"/>
                </a:lnTo>
                <a:lnTo>
                  <a:pt x="4634" y="2948"/>
                </a:lnTo>
                <a:lnTo>
                  <a:pt x="4635" y="2983"/>
                </a:lnTo>
                <a:lnTo>
                  <a:pt x="4636" y="3019"/>
                </a:lnTo>
                <a:close/>
                <a:moveTo>
                  <a:pt x="2188" y="3696"/>
                </a:moveTo>
                <a:lnTo>
                  <a:pt x="2188" y="3696"/>
                </a:lnTo>
                <a:lnTo>
                  <a:pt x="2165" y="3689"/>
                </a:lnTo>
                <a:lnTo>
                  <a:pt x="2143" y="3681"/>
                </a:lnTo>
                <a:lnTo>
                  <a:pt x="2122" y="3673"/>
                </a:lnTo>
                <a:lnTo>
                  <a:pt x="2101" y="3665"/>
                </a:lnTo>
                <a:lnTo>
                  <a:pt x="2082" y="3655"/>
                </a:lnTo>
                <a:lnTo>
                  <a:pt x="2064" y="3646"/>
                </a:lnTo>
                <a:lnTo>
                  <a:pt x="2046" y="3636"/>
                </a:lnTo>
                <a:lnTo>
                  <a:pt x="2030" y="3627"/>
                </a:lnTo>
                <a:lnTo>
                  <a:pt x="2015" y="3616"/>
                </a:lnTo>
                <a:lnTo>
                  <a:pt x="2000" y="3606"/>
                </a:lnTo>
                <a:lnTo>
                  <a:pt x="1986" y="3594"/>
                </a:lnTo>
                <a:lnTo>
                  <a:pt x="1974" y="3583"/>
                </a:lnTo>
                <a:lnTo>
                  <a:pt x="1962" y="3571"/>
                </a:lnTo>
                <a:lnTo>
                  <a:pt x="1952" y="3558"/>
                </a:lnTo>
                <a:lnTo>
                  <a:pt x="1942" y="3546"/>
                </a:lnTo>
                <a:lnTo>
                  <a:pt x="1934" y="3533"/>
                </a:lnTo>
                <a:lnTo>
                  <a:pt x="1925" y="3518"/>
                </a:lnTo>
                <a:lnTo>
                  <a:pt x="1917" y="3504"/>
                </a:lnTo>
                <a:lnTo>
                  <a:pt x="1909" y="3487"/>
                </a:lnTo>
                <a:lnTo>
                  <a:pt x="1901" y="3470"/>
                </a:lnTo>
                <a:lnTo>
                  <a:pt x="1894" y="3452"/>
                </a:lnTo>
                <a:lnTo>
                  <a:pt x="1888" y="3433"/>
                </a:lnTo>
                <a:lnTo>
                  <a:pt x="1882" y="3413"/>
                </a:lnTo>
                <a:lnTo>
                  <a:pt x="1877" y="3392"/>
                </a:lnTo>
                <a:lnTo>
                  <a:pt x="1873" y="3370"/>
                </a:lnTo>
                <a:lnTo>
                  <a:pt x="1869" y="3348"/>
                </a:lnTo>
                <a:lnTo>
                  <a:pt x="1866" y="3325"/>
                </a:lnTo>
                <a:lnTo>
                  <a:pt x="1862" y="3300"/>
                </a:lnTo>
                <a:lnTo>
                  <a:pt x="1858" y="3248"/>
                </a:lnTo>
                <a:lnTo>
                  <a:pt x="1856" y="3194"/>
                </a:lnTo>
                <a:lnTo>
                  <a:pt x="1503" y="3194"/>
                </a:lnTo>
                <a:lnTo>
                  <a:pt x="1505" y="3234"/>
                </a:lnTo>
                <a:lnTo>
                  <a:pt x="1507" y="3271"/>
                </a:lnTo>
                <a:lnTo>
                  <a:pt x="1509" y="3309"/>
                </a:lnTo>
                <a:lnTo>
                  <a:pt x="1512" y="3345"/>
                </a:lnTo>
                <a:lnTo>
                  <a:pt x="1517" y="3380"/>
                </a:lnTo>
                <a:lnTo>
                  <a:pt x="1521" y="3412"/>
                </a:lnTo>
                <a:lnTo>
                  <a:pt x="1526" y="3445"/>
                </a:lnTo>
                <a:lnTo>
                  <a:pt x="1532" y="3475"/>
                </a:lnTo>
                <a:lnTo>
                  <a:pt x="1538" y="3505"/>
                </a:lnTo>
                <a:lnTo>
                  <a:pt x="1545" y="3533"/>
                </a:lnTo>
                <a:lnTo>
                  <a:pt x="1552" y="3559"/>
                </a:lnTo>
                <a:lnTo>
                  <a:pt x="1561" y="3585"/>
                </a:lnTo>
                <a:lnTo>
                  <a:pt x="1569" y="3609"/>
                </a:lnTo>
                <a:lnTo>
                  <a:pt x="1578" y="3632"/>
                </a:lnTo>
                <a:lnTo>
                  <a:pt x="1588" y="3653"/>
                </a:lnTo>
                <a:lnTo>
                  <a:pt x="1599" y="3673"/>
                </a:lnTo>
                <a:lnTo>
                  <a:pt x="1618" y="3710"/>
                </a:lnTo>
                <a:lnTo>
                  <a:pt x="1642" y="3743"/>
                </a:lnTo>
                <a:lnTo>
                  <a:pt x="1666" y="3776"/>
                </a:lnTo>
                <a:lnTo>
                  <a:pt x="1691" y="3806"/>
                </a:lnTo>
                <a:lnTo>
                  <a:pt x="1705" y="3820"/>
                </a:lnTo>
                <a:lnTo>
                  <a:pt x="1718" y="3835"/>
                </a:lnTo>
                <a:lnTo>
                  <a:pt x="1733" y="3848"/>
                </a:lnTo>
                <a:lnTo>
                  <a:pt x="1748" y="3861"/>
                </a:lnTo>
                <a:lnTo>
                  <a:pt x="1763" y="3874"/>
                </a:lnTo>
                <a:lnTo>
                  <a:pt x="1778" y="3885"/>
                </a:lnTo>
                <a:lnTo>
                  <a:pt x="1795" y="3897"/>
                </a:lnTo>
                <a:lnTo>
                  <a:pt x="1811" y="3908"/>
                </a:lnTo>
                <a:lnTo>
                  <a:pt x="1846" y="3928"/>
                </a:lnTo>
                <a:lnTo>
                  <a:pt x="1881" y="3947"/>
                </a:lnTo>
                <a:lnTo>
                  <a:pt x="1918" y="3964"/>
                </a:lnTo>
                <a:lnTo>
                  <a:pt x="1958" y="3980"/>
                </a:lnTo>
                <a:lnTo>
                  <a:pt x="1998" y="3992"/>
                </a:lnTo>
                <a:lnTo>
                  <a:pt x="2041" y="4004"/>
                </a:lnTo>
                <a:lnTo>
                  <a:pt x="2085" y="4012"/>
                </a:lnTo>
                <a:lnTo>
                  <a:pt x="2131" y="4020"/>
                </a:lnTo>
                <a:lnTo>
                  <a:pt x="2188" y="4027"/>
                </a:lnTo>
                <a:lnTo>
                  <a:pt x="2188" y="4397"/>
                </a:lnTo>
                <a:lnTo>
                  <a:pt x="2469" y="4397"/>
                </a:lnTo>
                <a:lnTo>
                  <a:pt x="2469" y="4027"/>
                </a:lnTo>
                <a:lnTo>
                  <a:pt x="2504" y="4021"/>
                </a:lnTo>
                <a:lnTo>
                  <a:pt x="2541" y="4012"/>
                </a:lnTo>
                <a:lnTo>
                  <a:pt x="2578" y="4004"/>
                </a:lnTo>
                <a:lnTo>
                  <a:pt x="2614" y="3994"/>
                </a:lnTo>
                <a:lnTo>
                  <a:pt x="2649" y="3983"/>
                </a:lnTo>
                <a:lnTo>
                  <a:pt x="2682" y="3971"/>
                </a:lnTo>
                <a:lnTo>
                  <a:pt x="2715" y="3959"/>
                </a:lnTo>
                <a:lnTo>
                  <a:pt x="2745" y="3945"/>
                </a:lnTo>
                <a:lnTo>
                  <a:pt x="2776" y="3930"/>
                </a:lnTo>
                <a:lnTo>
                  <a:pt x="2804" y="3915"/>
                </a:lnTo>
                <a:lnTo>
                  <a:pt x="2832" y="3899"/>
                </a:lnTo>
                <a:lnTo>
                  <a:pt x="2858" y="3882"/>
                </a:lnTo>
                <a:lnTo>
                  <a:pt x="2882" y="3863"/>
                </a:lnTo>
                <a:lnTo>
                  <a:pt x="2906" y="3844"/>
                </a:lnTo>
                <a:lnTo>
                  <a:pt x="2928" y="3824"/>
                </a:lnTo>
                <a:lnTo>
                  <a:pt x="2950" y="3803"/>
                </a:lnTo>
                <a:lnTo>
                  <a:pt x="2970" y="3782"/>
                </a:lnTo>
                <a:lnTo>
                  <a:pt x="2989" y="3759"/>
                </a:lnTo>
                <a:lnTo>
                  <a:pt x="3006" y="3736"/>
                </a:lnTo>
                <a:lnTo>
                  <a:pt x="3023" y="3711"/>
                </a:lnTo>
                <a:lnTo>
                  <a:pt x="3038" y="3686"/>
                </a:lnTo>
                <a:lnTo>
                  <a:pt x="3052" y="3659"/>
                </a:lnTo>
                <a:lnTo>
                  <a:pt x="3065" y="3632"/>
                </a:lnTo>
                <a:lnTo>
                  <a:pt x="3076" y="3605"/>
                </a:lnTo>
                <a:lnTo>
                  <a:pt x="3087" y="3575"/>
                </a:lnTo>
                <a:lnTo>
                  <a:pt x="3095" y="3546"/>
                </a:lnTo>
                <a:lnTo>
                  <a:pt x="3104" y="3514"/>
                </a:lnTo>
                <a:lnTo>
                  <a:pt x="3110" y="3483"/>
                </a:lnTo>
                <a:lnTo>
                  <a:pt x="3115" y="3450"/>
                </a:lnTo>
                <a:lnTo>
                  <a:pt x="3121" y="3417"/>
                </a:lnTo>
                <a:lnTo>
                  <a:pt x="3123" y="3382"/>
                </a:lnTo>
                <a:lnTo>
                  <a:pt x="3125" y="3346"/>
                </a:lnTo>
                <a:lnTo>
                  <a:pt x="3126" y="3310"/>
                </a:lnTo>
                <a:lnTo>
                  <a:pt x="3125" y="3286"/>
                </a:lnTo>
                <a:lnTo>
                  <a:pt x="3125" y="3263"/>
                </a:lnTo>
                <a:lnTo>
                  <a:pt x="3123" y="3241"/>
                </a:lnTo>
                <a:lnTo>
                  <a:pt x="3121" y="3218"/>
                </a:lnTo>
                <a:lnTo>
                  <a:pt x="3117" y="3196"/>
                </a:lnTo>
                <a:lnTo>
                  <a:pt x="3114" y="3175"/>
                </a:lnTo>
                <a:lnTo>
                  <a:pt x="3109" y="3154"/>
                </a:lnTo>
                <a:lnTo>
                  <a:pt x="3105" y="3133"/>
                </a:lnTo>
                <a:lnTo>
                  <a:pt x="3100" y="3112"/>
                </a:lnTo>
                <a:lnTo>
                  <a:pt x="3093" y="3092"/>
                </a:lnTo>
                <a:lnTo>
                  <a:pt x="3086" y="3072"/>
                </a:lnTo>
                <a:lnTo>
                  <a:pt x="3079" y="3053"/>
                </a:lnTo>
                <a:lnTo>
                  <a:pt x="3070" y="3034"/>
                </a:lnTo>
                <a:lnTo>
                  <a:pt x="3062" y="3015"/>
                </a:lnTo>
                <a:lnTo>
                  <a:pt x="3052" y="2997"/>
                </a:lnTo>
                <a:lnTo>
                  <a:pt x="3042" y="2979"/>
                </a:lnTo>
                <a:lnTo>
                  <a:pt x="3031" y="2961"/>
                </a:lnTo>
                <a:lnTo>
                  <a:pt x="3020" y="2945"/>
                </a:lnTo>
                <a:lnTo>
                  <a:pt x="3007" y="2928"/>
                </a:lnTo>
                <a:lnTo>
                  <a:pt x="2995" y="2912"/>
                </a:lnTo>
                <a:lnTo>
                  <a:pt x="2981" y="2895"/>
                </a:lnTo>
                <a:lnTo>
                  <a:pt x="2967" y="2880"/>
                </a:lnTo>
                <a:lnTo>
                  <a:pt x="2952" y="2865"/>
                </a:lnTo>
                <a:lnTo>
                  <a:pt x="2937" y="2850"/>
                </a:lnTo>
                <a:lnTo>
                  <a:pt x="2921" y="2836"/>
                </a:lnTo>
                <a:lnTo>
                  <a:pt x="2904" y="2822"/>
                </a:lnTo>
                <a:lnTo>
                  <a:pt x="2887" y="2808"/>
                </a:lnTo>
                <a:lnTo>
                  <a:pt x="2869" y="2795"/>
                </a:lnTo>
                <a:lnTo>
                  <a:pt x="2850" y="2783"/>
                </a:lnTo>
                <a:lnTo>
                  <a:pt x="2832" y="2770"/>
                </a:lnTo>
                <a:lnTo>
                  <a:pt x="2812" y="2758"/>
                </a:lnTo>
                <a:lnTo>
                  <a:pt x="2791" y="2746"/>
                </a:lnTo>
                <a:lnTo>
                  <a:pt x="2756" y="2728"/>
                </a:lnTo>
                <a:lnTo>
                  <a:pt x="2720" y="2709"/>
                </a:lnTo>
                <a:lnTo>
                  <a:pt x="2682" y="2690"/>
                </a:lnTo>
                <a:lnTo>
                  <a:pt x="2642" y="2672"/>
                </a:lnTo>
                <a:lnTo>
                  <a:pt x="2601" y="2655"/>
                </a:lnTo>
                <a:lnTo>
                  <a:pt x="2559" y="2637"/>
                </a:lnTo>
                <a:lnTo>
                  <a:pt x="2515" y="2618"/>
                </a:lnTo>
                <a:lnTo>
                  <a:pt x="2469" y="2600"/>
                </a:lnTo>
                <a:lnTo>
                  <a:pt x="2469" y="1860"/>
                </a:lnTo>
                <a:lnTo>
                  <a:pt x="2486" y="1864"/>
                </a:lnTo>
                <a:lnTo>
                  <a:pt x="2501" y="1869"/>
                </a:lnTo>
                <a:lnTo>
                  <a:pt x="2516" y="1875"/>
                </a:lnTo>
                <a:lnTo>
                  <a:pt x="2531" y="1880"/>
                </a:lnTo>
                <a:lnTo>
                  <a:pt x="2545" y="1886"/>
                </a:lnTo>
                <a:lnTo>
                  <a:pt x="2558" y="1894"/>
                </a:lnTo>
                <a:lnTo>
                  <a:pt x="2572" y="1901"/>
                </a:lnTo>
                <a:lnTo>
                  <a:pt x="2585" y="1909"/>
                </a:lnTo>
                <a:lnTo>
                  <a:pt x="2597" y="1918"/>
                </a:lnTo>
                <a:lnTo>
                  <a:pt x="2609" y="1926"/>
                </a:lnTo>
                <a:lnTo>
                  <a:pt x="2620" y="1936"/>
                </a:lnTo>
                <a:lnTo>
                  <a:pt x="2631" y="1946"/>
                </a:lnTo>
                <a:lnTo>
                  <a:pt x="2641" y="1957"/>
                </a:lnTo>
                <a:lnTo>
                  <a:pt x="2651" y="1967"/>
                </a:lnTo>
                <a:lnTo>
                  <a:pt x="2660" y="1979"/>
                </a:lnTo>
                <a:lnTo>
                  <a:pt x="2669" y="1991"/>
                </a:lnTo>
                <a:lnTo>
                  <a:pt x="2677" y="2004"/>
                </a:lnTo>
                <a:lnTo>
                  <a:pt x="2685" y="2018"/>
                </a:lnTo>
                <a:lnTo>
                  <a:pt x="2693" y="2031"/>
                </a:lnTo>
                <a:lnTo>
                  <a:pt x="2699" y="2045"/>
                </a:lnTo>
                <a:lnTo>
                  <a:pt x="2705" y="2060"/>
                </a:lnTo>
                <a:lnTo>
                  <a:pt x="2712" y="2075"/>
                </a:lnTo>
                <a:lnTo>
                  <a:pt x="2722" y="2107"/>
                </a:lnTo>
                <a:lnTo>
                  <a:pt x="2731" y="2142"/>
                </a:lnTo>
                <a:lnTo>
                  <a:pt x="2737" y="2178"/>
                </a:lnTo>
                <a:lnTo>
                  <a:pt x="2741" y="2216"/>
                </a:lnTo>
                <a:lnTo>
                  <a:pt x="2744" y="2257"/>
                </a:lnTo>
                <a:lnTo>
                  <a:pt x="3098" y="2257"/>
                </a:lnTo>
                <a:lnTo>
                  <a:pt x="3095" y="2208"/>
                </a:lnTo>
                <a:lnTo>
                  <a:pt x="3092" y="2161"/>
                </a:lnTo>
                <a:lnTo>
                  <a:pt x="3087" y="2114"/>
                </a:lnTo>
                <a:lnTo>
                  <a:pt x="3079" y="2070"/>
                </a:lnTo>
                <a:lnTo>
                  <a:pt x="3069" y="2027"/>
                </a:lnTo>
                <a:lnTo>
                  <a:pt x="3057" y="1986"/>
                </a:lnTo>
                <a:lnTo>
                  <a:pt x="3050" y="1966"/>
                </a:lnTo>
                <a:lnTo>
                  <a:pt x="3043" y="1946"/>
                </a:lnTo>
                <a:lnTo>
                  <a:pt x="3034" y="1927"/>
                </a:lnTo>
                <a:lnTo>
                  <a:pt x="3026" y="1908"/>
                </a:lnTo>
                <a:lnTo>
                  <a:pt x="3017" y="1889"/>
                </a:lnTo>
                <a:lnTo>
                  <a:pt x="3007" y="1871"/>
                </a:lnTo>
                <a:lnTo>
                  <a:pt x="2998" y="1854"/>
                </a:lnTo>
                <a:lnTo>
                  <a:pt x="2987" y="1837"/>
                </a:lnTo>
                <a:lnTo>
                  <a:pt x="2976" y="1820"/>
                </a:lnTo>
                <a:lnTo>
                  <a:pt x="2964" y="1803"/>
                </a:lnTo>
                <a:lnTo>
                  <a:pt x="2952" y="1787"/>
                </a:lnTo>
                <a:lnTo>
                  <a:pt x="2940" y="1772"/>
                </a:lnTo>
                <a:lnTo>
                  <a:pt x="2926" y="1757"/>
                </a:lnTo>
                <a:lnTo>
                  <a:pt x="2913" y="1742"/>
                </a:lnTo>
                <a:lnTo>
                  <a:pt x="2898" y="1727"/>
                </a:lnTo>
                <a:lnTo>
                  <a:pt x="2883" y="1714"/>
                </a:lnTo>
                <a:lnTo>
                  <a:pt x="2868" y="1700"/>
                </a:lnTo>
                <a:lnTo>
                  <a:pt x="2853" y="1686"/>
                </a:lnTo>
                <a:lnTo>
                  <a:pt x="2836" y="1674"/>
                </a:lnTo>
                <a:lnTo>
                  <a:pt x="2819" y="1661"/>
                </a:lnTo>
                <a:lnTo>
                  <a:pt x="2800" y="1649"/>
                </a:lnTo>
                <a:lnTo>
                  <a:pt x="2781" y="1636"/>
                </a:lnTo>
                <a:lnTo>
                  <a:pt x="2761" y="1624"/>
                </a:lnTo>
                <a:lnTo>
                  <a:pt x="2741" y="1614"/>
                </a:lnTo>
                <a:lnTo>
                  <a:pt x="2720" y="1603"/>
                </a:lnTo>
                <a:lnTo>
                  <a:pt x="2700" y="1594"/>
                </a:lnTo>
                <a:lnTo>
                  <a:pt x="2678" y="1586"/>
                </a:lnTo>
                <a:lnTo>
                  <a:pt x="2657" y="1577"/>
                </a:lnTo>
                <a:lnTo>
                  <a:pt x="2635" y="1570"/>
                </a:lnTo>
                <a:lnTo>
                  <a:pt x="2612" y="1562"/>
                </a:lnTo>
                <a:lnTo>
                  <a:pt x="2590" y="1556"/>
                </a:lnTo>
                <a:lnTo>
                  <a:pt x="2567" y="1551"/>
                </a:lnTo>
                <a:lnTo>
                  <a:pt x="2542" y="1547"/>
                </a:lnTo>
                <a:lnTo>
                  <a:pt x="2518" y="1542"/>
                </a:lnTo>
                <a:lnTo>
                  <a:pt x="2494" y="1538"/>
                </a:lnTo>
                <a:lnTo>
                  <a:pt x="2469" y="1535"/>
                </a:lnTo>
                <a:lnTo>
                  <a:pt x="2469" y="1248"/>
                </a:lnTo>
                <a:lnTo>
                  <a:pt x="2197" y="1248"/>
                </a:lnTo>
                <a:lnTo>
                  <a:pt x="2197" y="1536"/>
                </a:lnTo>
                <a:lnTo>
                  <a:pt x="2186" y="1537"/>
                </a:lnTo>
                <a:lnTo>
                  <a:pt x="2177" y="1539"/>
                </a:lnTo>
                <a:lnTo>
                  <a:pt x="2139" y="1549"/>
                </a:lnTo>
                <a:lnTo>
                  <a:pt x="2102" y="1558"/>
                </a:lnTo>
                <a:lnTo>
                  <a:pt x="2066" y="1568"/>
                </a:lnTo>
                <a:lnTo>
                  <a:pt x="2032" y="1579"/>
                </a:lnTo>
                <a:lnTo>
                  <a:pt x="1999" y="1591"/>
                </a:lnTo>
                <a:lnTo>
                  <a:pt x="1966" y="1603"/>
                </a:lnTo>
                <a:lnTo>
                  <a:pt x="1936" y="1617"/>
                </a:lnTo>
                <a:lnTo>
                  <a:pt x="1907" y="1632"/>
                </a:lnTo>
                <a:lnTo>
                  <a:pt x="1878" y="1647"/>
                </a:lnTo>
                <a:lnTo>
                  <a:pt x="1851" y="1663"/>
                </a:lnTo>
                <a:lnTo>
                  <a:pt x="1826" y="1680"/>
                </a:lnTo>
                <a:lnTo>
                  <a:pt x="1800" y="1697"/>
                </a:lnTo>
                <a:lnTo>
                  <a:pt x="1777" y="1716"/>
                </a:lnTo>
                <a:lnTo>
                  <a:pt x="1755" y="1735"/>
                </a:lnTo>
                <a:lnTo>
                  <a:pt x="1734" y="1755"/>
                </a:lnTo>
                <a:lnTo>
                  <a:pt x="1714" y="1776"/>
                </a:lnTo>
                <a:lnTo>
                  <a:pt x="1695" y="1798"/>
                </a:lnTo>
                <a:lnTo>
                  <a:pt x="1677" y="1820"/>
                </a:lnTo>
                <a:lnTo>
                  <a:pt x="1662" y="1843"/>
                </a:lnTo>
                <a:lnTo>
                  <a:pt x="1646" y="1867"/>
                </a:lnTo>
                <a:lnTo>
                  <a:pt x="1632" y="1892"/>
                </a:lnTo>
                <a:lnTo>
                  <a:pt x="1620" y="1919"/>
                </a:lnTo>
                <a:lnTo>
                  <a:pt x="1608" y="1945"/>
                </a:lnTo>
                <a:lnTo>
                  <a:pt x="1599" y="1972"/>
                </a:lnTo>
                <a:lnTo>
                  <a:pt x="1589" y="2001"/>
                </a:lnTo>
                <a:lnTo>
                  <a:pt x="1582" y="2029"/>
                </a:lnTo>
                <a:lnTo>
                  <a:pt x="1574" y="2060"/>
                </a:lnTo>
                <a:lnTo>
                  <a:pt x="1569" y="2090"/>
                </a:lnTo>
                <a:lnTo>
                  <a:pt x="1565" y="2122"/>
                </a:lnTo>
                <a:lnTo>
                  <a:pt x="1562" y="2154"/>
                </a:lnTo>
                <a:lnTo>
                  <a:pt x="1561" y="2187"/>
                </a:lnTo>
                <a:lnTo>
                  <a:pt x="1560" y="2220"/>
                </a:lnTo>
                <a:lnTo>
                  <a:pt x="1561" y="2255"/>
                </a:lnTo>
                <a:lnTo>
                  <a:pt x="1563" y="2289"/>
                </a:lnTo>
                <a:lnTo>
                  <a:pt x="1566" y="2321"/>
                </a:lnTo>
                <a:lnTo>
                  <a:pt x="1571" y="2353"/>
                </a:lnTo>
                <a:lnTo>
                  <a:pt x="1578" y="2384"/>
                </a:lnTo>
                <a:lnTo>
                  <a:pt x="1585" y="2415"/>
                </a:lnTo>
                <a:lnTo>
                  <a:pt x="1594" y="2444"/>
                </a:lnTo>
                <a:lnTo>
                  <a:pt x="1605" y="2473"/>
                </a:lnTo>
                <a:lnTo>
                  <a:pt x="1616" y="2500"/>
                </a:lnTo>
                <a:lnTo>
                  <a:pt x="1630" y="2527"/>
                </a:lnTo>
                <a:lnTo>
                  <a:pt x="1645" y="2554"/>
                </a:lnTo>
                <a:lnTo>
                  <a:pt x="1661" y="2579"/>
                </a:lnTo>
                <a:lnTo>
                  <a:pt x="1678" y="2603"/>
                </a:lnTo>
                <a:lnTo>
                  <a:pt x="1697" y="2627"/>
                </a:lnTo>
                <a:lnTo>
                  <a:pt x="1718" y="2649"/>
                </a:lnTo>
                <a:lnTo>
                  <a:pt x="1739" y="2671"/>
                </a:lnTo>
                <a:lnTo>
                  <a:pt x="1752" y="2683"/>
                </a:lnTo>
                <a:lnTo>
                  <a:pt x="1767" y="2694"/>
                </a:lnTo>
                <a:lnTo>
                  <a:pt x="1781" y="2707"/>
                </a:lnTo>
                <a:lnTo>
                  <a:pt x="1798" y="2719"/>
                </a:lnTo>
                <a:lnTo>
                  <a:pt x="1816" y="2730"/>
                </a:lnTo>
                <a:lnTo>
                  <a:pt x="1836" y="2743"/>
                </a:lnTo>
                <a:lnTo>
                  <a:pt x="1879" y="2767"/>
                </a:lnTo>
                <a:lnTo>
                  <a:pt x="1928" y="2793"/>
                </a:lnTo>
                <a:lnTo>
                  <a:pt x="1982" y="2818"/>
                </a:lnTo>
                <a:lnTo>
                  <a:pt x="2042" y="2845"/>
                </a:lnTo>
                <a:lnTo>
                  <a:pt x="2107" y="2872"/>
                </a:lnTo>
                <a:lnTo>
                  <a:pt x="2148" y="2888"/>
                </a:lnTo>
                <a:lnTo>
                  <a:pt x="2188" y="2903"/>
                </a:lnTo>
                <a:lnTo>
                  <a:pt x="2188" y="3696"/>
                </a:lnTo>
                <a:close/>
                <a:moveTo>
                  <a:pt x="2188" y="2533"/>
                </a:moveTo>
                <a:lnTo>
                  <a:pt x="2188" y="2533"/>
                </a:lnTo>
                <a:lnTo>
                  <a:pt x="2180" y="2528"/>
                </a:lnTo>
                <a:lnTo>
                  <a:pt x="2171" y="2523"/>
                </a:lnTo>
                <a:lnTo>
                  <a:pt x="2143" y="2508"/>
                </a:lnTo>
                <a:lnTo>
                  <a:pt x="2116" y="2494"/>
                </a:lnTo>
                <a:lnTo>
                  <a:pt x="2089" y="2479"/>
                </a:lnTo>
                <a:lnTo>
                  <a:pt x="2066" y="2462"/>
                </a:lnTo>
                <a:lnTo>
                  <a:pt x="2044" y="2445"/>
                </a:lnTo>
                <a:lnTo>
                  <a:pt x="2025" y="2427"/>
                </a:lnTo>
                <a:lnTo>
                  <a:pt x="2007" y="2409"/>
                </a:lnTo>
                <a:lnTo>
                  <a:pt x="1991" y="2389"/>
                </a:lnTo>
                <a:lnTo>
                  <a:pt x="1977" y="2369"/>
                </a:lnTo>
                <a:lnTo>
                  <a:pt x="1964" y="2348"/>
                </a:lnTo>
                <a:lnTo>
                  <a:pt x="1954" y="2326"/>
                </a:lnTo>
                <a:lnTo>
                  <a:pt x="1945" y="2302"/>
                </a:lnTo>
                <a:lnTo>
                  <a:pt x="1939" y="2279"/>
                </a:lnTo>
                <a:lnTo>
                  <a:pt x="1935" y="2255"/>
                </a:lnTo>
                <a:lnTo>
                  <a:pt x="1932" y="2230"/>
                </a:lnTo>
                <a:lnTo>
                  <a:pt x="1931" y="2204"/>
                </a:lnTo>
                <a:lnTo>
                  <a:pt x="1932" y="2174"/>
                </a:lnTo>
                <a:lnTo>
                  <a:pt x="1934" y="2147"/>
                </a:lnTo>
                <a:lnTo>
                  <a:pt x="1938" y="2120"/>
                </a:lnTo>
                <a:lnTo>
                  <a:pt x="1943" y="2094"/>
                </a:lnTo>
                <a:lnTo>
                  <a:pt x="1951" y="2070"/>
                </a:lnTo>
                <a:lnTo>
                  <a:pt x="1959" y="2047"/>
                </a:lnTo>
                <a:lnTo>
                  <a:pt x="1969" y="2025"/>
                </a:lnTo>
                <a:lnTo>
                  <a:pt x="1981" y="2004"/>
                </a:lnTo>
                <a:lnTo>
                  <a:pt x="1994" y="1985"/>
                </a:lnTo>
                <a:lnTo>
                  <a:pt x="2008" y="1966"/>
                </a:lnTo>
                <a:lnTo>
                  <a:pt x="2025" y="1949"/>
                </a:lnTo>
                <a:lnTo>
                  <a:pt x="2043" y="1933"/>
                </a:lnTo>
                <a:lnTo>
                  <a:pt x="2063" y="1919"/>
                </a:lnTo>
                <a:lnTo>
                  <a:pt x="2084" y="1905"/>
                </a:lnTo>
                <a:lnTo>
                  <a:pt x="2106" y="1892"/>
                </a:lnTo>
                <a:lnTo>
                  <a:pt x="2131" y="1881"/>
                </a:lnTo>
                <a:lnTo>
                  <a:pt x="2142" y="1877"/>
                </a:lnTo>
                <a:lnTo>
                  <a:pt x="2156" y="1871"/>
                </a:lnTo>
                <a:lnTo>
                  <a:pt x="2188" y="1861"/>
                </a:lnTo>
                <a:lnTo>
                  <a:pt x="2188" y="2533"/>
                </a:lnTo>
                <a:close/>
                <a:moveTo>
                  <a:pt x="2469" y="2974"/>
                </a:moveTo>
                <a:lnTo>
                  <a:pt x="2469" y="2974"/>
                </a:lnTo>
                <a:lnTo>
                  <a:pt x="2485" y="2981"/>
                </a:lnTo>
                <a:lnTo>
                  <a:pt x="2499" y="2991"/>
                </a:lnTo>
                <a:lnTo>
                  <a:pt x="2544" y="3017"/>
                </a:lnTo>
                <a:lnTo>
                  <a:pt x="2583" y="3042"/>
                </a:lnTo>
                <a:lnTo>
                  <a:pt x="2602" y="3055"/>
                </a:lnTo>
                <a:lnTo>
                  <a:pt x="2619" y="3068"/>
                </a:lnTo>
                <a:lnTo>
                  <a:pt x="2635" y="3079"/>
                </a:lnTo>
                <a:lnTo>
                  <a:pt x="2650" y="3092"/>
                </a:lnTo>
                <a:lnTo>
                  <a:pt x="2663" y="3104"/>
                </a:lnTo>
                <a:lnTo>
                  <a:pt x="2676" y="3117"/>
                </a:lnTo>
                <a:lnTo>
                  <a:pt x="2688" y="3130"/>
                </a:lnTo>
                <a:lnTo>
                  <a:pt x="2697" y="3142"/>
                </a:lnTo>
                <a:lnTo>
                  <a:pt x="2706" y="3155"/>
                </a:lnTo>
                <a:lnTo>
                  <a:pt x="2714" y="3166"/>
                </a:lnTo>
                <a:lnTo>
                  <a:pt x="2721" y="3179"/>
                </a:lnTo>
                <a:lnTo>
                  <a:pt x="2726" y="3192"/>
                </a:lnTo>
                <a:lnTo>
                  <a:pt x="2732" y="3207"/>
                </a:lnTo>
                <a:lnTo>
                  <a:pt x="2737" y="3223"/>
                </a:lnTo>
                <a:lnTo>
                  <a:pt x="2741" y="3240"/>
                </a:lnTo>
                <a:lnTo>
                  <a:pt x="2744" y="3257"/>
                </a:lnTo>
                <a:lnTo>
                  <a:pt x="2746" y="3275"/>
                </a:lnTo>
                <a:lnTo>
                  <a:pt x="2749" y="3292"/>
                </a:lnTo>
                <a:lnTo>
                  <a:pt x="2750" y="3311"/>
                </a:lnTo>
                <a:lnTo>
                  <a:pt x="2750" y="3330"/>
                </a:lnTo>
                <a:lnTo>
                  <a:pt x="2750" y="3354"/>
                </a:lnTo>
                <a:lnTo>
                  <a:pt x="2747" y="3379"/>
                </a:lnTo>
                <a:lnTo>
                  <a:pt x="2745" y="3402"/>
                </a:lnTo>
                <a:lnTo>
                  <a:pt x="2742" y="3424"/>
                </a:lnTo>
                <a:lnTo>
                  <a:pt x="2737" y="3445"/>
                </a:lnTo>
                <a:lnTo>
                  <a:pt x="2732" y="3466"/>
                </a:lnTo>
                <a:lnTo>
                  <a:pt x="2725" y="3486"/>
                </a:lnTo>
                <a:lnTo>
                  <a:pt x="2717" y="3506"/>
                </a:lnTo>
                <a:lnTo>
                  <a:pt x="2709" y="3524"/>
                </a:lnTo>
                <a:lnTo>
                  <a:pt x="2699" y="3543"/>
                </a:lnTo>
                <a:lnTo>
                  <a:pt x="2689" y="3559"/>
                </a:lnTo>
                <a:lnTo>
                  <a:pt x="2677" y="3576"/>
                </a:lnTo>
                <a:lnTo>
                  <a:pt x="2664" y="3592"/>
                </a:lnTo>
                <a:lnTo>
                  <a:pt x="2651" y="3608"/>
                </a:lnTo>
                <a:lnTo>
                  <a:pt x="2636" y="3623"/>
                </a:lnTo>
                <a:lnTo>
                  <a:pt x="2620" y="3636"/>
                </a:lnTo>
                <a:lnTo>
                  <a:pt x="2605" y="3648"/>
                </a:lnTo>
                <a:lnTo>
                  <a:pt x="2590" y="3659"/>
                </a:lnTo>
                <a:lnTo>
                  <a:pt x="2574" y="3669"/>
                </a:lnTo>
                <a:lnTo>
                  <a:pt x="2558" y="3677"/>
                </a:lnTo>
                <a:lnTo>
                  <a:pt x="2544" y="3683"/>
                </a:lnTo>
                <a:lnTo>
                  <a:pt x="2528" y="3690"/>
                </a:lnTo>
                <a:lnTo>
                  <a:pt x="2512" y="3694"/>
                </a:lnTo>
                <a:lnTo>
                  <a:pt x="2496" y="3697"/>
                </a:lnTo>
                <a:lnTo>
                  <a:pt x="2469" y="3697"/>
                </a:lnTo>
                <a:lnTo>
                  <a:pt x="2469" y="29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2" grpId="0"/>
      <p:bldP spid="13" grpId="0"/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7EEFA8-6B3F-4219-B1E5-48C2C98A035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1简约线条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14_Office 主题​​">
  <a:themeElements>
    <a:clrScheme name="自定义 26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FFD2D3"/>
      </a:accent1>
      <a:accent2>
        <a:srgbClr val="3F3F3F"/>
      </a:accent2>
      <a:accent3>
        <a:srgbClr val="FFD2D3"/>
      </a:accent3>
      <a:accent4>
        <a:srgbClr val="3F3F3F"/>
      </a:accent4>
      <a:accent5>
        <a:srgbClr val="FFD2D3"/>
      </a:accent5>
      <a:accent6>
        <a:srgbClr val="FFD2D3"/>
      </a:accent6>
      <a:hlink>
        <a:srgbClr val="3F3F3F"/>
      </a:hlink>
      <a:folHlink>
        <a:srgbClr val="FFD2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2477D"/>
    </a:accent1>
    <a:accent2>
      <a:srgbClr val="A5A5A5"/>
    </a:accent2>
    <a:accent3>
      <a:srgbClr val="22477D"/>
    </a:accent3>
    <a:accent4>
      <a:srgbClr val="A5A5A5"/>
    </a:accent4>
    <a:accent5>
      <a:srgbClr val="24467D"/>
    </a:accent5>
    <a:accent6>
      <a:srgbClr val="A5A5A5"/>
    </a:accent6>
    <a:hlink>
      <a:srgbClr val="22477D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Office PowerPoint</Application>
  <PresentationFormat>宽屏</PresentationFormat>
  <Paragraphs>212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Lato Light</vt:lpstr>
      <vt:lpstr>Lato Regular</vt:lpstr>
      <vt:lpstr>等线</vt:lpstr>
      <vt:lpstr>微软雅黑</vt:lpstr>
      <vt:lpstr>Arial</vt:lpstr>
      <vt:lpstr>Calibri</vt:lpstr>
      <vt:lpstr>Wingdings</vt:lpstr>
      <vt:lpstr>14_Office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62</cp:revision>
  <dcterms:created xsi:type="dcterms:W3CDTF">2017-08-21T23:27:00Z</dcterms:created>
  <dcterms:modified xsi:type="dcterms:W3CDTF">2021-01-04T22:33:43Z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