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64" r:id="rId2"/>
    <p:sldId id="266" r:id="rId3"/>
    <p:sldId id="257" r:id="rId4"/>
    <p:sldId id="272" r:id="rId5"/>
    <p:sldId id="274" r:id="rId6"/>
    <p:sldId id="277" r:id="rId7"/>
    <p:sldId id="271" r:id="rId8"/>
    <p:sldId id="279" r:id="rId9"/>
    <p:sldId id="281" r:id="rId10"/>
    <p:sldId id="267" r:id="rId11"/>
    <p:sldId id="283" r:id="rId12"/>
    <p:sldId id="270" r:id="rId13"/>
    <p:sldId id="273" r:id="rId14"/>
    <p:sldId id="276" r:id="rId15"/>
    <p:sldId id="278" r:id="rId16"/>
    <p:sldId id="268" r:id="rId17"/>
    <p:sldId id="280" r:id="rId18"/>
    <p:sldId id="287" r:id="rId19"/>
    <p:sldId id="288" r:id="rId20"/>
    <p:sldId id="285" r:id="rId21"/>
    <p:sldId id="289" r:id="rId22"/>
    <p:sldId id="269" r:id="rId23"/>
    <p:sldId id="282" r:id="rId24"/>
    <p:sldId id="284" r:id="rId25"/>
    <p:sldId id="286" r:id="rId26"/>
    <p:sldId id="290" r:id="rId27"/>
    <p:sldId id="265" r:id="rId28"/>
    <p:sldId id="291" r:id="rId29"/>
    <p:sldId id="29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3A8"/>
    <a:srgbClr val="2E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7" d="100"/>
          <a:sy n="87" d="100"/>
        </p:scale>
        <p:origin x="258" y="84"/>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1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系列 3</c:v>
                </c:pt>
              </c:strCache>
            </c:strRef>
          </c:tx>
          <c:spPr>
            <a:solidFill>
              <a:srgbClr val="F3A3A8"/>
            </a:solidFill>
            <a:ln w="25400">
              <a:solidFill>
                <a:srgbClr val="F3A3A8"/>
              </a:solidFill>
            </a:ln>
            <a:effectLst/>
          </c:spPr>
          <c:cat>
            <c:multiLvlStrRef>
              <c:f>Sheet1!$A$2:$C$21</c:f>
              <c:multiLvlStrCache>
                <c:ptCount val="20"/>
                <c:lvl>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lvl>
                <c:lvl>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Sheet1!$B$2:$B$21</c:f>
              <c:numCache>
                <c:formatCode>General</c:formatCode>
                <c:ptCount val="20"/>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numCache>
            </c:numRef>
          </c:val>
          <c:extLst>
            <c:ext xmlns:c16="http://schemas.microsoft.com/office/drawing/2014/chart" uri="{C3380CC4-5D6E-409C-BE32-E72D297353CC}">
              <c16:uniqueId val="{00000000-61A2-49A0-BEC3-CF204B39FEEC}"/>
            </c:ext>
          </c:extLst>
        </c:ser>
        <c:dLbls>
          <c:showLegendKey val="0"/>
          <c:showVal val="0"/>
          <c:showCatName val="0"/>
          <c:showSerName val="0"/>
          <c:showPercent val="0"/>
          <c:showBubbleSize val="0"/>
        </c:dLbls>
        <c:axId val="310003696"/>
        <c:axId val="310004256"/>
      </c:areaChart>
      <c:lineChart>
        <c:grouping val="standard"/>
        <c:varyColors val="0"/>
        <c:ser>
          <c:idx val="0"/>
          <c:order val="0"/>
          <c:tx>
            <c:strRef>
              <c:f>Sheet1!$B$1</c:f>
              <c:strCache>
                <c:ptCount val="1"/>
                <c:pt idx="0">
                  <c:v>系列 2</c:v>
                </c:pt>
              </c:strCache>
            </c:strRef>
          </c:tx>
          <c:spPr>
            <a:ln w="9525" cap="rnd" cmpd="sng" algn="ctr">
              <a:no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Sheet1!$B$2:$B$21</c:f>
              <c:numCache>
                <c:formatCode>General</c:formatCode>
                <c:ptCount val="20"/>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numCache>
            </c:numRef>
          </c:val>
          <c:smooth val="0"/>
          <c:extLst>
            <c:ext xmlns:c16="http://schemas.microsoft.com/office/drawing/2014/chart" uri="{C3380CC4-5D6E-409C-BE32-E72D297353CC}">
              <c16:uniqueId val="{00000001-61A2-49A0-BEC3-CF204B39FEEC}"/>
            </c:ext>
          </c:extLst>
        </c:ser>
        <c:dLbls>
          <c:showLegendKey val="0"/>
          <c:showVal val="0"/>
          <c:showCatName val="0"/>
          <c:showSerName val="0"/>
          <c:showPercent val="0"/>
          <c:showBubbleSize val="0"/>
        </c:dLbls>
        <c:marker val="1"/>
        <c:smooth val="0"/>
        <c:axId val="310003696"/>
        <c:axId val="310004256"/>
      </c:lineChart>
      <c:catAx>
        <c:axId val="310003696"/>
        <c:scaling>
          <c:orientation val="minMax"/>
        </c:scaling>
        <c:delete val="0"/>
        <c:axPos val="b"/>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solidFill>
                <a:latin typeface="Agency FB" panose="020B0503020202020204" pitchFamily="34" charset="0"/>
                <a:ea typeface="+mn-ea"/>
                <a:cs typeface="+mn-cs"/>
              </a:defRPr>
            </a:pPr>
            <a:endParaRPr lang="zh-CN"/>
          </a:p>
        </c:txPr>
        <c:crossAx val="310004256"/>
        <c:crosses val="autoZero"/>
        <c:auto val="1"/>
        <c:lblAlgn val="ctr"/>
        <c:lblOffset val="100"/>
        <c:noMultiLvlLbl val="0"/>
      </c:catAx>
      <c:valAx>
        <c:axId val="310004256"/>
        <c:scaling>
          <c:orientation val="minMax"/>
        </c:scaling>
        <c:delete val="0"/>
        <c:axPos val="l"/>
        <c:numFmt formatCode="General"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solidFill>
                <a:latin typeface="Agency FB" panose="020B0503020202020204" pitchFamily="34" charset="0"/>
                <a:ea typeface="+mn-ea"/>
                <a:cs typeface="+mn-cs"/>
              </a:defRPr>
            </a:pPr>
            <a:endParaRPr lang="zh-CN"/>
          </a:p>
        </c:txPr>
        <c:crossAx val="3100036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189E3-6EE7-441B-832A-36C8777831A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ED43F-A840-4309-8CD3-3E123CEAF4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4B1AFC-6673-4FC1-8ED1-7F1A4D546E6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B1AFC-6673-4FC1-8ED1-7F1A4D546E6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D8BB-E3C9-46DF-9B94-1AF8F33E9E3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0.xml"/><Relationship Id="rId6" Type="http://schemas.openxmlformats.org/officeDocument/2006/relationships/image" Target="../media/image31.jpeg"/><Relationship Id="rId11" Type="http://schemas.openxmlformats.org/officeDocument/2006/relationships/image" Target="../media/image5.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文框 6"/>
          <p:cNvSpPr/>
          <p:nvPr/>
        </p:nvSpPr>
        <p:spPr>
          <a:xfrm>
            <a:off x="3768011" y="1181869"/>
            <a:ext cx="4650475" cy="4650475"/>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624347" y="-1129249"/>
            <a:ext cx="6791780" cy="8494029"/>
          </a:xfrm>
          <a:prstGeom prst="rect">
            <a:avLst/>
          </a:prstGeom>
        </p:spPr>
      </p:pic>
      <p:sp>
        <p:nvSpPr>
          <p:cNvPr id="9" name="文本框 8"/>
          <p:cNvSpPr txBox="1"/>
          <p:nvPr/>
        </p:nvSpPr>
        <p:spPr>
          <a:xfrm>
            <a:off x="3908933" y="1636941"/>
            <a:ext cx="4357784" cy="5015865"/>
          </a:xfrm>
          <a:prstGeom prst="rect">
            <a:avLst/>
          </a:prstGeom>
          <a:noFill/>
        </p:spPr>
        <p:txBody>
          <a:bodyPr wrap="square" rtlCol="0">
            <a:spAutoFit/>
          </a:bodyPr>
          <a:lstStyle/>
          <a:p>
            <a:pPr algn="ctr"/>
            <a:r>
              <a:rPr lang="en-US" altLang="zh-CN" sz="16000" dirty="0">
                <a:latin typeface="Impact" panose="020B0806030902050204" pitchFamily="34" charset="0"/>
              </a:rPr>
              <a:t>2020</a:t>
            </a:r>
            <a:endParaRPr lang="zh-CN" altLang="en-US" sz="16000" dirty="0">
              <a:latin typeface="Impact" panose="020B0806030902050204" pitchFamily="34" charset="0"/>
            </a:endParaRPr>
          </a:p>
        </p:txBody>
      </p:sp>
      <p:sp>
        <p:nvSpPr>
          <p:cNvPr id="10" name="文本框 9"/>
          <p:cNvSpPr txBox="1"/>
          <p:nvPr/>
        </p:nvSpPr>
        <p:spPr>
          <a:xfrm>
            <a:off x="4031766" y="3776074"/>
            <a:ext cx="3993120" cy="769441"/>
          </a:xfrm>
          <a:prstGeom prst="rect">
            <a:avLst/>
          </a:prstGeom>
          <a:noFill/>
        </p:spPr>
        <p:txBody>
          <a:bodyPr wrap="square" rtlCol="0">
            <a:spAutoFit/>
          </a:bodyPr>
          <a:lstStyle/>
          <a:p>
            <a:pPr algn="dist"/>
            <a:r>
              <a:rPr lang="en-US" altLang="zh-CN" sz="4400" dirty="0">
                <a:latin typeface="Impact" panose="020B0806030902050204" pitchFamily="34" charset="0"/>
                <a:ea typeface="方正兰亭粗黑简体" panose="02000000000000000000" pitchFamily="2" charset="-122"/>
              </a:rPr>
              <a:t>Business Report</a:t>
            </a:r>
            <a:endParaRPr lang="zh-CN" altLang="en-US" sz="4400" dirty="0">
              <a:latin typeface="Impact" panose="020B0806030902050204" pitchFamily="34" charset="0"/>
              <a:ea typeface="方正兰亭粗黑简体" panose="02000000000000000000" pitchFamily="2" charset="-122"/>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01041">
            <a:off x="7530864" y="3142331"/>
            <a:ext cx="3123449" cy="2771127"/>
          </a:xfrm>
          <a:prstGeom prst="rect">
            <a:avLst/>
          </a:prstGeom>
        </p:spPr>
      </p:pic>
      <p:sp>
        <p:nvSpPr>
          <p:cNvPr id="11" name="文本框 10"/>
          <p:cNvSpPr txBox="1"/>
          <p:nvPr/>
        </p:nvSpPr>
        <p:spPr>
          <a:xfrm>
            <a:off x="5237916" y="4634387"/>
            <a:ext cx="1716168" cy="460375"/>
          </a:xfrm>
          <a:prstGeom prst="rect">
            <a:avLst/>
          </a:prstGeom>
          <a:noFill/>
        </p:spPr>
        <p:txBody>
          <a:bodyPr wrap="square" rtlCol="0">
            <a:spAutoFit/>
          </a:bodyPr>
          <a:lstStyle/>
          <a:p>
            <a:pPr algn="dist"/>
            <a:endParaRPr lang="zh-CN" altLang="en-US" sz="2400" dirty="0">
              <a:latin typeface="Impact" panose="020B0806030902050204" pitchFamily="34" charset="0"/>
              <a:ea typeface="方正兰亭粗黑简体" panose="02000000000000000000" pitchFamily="2" charset="-122"/>
            </a:endParaRPr>
          </a:p>
        </p:txBody>
      </p:sp>
    </p:spTree>
    <p:custDataLst>
      <p:tags r:id="rId1"/>
    </p:custData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9016">
            <a:off x="521061" y="1548367"/>
            <a:ext cx="3966765" cy="3519317"/>
          </a:xfrm>
          <a:prstGeom prst="rect">
            <a:avLst/>
          </a:prstGeom>
        </p:spPr>
      </p:pic>
      <p:sp>
        <p:nvSpPr>
          <p:cNvPr id="9" name="文本框 8"/>
          <p:cNvSpPr txBox="1"/>
          <p:nvPr/>
        </p:nvSpPr>
        <p:spPr>
          <a:xfrm>
            <a:off x="1385930" y="2377002"/>
            <a:ext cx="4710069" cy="1862048"/>
          </a:xfrm>
          <a:prstGeom prst="rect">
            <a:avLst/>
          </a:prstGeom>
          <a:noFill/>
        </p:spPr>
        <p:txBody>
          <a:bodyPr wrap="square" rtlCol="0">
            <a:spAutoFit/>
          </a:bodyPr>
          <a:lstStyle/>
          <a:p>
            <a:pPr algn="dist"/>
            <a:r>
              <a:rPr lang="en-US" altLang="zh-CN" sz="11500" dirty="0">
                <a:latin typeface="Impact" panose="020B0806030902050204" pitchFamily="34" charset="0"/>
              </a:rPr>
              <a:t>PART02</a:t>
            </a:r>
            <a:endParaRPr lang="zh-CN" altLang="en-US" sz="11500" dirty="0">
              <a:latin typeface="Impact" panose="020B0806030902050204" pitchFamily="34" charset="0"/>
            </a:endParaRPr>
          </a:p>
        </p:txBody>
      </p:sp>
      <p:sp>
        <p:nvSpPr>
          <p:cNvPr id="10" name="文本框 9"/>
          <p:cNvSpPr txBox="1"/>
          <p:nvPr/>
        </p:nvSpPr>
        <p:spPr>
          <a:xfrm>
            <a:off x="1426874" y="4024701"/>
            <a:ext cx="4578142"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项目计划介绍</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a:off x="3823835" y="1969400"/>
            <a:ext cx="4352309" cy="4352309"/>
          </a:xfrm>
          <a:prstGeom prst="arc">
            <a:avLst>
              <a:gd name="adj1" fmla="val 10767169"/>
              <a:gd name="adj2" fmla="val 0"/>
            </a:avLst>
          </a:prstGeom>
          <a:noFill/>
          <a:ln w="12700">
            <a:solidFill>
              <a:srgbClr val="F3A3A8"/>
            </a:solidFill>
          </a:ln>
        </p:spPr>
        <p:txBody>
          <a:bodyPr vert="horz" wrap="square" lIns="121920" tIns="60960" rIns="121920" bIns="60960" numCol="1" anchor="t" anchorCtr="0" compatLnSpc="1"/>
          <a:lstStyle/>
          <a:p>
            <a:endParaRPr lang="zh-CN" altLang="en-US" sz="2400">
              <a:latin typeface="华文细黑" panose="02010600040101010101" pitchFamily="2" charset="-122"/>
              <a:ea typeface="华文细黑" panose="02010600040101010101" pitchFamily="2" charset="-122"/>
            </a:endParaRPr>
          </a:p>
        </p:txBody>
      </p:sp>
      <p:sp>
        <p:nvSpPr>
          <p:cNvPr id="8" name="椭圆 7"/>
          <p:cNvSpPr/>
          <p:nvPr/>
        </p:nvSpPr>
        <p:spPr>
          <a:xfrm>
            <a:off x="3691568" y="3998493"/>
            <a:ext cx="192000" cy="192000"/>
          </a:xfrm>
          <a:prstGeom prst="ellipse">
            <a:avLst/>
          </a:prstGeom>
          <a:solidFill>
            <a:srgbClr val="F3A3A8"/>
          </a:solidFill>
          <a:ln>
            <a:noFill/>
          </a:ln>
        </p:spPr>
        <p:txBody>
          <a:bodyPr vert="horz" wrap="square" lIns="121920" tIns="60960" rIns="121920" bIns="60960" numCol="1" anchor="t" anchorCtr="0" compatLnSpc="1"/>
          <a:lstStyle/>
          <a:p>
            <a:endParaRPr lang="zh-CN" altLang="en-US" sz="2400">
              <a:latin typeface="华文细黑" panose="02010600040101010101" pitchFamily="2" charset="-122"/>
              <a:ea typeface="华文细黑" panose="02010600040101010101" pitchFamily="2" charset="-122"/>
            </a:endParaRPr>
          </a:p>
        </p:txBody>
      </p:sp>
      <p:sp>
        <p:nvSpPr>
          <p:cNvPr id="9" name="椭圆 8"/>
          <p:cNvSpPr/>
          <p:nvPr/>
        </p:nvSpPr>
        <p:spPr>
          <a:xfrm>
            <a:off x="8067989" y="3998493"/>
            <a:ext cx="192000" cy="192000"/>
          </a:xfrm>
          <a:prstGeom prst="ellipse">
            <a:avLst/>
          </a:prstGeom>
          <a:solidFill>
            <a:srgbClr val="F3A3A8"/>
          </a:solidFill>
          <a:ln>
            <a:noFill/>
          </a:ln>
        </p:spPr>
        <p:txBody>
          <a:bodyPr vert="horz" wrap="square" lIns="121920" tIns="60960" rIns="121920" bIns="60960" numCol="1" anchor="t" anchorCtr="0" compatLnSpc="1"/>
          <a:lstStyle/>
          <a:p>
            <a:endParaRPr lang="zh-CN" altLang="en-US" sz="2400">
              <a:latin typeface="华文细黑" panose="02010600040101010101" pitchFamily="2" charset="-122"/>
              <a:ea typeface="华文细黑" panose="02010600040101010101" pitchFamily="2" charset="-122"/>
            </a:endParaRPr>
          </a:p>
        </p:txBody>
      </p:sp>
      <p:sp>
        <p:nvSpPr>
          <p:cNvPr id="10" name="椭圆 9"/>
          <p:cNvSpPr/>
          <p:nvPr/>
        </p:nvSpPr>
        <p:spPr>
          <a:xfrm>
            <a:off x="4271819" y="2577293"/>
            <a:ext cx="192000" cy="192000"/>
          </a:xfrm>
          <a:prstGeom prst="ellipse">
            <a:avLst/>
          </a:prstGeom>
          <a:solidFill>
            <a:srgbClr val="F3A3A8"/>
          </a:solidFill>
          <a:ln>
            <a:noFill/>
          </a:ln>
        </p:spPr>
        <p:txBody>
          <a:bodyPr vert="horz" wrap="square" lIns="121920" tIns="60960" rIns="121920" bIns="60960" numCol="1" anchor="t" anchorCtr="0" compatLnSpc="1"/>
          <a:lstStyle/>
          <a:p>
            <a:endParaRPr lang="zh-CN" altLang="en-US" sz="2400">
              <a:latin typeface="华文细黑" panose="02010600040101010101" pitchFamily="2" charset="-122"/>
              <a:ea typeface="华文细黑" panose="02010600040101010101" pitchFamily="2" charset="-122"/>
            </a:endParaRPr>
          </a:p>
        </p:txBody>
      </p:sp>
      <p:sp>
        <p:nvSpPr>
          <p:cNvPr id="11" name="椭圆 10"/>
          <p:cNvSpPr/>
          <p:nvPr/>
        </p:nvSpPr>
        <p:spPr>
          <a:xfrm>
            <a:off x="7536160" y="2577293"/>
            <a:ext cx="192000" cy="192000"/>
          </a:xfrm>
          <a:prstGeom prst="ellipse">
            <a:avLst/>
          </a:prstGeom>
          <a:solidFill>
            <a:srgbClr val="F3A3A8"/>
          </a:solidFill>
          <a:ln>
            <a:noFill/>
          </a:ln>
        </p:spPr>
        <p:txBody>
          <a:bodyPr vert="horz" wrap="square" lIns="121920" tIns="60960" rIns="121920" bIns="60960" numCol="1" anchor="t" anchorCtr="0" compatLnSpc="1"/>
          <a:lstStyle/>
          <a:p>
            <a:endParaRPr lang="zh-CN" altLang="en-US" sz="2400">
              <a:latin typeface="华文细黑" panose="02010600040101010101" pitchFamily="2" charset="-122"/>
              <a:ea typeface="华文细黑" panose="02010600040101010101" pitchFamily="2" charset="-122"/>
            </a:endParaRPr>
          </a:p>
        </p:txBody>
      </p:sp>
      <p:sp>
        <p:nvSpPr>
          <p:cNvPr id="12" name="椭圆 11"/>
          <p:cNvSpPr/>
          <p:nvPr/>
        </p:nvSpPr>
        <p:spPr>
          <a:xfrm>
            <a:off x="5903989" y="1872395"/>
            <a:ext cx="192000" cy="192000"/>
          </a:xfrm>
          <a:prstGeom prst="ellipse">
            <a:avLst/>
          </a:prstGeom>
          <a:solidFill>
            <a:srgbClr val="F3A3A8"/>
          </a:solidFill>
          <a:ln>
            <a:noFill/>
          </a:ln>
        </p:spPr>
        <p:txBody>
          <a:bodyPr vert="horz" wrap="square" lIns="121920" tIns="60960" rIns="121920" bIns="60960" numCol="1" anchor="t" anchorCtr="0" compatLnSpc="1"/>
          <a:lstStyle/>
          <a:p>
            <a:endParaRPr lang="zh-CN" altLang="en-US" sz="2400">
              <a:latin typeface="华文细黑" panose="02010600040101010101" pitchFamily="2" charset="-122"/>
              <a:ea typeface="华文细黑" panose="02010600040101010101" pitchFamily="2" charset="-122"/>
            </a:endParaRPr>
          </a:p>
        </p:txBody>
      </p:sp>
      <p:sp>
        <p:nvSpPr>
          <p:cNvPr id="16" name="文本框 9"/>
          <p:cNvSpPr txBox="1"/>
          <p:nvPr/>
        </p:nvSpPr>
        <p:spPr>
          <a:xfrm>
            <a:off x="8400256" y="3899334"/>
            <a:ext cx="1585690" cy="461665"/>
          </a:xfrm>
          <a:prstGeom prst="rect">
            <a:avLst/>
          </a:prstGeom>
          <a:noFill/>
        </p:spPr>
        <p:txBody>
          <a:bodyPr wrap="none" rtlCol="0">
            <a:spAutoFit/>
          </a:bodyPr>
          <a:lstStyle/>
          <a:p>
            <a:r>
              <a:rPr lang="zh-CN" altLang="en-US" sz="2400" dirty="0">
                <a:latin typeface="华文细黑" panose="02010600040101010101" pitchFamily="2" charset="-122"/>
                <a:ea typeface="华文细黑" panose="02010600040101010101" pitchFamily="2" charset="-122"/>
              </a:rPr>
              <a:t>工作项目</a:t>
            </a:r>
            <a:r>
              <a:rPr lang="en-US" altLang="zh-CN" sz="2400" dirty="0">
                <a:latin typeface="华文细黑" panose="02010600040101010101" pitchFamily="2" charset="-122"/>
                <a:ea typeface="华文细黑" panose="02010600040101010101" pitchFamily="2" charset="-122"/>
              </a:rPr>
              <a:t>5</a:t>
            </a:r>
            <a:endParaRPr lang="zh-CN" altLang="en-US" sz="2400" dirty="0">
              <a:latin typeface="华文细黑" panose="02010600040101010101" pitchFamily="2" charset="-122"/>
              <a:ea typeface="华文细黑" panose="02010600040101010101" pitchFamily="2" charset="-122"/>
            </a:endParaRPr>
          </a:p>
        </p:txBody>
      </p:sp>
      <p:sp>
        <p:nvSpPr>
          <p:cNvPr id="17" name="文本框 9"/>
          <p:cNvSpPr txBox="1"/>
          <p:nvPr/>
        </p:nvSpPr>
        <p:spPr>
          <a:xfrm>
            <a:off x="7920203" y="2427073"/>
            <a:ext cx="1585690" cy="461665"/>
          </a:xfrm>
          <a:prstGeom prst="rect">
            <a:avLst/>
          </a:prstGeom>
          <a:noFill/>
        </p:spPr>
        <p:txBody>
          <a:bodyPr wrap="none" rtlCol="0">
            <a:spAutoFit/>
          </a:bodyPr>
          <a:lstStyle/>
          <a:p>
            <a:r>
              <a:rPr lang="zh-CN" altLang="en-US" sz="2400" dirty="0">
                <a:latin typeface="华文细黑" panose="02010600040101010101" pitchFamily="2" charset="-122"/>
                <a:ea typeface="华文细黑" panose="02010600040101010101" pitchFamily="2" charset="-122"/>
              </a:rPr>
              <a:t>工作项目</a:t>
            </a:r>
            <a:r>
              <a:rPr lang="en-US" altLang="zh-CN" sz="2400" dirty="0">
                <a:latin typeface="华文细黑" panose="02010600040101010101" pitchFamily="2" charset="-122"/>
                <a:ea typeface="华文细黑" panose="02010600040101010101" pitchFamily="2" charset="-122"/>
              </a:rPr>
              <a:t>4</a:t>
            </a:r>
            <a:endParaRPr lang="zh-CN" altLang="en-US" sz="2400" dirty="0">
              <a:latin typeface="华文细黑" panose="02010600040101010101" pitchFamily="2" charset="-122"/>
              <a:ea typeface="华文细黑" panose="02010600040101010101" pitchFamily="2" charset="-122"/>
            </a:endParaRPr>
          </a:p>
        </p:txBody>
      </p:sp>
      <p:sp>
        <p:nvSpPr>
          <p:cNvPr id="18" name="文本框 9"/>
          <p:cNvSpPr txBox="1"/>
          <p:nvPr/>
        </p:nvSpPr>
        <p:spPr>
          <a:xfrm>
            <a:off x="2159563" y="3899334"/>
            <a:ext cx="1585690" cy="461665"/>
          </a:xfrm>
          <a:prstGeom prst="rect">
            <a:avLst/>
          </a:prstGeom>
          <a:noFill/>
        </p:spPr>
        <p:txBody>
          <a:bodyPr wrap="none" rtlCol="0">
            <a:spAutoFit/>
          </a:bodyPr>
          <a:lstStyle/>
          <a:p>
            <a:r>
              <a:rPr lang="zh-CN" altLang="en-US" sz="2400" dirty="0">
                <a:latin typeface="华文细黑" panose="02010600040101010101" pitchFamily="2" charset="-122"/>
                <a:ea typeface="华文细黑" panose="02010600040101010101" pitchFamily="2" charset="-122"/>
              </a:rPr>
              <a:t>工作项目</a:t>
            </a:r>
            <a:r>
              <a:rPr lang="en-US" altLang="zh-CN" sz="2400" dirty="0">
                <a:latin typeface="华文细黑" panose="02010600040101010101" pitchFamily="2" charset="-122"/>
                <a:ea typeface="华文细黑" panose="02010600040101010101" pitchFamily="2" charset="-122"/>
              </a:rPr>
              <a:t>1</a:t>
            </a:r>
            <a:endParaRPr lang="zh-CN" altLang="en-US" sz="2400" dirty="0">
              <a:latin typeface="华文细黑" panose="02010600040101010101" pitchFamily="2" charset="-122"/>
              <a:ea typeface="华文细黑" panose="02010600040101010101" pitchFamily="2" charset="-122"/>
            </a:endParaRPr>
          </a:p>
        </p:txBody>
      </p:sp>
      <p:sp>
        <p:nvSpPr>
          <p:cNvPr id="19" name="文本框 9"/>
          <p:cNvSpPr txBox="1"/>
          <p:nvPr/>
        </p:nvSpPr>
        <p:spPr>
          <a:xfrm>
            <a:off x="2698459" y="2427073"/>
            <a:ext cx="1585690" cy="461665"/>
          </a:xfrm>
          <a:prstGeom prst="rect">
            <a:avLst/>
          </a:prstGeom>
          <a:noFill/>
        </p:spPr>
        <p:txBody>
          <a:bodyPr wrap="none" rtlCol="0">
            <a:spAutoFit/>
          </a:bodyPr>
          <a:lstStyle/>
          <a:p>
            <a:r>
              <a:rPr lang="zh-CN" altLang="en-US" sz="2400" dirty="0">
                <a:latin typeface="华文细黑" panose="02010600040101010101" pitchFamily="2" charset="-122"/>
                <a:ea typeface="华文细黑" panose="02010600040101010101" pitchFamily="2" charset="-122"/>
              </a:rPr>
              <a:t>工作项目</a:t>
            </a:r>
            <a:r>
              <a:rPr lang="en-US" altLang="zh-CN" sz="2400" dirty="0">
                <a:latin typeface="华文细黑" panose="02010600040101010101" pitchFamily="2" charset="-122"/>
                <a:ea typeface="华文细黑" panose="02010600040101010101" pitchFamily="2" charset="-122"/>
              </a:rPr>
              <a:t>2</a:t>
            </a:r>
            <a:endParaRPr lang="zh-CN" altLang="en-US" sz="2400" dirty="0">
              <a:latin typeface="华文细黑" panose="02010600040101010101" pitchFamily="2" charset="-122"/>
              <a:ea typeface="华文细黑" panose="02010600040101010101" pitchFamily="2" charset="-122"/>
            </a:endParaRPr>
          </a:p>
        </p:txBody>
      </p:sp>
      <p:sp>
        <p:nvSpPr>
          <p:cNvPr id="20" name="文本框 9"/>
          <p:cNvSpPr txBox="1"/>
          <p:nvPr/>
        </p:nvSpPr>
        <p:spPr>
          <a:xfrm>
            <a:off x="5261326" y="1220756"/>
            <a:ext cx="1585690" cy="461665"/>
          </a:xfrm>
          <a:prstGeom prst="rect">
            <a:avLst/>
          </a:prstGeom>
          <a:noFill/>
        </p:spPr>
        <p:txBody>
          <a:bodyPr wrap="none" rtlCol="0">
            <a:spAutoFit/>
          </a:bodyPr>
          <a:lstStyle/>
          <a:p>
            <a:r>
              <a:rPr lang="zh-CN" altLang="en-US" sz="2400" dirty="0">
                <a:latin typeface="华文细黑" panose="02010600040101010101" pitchFamily="2" charset="-122"/>
                <a:ea typeface="华文细黑" panose="02010600040101010101" pitchFamily="2" charset="-122"/>
              </a:rPr>
              <a:t>工作项目</a:t>
            </a:r>
            <a:r>
              <a:rPr lang="en-US" altLang="zh-CN" sz="2400" dirty="0">
                <a:latin typeface="华文细黑" panose="02010600040101010101" pitchFamily="2" charset="-122"/>
                <a:ea typeface="华文细黑" panose="02010600040101010101" pitchFamily="2" charset="-122"/>
              </a:rPr>
              <a:t>3</a:t>
            </a:r>
            <a:endParaRPr lang="zh-CN" altLang="en-US" sz="2400" dirty="0">
              <a:latin typeface="华文细黑" panose="02010600040101010101" pitchFamily="2" charset="-122"/>
              <a:ea typeface="华文细黑" panose="02010600040101010101" pitchFamily="2" charset="-122"/>
            </a:endParaRPr>
          </a:p>
        </p:txBody>
      </p:sp>
      <p:sp>
        <p:nvSpPr>
          <p:cNvPr id="14" name="文本框 9"/>
          <p:cNvSpPr txBox="1"/>
          <p:nvPr/>
        </p:nvSpPr>
        <p:spPr>
          <a:xfrm>
            <a:off x="5152142" y="5962359"/>
            <a:ext cx="1826141" cy="584775"/>
          </a:xfrm>
          <a:prstGeom prst="rect">
            <a:avLst/>
          </a:prstGeom>
          <a:noFill/>
        </p:spPr>
        <p:txBody>
          <a:bodyPr wrap="none" rtlCol="0">
            <a:spAutoFit/>
          </a:bodyPr>
          <a:lstStyle/>
          <a:p>
            <a:r>
              <a:rPr lang="zh-CN" altLang="en-US" sz="3200" dirty="0">
                <a:latin typeface="华文细黑" panose="02010600040101010101" pitchFamily="2" charset="-122"/>
                <a:ea typeface="华文细黑" panose="02010600040101010101" pitchFamily="2" charset="-122"/>
              </a:rPr>
              <a:t>重点项目</a:t>
            </a:r>
          </a:p>
        </p:txBody>
      </p:sp>
      <p:sp>
        <p:nvSpPr>
          <p:cNvPr id="15" name="Freeform 130"/>
          <p:cNvSpPr>
            <a:spLocks noEditPoints="1"/>
          </p:cNvSpPr>
          <p:nvPr/>
        </p:nvSpPr>
        <p:spPr bwMode="auto">
          <a:xfrm>
            <a:off x="4031989" y="2153259"/>
            <a:ext cx="3984224" cy="3784408"/>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gradFill>
            <a:gsLst>
              <a:gs pos="100000">
                <a:srgbClr val="2E5DAA"/>
              </a:gs>
              <a:gs pos="56000">
                <a:srgbClr val="F3A3A8"/>
              </a:gs>
            </a:gsLst>
            <a:lin ang="3600000" scaled="0"/>
          </a:gradFill>
          <a:ln w="9525">
            <a:noFill/>
            <a:round/>
          </a:ln>
        </p:spPr>
        <p:txBody>
          <a:bodyPr vert="horz" wrap="square" lIns="162560" tIns="81280" rIns="162560" bIns="81280" numCol="1" anchor="t" anchorCtr="0" compatLnSpc="1"/>
          <a:lstStyle/>
          <a:p>
            <a:endParaRPr lang="en-US" sz="3200" dirty="0">
              <a:latin typeface="华文细黑" panose="02010600040101010101" pitchFamily="2" charset="-122"/>
              <a:ea typeface="华文细黑" panose="02010600040101010101" pitchFamily="2" charset="-122"/>
            </a:endParaRPr>
          </a:p>
        </p:txBody>
      </p:sp>
      <p:grpSp>
        <p:nvGrpSpPr>
          <p:cNvPr id="21" name="组合 20"/>
          <p:cNvGrpSpPr/>
          <p:nvPr/>
        </p:nvGrpSpPr>
        <p:grpSpPr>
          <a:xfrm>
            <a:off x="-6508" y="258236"/>
            <a:ext cx="4151250" cy="1200863"/>
            <a:chOff x="-259891" y="-1"/>
            <a:chExt cx="4151250" cy="1200863"/>
          </a:xfrm>
        </p:grpSpPr>
        <p:sp>
          <p:nvSpPr>
            <p:cNvPr id="22" name="图文框 21"/>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24" name="文本框 23"/>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25" name="文本框 24"/>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3" presetClass="entr" presetSubtype="3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6*min(max(#ppt_w*#ppt_h,.3),1)-7.4)/-.7*#ppt_w"/>
                                          </p:val>
                                        </p:tav>
                                        <p:tav tm="100000">
                                          <p:val>
                                            <p:strVal val="#ppt_w"/>
                                          </p:val>
                                        </p:tav>
                                      </p:tavLst>
                                    </p:anim>
                                    <p:anim calcmode="lin" valueType="num">
                                      <p:cBhvr>
                                        <p:cTn id="17" dur="1000" fill="hold"/>
                                        <p:tgtEl>
                                          <p:spTgt spid="8"/>
                                        </p:tgtEl>
                                        <p:attrNameLst>
                                          <p:attrName>ppt_h</p:attrName>
                                        </p:attrNameLst>
                                      </p:cBhvr>
                                      <p:tavLst>
                                        <p:tav tm="0">
                                          <p:val>
                                            <p:strVal val="(6*min(max(#ppt_w*#ppt_h,.3),1)-7.4)/-.7*#ppt_h"/>
                                          </p:val>
                                        </p:tav>
                                        <p:tav tm="100000">
                                          <p:val>
                                            <p:strVal val="#ppt_h"/>
                                          </p:val>
                                        </p:tav>
                                      </p:tavLst>
                                    </p:anim>
                                    <p:anim calcmode="lin" valueType="num">
                                      <p:cBhvr>
                                        <p:cTn id="18" dur="1000" fill="hold"/>
                                        <p:tgtEl>
                                          <p:spTgt spid="8"/>
                                        </p:tgtEl>
                                        <p:attrNameLst>
                                          <p:attrName>ppt_x</p:attrName>
                                        </p:attrNameLst>
                                      </p:cBhvr>
                                      <p:tavLst>
                                        <p:tav tm="0">
                                          <p:val>
                                            <p:fltVal val="0.5"/>
                                          </p:val>
                                        </p:tav>
                                        <p:tav tm="100000">
                                          <p:val>
                                            <p:strVal val="#ppt_x"/>
                                          </p:val>
                                        </p:tav>
                                      </p:tavLst>
                                    </p:anim>
                                    <p:anim calcmode="lin" valueType="num">
                                      <p:cBhvr>
                                        <p:cTn id="19" dur="1000" fill="hold"/>
                                        <p:tgtEl>
                                          <p:spTgt spid="8"/>
                                        </p:tgtEl>
                                        <p:attrNameLst>
                                          <p:attrName>ppt_y</p:attrName>
                                        </p:attrNameLst>
                                      </p:cBhvr>
                                      <p:tavLst>
                                        <p:tav tm="0">
                                          <p:val>
                                            <p:strVal val="1+(6*min(max(#ppt_w*#ppt_h,.3),1)-7.4)/-.7*#ppt_h/2"/>
                                          </p:val>
                                        </p:tav>
                                        <p:tav tm="100000">
                                          <p:val>
                                            <p:strVal val="#ppt_y"/>
                                          </p:val>
                                        </p:tav>
                                      </p:tavLst>
                                    </p:anim>
                                  </p:childTnLst>
                                </p:cTn>
                              </p:par>
                              <p:par>
                                <p:cTn id="20" presetID="23" presetClass="entr" presetSubtype="3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6*min(max(#ppt_w*#ppt_h,.3),1)-7.4)/-.7*#ppt_w"/>
                                          </p:val>
                                        </p:tav>
                                        <p:tav tm="100000">
                                          <p:val>
                                            <p:strVal val="#ppt_w"/>
                                          </p:val>
                                        </p:tav>
                                      </p:tavLst>
                                    </p:anim>
                                    <p:anim calcmode="lin" valueType="num">
                                      <p:cBhvr>
                                        <p:cTn id="23" dur="1000" fill="hold"/>
                                        <p:tgtEl>
                                          <p:spTgt spid="10"/>
                                        </p:tgtEl>
                                        <p:attrNameLst>
                                          <p:attrName>ppt_h</p:attrName>
                                        </p:attrNameLst>
                                      </p:cBhvr>
                                      <p:tavLst>
                                        <p:tav tm="0">
                                          <p:val>
                                            <p:strVal val="(6*min(max(#ppt_w*#ppt_h,.3),1)-7.4)/-.7*#ppt_h"/>
                                          </p:val>
                                        </p:tav>
                                        <p:tav tm="100000">
                                          <p:val>
                                            <p:strVal val="#ppt_h"/>
                                          </p:val>
                                        </p:tav>
                                      </p:tavLst>
                                    </p:anim>
                                    <p:anim calcmode="lin" valueType="num">
                                      <p:cBhvr>
                                        <p:cTn id="24" dur="1000" fill="hold"/>
                                        <p:tgtEl>
                                          <p:spTgt spid="10"/>
                                        </p:tgtEl>
                                        <p:attrNameLst>
                                          <p:attrName>ppt_x</p:attrName>
                                        </p:attrNameLst>
                                      </p:cBhvr>
                                      <p:tavLst>
                                        <p:tav tm="0">
                                          <p:val>
                                            <p:fltVal val="0.5"/>
                                          </p:val>
                                        </p:tav>
                                        <p:tav tm="100000">
                                          <p:val>
                                            <p:strVal val="#ppt_x"/>
                                          </p:val>
                                        </p:tav>
                                      </p:tavLst>
                                    </p:anim>
                                    <p:anim calcmode="lin" valueType="num">
                                      <p:cBhvr>
                                        <p:cTn id="25" dur="1000" fill="hold"/>
                                        <p:tgtEl>
                                          <p:spTgt spid="10"/>
                                        </p:tgtEl>
                                        <p:attrNameLst>
                                          <p:attrName>ppt_y</p:attrName>
                                        </p:attrNameLst>
                                      </p:cBhvr>
                                      <p:tavLst>
                                        <p:tav tm="0">
                                          <p:val>
                                            <p:strVal val="1+(6*min(max(#ppt_w*#ppt_h,.3),1)-7.4)/-.7*#ppt_h/2"/>
                                          </p:val>
                                        </p:tav>
                                        <p:tav tm="100000">
                                          <p:val>
                                            <p:strVal val="#ppt_y"/>
                                          </p:val>
                                        </p:tav>
                                      </p:tavLst>
                                    </p:anim>
                                  </p:childTnLst>
                                </p:cTn>
                              </p:par>
                              <p:par>
                                <p:cTn id="26" presetID="23" presetClass="entr" presetSubtype="3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6*min(max(#ppt_w*#ppt_h,.3),1)-7.4)/-.7*#ppt_w"/>
                                          </p:val>
                                        </p:tav>
                                        <p:tav tm="100000">
                                          <p:val>
                                            <p:strVal val="#ppt_w"/>
                                          </p:val>
                                        </p:tav>
                                      </p:tavLst>
                                    </p:anim>
                                    <p:anim calcmode="lin" valueType="num">
                                      <p:cBhvr>
                                        <p:cTn id="29" dur="1000" fill="hold"/>
                                        <p:tgtEl>
                                          <p:spTgt spid="12"/>
                                        </p:tgtEl>
                                        <p:attrNameLst>
                                          <p:attrName>ppt_h</p:attrName>
                                        </p:attrNameLst>
                                      </p:cBhvr>
                                      <p:tavLst>
                                        <p:tav tm="0">
                                          <p:val>
                                            <p:strVal val="(6*min(max(#ppt_w*#ppt_h,.3),1)-7.4)/-.7*#ppt_h"/>
                                          </p:val>
                                        </p:tav>
                                        <p:tav tm="100000">
                                          <p:val>
                                            <p:strVal val="#ppt_h"/>
                                          </p:val>
                                        </p:tav>
                                      </p:tavLst>
                                    </p:anim>
                                    <p:anim calcmode="lin" valueType="num">
                                      <p:cBhvr>
                                        <p:cTn id="30" dur="1000" fill="hold"/>
                                        <p:tgtEl>
                                          <p:spTgt spid="12"/>
                                        </p:tgtEl>
                                        <p:attrNameLst>
                                          <p:attrName>ppt_x</p:attrName>
                                        </p:attrNameLst>
                                      </p:cBhvr>
                                      <p:tavLst>
                                        <p:tav tm="0">
                                          <p:val>
                                            <p:fltVal val="0.5"/>
                                          </p:val>
                                        </p:tav>
                                        <p:tav tm="100000">
                                          <p:val>
                                            <p:strVal val="#ppt_x"/>
                                          </p:val>
                                        </p:tav>
                                      </p:tavLst>
                                    </p:anim>
                                    <p:anim calcmode="lin" valueType="num">
                                      <p:cBhvr>
                                        <p:cTn id="31" dur="1000" fill="hold"/>
                                        <p:tgtEl>
                                          <p:spTgt spid="12"/>
                                        </p:tgtEl>
                                        <p:attrNameLst>
                                          <p:attrName>ppt_y</p:attrName>
                                        </p:attrNameLst>
                                      </p:cBhvr>
                                      <p:tavLst>
                                        <p:tav tm="0">
                                          <p:val>
                                            <p:strVal val="1+(6*min(max(#ppt_w*#ppt_h,.3),1)-7.4)/-.7*#ppt_h/2"/>
                                          </p:val>
                                        </p:tav>
                                        <p:tav tm="100000">
                                          <p:val>
                                            <p:strVal val="#ppt_y"/>
                                          </p:val>
                                        </p:tav>
                                      </p:tavLst>
                                    </p:anim>
                                  </p:childTnLst>
                                </p:cTn>
                              </p:par>
                              <p:par>
                                <p:cTn id="32" presetID="23" presetClass="entr" presetSubtype="3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6*min(max(#ppt_w*#ppt_h,.3),1)-7.4)/-.7*#ppt_w"/>
                                          </p:val>
                                        </p:tav>
                                        <p:tav tm="100000">
                                          <p:val>
                                            <p:strVal val="#ppt_w"/>
                                          </p:val>
                                        </p:tav>
                                      </p:tavLst>
                                    </p:anim>
                                    <p:anim calcmode="lin" valueType="num">
                                      <p:cBhvr>
                                        <p:cTn id="35" dur="1000" fill="hold"/>
                                        <p:tgtEl>
                                          <p:spTgt spid="11"/>
                                        </p:tgtEl>
                                        <p:attrNameLst>
                                          <p:attrName>ppt_h</p:attrName>
                                        </p:attrNameLst>
                                      </p:cBhvr>
                                      <p:tavLst>
                                        <p:tav tm="0">
                                          <p:val>
                                            <p:strVal val="(6*min(max(#ppt_w*#ppt_h,.3),1)-7.4)/-.7*#ppt_h"/>
                                          </p:val>
                                        </p:tav>
                                        <p:tav tm="100000">
                                          <p:val>
                                            <p:strVal val="#ppt_h"/>
                                          </p:val>
                                        </p:tav>
                                      </p:tavLst>
                                    </p:anim>
                                    <p:anim calcmode="lin" valueType="num">
                                      <p:cBhvr>
                                        <p:cTn id="36" dur="1000" fill="hold"/>
                                        <p:tgtEl>
                                          <p:spTgt spid="11"/>
                                        </p:tgtEl>
                                        <p:attrNameLst>
                                          <p:attrName>ppt_x</p:attrName>
                                        </p:attrNameLst>
                                      </p:cBhvr>
                                      <p:tavLst>
                                        <p:tav tm="0">
                                          <p:val>
                                            <p:fltVal val="0.5"/>
                                          </p:val>
                                        </p:tav>
                                        <p:tav tm="100000">
                                          <p:val>
                                            <p:strVal val="#ppt_x"/>
                                          </p:val>
                                        </p:tav>
                                      </p:tavLst>
                                    </p:anim>
                                    <p:anim calcmode="lin" valueType="num">
                                      <p:cBhvr>
                                        <p:cTn id="37" dur="1000" fill="hold"/>
                                        <p:tgtEl>
                                          <p:spTgt spid="11"/>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6*min(max(#ppt_w*#ppt_h,.3),1)-7.4)/-.7*#ppt_w"/>
                                          </p:val>
                                        </p:tav>
                                        <p:tav tm="100000">
                                          <p:val>
                                            <p:strVal val="#ppt_w"/>
                                          </p:val>
                                        </p:tav>
                                      </p:tavLst>
                                    </p:anim>
                                    <p:anim calcmode="lin" valueType="num">
                                      <p:cBhvr>
                                        <p:cTn id="41" dur="1000" fill="hold"/>
                                        <p:tgtEl>
                                          <p:spTgt spid="9"/>
                                        </p:tgtEl>
                                        <p:attrNameLst>
                                          <p:attrName>ppt_h</p:attrName>
                                        </p:attrNameLst>
                                      </p:cBhvr>
                                      <p:tavLst>
                                        <p:tav tm="0">
                                          <p:val>
                                            <p:strVal val="(6*min(max(#ppt_w*#ppt_h,.3),1)-7.4)/-.7*#ppt_h"/>
                                          </p:val>
                                        </p:tav>
                                        <p:tav tm="100000">
                                          <p:val>
                                            <p:strVal val="#ppt_h"/>
                                          </p:val>
                                        </p:tav>
                                      </p:tavLst>
                                    </p:anim>
                                    <p:anim calcmode="lin" valueType="num">
                                      <p:cBhvr>
                                        <p:cTn id="42" dur="1000" fill="hold"/>
                                        <p:tgtEl>
                                          <p:spTgt spid="9"/>
                                        </p:tgtEl>
                                        <p:attrNameLst>
                                          <p:attrName>ppt_x</p:attrName>
                                        </p:attrNameLst>
                                      </p:cBhvr>
                                      <p:tavLst>
                                        <p:tav tm="0">
                                          <p:val>
                                            <p:fltVal val="0.5"/>
                                          </p:val>
                                        </p:tav>
                                        <p:tav tm="100000">
                                          <p:val>
                                            <p:strVal val="#ppt_x"/>
                                          </p:val>
                                        </p:tav>
                                      </p:tavLst>
                                    </p:anim>
                                    <p:anim calcmode="lin" valueType="num">
                                      <p:cBhvr>
                                        <p:cTn id="43" dur="1000" fill="hold"/>
                                        <p:tgtEl>
                                          <p:spTgt spid="9"/>
                                        </p:tgtEl>
                                        <p:attrNameLst>
                                          <p:attrName>ppt_y</p:attrName>
                                        </p:attrNameLst>
                                      </p:cBhvr>
                                      <p:tavLst>
                                        <p:tav tm="0">
                                          <p:val>
                                            <p:strVal val="1+(6*min(max(#ppt_w*#ppt_h,.3),1)-7.4)/-.7*#ppt_h/2"/>
                                          </p:val>
                                        </p:tav>
                                        <p:tav tm="100000">
                                          <p:val>
                                            <p:strVal val="#ppt_y"/>
                                          </p:val>
                                        </p:tav>
                                      </p:tavLst>
                                    </p:anim>
                                  </p:childTnLst>
                                </p:cTn>
                              </p:par>
                              <p:par>
                                <p:cTn id="44" presetID="45" presetClass="entr" presetSubtype="0" fill="hold" grpId="1"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ppt_w</p:attrName>
                                        </p:attrNameLst>
                                      </p:cBhvr>
                                      <p:tavLst>
                                        <p:tav tm="0" fmla="#ppt_w*sin(2.5*pi*$)">
                                          <p:val>
                                            <p:fltVal val="0"/>
                                          </p:val>
                                        </p:tav>
                                        <p:tav tm="100000">
                                          <p:val>
                                            <p:fltVal val="1"/>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ppt_w</p:attrName>
                                        </p:attrNameLst>
                                      </p:cBhvr>
                                      <p:tavLst>
                                        <p:tav tm="0" fmla="#ppt_w*sin(2.5*pi*$)">
                                          <p:val>
                                            <p:fltVal val="0"/>
                                          </p:val>
                                        </p:tav>
                                        <p:tav tm="100000">
                                          <p:val>
                                            <p:fltVal val="1"/>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ppt_w</p:attrName>
                                        </p:attrNameLst>
                                      </p:cBhvr>
                                      <p:tavLst>
                                        <p:tav tm="0" fmla="#ppt_w*sin(2.5*pi*$)">
                                          <p:val>
                                            <p:fltVal val="0"/>
                                          </p:val>
                                        </p:tav>
                                        <p:tav tm="100000">
                                          <p:val>
                                            <p:fltVal val="1"/>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ppt_w</p:attrName>
                                        </p:attrNameLst>
                                      </p:cBhvr>
                                      <p:tavLst>
                                        <p:tav tm="0" fmla="#ppt_w*sin(2.5*pi*$)">
                                          <p:val>
                                            <p:fltVal val="0"/>
                                          </p:val>
                                        </p:tav>
                                        <p:tav tm="100000">
                                          <p:val>
                                            <p:fltVal val="1"/>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childTnLst>
                                </p:cTn>
                              </p:par>
                              <p:par>
                                <p:cTn id="64" presetID="45" presetClass="entr" presetSubtype="0" fill="hold" grpId="1"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ppt_w</p:attrName>
                                        </p:attrNameLst>
                                      </p:cBhvr>
                                      <p:tavLst>
                                        <p:tav tm="0" fmla="#ppt_w*sin(2.5*pi*$)">
                                          <p:val>
                                            <p:fltVal val="0"/>
                                          </p:val>
                                        </p:tav>
                                        <p:tav tm="100000">
                                          <p:val>
                                            <p:fltVal val="1"/>
                                          </p:val>
                                        </p:tav>
                                      </p:tavLst>
                                    </p:anim>
                                    <p:anim calcmode="lin" valueType="num">
                                      <p:cBhvr>
                                        <p:cTn id="68" dur="1000" fill="hold"/>
                                        <p:tgtEl>
                                          <p:spTgt spid="9"/>
                                        </p:tgtEl>
                                        <p:attrNameLst>
                                          <p:attrName>ppt_h</p:attrName>
                                        </p:attrNameLst>
                                      </p:cBhvr>
                                      <p:tavLst>
                                        <p:tav tm="0">
                                          <p:val>
                                            <p:strVal val="#ppt_h"/>
                                          </p:val>
                                        </p:tav>
                                        <p:tav tm="100000">
                                          <p:val>
                                            <p:strVal val="#ppt_h"/>
                                          </p:val>
                                        </p:tav>
                                      </p:tavLst>
                                    </p:anim>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6" grpId="0"/>
      <p:bldP spid="17" grpId="0"/>
      <p:bldP spid="18" grpId="0"/>
      <p:bldP spid="19" grpId="0"/>
      <p:bldP spid="2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63" y="3428999"/>
            <a:ext cx="6126363" cy="3470303"/>
          </a:xfrm>
          <a:prstGeom prst="rect">
            <a:avLst/>
          </a:prstGeom>
          <a:blipFill>
            <a:blip r:embed="rId3"/>
            <a:stretch>
              <a:fillRect l="-6000" t="-10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 name="矩形 3"/>
          <p:cNvSpPr/>
          <p:nvPr/>
        </p:nvSpPr>
        <p:spPr>
          <a:xfrm>
            <a:off x="3311691" y="0"/>
            <a:ext cx="5184576" cy="3429000"/>
          </a:xfrm>
          <a:prstGeom prst="rect">
            <a:avLst/>
          </a:prstGeom>
          <a:blipFill dpi="0" rotWithShape="1">
            <a:blip r:embed="rId4"/>
            <a:srcRect/>
            <a:stretch>
              <a:fillRect l="-10000" t="-1000" r="-6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 name="矩形 4"/>
          <p:cNvSpPr/>
          <p:nvPr/>
        </p:nvSpPr>
        <p:spPr>
          <a:xfrm>
            <a:off x="8496267" y="-27385"/>
            <a:ext cx="3695733" cy="3439324"/>
          </a:xfrm>
          <a:prstGeom prst="rect">
            <a:avLst/>
          </a:prstGeom>
          <a:blipFill dpi="0" rotWithShape="1">
            <a:blip r:embed="rId5"/>
            <a:srcRect/>
            <a:stretch>
              <a:fillRect l="-10000" t="-1000" r="-6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 name="矩形 5"/>
          <p:cNvSpPr/>
          <p:nvPr/>
        </p:nvSpPr>
        <p:spPr>
          <a:xfrm>
            <a:off x="8784299" y="3412226"/>
            <a:ext cx="3407701" cy="3497401"/>
          </a:xfrm>
          <a:prstGeom prst="rect">
            <a:avLst/>
          </a:prstGeom>
          <a:blipFill dpi="0" rotWithShape="1">
            <a:blip r:embed="rId6"/>
            <a:srcRect/>
            <a:stretch>
              <a:fillRect l="-10000" r="-36000" b="-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 name="矩形 6"/>
          <p:cNvSpPr/>
          <p:nvPr/>
        </p:nvSpPr>
        <p:spPr>
          <a:xfrm>
            <a:off x="5999989" y="3411941"/>
            <a:ext cx="2822384" cy="3518336"/>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8" name="组合 7"/>
          <p:cNvGrpSpPr/>
          <p:nvPr/>
        </p:nvGrpSpPr>
        <p:grpSpPr>
          <a:xfrm>
            <a:off x="6385864" y="3988998"/>
            <a:ext cx="2110403" cy="2659440"/>
            <a:chOff x="1210025" y="4196872"/>
            <a:chExt cx="2110402" cy="2659441"/>
          </a:xfrm>
        </p:grpSpPr>
        <p:sp>
          <p:nvSpPr>
            <p:cNvPr id="9" name="TextBox 32"/>
            <p:cNvSpPr txBox="1"/>
            <p:nvPr/>
          </p:nvSpPr>
          <p:spPr>
            <a:xfrm>
              <a:off x="1210025" y="4547988"/>
              <a:ext cx="2110402" cy="2308325"/>
            </a:xfrm>
            <a:prstGeom prst="rect">
              <a:avLst/>
            </a:prstGeom>
            <a:noFill/>
          </p:spPr>
          <p:txBody>
            <a:bodyPr wrap="square" lIns="91440" tIns="45720" rIns="91440" bIns="45720" rtlCol="0">
              <a:spAutoFit/>
            </a:bodyPr>
            <a:lstStyle/>
            <a:p>
              <a:pPr algn="dist">
                <a:spcBef>
                  <a:spcPct val="0"/>
                </a:spcBef>
              </a:pPr>
              <a:r>
                <a:rPr lang="en-US" altLang="zh-CN" sz="1200" dirty="0">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latin typeface="华文细黑" panose="02010600040101010101" pitchFamily="2" charset="-122"/>
                  <a:ea typeface="华文细黑" panose="02010600040101010101" pitchFamily="2" charset="-122"/>
                </a:rPr>
                <a:t> </a:t>
              </a:r>
            </a:p>
          </p:txBody>
        </p:sp>
        <p:sp>
          <p:nvSpPr>
            <p:cNvPr id="10" name="矩形 9"/>
            <p:cNvSpPr/>
            <p:nvPr/>
          </p:nvSpPr>
          <p:spPr>
            <a:xfrm>
              <a:off x="1213580" y="4196872"/>
              <a:ext cx="1983551" cy="379656"/>
            </a:xfrm>
            <a:prstGeom prst="rect">
              <a:avLst/>
            </a:prstGeom>
          </p:spPr>
          <p:txBody>
            <a:bodyPr wrap="square">
              <a:spAutoFit/>
            </a:bodyPr>
            <a:lstStyle/>
            <a:p>
              <a:r>
                <a:rPr lang="en-US" altLang="zh-CN" sz="1865" dirty="0">
                  <a:latin typeface="方正兰亭粗黑简体" panose="02000000000000000000" pitchFamily="2" charset="-122"/>
                  <a:ea typeface="方正兰亭粗黑简体" panose="02000000000000000000" pitchFamily="2" charset="-122"/>
                </a:rPr>
                <a:t>Title Here</a:t>
              </a:r>
            </a:p>
          </p:txBody>
        </p:sp>
      </p:grpSp>
      <p:sp>
        <p:nvSpPr>
          <p:cNvPr id="11" name="矩形 10"/>
          <p:cNvSpPr/>
          <p:nvPr/>
        </p:nvSpPr>
        <p:spPr>
          <a:xfrm>
            <a:off x="-57936" y="1"/>
            <a:ext cx="3369627" cy="3429000"/>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12" name="组合 11"/>
          <p:cNvGrpSpPr/>
          <p:nvPr/>
        </p:nvGrpSpPr>
        <p:grpSpPr>
          <a:xfrm>
            <a:off x="259499" y="427286"/>
            <a:ext cx="2726084" cy="2179867"/>
            <a:chOff x="1210024" y="4196872"/>
            <a:chExt cx="2726083" cy="2179867"/>
          </a:xfrm>
        </p:grpSpPr>
        <p:sp>
          <p:nvSpPr>
            <p:cNvPr id="13" name="TextBox 32"/>
            <p:cNvSpPr txBox="1"/>
            <p:nvPr/>
          </p:nvSpPr>
          <p:spPr>
            <a:xfrm>
              <a:off x="1210024" y="4622413"/>
              <a:ext cx="2726083" cy="1754326"/>
            </a:xfrm>
            <a:prstGeom prst="rect">
              <a:avLst/>
            </a:prstGeom>
            <a:noFill/>
          </p:spPr>
          <p:txBody>
            <a:bodyPr wrap="square" lIns="91440" tIns="45720" rIns="91440" bIns="45720" rtlCol="0">
              <a:spAutoFit/>
            </a:bodyPr>
            <a:lstStyle/>
            <a:p>
              <a:pPr algn="dist">
                <a:spcBef>
                  <a:spcPct val="0"/>
                </a:spcBef>
              </a:pPr>
              <a:r>
                <a:rPr lang="en-US" altLang="zh-CN" sz="1200" dirty="0">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latin typeface="华文细黑" panose="02010600040101010101" pitchFamily="2" charset="-122"/>
                  <a:ea typeface="华文细黑" panose="02010600040101010101" pitchFamily="2" charset="-122"/>
                </a:rPr>
                <a:t> </a:t>
              </a:r>
            </a:p>
          </p:txBody>
        </p:sp>
        <p:sp>
          <p:nvSpPr>
            <p:cNvPr id="14" name="矩形 13"/>
            <p:cNvSpPr/>
            <p:nvPr/>
          </p:nvSpPr>
          <p:spPr>
            <a:xfrm>
              <a:off x="1213580" y="4196872"/>
              <a:ext cx="1983551" cy="379656"/>
            </a:xfrm>
            <a:prstGeom prst="rect">
              <a:avLst/>
            </a:prstGeom>
          </p:spPr>
          <p:txBody>
            <a:bodyPr wrap="square">
              <a:spAutoFit/>
            </a:bodyPr>
            <a:lstStyle/>
            <a:p>
              <a:r>
                <a:rPr lang="en-US" altLang="zh-CN" sz="1865" dirty="0">
                  <a:latin typeface="方正兰亭粗黑简体" panose="02000000000000000000" pitchFamily="2" charset="-122"/>
                  <a:ea typeface="方正兰亭粗黑简体" panose="02000000000000000000" pitchFamily="2" charset="-122"/>
                </a:rPr>
                <a:t>Title Here</a:t>
              </a:r>
            </a:p>
          </p:txBody>
        </p:sp>
      </p:gr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9"/>
          <p:cNvSpPr/>
          <p:nvPr/>
        </p:nvSpPr>
        <p:spPr>
          <a:xfrm>
            <a:off x="6470374" y="3209497"/>
            <a:ext cx="827577" cy="827577"/>
          </a:xfrm>
          <a:prstGeom prst="ellipse">
            <a:avLst/>
          </a:pr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16" name="Group 25"/>
          <p:cNvGrpSpPr/>
          <p:nvPr/>
        </p:nvGrpSpPr>
        <p:grpSpPr>
          <a:xfrm>
            <a:off x="6696589" y="3495666"/>
            <a:ext cx="387319" cy="296031"/>
            <a:chOff x="5516563" y="84138"/>
            <a:chExt cx="1414463" cy="1081087"/>
          </a:xfrm>
          <a:solidFill>
            <a:schemeClr val="bg1"/>
          </a:solidFill>
          <a:effectLst/>
        </p:grpSpPr>
        <p:sp>
          <p:nvSpPr>
            <p:cNvPr id="17"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8"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9"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20"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21"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22"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23"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2" name="Oval 13"/>
          <p:cNvSpPr/>
          <p:nvPr/>
        </p:nvSpPr>
        <p:spPr>
          <a:xfrm>
            <a:off x="1685364" y="4528109"/>
            <a:ext cx="827577" cy="827577"/>
          </a:xfrm>
          <a:prstGeom prst="ellipse">
            <a:avLst/>
          </a:pr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24" name="Group 33"/>
          <p:cNvGrpSpPr/>
          <p:nvPr/>
        </p:nvGrpSpPr>
        <p:grpSpPr>
          <a:xfrm>
            <a:off x="1937264" y="4752802"/>
            <a:ext cx="354280" cy="378189"/>
            <a:chOff x="8342313" y="10972800"/>
            <a:chExt cx="1293813" cy="1381125"/>
          </a:xfrm>
          <a:solidFill>
            <a:schemeClr val="bg1"/>
          </a:solidFill>
          <a:effectLst/>
        </p:grpSpPr>
        <p:sp>
          <p:nvSpPr>
            <p:cNvPr id="25"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26"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27"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0" name="Oval 5"/>
          <p:cNvSpPr/>
          <p:nvPr/>
        </p:nvSpPr>
        <p:spPr>
          <a:xfrm>
            <a:off x="1685364" y="1957661"/>
            <a:ext cx="827577" cy="827577"/>
          </a:xfrm>
          <a:prstGeom prst="ellipse">
            <a:avLst/>
          </a:pr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28" name="Group 37"/>
          <p:cNvGrpSpPr/>
          <p:nvPr/>
        </p:nvGrpSpPr>
        <p:grpSpPr>
          <a:xfrm>
            <a:off x="1924659" y="2190742"/>
            <a:ext cx="379493" cy="331676"/>
            <a:chOff x="8296275" y="8293096"/>
            <a:chExt cx="1385888" cy="1211261"/>
          </a:xfrm>
          <a:solidFill>
            <a:schemeClr val="bg1"/>
          </a:solidFill>
          <a:effectLst/>
        </p:grpSpPr>
        <p:sp>
          <p:nvSpPr>
            <p:cNvPr id="29"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30"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3" name="Oval 16"/>
          <p:cNvSpPr/>
          <p:nvPr/>
        </p:nvSpPr>
        <p:spPr>
          <a:xfrm>
            <a:off x="6450849" y="1957661"/>
            <a:ext cx="827577" cy="827577"/>
          </a:xfrm>
          <a:prstGeom prst="ellipse">
            <a:avLst/>
          </a:pr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33" name="Group 40"/>
          <p:cNvGrpSpPr/>
          <p:nvPr/>
        </p:nvGrpSpPr>
        <p:grpSpPr>
          <a:xfrm>
            <a:off x="6695067" y="2196827"/>
            <a:ext cx="378189" cy="319504"/>
            <a:chOff x="13828713" y="2805113"/>
            <a:chExt cx="1381125" cy="1166812"/>
          </a:xfrm>
          <a:solidFill>
            <a:schemeClr val="bg1"/>
          </a:solidFill>
          <a:effectLst/>
        </p:grpSpPr>
        <p:sp>
          <p:nvSpPr>
            <p:cNvPr id="34"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35"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36"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5" name="Oval 22"/>
          <p:cNvSpPr/>
          <p:nvPr/>
        </p:nvSpPr>
        <p:spPr>
          <a:xfrm>
            <a:off x="6470374" y="4528109"/>
            <a:ext cx="827577" cy="827577"/>
          </a:xfrm>
          <a:prstGeom prst="ellipse">
            <a:avLst/>
          </a:pr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37" name="Group 44"/>
          <p:cNvGrpSpPr/>
          <p:nvPr/>
        </p:nvGrpSpPr>
        <p:grpSpPr>
          <a:xfrm>
            <a:off x="6696253" y="4769321"/>
            <a:ext cx="400795" cy="345151"/>
            <a:chOff x="2727325" y="-39687"/>
            <a:chExt cx="1463675" cy="1260475"/>
          </a:xfrm>
          <a:solidFill>
            <a:schemeClr val="bg1"/>
          </a:solidFill>
          <a:effectLst/>
        </p:grpSpPr>
        <p:sp>
          <p:nvSpPr>
            <p:cNvPr id="38"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39"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1" name="Oval 10"/>
          <p:cNvSpPr/>
          <p:nvPr/>
        </p:nvSpPr>
        <p:spPr>
          <a:xfrm>
            <a:off x="1685364" y="3209497"/>
            <a:ext cx="827577" cy="827577"/>
          </a:xfrm>
          <a:prstGeom prst="ellipse">
            <a:avLst/>
          </a:pr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0" name="Freeform 22"/>
          <p:cNvSpPr>
            <a:spLocks noEditPoints="1"/>
          </p:cNvSpPr>
          <p:nvPr/>
        </p:nvSpPr>
        <p:spPr bwMode="auto">
          <a:xfrm>
            <a:off x="1925311" y="3470618"/>
            <a:ext cx="378189" cy="272557"/>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a:effectLst/>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41" name="矩形 40"/>
          <p:cNvSpPr/>
          <p:nvPr/>
        </p:nvSpPr>
        <p:spPr>
          <a:xfrm>
            <a:off x="2816166" y="2292796"/>
            <a:ext cx="2879413" cy="532453"/>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2" name="矩形 41"/>
          <p:cNvSpPr/>
          <p:nvPr/>
        </p:nvSpPr>
        <p:spPr>
          <a:xfrm>
            <a:off x="2816165" y="1917645"/>
            <a:ext cx="2879411"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4" name="矩形 43"/>
          <p:cNvSpPr/>
          <p:nvPr/>
        </p:nvSpPr>
        <p:spPr>
          <a:xfrm>
            <a:off x="2816166" y="3544632"/>
            <a:ext cx="2879413" cy="532453"/>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5" name="矩形 44"/>
          <p:cNvSpPr/>
          <p:nvPr/>
        </p:nvSpPr>
        <p:spPr>
          <a:xfrm>
            <a:off x="2816165" y="3169481"/>
            <a:ext cx="2879411"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7" name="矩形 46"/>
          <p:cNvSpPr/>
          <p:nvPr/>
        </p:nvSpPr>
        <p:spPr>
          <a:xfrm>
            <a:off x="2816166" y="4863245"/>
            <a:ext cx="2879413" cy="532453"/>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8" name="矩形 47"/>
          <p:cNvSpPr/>
          <p:nvPr/>
        </p:nvSpPr>
        <p:spPr>
          <a:xfrm>
            <a:off x="2816165" y="4488095"/>
            <a:ext cx="2879411"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4" name="矩形 63"/>
          <p:cNvSpPr/>
          <p:nvPr/>
        </p:nvSpPr>
        <p:spPr>
          <a:xfrm>
            <a:off x="7549318" y="2292796"/>
            <a:ext cx="2879413" cy="532453"/>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5" name="矩形 64"/>
          <p:cNvSpPr/>
          <p:nvPr/>
        </p:nvSpPr>
        <p:spPr>
          <a:xfrm>
            <a:off x="7549317" y="1917645"/>
            <a:ext cx="2879411"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7" name="矩形 66"/>
          <p:cNvSpPr/>
          <p:nvPr/>
        </p:nvSpPr>
        <p:spPr>
          <a:xfrm>
            <a:off x="7549318" y="3544632"/>
            <a:ext cx="2879413" cy="532453"/>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8" name="矩形 67"/>
          <p:cNvSpPr/>
          <p:nvPr/>
        </p:nvSpPr>
        <p:spPr>
          <a:xfrm>
            <a:off x="7549317" y="3169481"/>
            <a:ext cx="2879411"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0" name="矩形 69"/>
          <p:cNvSpPr/>
          <p:nvPr/>
        </p:nvSpPr>
        <p:spPr>
          <a:xfrm>
            <a:off x="7549318" y="4863245"/>
            <a:ext cx="2879413" cy="532453"/>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1" name="矩形 70"/>
          <p:cNvSpPr/>
          <p:nvPr/>
        </p:nvSpPr>
        <p:spPr>
          <a:xfrm>
            <a:off x="7549317" y="4488095"/>
            <a:ext cx="2879411"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52" name="组合 51"/>
          <p:cNvGrpSpPr/>
          <p:nvPr/>
        </p:nvGrpSpPr>
        <p:grpSpPr>
          <a:xfrm>
            <a:off x="-6508" y="258236"/>
            <a:ext cx="4151250" cy="1200863"/>
            <a:chOff x="-259891" y="-1"/>
            <a:chExt cx="4151250" cy="1200863"/>
          </a:xfrm>
        </p:grpSpPr>
        <p:sp>
          <p:nvSpPr>
            <p:cNvPr id="53" name="图文框 52"/>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4" name="图片 53"/>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55" name="文本框 54"/>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56" name="文本框 55"/>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p:cNvSpPr/>
          <p:nvPr/>
        </p:nvSpPr>
        <p:spPr>
          <a:xfrm>
            <a:off x="3495910" y="5701796"/>
            <a:ext cx="5372569" cy="621179"/>
          </a:xfrm>
          <a:prstGeom prst="ellipse">
            <a:avLst/>
          </a:prstGeom>
          <a:noFill/>
          <a:ln>
            <a:solidFill>
              <a:srgbClr val="F3A3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8" name="任意多边形 47"/>
          <p:cNvSpPr/>
          <p:nvPr/>
        </p:nvSpPr>
        <p:spPr>
          <a:xfrm>
            <a:off x="6051323" y="5145867"/>
            <a:ext cx="261743" cy="1800"/>
          </a:xfrm>
          <a:custGeom>
            <a:avLst/>
            <a:gdLst>
              <a:gd name="connsiteX0" fmla="*/ 0 w 261743"/>
              <a:gd name="connsiteY0" fmla="*/ 0 h 1800"/>
              <a:gd name="connsiteX1" fmla="*/ 243568 w 261743"/>
              <a:gd name="connsiteY1" fmla="*/ 1469 h 1800"/>
              <a:gd name="connsiteX2" fmla="*/ 261743 w 261743"/>
              <a:gd name="connsiteY2" fmla="*/ 1800 h 1800"/>
              <a:gd name="connsiteX3" fmla="*/ 0 w 261743"/>
              <a:gd name="connsiteY3" fmla="*/ 0 h 1800"/>
            </a:gdLst>
            <a:ahLst/>
            <a:cxnLst>
              <a:cxn ang="0">
                <a:pos x="connsiteX0" y="connsiteY0"/>
              </a:cxn>
              <a:cxn ang="0">
                <a:pos x="connsiteX1" y="connsiteY1"/>
              </a:cxn>
              <a:cxn ang="0">
                <a:pos x="connsiteX2" y="connsiteY2"/>
              </a:cxn>
              <a:cxn ang="0">
                <a:pos x="connsiteX3" y="connsiteY3"/>
              </a:cxn>
            </a:cxnLst>
            <a:rect l="l" t="t" r="r" b="b"/>
            <a:pathLst>
              <a:path w="261743" h="1800">
                <a:moveTo>
                  <a:pt x="0" y="0"/>
                </a:moveTo>
                <a:lnTo>
                  <a:pt x="243568" y="1469"/>
                </a:lnTo>
                <a:lnTo>
                  <a:pt x="261743" y="180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1" name="任意多边形 50"/>
          <p:cNvSpPr/>
          <p:nvPr/>
        </p:nvSpPr>
        <p:spPr>
          <a:xfrm>
            <a:off x="6051330" y="5145867"/>
            <a:ext cx="261727" cy="1800"/>
          </a:xfrm>
          <a:custGeom>
            <a:avLst/>
            <a:gdLst>
              <a:gd name="connsiteX0" fmla="*/ 261726 w 261726"/>
              <a:gd name="connsiteY0" fmla="*/ 0 h 1800"/>
              <a:gd name="connsiteX1" fmla="*/ 0 w 261726"/>
              <a:gd name="connsiteY1" fmla="*/ 1800 h 1800"/>
              <a:gd name="connsiteX2" fmla="*/ 18174 w 261726"/>
              <a:gd name="connsiteY2" fmla="*/ 1469 h 1800"/>
              <a:gd name="connsiteX3" fmla="*/ 261726 w 261726"/>
              <a:gd name="connsiteY3" fmla="*/ 0 h 1800"/>
            </a:gdLst>
            <a:ahLst/>
            <a:cxnLst>
              <a:cxn ang="0">
                <a:pos x="connsiteX0" y="connsiteY0"/>
              </a:cxn>
              <a:cxn ang="0">
                <a:pos x="connsiteX1" y="connsiteY1"/>
              </a:cxn>
              <a:cxn ang="0">
                <a:pos x="connsiteX2" y="connsiteY2"/>
              </a:cxn>
              <a:cxn ang="0">
                <a:pos x="connsiteX3" y="connsiteY3"/>
              </a:cxn>
            </a:cxnLst>
            <a:rect l="l" t="t" r="r" b="b"/>
            <a:pathLst>
              <a:path w="261726" h="1800">
                <a:moveTo>
                  <a:pt x="261726" y="0"/>
                </a:moveTo>
                <a:lnTo>
                  <a:pt x="0" y="1800"/>
                </a:lnTo>
                <a:lnTo>
                  <a:pt x="18174" y="1469"/>
                </a:lnTo>
                <a:lnTo>
                  <a:pt x="26172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60" name="任意多边形 59"/>
          <p:cNvSpPr/>
          <p:nvPr/>
        </p:nvSpPr>
        <p:spPr>
          <a:xfrm>
            <a:off x="3354586" y="5147667"/>
            <a:ext cx="5655215" cy="673443"/>
          </a:xfrm>
          <a:custGeom>
            <a:avLst/>
            <a:gdLst>
              <a:gd name="connsiteX0" fmla="*/ 2564692 w 5655214"/>
              <a:gd name="connsiteY0" fmla="*/ 0 h 673443"/>
              <a:gd name="connsiteX1" fmla="*/ 2345194 w 5655214"/>
              <a:gd name="connsiteY1" fmla="*/ 4000 h 673443"/>
              <a:gd name="connsiteX2" fmla="*/ 433914 w 5655214"/>
              <a:gd name="connsiteY2" fmla="*/ 284007 h 673443"/>
              <a:gd name="connsiteX3" fmla="*/ 2827607 w 5655214"/>
              <a:gd name="connsiteY3" fmla="*/ 569821 h 673443"/>
              <a:gd name="connsiteX4" fmla="*/ 5221300 w 5655214"/>
              <a:gd name="connsiteY4" fmla="*/ 284007 h 673443"/>
              <a:gd name="connsiteX5" fmla="*/ 3310020 w 5655214"/>
              <a:gd name="connsiteY5" fmla="*/ 4000 h 673443"/>
              <a:gd name="connsiteX6" fmla="*/ 3090523 w 5655214"/>
              <a:gd name="connsiteY6" fmla="*/ 0 h 673443"/>
              <a:gd name="connsiteX7" fmla="*/ 3138249 w 5655214"/>
              <a:gd name="connsiteY7" fmla="*/ 329 h 673443"/>
              <a:gd name="connsiteX8" fmla="*/ 3212934 w 5655214"/>
              <a:gd name="connsiteY8" fmla="*/ 1689 h 673443"/>
              <a:gd name="connsiteX9" fmla="*/ 3445094 w 5655214"/>
              <a:gd name="connsiteY9" fmla="*/ 6514 h 673443"/>
              <a:gd name="connsiteX10" fmla="*/ 3517420 w 5655214"/>
              <a:gd name="connsiteY10" fmla="*/ 8735 h 673443"/>
              <a:gd name="connsiteX11" fmla="*/ 3743551 w 5655214"/>
              <a:gd name="connsiteY11" fmla="*/ 16654 h 673443"/>
              <a:gd name="connsiteX12" fmla="*/ 3809994 w 5655214"/>
              <a:gd name="connsiteY12" fmla="*/ 19558 h 673443"/>
              <a:gd name="connsiteX13" fmla="*/ 4022798 w 5655214"/>
              <a:gd name="connsiteY13" fmla="*/ 30164 h 673443"/>
              <a:gd name="connsiteX14" fmla="*/ 4100377 w 5655214"/>
              <a:gd name="connsiteY14" fmla="*/ 34627 h 673443"/>
              <a:gd name="connsiteX15" fmla="*/ 4262902 w 5655214"/>
              <a:gd name="connsiteY15" fmla="*/ 45289 h 673443"/>
              <a:gd name="connsiteX16" fmla="*/ 4392266 w 5655214"/>
              <a:gd name="connsiteY16" fmla="*/ 54673 h 673443"/>
              <a:gd name="connsiteX17" fmla="*/ 4433897 w 5655214"/>
              <a:gd name="connsiteY17" fmla="*/ 58117 h 673443"/>
              <a:gd name="connsiteX18" fmla="*/ 4626228 w 5655214"/>
              <a:gd name="connsiteY18" fmla="*/ 75290 h 673443"/>
              <a:gd name="connsiteX19" fmla="*/ 5655214 w 5655214"/>
              <a:gd name="connsiteY19" fmla="*/ 335818 h 673443"/>
              <a:gd name="connsiteX20" fmla="*/ 2827607 w 5655214"/>
              <a:gd name="connsiteY20" fmla="*/ 673443 h 673443"/>
              <a:gd name="connsiteX21" fmla="*/ 0 w 5655214"/>
              <a:gd name="connsiteY21" fmla="*/ 335818 h 673443"/>
              <a:gd name="connsiteX22" fmla="*/ 1028986 w 5655214"/>
              <a:gd name="connsiteY22" fmla="*/ 75290 h 673443"/>
              <a:gd name="connsiteX23" fmla="*/ 1221343 w 5655214"/>
              <a:gd name="connsiteY23" fmla="*/ 58115 h 673443"/>
              <a:gd name="connsiteX24" fmla="*/ 1262932 w 5655214"/>
              <a:gd name="connsiteY24" fmla="*/ 54674 h 673443"/>
              <a:gd name="connsiteX25" fmla="*/ 1392331 w 5655214"/>
              <a:gd name="connsiteY25" fmla="*/ 45288 h 673443"/>
              <a:gd name="connsiteX26" fmla="*/ 1554821 w 5655214"/>
              <a:gd name="connsiteY26" fmla="*/ 34628 h 673443"/>
              <a:gd name="connsiteX27" fmla="*/ 1632430 w 5655214"/>
              <a:gd name="connsiteY27" fmla="*/ 30164 h 673443"/>
              <a:gd name="connsiteX28" fmla="*/ 1845204 w 5655214"/>
              <a:gd name="connsiteY28" fmla="*/ 19558 h 673443"/>
              <a:gd name="connsiteX29" fmla="*/ 1911672 w 5655214"/>
              <a:gd name="connsiteY29" fmla="*/ 16654 h 673443"/>
              <a:gd name="connsiteX30" fmla="*/ 2137778 w 5655214"/>
              <a:gd name="connsiteY30" fmla="*/ 8736 h 673443"/>
              <a:gd name="connsiteX31" fmla="*/ 2210125 w 5655214"/>
              <a:gd name="connsiteY31" fmla="*/ 6514 h 673443"/>
              <a:gd name="connsiteX32" fmla="*/ 2442264 w 5655214"/>
              <a:gd name="connsiteY32" fmla="*/ 1690 h 673443"/>
              <a:gd name="connsiteX33" fmla="*/ 2516967 w 5655214"/>
              <a:gd name="connsiteY33" fmla="*/ 329 h 673443"/>
              <a:gd name="connsiteX34" fmla="*/ 2564692 w 5655214"/>
              <a:gd name="connsiteY34" fmla="*/ 0 h 67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55214" h="673443">
                <a:moveTo>
                  <a:pt x="2564692" y="0"/>
                </a:moveTo>
                <a:lnTo>
                  <a:pt x="2345194" y="4000"/>
                </a:lnTo>
                <a:cubicBezTo>
                  <a:pt x="1254429" y="30651"/>
                  <a:pt x="433914" y="145888"/>
                  <a:pt x="433914" y="284007"/>
                </a:cubicBezTo>
                <a:cubicBezTo>
                  <a:pt x="433914" y="441858"/>
                  <a:pt x="1505607" y="569821"/>
                  <a:pt x="2827607" y="569821"/>
                </a:cubicBezTo>
                <a:cubicBezTo>
                  <a:pt x="4149607" y="569821"/>
                  <a:pt x="5221300" y="441858"/>
                  <a:pt x="5221300" y="284007"/>
                </a:cubicBezTo>
                <a:cubicBezTo>
                  <a:pt x="5221300" y="145888"/>
                  <a:pt x="4400785" y="30651"/>
                  <a:pt x="3310020" y="4000"/>
                </a:cubicBezTo>
                <a:lnTo>
                  <a:pt x="3090523" y="0"/>
                </a:lnTo>
                <a:lnTo>
                  <a:pt x="3138249" y="329"/>
                </a:lnTo>
                <a:lnTo>
                  <a:pt x="3212934" y="1689"/>
                </a:lnTo>
                <a:lnTo>
                  <a:pt x="3445094" y="6514"/>
                </a:lnTo>
                <a:lnTo>
                  <a:pt x="3517420" y="8735"/>
                </a:lnTo>
                <a:lnTo>
                  <a:pt x="3743551" y="16654"/>
                </a:lnTo>
                <a:lnTo>
                  <a:pt x="3809994" y="19558"/>
                </a:lnTo>
                <a:lnTo>
                  <a:pt x="4022798" y="30164"/>
                </a:lnTo>
                <a:lnTo>
                  <a:pt x="4100377" y="34627"/>
                </a:lnTo>
                <a:lnTo>
                  <a:pt x="4262902" y="45289"/>
                </a:lnTo>
                <a:lnTo>
                  <a:pt x="4392266" y="54673"/>
                </a:lnTo>
                <a:lnTo>
                  <a:pt x="4433897" y="58117"/>
                </a:lnTo>
                <a:lnTo>
                  <a:pt x="4626228" y="75290"/>
                </a:lnTo>
                <a:cubicBezTo>
                  <a:pt x="5254656" y="137216"/>
                  <a:pt x="5655214" y="230932"/>
                  <a:pt x="5655214" y="335818"/>
                </a:cubicBezTo>
                <a:cubicBezTo>
                  <a:pt x="5655214" y="522283"/>
                  <a:pt x="4389251" y="673443"/>
                  <a:pt x="2827607" y="673443"/>
                </a:cubicBezTo>
                <a:cubicBezTo>
                  <a:pt x="1265963" y="673443"/>
                  <a:pt x="0" y="522283"/>
                  <a:pt x="0" y="335818"/>
                </a:cubicBezTo>
                <a:cubicBezTo>
                  <a:pt x="0" y="230932"/>
                  <a:pt x="400558" y="137216"/>
                  <a:pt x="1028986" y="75290"/>
                </a:cubicBezTo>
                <a:lnTo>
                  <a:pt x="1221343" y="58115"/>
                </a:lnTo>
                <a:lnTo>
                  <a:pt x="1262932" y="54674"/>
                </a:lnTo>
                <a:lnTo>
                  <a:pt x="1392331" y="45288"/>
                </a:lnTo>
                <a:lnTo>
                  <a:pt x="1554821" y="34628"/>
                </a:lnTo>
                <a:lnTo>
                  <a:pt x="1632430" y="30164"/>
                </a:lnTo>
                <a:lnTo>
                  <a:pt x="1845204" y="19558"/>
                </a:lnTo>
                <a:lnTo>
                  <a:pt x="1911672" y="16654"/>
                </a:lnTo>
                <a:lnTo>
                  <a:pt x="2137778" y="8736"/>
                </a:lnTo>
                <a:lnTo>
                  <a:pt x="2210125" y="6514"/>
                </a:lnTo>
                <a:lnTo>
                  <a:pt x="2442264" y="1690"/>
                </a:lnTo>
                <a:lnTo>
                  <a:pt x="2516967" y="329"/>
                </a:lnTo>
                <a:lnTo>
                  <a:pt x="2564692" y="0"/>
                </a:lnTo>
                <a:close/>
              </a:path>
            </a:pathLst>
          </a:custGeom>
          <a:solidFill>
            <a:schemeClr val="bg1"/>
          </a:soli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67" name="任意多边形 66"/>
          <p:cNvSpPr/>
          <p:nvPr/>
        </p:nvSpPr>
        <p:spPr>
          <a:xfrm>
            <a:off x="3788500" y="5145859"/>
            <a:ext cx="4787387" cy="571628"/>
          </a:xfrm>
          <a:custGeom>
            <a:avLst/>
            <a:gdLst>
              <a:gd name="connsiteX0" fmla="*/ 2393693 w 4787386"/>
              <a:gd name="connsiteY0" fmla="*/ 0 h 571628"/>
              <a:gd name="connsiteX1" fmla="*/ 2394866 w 4787386"/>
              <a:gd name="connsiteY1" fmla="*/ 7 h 571628"/>
              <a:gd name="connsiteX2" fmla="*/ 2656609 w 4787386"/>
              <a:gd name="connsiteY2" fmla="*/ 1807 h 571628"/>
              <a:gd name="connsiteX3" fmla="*/ 2876106 w 4787386"/>
              <a:gd name="connsiteY3" fmla="*/ 5807 h 571628"/>
              <a:gd name="connsiteX4" fmla="*/ 4787386 w 4787386"/>
              <a:gd name="connsiteY4" fmla="*/ 285814 h 571628"/>
              <a:gd name="connsiteX5" fmla="*/ 2393693 w 4787386"/>
              <a:gd name="connsiteY5" fmla="*/ 571628 h 571628"/>
              <a:gd name="connsiteX6" fmla="*/ 0 w 4787386"/>
              <a:gd name="connsiteY6" fmla="*/ 285814 h 571628"/>
              <a:gd name="connsiteX7" fmla="*/ 1911280 w 4787386"/>
              <a:gd name="connsiteY7" fmla="*/ 5807 h 571628"/>
              <a:gd name="connsiteX8" fmla="*/ 2130778 w 4787386"/>
              <a:gd name="connsiteY8" fmla="*/ 1807 h 571628"/>
              <a:gd name="connsiteX9" fmla="*/ 2392504 w 4787386"/>
              <a:gd name="connsiteY9" fmla="*/ 7 h 571628"/>
              <a:gd name="connsiteX10" fmla="*/ 2393691 w 4787386"/>
              <a:gd name="connsiteY10" fmla="*/ 0 h 571628"/>
              <a:gd name="connsiteX11" fmla="*/ 2071244 w 4787386"/>
              <a:gd name="connsiteY11" fmla="*/ 3881 h 571628"/>
              <a:gd name="connsiteX12" fmla="*/ 793732 w 4787386"/>
              <a:gd name="connsiteY12" fmla="*/ 191040 h 571628"/>
              <a:gd name="connsiteX13" fmla="*/ 2393692 w 4787386"/>
              <a:gd name="connsiteY13" fmla="*/ 382080 h 571628"/>
              <a:gd name="connsiteX14" fmla="*/ 3993652 w 4787386"/>
              <a:gd name="connsiteY14" fmla="*/ 191040 h 571628"/>
              <a:gd name="connsiteX15" fmla="*/ 2716140 w 4787386"/>
              <a:gd name="connsiteY15" fmla="*/ 3881 h 571628"/>
              <a:gd name="connsiteX16" fmla="*/ 2393693 w 4787386"/>
              <a:gd name="connsiteY16" fmla="*/ 0 h 571628"/>
              <a:gd name="connsiteX17" fmla="*/ 2393693 w 4787386"/>
              <a:gd name="connsiteY17" fmla="*/ 0 h 5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386" h="571628">
                <a:moveTo>
                  <a:pt x="2393693" y="0"/>
                </a:moveTo>
                <a:lnTo>
                  <a:pt x="2394866" y="7"/>
                </a:lnTo>
                <a:lnTo>
                  <a:pt x="2656609" y="1807"/>
                </a:lnTo>
                <a:lnTo>
                  <a:pt x="2876106" y="5807"/>
                </a:lnTo>
                <a:cubicBezTo>
                  <a:pt x="3966871" y="32458"/>
                  <a:pt x="4787386" y="147695"/>
                  <a:pt x="4787386" y="285814"/>
                </a:cubicBezTo>
                <a:cubicBezTo>
                  <a:pt x="4787386" y="443665"/>
                  <a:pt x="3715693" y="571628"/>
                  <a:pt x="2393693" y="571628"/>
                </a:cubicBezTo>
                <a:cubicBezTo>
                  <a:pt x="1071693" y="571628"/>
                  <a:pt x="0" y="443665"/>
                  <a:pt x="0" y="285814"/>
                </a:cubicBezTo>
                <a:cubicBezTo>
                  <a:pt x="0" y="147695"/>
                  <a:pt x="820515" y="32458"/>
                  <a:pt x="1911280" y="5807"/>
                </a:cubicBezTo>
                <a:lnTo>
                  <a:pt x="2130778" y="1807"/>
                </a:lnTo>
                <a:lnTo>
                  <a:pt x="2392504" y="7"/>
                </a:lnTo>
                <a:lnTo>
                  <a:pt x="2393691" y="0"/>
                </a:lnTo>
                <a:lnTo>
                  <a:pt x="2071244" y="3881"/>
                </a:lnTo>
                <a:cubicBezTo>
                  <a:pt x="1342169" y="21695"/>
                  <a:pt x="793732" y="98721"/>
                  <a:pt x="793732" y="191040"/>
                </a:cubicBezTo>
                <a:cubicBezTo>
                  <a:pt x="793732" y="296548"/>
                  <a:pt x="1510058" y="382080"/>
                  <a:pt x="2393692" y="382080"/>
                </a:cubicBezTo>
                <a:cubicBezTo>
                  <a:pt x="3277326" y="382080"/>
                  <a:pt x="3993652" y="296548"/>
                  <a:pt x="3993652" y="191040"/>
                </a:cubicBezTo>
                <a:cubicBezTo>
                  <a:pt x="3993652" y="98721"/>
                  <a:pt x="3445215" y="21695"/>
                  <a:pt x="2716140" y="3881"/>
                </a:cubicBezTo>
                <a:lnTo>
                  <a:pt x="2393693" y="0"/>
                </a:lnTo>
                <a:lnTo>
                  <a:pt x="2393693" y="0"/>
                </a:lnTo>
                <a:close/>
              </a:path>
            </a:pathLst>
          </a:cu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80" name="任意多边形 79"/>
          <p:cNvSpPr/>
          <p:nvPr/>
        </p:nvSpPr>
        <p:spPr>
          <a:xfrm>
            <a:off x="6027459" y="5145869"/>
            <a:ext cx="309471" cy="2129"/>
          </a:xfrm>
          <a:custGeom>
            <a:avLst/>
            <a:gdLst>
              <a:gd name="connsiteX0" fmla="*/ 0 w 309471"/>
              <a:gd name="connsiteY0" fmla="*/ 0 h 2129"/>
              <a:gd name="connsiteX1" fmla="*/ 287935 w 309471"/>
              <a:gd name="connsiteY1" fmla="*/ 1736 h 2129"/>
              <a:gd name="connsiteX2" fmla="*/ 309471 w 309471"/>
              <a:gd name="connsiteY2" fmla="*/ 2129 h 2129"/>
              <a:gd name="connsiteX3" fmla="*/ 261745 w 309471"/>
              <a:gd name="connsiteY3" fmla="*/ 1800 h 2129"/>
              <a:gd name="connsiteX4" fmla="*/ 243570 w 309471"/>
              <a:gd name="connsiteY4" fmla="*/ 1469 h 2129"/>
              <a:gd name="connsiteX5" fmla="*/ 2 w 309471"/>
              <a:gd name="connsiteY5" fmla="*/ 0 h 2129"/>
              <a:gd name="connsiteX6" fmla="*/ 0 w 309471"/>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1" h="2129">
                <a:moveTo>
                  <a:pt x="0" y="0"/>
                </a:moveTo>
                <a:lnTo>
                  <a:pt x="287935" y="1736"/>
                </a:lnTo>
                <a:lnTo>
                  <a:pt x="309471" y="2129"/>
                </a:lnTo>
                <a:lnTo>
                  <a:pt x="261745" y="1800"/>
                </a:lnTo>
                <a:lnTo>
                  <a:pt x="243570" y="1469"/>
                </a:lnTo>
                <a:lnTo>
                  <a:pt x="2" y="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1" name="任意多边形 80"/>
          <p:cNvSpPr/>
          <p:nvPr/>
        </p:nvSpPr>
        <p:spPr>
          <a:xfrm>
            <a:off x="6027466" y="5145869"/>
            <a:ext cx="309455" cy="2129"/>
          </a:xfrm>
          <a:custGeom>
            <a:avLst/>
            <a:gdLst>
              <a:gd name="connsiteX0" fmla="*/ 309454 w 309454"/>
              <a:gd name="connsiteY0" fmla="*/ 0 h 2129"/>
              <a:gd name="connsiteX1" fmla="*/ 309451 w 309454"/>
              <a:gd name="connsiteY1" fmla="*/ 0 h 2129"/>
              <a:gd name="connsiteX2" fmla="*/ 65899 w 309454"/>
              <a:gd name="connsiteY2" fmla="*/ 1469 h 2129"/>
              <a:gd name="connsiteX3" fmla="*/ 47725 w 309454"/>
              <a:gd name="connsiteY3" fmla="*/ 1800 h 2129"/>
              <a:gd name="connsiteX4" fmla="*/ 0 w 309454"/>
              <a:gd name="connsiteY4" fmla="*/ 2129 h 2129"/>
              <a:gd name="connsiteX5" fmla="*/ 21534 w 309454"/>
              <a:gd name="connsiteY5" fmla="*/ 1736 h 2129"/>
              <a:gd name="connsiteX6" fmla="*/ 309454 w 309454"/>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54" h="2129">
                <a:moveTo>
                  <a:pt x="309454" y="0"/>
                </a:moveTo>
                <a:lnTo>
                  <a:pt x="309451" y="0"/>
                </a:lnTo>
                <a:lnTo>
                  <a:pt x="65899" y="1469"/>
                </a:lnTo>
                <a:lnTo>
                  <a:pt x="47725" y="1800"/>
                </a:lnTo>
                <a:lnTo>
                  <a:pt x="0" y="2129"/>
                </a:lnTo>
                <a:lnTo>
                  <a:pt x="21534" y="1736"/>
                </a:lnTo>
                <a:lnTo>
                  <a:pt x="30945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2" name="任意多边形 81"/>
          <p:cNvSpPr/>
          <p:nvPr/>
        </p:nvSpPr>
        <p:spPr>
          <a:xfrm>
            <a:off x="6144843" y="5147997"/>
            <a:ext cx="74703" cy="1361"/>
          </a:xfrm>
          <a:custGeom>
            <a:avLst/>
            <a:gdLst>
              <a:gd name="connsiteX0" fmla="*/ 74703 w 74703"/>
              <a:gd name="connsiteY0" fmla="*/ 0 h 1361"/>
              <a:gd name="connsiteX1" fmla="*/ 0 w 74703"/>
              <a:gd name="connsiteY1" fmla="*/ 1361 h 1361"/>
              <a:gd name="connsiteX2" fmla="*/ 60948 w 74703"/>
              <a:gd name="connsiteY2" fmla="*/ 94 h 1361"/>
              <a:gd name="connsiteX3" fmla="*/ 74703 w 74703"/>
              <a:gd name="connsiteY3" fmla="*/ 0 h 1361"/>
            </a:gdLst>
            <a:ahLst/>
            <a:cxnLst>
              <a:cxn ang="0">
                <a:pos x="connsiteX0" y="connsiteY0"/>
              </a:cxn>
              <a:cxn ang="0">
                <a:pos x="connsiteX1" y="connsiteY1"/>
              </a:cxn>
              <a:cxn ang="0">
                <a:pos x="connsiteX2" y="connsiteY2"/>
              </a:cxn>
              <a:cxn ang="0">
                <a:pos x="connsiteX3" y="connsiteY3"/>
              </a:cxn>
            </a:cxnLst>
            <a:rect l="l" t="t" r="r" b="b"/>
            <a:pathLst>
              <a:path w="74703" h="1361">
                <a:moveTo>
                  <a:pt x="74703" y="0"/>
                </a:moveTo>
                <a:lnTo>
                  <a:pt x="0" y="1361"/>
                </a:lnTo>
                <a:lnTo>
                  <a:pt x="60948" y="94"/>
                </a:lnTo>
                <a:lnTo>
                  <a:pt x="74703"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3" name="任意多边形 82"/>
          <p:cNvSpPr/>
          <p:nvPr/>
        </p:nvSpPr>
        <p:spPr>
          <a:xfrm>
            <a:off x="6144852" y="5147995"/>
            <a:ext cx="74685" cy="1360"/>
          </a:xfrm>
          <a:custGeom>
            <a:avLst/>
            <a:gdLst>
              <a:gd name="connsiteX0" fmla="*/ 0 w 74685"/>
              <a:gd name="connsiteY0" fmla="*/ 0 h 1360"/>
              <a:gd name="connsiteX1" fmla="*/ 13751 w 74685"/>
              <a:gd name="connsiteY1" fmla="*/ 94 h 1360"/>
              <a:gd name="connsiteX2" fmla="*/ 74685 w 74685"/>
              <a:gd name="connsiteY2" fmla="*/ 1360 h 1360"/>
              <a:gd name="connsiteX3" fmla="*/ 0 w 74685"/>
              <a:gd name="connsiteY3" fmla="*/ 0 h 1360"/>
            </a:gdLst>
            <a:ahLst/>
            <a:cxnLst>
              <a:cxn ang="0">
                <a:pos x="connsiteX0" y="connsiteY0"/>
              </a:cxn>
              <a:cxn ang="0">
                <a:pos x="connsiteX1" y="connsiteY1"/>
              </a:cxn>
              <a:cxn ang="0">
                <a:pos x="connsiteX2" y="connsiteY2"/>
              </a:cxn>
              <a:cxn ang="0">
                <a:pos x="connsiteX3" y="connsiteY3"/>
              </a:cxn>
            </a:cxnLst>
            <a:rect l="l" t="t" r="r" b="b"/>
            <a:pathLst>
              <a:path w="74685" h="1360">
                <a:moveTo>
                  <a:pt x="0" y="0"/>
                </a:moveTo>
                <a:lnTo>
                  <a:pt x="13751" y="94"/>
                </a:lnTo>
                <a:lnTo>
                  <a:pt x="74685" y="136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4" name="任意多边形 83"/>
          <p:cNvSpPr/>
          <p:nvPr/>
        </p:nvSpPr>
        <p:spPr>
          <a:xfrm>
            <a:off x="6066113" y="5149357"/>
            <a:ext cx="232160" cy="4825"/>
          </a:xfrm>
          <a:custGeom>
            <a:avLst/>
            <a:gdLst>
              <a:gd name="connsiteX0" fmla="*/ 0 w 232160"/>
              <a:gd name="connsiteY0" fmla="*/ 0 h 4825"/>
              <a:gd name="connsiteX1" fmla="*/ 184534 w 232160"/>
              <a:gd name="connsiteY1" fmla="*/ 3363 h 4825"/>
              <a:gd name="connsiteX2" fmla="*/ 232160 w 232160"/>
              <a:gd name="connsiteY2" fmla="*/ 4825 h 4825"/>
              <a:gd name="connsiteX3" fmla="*/ 0 w 232160"/>
              <a:gd name="connsiteY3" fmla="*/ 0 h 4825"/>
            </a:gdLst>
            <a:ahLst/>
            <a:cxnLst>
              <a:cxn ang="0">
                <a:pos x="connsiteX0" y="connsiteY0"/>
              </a:cxn>
              <a:cxn ang="0">
                <a:pos x="connsiteX1" y="connsiteY1"/>
              </a:cxn>
              <a:cxn ang="0">
                <a:pos x="connsiteX2" y="connsiteY2"/>
              </a:cxn>
              <a:cxn ang="0">
                <a:pos x="connsiteX3" y="connsiteY3"/>
              </a:cxn>
            </a:cxnLst>
            <a:rect l="l" t="t" r="r" b="b"/>
            <a:pathLst>
              <a:path w="232160" h="4825">
                <a:moveTo>
                  <a:pt x="0" y="0"/>
                </a:moveTo>
                <a:lnTo>
                  <a:pt x="184534" y="3363"/>
                </a:lnTo>
                <a:lnTo>
                  <a:pt x="232160" y="4825"/>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5" name="任意多边形 84"/>
          <p:cNvSpPr/>
          <p:nvPr/>
        </p:nvSpPr>
        <p:spPr>
          <a:xfrm>
            <a:off x="6066125" y="5149356"/>
            <a:ext cx="232139" cy="4824"/>
          </a:xfrm>
          <a:custGeom>
            <a:avLst/>
            <a:gdLst>
              <a:gd name="connsiteX0" fmla="*/ 232139 w 232139"/>
              <a:gd name="connsiteY0" fmla="*/ 0 h 4824"/>
              <a:gd name="connsiteX1" fmla="*/ 0 w 232139"/>
              <a:gd name="connsiteY1" fmla="*/ 4824 h 4824"/>
              <a:gd name="connsiteX2" fmla="*/ 47621 w 232139"/>
              <a:gd name="connsiteY2" fmla="*/ 3362 h 4824"/>
              <a:gd name="connsiteX3" fmla="*/ 232139 w 232139"/>
              <a:gd name="connsiteY3" fmla="*/ 0 h 4824"/>
            </a:gdLst>
            <a:ahLst/>
            <a:cxnLst>
              <a:cxn ang="0">
                <a:pos x="connsiteX0" y="connsiteY0"/>
              </a:cxn>
              <a:cxn ang="0">
                <a:pos x="connsiteX1" y="connsiteY1"/>
              </a:cxn>
              <a:cxn ang="0">
                <a:pos x="connsiteX2" y="connsiteY2"/>
              </a:cxn>
              <a:cxn ang="0">
                <a:pos x="connsiteX3" y="connsiteY3"/>
              </a:cxn>
            </a:cxnLst>
            <a:rect l="l" t="t" r="r" b="b"/>
            <a:pathLst>
              <a:path w="232139" h="4824">
                <a:moveTo>
                  <a:pt x="232139" y="0"/>
                </a:moveTo>
                <a:lnTo>
                  <a:pt x="0" y="4824"/>
                </a:lnTo>
                <a:lnTo>
                  <a:pt x="47621" y="3362"/>
                </a:lnTo>
                <a:lnTo>
                  <a:pt x="23213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6" name="任意多边形 85"/>
          <p:cNvSpPr/>
          <p:nvPr/>
        </p:nvSpPr>
        <p:spPr>
          <a:xfrm>
            <a:off x="6146021" y="5154181"/>
            <a:ext cx="72347" cy="2223"/>
          </a:xfrm>
          <a:custGeom>
            <a:avLst/>
            <a:gdLst>
              <a:gd name="connsiteX0" fmla="*/ 72347 w 72347"/>
              <a:gd name="connsiteY0" fmla="*/ 0 h 2222"/>
              <a:gd name="connsiteX1" fmla="*/ 0 w 72347"/>
              <a:gd name="connsiteY1" fmla="*/ 2222 h 2222"/>
              <a:gd name="connsiteX2" fmla="*/ 50411 w 72347"/>
              <a:gd name="connsiteY2" fmla="*/ 456 h 2222"/>
              <a:gd name="connsiteX3" fmla="*/ 72347 w 72347"/>
              <a:gd name="connsiteY3" fmla="*/ 0 h 2222"/>
            </a:gdLst>
            <a:ahLst/>
            <a:cxnLst>
              <a:cxn ang="0">
                <a:pos x="connsiteX0" y="connsiteY0"/>
              </a:cxn>
              <a:cxn ang="0">
                <a:pos x="connsiteX1" y="connsiteY1"/>
              </a:cxn>
              <a:cxn ang="0">
                <a:pos x="connsiteX2" y="connsiteY2"/>
              </a:cxn>
              <a:cxn ang="0">
                <a:pos x="connsiteX3" y="connsiteY3"/>
              </a:cxn>
            </a:cxnLst>
            <a:rect l="l" t="t" r="r" b="b"/>
            <a:pathLst>
              <a:path w="72347" h="2222">
                <a:moveTo>
                  <a:pt x="72347" y="0"/>
                </a:moveTo>
                <a:lnTo>
                  <a:pt x="0" y="2222"/>
                </a:lnTo>
                <a:lnTo>
                  <a:pt x="50411" y="456"/>
                </a:lnTo>
                <a:lnTo>
                  <a:pt x="72347"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7" name="任意多边形 86"/>
          <p:cNvSpPr/>
          <p:nvPr/>
        </p:nvSpPr>
        <p:spPr>
          <a:xfrm>
            <a:off x="6146030" y="5154182"/>
            <a:ext cx="72327" cy="2221"/>
          </a:xfrm>
          <a:custGeom>
            <a:avLst/>
            <a:gdLst>
              <a:gd name="connsiteX0" fmla="*/ 0 w 72326"/>
              <a:gd name="connsiteY0" fmla="*/ 0 h 2221"/>
              <a:gd name="connsiteX1" fmla="*/ 21929 w 72326"/>
              <a:gd name="connsiteY1" fmla="*/ 456 h 2221"/>
              <a:gd name="connsiteX2" fmla="*/ 72326 w 72326"/>
              <a:gd name="connsiteY2" fmla="*/ 2221 h 2221"/>
              <a:gd name="connsiteX3" fmla="*/ 0 w 72326"/>
              <a:gd name="connsiteY3" fmla="*/ 0 h 2221"/>
            </a:gdLst>
            <a:ahLst/>
            <a:cxnLst>
              <a:cxn ang="0">
                <a:pos x="connsiteX0" y="connsiteY0"/>
              </a:cxn>
              <a:cxn ang="0">
                <a:pos x="connsiteX1" y="connsiteY1"/>
              </a:cxn>
              <a:cxn ang="0">
                <a:pos x="connsiteX2" y="connsiteY2"/>
              </a:cxn>
              <a:cxn ang="0">
                <a:pos x="connsiteX3" y="connsiteY3"/>
              </a:cxn>
            </a:cxnLst>
            <a:rect l="l" t="t" r="r" b="b"/>
            <a:pathLst>
              <a:path w="72326" h="2221">
                <a:moveTo>
                  <a:pt x="0" y="0"/>
                </a:moveTo>
                <a:lnTo>
                  <a:pt x="21929" y="456"/>
                </a:lnTo>
                <a:lnTo>
                  <a:pt x="72326" y="2221"/>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8" name="任意多边形 87"/>
          <p:cNvSpPr/>
          <p:nvPr/>
        </p:nvSpPr>
        <p:spPr>
          <a:xfrm>
            <a:off x="6069129" y="5156403"/>
            <a:ext cx="226131" cy="7919"/>
          </a:xfrm>
          <a:custGeom>
            <a:avLst/>
            <a:gdLst>
              <a:gd name="connsiteX0" fmla="*/ 0 w 226131"/>
              <a:gd name="connsiteY0" fmla="*/ 0 h 7919"/>
              <a:gd name="connsiteX1" fmla="*/ 151031 w 226131"/>
              <a:gd name="connsiteY1" fmla="*/ 4637 h 7919"/>
              <a:gd name="connsiteX2" fmla="*/ 226131 w 226131"/>
              <a:gd name="connsiteY2" fmla="*/ 7919 h 7919"/>
              <a:gd name="connsiteX3" fmla="*/ 0 w 226131"/>
              <a:gd name="connsiteY3" fmla="*/ 0 h 7919"/>
            </a:gdLst>
            <a:ahLst/>
            <a:cxnLst>
              <a:cxn ang="0">
                <a:pos x="connsiteX0" y="connsiteY0"/>
              </a:cxn>
              <a:cxn ang="0">
                <a:pos x="connsiteX1" y="connsiteY1"/>
              </a:cxn>
              <a:cxn ang="0">
                <a:pos x="connsiteX2" y="connsiteY2"/>
              </a:cxn>
              <a:cxn ang="0">
                <a:pos x="connsiteX3" y="connsiteY3"/>
              </a:cxn>
            </a:cxnLst>
            <a:rect l="l" t="t" r="r" b="b"/>
            <a:pathLst>
              <a:path w="226131" h="7919">
                <a:moveTo>
                  <a:pt x="0" y="0"/>
                </a:moveTo>
                <a:lnTo>
                  <a:pt x="151031" y="4637"/>
                </a:lnTo>
                <a:lnTo>
                  <a:pt x="226131" y="7919"/>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89" name="任意多边形 88"/>
          <p:cNvSpPr/>
          <p:nvPr/>
        </p:nvSpPr>
        <p:spPr>
          <a:xfrm>
            <a:off x="6069140" y="5156402"/>
            <a:ext cx="226107" cy="7919"/>
          </a:xfrm>
          <a:custGeom>
            <a:avLst/>
            <a:gdLst>
              <a:gd name="connsiteX0" fmla="*/ 226106 w 226106"/>
              <a:gd name="connsiteY0" fmla="*/ 0 h 7918"/>
              <a:gd name="connsiteX1" fmla="*/ 0 w 226106"/>
              <a:gd name="connsiteY1" fmla="*/ 7918 h 7918"/>
              <a:gd name="connsiteX2" fmla="*/ 75091 w 226106"/>
              <a:gd name="connsiteY2" fmla="*/ 4636 h 7918"/>
              <a:gd name="connsiteX3" fmla="*/ 226106 w 226106"/>
              <a:gd name="connsiteY3" fmla="*/ 0 h 7918"/>
            </a:gdLst>
            <a:ahLst/>
            <a:cxnLst>
              <a:cxn ang="0">
                <a:pos x="connsiteX0" y="connsiteY0"/>
              </a:cxn>
              <a:cxn ang="0">
                <a:pos x="connsiteX1" y="connsiteY1"/>
              </a:cxn>
              <a:cxn ang="0">
                <a:pos x="connsiteX2" y="connsiteY2"/>
              </a:cxn>
              <a:cxn ang="0">
                <a:pos x="connsiteX3" y="connsiteY3"/>
              </a:cxn>
            </a:cxnLst>
            <a:rect l="l" t="t" r="r" b="b"/>
            <a:pathLst>
              <a:path w="226106" h="7918">
                <a:moveTo>
                  <a:pt x="226106" y="0"/>
                </a:moveTo>
                <a:lnTo>
                  <a:pt x="0" y="7918"/>
                </a:lnTo>
                <a:lnTo>
                  <a:pt x="75091" y="4636"/>
                </a:lnTo>
                <a:lnTo>
                  <a:pt x="22610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0" name="任意多边形 89"/>
          <p:cNvSpPr/>
          <p:nvPr/>
        </p:nvSpPr>
        <p:spPr>
          <a:xfrm>
            <a:off x="6148959" y="5164320"/>
            <a:ext cx="66468" cy="2904"/>
          </a:xfrm>
          <a:custGeom>
            <a:avLst/>
            <a:gdLst>
              <a:gd name="connsiteX0" fmla="*/ 66468 w 66468"/>
              <a:gd name="connsiteY0" fmla="*/ 0 h 2904"/>
              <a:gd name="connsiteX1" fmla="*/ 0 w 66468"/>
              <a:gd name="connsiteY1" fmla="*/ 2904 h 2904"/>
              <a:gd name="connsiteX2" fmla="*/ 38928 w 66468"/>
              <a:gd name="connsiteY2" fmla="*/ 964 h 2904"/>
              <a:gd name="connsiteX3" fmla="*/ 66468 w 66468"/>
              <a:gd name="connsiteY3" fmla="*/ 0 h 2904"/>
            </a:gdLst>
            <a:ahLst/>
            <a:cxnLst>
              <a:cxn ang="0">
                <a:pos x="connsiteX0" y="connsiteY0"/>
              </a:cxn>
              <a:cxn ang="0">
                <a:pos x="connsiteX1" y="connsiteY1"/>
              </a:cxn>
              <a:cxn ang="0">
                <a:pos x="connsiteX2" y="connsiteY2"/>
              </a:cxn>
              <a:cxn ang="0">
                <a:pos x="connsiteX3" y="connsiteY3"/>
              </a:cxn>
            </a:cxnLst>
            <a:rect l="l" t="t" r="r" b="b"/>
            <a:pathLst>
              <a:path w="66468" h="2904">
                <a:moveTo>
                  <a:pt x="66468" y="0"/>
                </a:moveTo>
                <a:lnTo>
                  <a:pt x="0" y="2904"/>
                </a:lnTo>
                <a:lnTo>
                  <a:pt x="38928" y="964"/>
                </a:lnTo>
                <a:lnTo>
                  <a:pt x="66468"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1" name="任意多边形 90"/>
          <p:cNvSpPr/>
          <p:nvPr/>
        </p:nvSpPr>
        <p:spPr>
          <a:xfrm>
            <a:off x="6148973" y="5164320"/>
            <a:ext cx="66443" cy="2904"/>
          </a:xfrm>
          <a:custGeom>
            <a:avLst/>
            <a:gdLst>
              <a:gd name="connsiteX0" fmla="*/ 0 w 66443"/>
              <a:gd name="connsiteY0" fmla="*/ 0 h 2904"/>
              <a:gd name="connsiteX1" fmla="*/ 27529 w 66443"/>
              <a:gd name="connsiteY1" fmla="*/ 964 h 2904"/>
              <a:gd name="connsiteX2" fmla="*/ 66443 w 66443"/>
              <a:gd name="connsiteY2" fmla="*/ 2904 h 2904"/>
              <a:gd name="connsiteX3" fmla="*/ 0 w 66443"/>
              <a:gd name="connsiteY3" fmla="*/ 0 h 2904"/>
            </a:gdLst>
            <a:ahLst/>
            <a:cxnLst>
              <a:cxn ang="0">
                <a:pos x="connsiteX0" y="connsiteY0"/>
              </a:cxn>
              <a:cxn ang="0">
                <a:pos x="connsiteX1" y="connsiteY1"/>
              </a:cxn>
              <a:cxn ang="0">
                <a:pos x="connsiteX2" y="connsiteY2"/>
              </a:cxn>
              <a:cxn ang="0">
                <a:pos x="connsiteX3" y="connsiteY3"/>
              </a:cxn>
            </a:cxnLst>
            <a:rect l="l" t="t" r="r" b="b"/>
            <a:pathLst>
              <a:path w="66443" h="2904">
                <a:moveTo>
                  <a:pt x="0" y="0"/>
                </a:moveTo>
                <a:lnTo>
                  <a:pt x="27529" y="964"/>
                </a:lnTo>
                <a:lnTo>
                  <a:pt x="66443" y="290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2" name="任意多边形 91"/>
          <p:cNvSpPr/>
          <p:nvPr/>
        </p:nvSpPr>
        <p:spPr>
          <a:xfrm>
            <a:off x="6075791" y="5167225"/>
            <a:ext cx="212804" cy="10607"/>
          </a:xfrm>
          <a:custGeom>
            <a:avLst/>
            <a:gdLst>
              <a:gd name="connsiteX0" fmla="*/ 0 w 212804"/>
              <a:gd name="connsiteY0" fmla="*/ 0 h 10606"/>
              <a:gd name="connsiteX1" fmla="*/ 118245 w 212804"/>
              <a:gd name="connsiteY1" fmla="*/ 5167 h 10606"/>
              <a:gd name="connsiteX2" fmla="*/ 212804 w 212804"/>
              <a:gd name="connsiteY2" fmla="*/ 10606 h 10606"/>
              <a:gd name="connsiteX3" fmla="*/ 0 w 212804"/>
              <a:gd name="connsiteY3" fmla="*/ 0 h 10606"/>
            </a:gdLst>
            <a:ahLst/>
            <a:cxnLst>
              <a:cxn ang="0">
                <a:pos x="connsiteX0" y="connsiteY0"/>
              </a:cxn>
              <a:cxn ang="0">
                <a:pos x="connsiteX1" y="connsiteY1"/>
              </a:cxn>
              <a:cxn ang="0">
                <a:pos x="connsiteX2" y="connsiteY2"/>
              </a:cxn>
              <a:cxn ang="0">
                <a:pos x="connsiteX3" y="connsiteY3"/>
              </a:cxn>
            </a:cxnLst>
            <a:rect l="l" t="t" r="r" b="b"/>
            <a:pathLst>
              <a:path w="212804" h="10606">
                <a:moveTo>
                  <a:pt x="0" y="0"/>
                </a:moveTo>
                <a:lnTo>
                  <a:pt x="118245" y="5167"/>
                </a:lnTo>
                <a:lnTo>
                  <a:pt x="212804" y="10606"/>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3" name="任意多边形 92"/>
          <p:cNvSpPr/>
          <p:nvPr/>
        </p:nvSpPr>
        <p:spPr>
          <a:xfrm>
            <a:off x="6075806" y="5167225"/>
            <a:ext cx="212775" cy="10607"/>
          </a:xfrm>
          <a:custGeom>
            <a:avLst/>
            <a:gdLst>
              <a:gd name="connsiteX0" fmla="*/ 212774 w 212774"/>
              <a:gd name="connsiteY0" fmla="*/ 0 h 10606"/>
              <a:gd name="connsiteX1" fmla="*/ 0 w 212774"/>
              <a:gd name="connsiteY1" fmla="*/ 10606 h 10606"/>
              <a:gd name="connsiteX2" fmla="*/ 94545 w 212774"/>
              <a:gd name="connsiteY2" fmla="*/ 5167 h 10606"/>
              <a:gd name="connsiteX3" fmla="*/ 212774 w 212774"/>
              <a:gd name="connsiteY3" fmla="*/ 0 h 10606"/>
            </a:gdLst>
            <a:ahLst/>
            <a:cxnLst>
              <a:cxn ang="0">
                <a:pos x="connsiteX0" y="connsiteY0"/>
              </a:cxn>
              <a:cxn ang="0">
                <a:pos x="connsiteX1" y="connsiteY1"/>
              </a:cxn>
              <a:cxn ang="0">
                <a:pos x="connsiteX2" y="connsiteY2"/>
              </a:cxn>
              <a:cxn ang="0">
                <a:pos x="connsiteX3" y="connsiteY3"/>
              </a:cxn>
            </a:cxnLst>
            <a:rect l="l" t="t" r="r" b="b"/>
            <a:pathLst>
              <a:path w="212774" h="10606">
                <a:moveTo>
                  <a:pt x="212774" y="0"/>
                </a:moveTo>
                <a:lnTo>
                  <a:pt x="0" y="10606"/>
                </a:lnTo>
                <a:lnTo>
                  <a:pt x="94545" y="5167"/>
                </a:lnTo>
                <a:lnTo>
                  <a:pt x="21277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4" name="任意多边形 93"/>
          <p:cNvSpPr/>
          <p:nvPr/>
        </p:nvSpPr>
        <p:spPr>
          <a:xfrm>
            <a:off x="6143390" y="5177831"/>
            <a:ext cx="77609" cy="4464"/>
          </a:xfrm>
          <a:custGeom>
            <a:avLst/>
            <a:gdLst>
              <a:gd name="connsiteX0" fmla="*/ 77609 w 77609"/>
              <a:gd name="connsiteY0" fmla="*/ 0 h 4464"/>
              <a:gd name="connsiteX1" fmla="*/ 0 w 77609"/>
              <a:gd name="connsiteY1" fmla="*/ 4464 h 4464"/>
              <a:gd name="connsiteX2" fmla="*/ 37813 w 77609"/>
              <a:gd name="connsiteY2" fmla="*/ 1983 h 4464"/>
              <a:gd name="connsiteX3" fmla="*/ 77609 w 77609"/>
              <a:gd name="connsiteY3" fmla="*/ 0 h 4464"/>
            </a:gdLst>
            <a:ahLst/>
            <a:cxnLst>
              <a:cxn ang="0">
                <a:pos x="connsiteX0" y="connsiteY0"/>
              </a:cxn>
              <a:cxn ang="0">
                <a:pos x="connsiteX1" y="connsiteY1"/>
              </a:cxn>
              <a:cxn ang="0">
                <a:pos x="connsiteX2" y="connsiteY2"/>
              </a:cxn>
              <a:cxn ang="0">
                <a:pos x="connsiteX3" y="connsiteY3"/>
              </a:cxn>
            </a:cxnLst>
            <a:rect l="l" t="t" r="r" b="b"/>
            <a:pathLst>
              <a:path w="77609" h="4464">
                <a:moveTo>
                  <a:pt x="77609" y="0"/>
                </a:moveTo>
                <a:lnTo>
                  <a:pt x="0" y="4464"/>
                </a:lnTo>
                <a:lnTo>
                  <a:pt x="37813" y="1983"/>
                </a:lnTo>
                <a:lnTo>
                  <a:pt x="7760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5" name="任意多边形 94"/>
          <p:cNvSpPr/>
          <p:nvPr/>
        </p:nvSpPr>
        <p:spPr>
          <a:xfrm>
            <a:off x="6143405" y="5177833"/>
            <a:ext cx="77579" cy="4463"/>
          </a:xfrm>
          <a:custGeom>
            <a:avLst/>
            <a:gdLst>
              <a:gd name="connsiteX0" fmla="*/ 0 w 77579"/>
              <a:gd name="connsiteY0" fmla="*/ 0 h 4463"/>
              <a:gd name="connsiteX1" fmla="*/ 39780 w 77579"/>
              <a:gd name="connsiteY1" fmla="*/ 1983 h 4463"/>
              <a:gd name="connsiteX2" fmla="*/ 77579 w 77579"/>
              <a:gd name="connsiteY2" fmla="*/ 4463 h 4463"/>
              <a:gd name="connsiteX3" fmla="*/ 0 w 77579"/>
              <a:gd name="connsiteY3" fmla="*/ 0 h 4463"/>
            </a:gdLst>
            <a:ahLst/>
            <a:cxnLst>
              <a:cxn ang="0">
                <a:pos x="connsiteX0" y="connsiteY0"/>
              </a:cxn>
              <a:cxn ang="0">
                <a:pos x="connsiteX1" y="connsiteY1"/>
              </a:cxn>
              <a:cxn ang="0">
                <a:pos x="connsiteX2" y="connsiteY2"/>
              </a:cxn>
              <a:cxn ang="0">
                <a:pos x="connsiteX3" y="connsiteY3"/>
              </a:cxn>
            </a:cxnLst>
            <a:rect l="l" t="t" r="r" b="b"/>
            <a:pathLst>
              <a:path w="77579" h="4463">
                <a:moveTo>
                  <a:pt x="0" y="0"/>
                </a:moveTo>
                <a:lnTo>
                  <a:pt x="39780" y="1983"/>
                </a:lnTo>
                <a:lnTo>
                  <a:pt x="77579" y="4463"/>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6" name="任意多边形 95"/>
          <p:cNvSpPr/>
          <p:nvPr/>
        </p:nvSpPr>
        <p:spPr>
          <a:xfrm>
            <a:off x="6100932" y="5182294"/>
            <a:ext cx="162525" cy="10663"/>
          </a:xfrm>
          <a:custGeom>
            <a:avLst/>
            <a:gdLst>
              <a:gd name="connsiteX0" fmla="*/ 0 w 162525"/>
              <a:gd name="connsiteY0" fmla="*/ 0 h 10662"/>
              <a:gd name="connsiteX1" fmla="*/ 75035 w 162525"/>
              <a:gd name="connsiteY1" fmla="*/ 4316 h 10662"/>
              <a:gd name="connsiteX2" fmla="*/ 162525 w 162525"/>
              <a:gd name="connsiteY2" fmla="*/ 10662 h 10662"/>
              <a:gd name="connsiteX3" fmla="*/ 0 w 162525"/>
              <a:gd name="connsiteY3" fmla="*/ 0 h 10662"/>
            </a:gdLst>
            <a:ahLst/>
            <a:cxnLst>
              <a:cxn ang="0">
                <a:pos x="connsiteX0" y="connsiteY0"/>
              </a:cxn>
              <a:cxn ang="0">
                <a:pos x="connsiteX1" y="connsiteY1"/>
              </a:cxn>
              <a:cxn ang="0">
                <a:pos x="connsiteX2" y="connsiteY2"/>
              </a:cxn>
              <a:cxn ang="0">
                <a:pos x="connsiteX3" y="connsiteY3"/>
              </a:cxn>
            </a:cxnLst>
            <a:rect l="l" t="t" r="r" b="b"/>
            <a:pathLst>
              <a:path w="162525" h="10662">
                <a:moveTo>
                  <a:pt x="0" y="0"/>
                </a:moveTo>
                <a:lnTo>
                  <a:pt x="75035" y="4316"/>
                </a:lnTo>
                <a:lnTo>
                  <a:pt x="162525" y="10662"/>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7" name="任意多边形 96"/>
          <p:cNvSpPr/>
          <p:nvPr/>
        </p:nvSpPr>
        <p:spPr>
          <a:xfrm>
            <a:off x="6100948" y="5182295"/>
            <a:ext cx="162491" cy="10660"/>
          </a:xfrm>
          <a:custGeom>
            <a:avLst/>
            <a:gdLst>
              <a:gd name="connsiteX0" fmla="*/ 162490 w 162490"/>
              <a:gd name="connsiteY0" fmla="*/ 0 h 10660"/>
              <a:gd name="connsiteX1" fmla="*/ 0 w 162490"/>
              <a:gd name="connsiteY1" fmla="*/ 10660 h 10660"/>
              <a:gd name="connsiteX2" fmla="*/ 87471 w 162490"/>
              <a:gd name="connsiteY2" fmla="*/ 4315 h 10660"/>
              <a:gd name="connsiteX3" fmla="*/ 162490 w 162490"/>
              <a:gd name="connsiteY3" fmla="*/ 0 h 10660"/>
            </a:gdLst>
            <a:ahLst/>
            <a:cxnLst>
              <a:cxn ang="0">
                <a:pos x="connsiteX0" y="connsiteY0"/>
              </a:cxn>
              <a:cxn ang="0">
                <a:pos x="connsiteX1" y="connsiteY1"/>
              </a:cxn>
              <a:cxn ang="0">
                <a:pos x="connsiteX2" y="connsiteY2"/>
              </a:cxn>
              <a:cxn ang="0">
                <a:pos x="connsiteX3" y="connsiteY3"/>
              </a:cxn>
            </a:cxnLst>
            <a:rect l="l" t="t" r="r" b="b"/>
            <a:pathLst>
              <a:path w="162490" h="10660">
                <a:moveTo>
                  <a:pt x="162490" y="0"/>
                </a:moveTo>
                <a:lnTo>
                  <a:pt x="0" y="10660"/>
                </a:lnTo>
                <a:lnTo>
                  <a:pt x="87471" y="4315"/>
                </a:lnTo>
                <a:lnTo>
                  <a:pt x="16249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8" name="任意多边形 97"/>
          <p:cNvSpPr/>
          <p:nvPr/>
        </p:nvSpPr>
        <p:spPr>
          <a:xfrm>
            <a:off x="6117495" y="5192953"/>
            <a:ext cx="129399" cy="9387"/>
          </a:xfrm>
          <a:custGeom>
            <a:avLst/>
            <a:gdLst>
              <a:gd name="connsiteX0" fmla="*/ 129399 w 129399"/>
              <a:gd name="connsiteY0" fmla="*/ 0 h 9386"/>
              <a:gd name="connsiteX1" fmla="*/ 0 w 129399"/>
              <a:gd name="connsiteY1" fmla="*/ 9386 h 9386"/>
              <a:gd name="connsiteX2" fmla="*/ 52360 w 129399"/>
              <a:gd name="connsiteY2" fmla="*/ 5054 h 9386"/>
              <a:gd name="connsiteX3" fmla="*/ 129399 w 129399"/>
              <a:gd name="connsiteY3" fmla="*/ 0 h 9386"/>
            </a:gdLst>
            <a:ahLst/>
            <a:cxnLst>
              <a:cxn ang="0">
                <a:pos x="connsiteX0" y="connsiteY0"/>
              </a:cxn>
              <a:cxn ang="0">
                <a:pos x="connsiteX1" y="connsiteY1"/>
              </a:cxn>
              <a:cxn ang="0">
                <a:pos x="connsiteX2" y="connsiteY2"/>
              </a:cxn>
              <a:cxn ang="0">
                <a:pos x="connsiteX3" y="connsiteY3"/>
              </a:cxn>
            </a:cxnLst>
            <a:rect l="l" t="t" r="r" b="b"/>
            <a:pathLst>
              <a:path w="129399" h="9386">
                <a:moveTo>
                  <a:pt x="129399" y="0"/>
                </a:moveTo>
                <a:lnTo>
                  <a:pt x="0" y="9386"/>
                </a:lnTo>
                <a:lnTo>
                  <a:pt x="52360" y="5054"/>
                </a:lnTo>
                <a:lnTo>
                  <a:pt x="12939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99" name="任意多边形 98"/>
          <p:cNvSpPr/>
          <p:nvPr/>
        </p:nvSpPr>
        <p:spPr>
          <a:xfrm>
            <a:off x="6117511" y="5192955"/>
            <a:ext cx="129364" cy="9384"/>
          </a:xfrm>
          <a:custGeom>
            <a:avLst/>
            <a:gdLst>
              <a:gd name="connsiteX0" fmla="*/ 0 w 129364"/>
              <a:gd name="connsiteY0" fmla="*/ 0 h 9384"/>
              <a:gd name="connsiteX1" fmla="*/ 77018 w 129364"/>
              <a:gd name="connsiteY1" fmla="*/ 5053 h 9384"/>
              <a:gd name="connsiteX2" fmla="*/ 129364 w 129364"/>
              <a:gd name="connsiteY2" fmla="*/ 9384 h 9384"/>
              <a:gd name="connsiteX3" fmla="*/ 0 w 129364"/>
              <a:gd name="connsiteY3" fmla="*/ 0 h 9384"/>
            </a:gdLst>
            <a:ahLst/>
            <a:cxnLst>
              <a:cxn ang="0">
                <a:pos x="connsiteX0" y="connsiteY0"/>
              </a:cxn>
              <a:cxn ang="0">
                <a:pos x="connsiteX1" y="connsiteY1"/>
              </a:cxn>
              <a:cxn ang="0">
                <a:pos x="connsiteX2" y="connsiteY2"/>
              </a:cxn>
              <a:cxn ang="0">
                <a:pos x="connsiteX3" y="connsiteY3"/>
              </a:cxn>
            </a:cxnLst>
            <a:rect l="l" t="t" r="r" b="b"/>
            <a:pathLst>
              <a:path w="129364" h="9384">
                <a:moveTo>
                  <a:pt x="0" y="0"/>
                </a:moveTo>
                <a:lnTo>
                  <a:pt x="77018" y="5053"/>
                </a:lnTo>
                <a:lnTo>
                  <a:pt x="129364" y="938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100" name="任意多边形 99"/>
          <p:cNvSpPr/>
          <p:nvPr/>
        </p:nvSpPr>
        <p:spPr>
          <a:xfrm>
            <a:off x="6161379" y="5202339"/>
            <a:ext cx="41631" cy="3444"/>
          </a:xfrm>
          <a:custGeom>
            <a:avLst/>
            <a:gdLst>
              <a:gd name="connsiteX0" fmla="*/ 0 w 41631"/>
              <a:gd name="connsiteY0" fmla="*/ 0 h 3444"/>
              <a:gd name="connsiteX1" fmla="*/ 16283 w 41631"/>
              <a:gd name="connsiteY1" fmla="*/ 1181 h 3444"/>
              <a:gd name="connsiteX2" fmla="*/ 41631 w 41631"/>
              <a:gd name="connsiteY2" fmla="*/ 3444 h 3444"/>
              <a:gd name="connsiteX3" fmla="*/ 0 w 41631"/>
              <a:gd name="connsiteY3" fmla="*/ 0 h 3444"/>
            </a:gdLst>
            <a:ahLst/>
            <a:cxnLst>
              <a:cxn ang="0">
                <a:pos x="connsiteX0" y="connsiteY0"/>
              </a:cxn>
              <a:cxn ang="0">
                <a:pos x="connsiteX1" y="connsiteY1"/>
              </a:cxn>
              <a:cxn ang="0">
                <a:pos x="connsiteX2" y="connsiteY2"/>
              </a:cxn>
              <a:cxn ang="0">
                <a:pos x="connsiteX3" y="connsiteY3"/>
              </a:cxn>
            </a:cxnLst>
            <a:rect l="l" t="t" r="r" b="b"/>
            <a:pathLst>
              <a:path w="41631" h="3444">
                <a:moveTo>
                  <a:pt x="0" y="0"/>
                </a:moveTo>
                <a:lnTo>
                  <a:pt x="16283" y="1181"/>
                </a:lnTo>
                <a:lnTo>
                  <a:pt x="41631" y="344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101" name="任意多边形 100"/>
          <p:cNvSpPr/>
          <p:nvPr/>
        </p:nvSpPr>
        <p:spPr>
          <a:xfrm>
            <a:off x="6161400" y="5202342"/>
            <a:ext cx="41589" cy="3441"/>
          </a:xfrm>
          <a:custGeom>
            <a:avLst/>
            <a:gdLst>
              <a:gd name="connsiteX0" fmla="*/ 41589 w 41589"/>
              <a:gd name="connsiteY0" fmla="*/ 0 h 3441"/>
              <a:gd name="connsiteX1" fmla="*/ 0 w 41589"/>
              <a:gd name="connsiteY1" fmla="*/ 3441 h 3441"/>
              <a:gd name="connsiteX2" fmla="*/ 25322 w 41589"/>
              <a:gd name="connsiteY2" fmla="*/ 1180 h 3441"/>
              <a:gd name="connsiteX3" fmla="*/ 41589 w 41589"/>
              <a:gd name="connsiteY3" fmla="*/ 0 h 3441"/>
            </a:gdLst>
            <a:ahLst/>
            <a:cxnLst>
              <a:cxn ang="0">
                <a:pos x="connsiteX0" y="connsiteY0"/>
              </a:cxn>
              <a:cxn ang="0">
                <a:pos x="connsiteX1" y="connsiteY1"/>
              </a:cxn>
              <a:cxn ang="0">
                <a:pos x="connsiteX2" y="connsiteY2"/>
              </a:cxn>
              <a:cxn ang="0">
                <a:pos x="connsiteX3" y="connsiteY3"/>
              </a:cxn>
            </a:cxnLst>
            <a:rect l="l" t="t" r="r" b="b"/>
            <a:pathLst>
              <a:path w="41589" h="3441">
                <a:moveTo>
                  <a:pt x="41589" y="0"/>
                </a:moveTo>
                <a:lnTo>
                  <a:pt x="0" y="3441"/>
                </a:lnTo>
                <a:lnTo>
                  <a:pt x="25322" y="1180"/>
                </a:lnTo>
                <a:lnTo>
                  <a:pt x="4158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102" name="任意多边形 101"/>
          <p:cNvSpPr/>
          <p:nvPr/>
        </p:nvSpPr>
        <p:spPr>
          <a:xfrm>
            <a:off x="3009458" y="5205782"/>
            <a:ext cx="6345471" cy="804249"/>
          </a:xfrm>
          <a:custGeom>
            <a:avLst/>
            <a:gdLst>
              <a:gd name="connsiteX0" fmla="*/ 1566472 w 6345470"/>
              <a:gd name="connsiteY0" fmla="*/ 0 h 804249"/>
              <a:gd name="connsiteX1" fmla="*/ 1374115 w 6345470"/>
              <a:gd name="connsiteY1" fmla="*/ 17175 h 804249"/>
              <a:gd name="connsiteX2" fmla="*/ 345129 w 6345470"/>
              <a:gd name="connsiteY2" fmla="*/ 277703 h 804249"/>
              <a:gd name="connsiteX3" fmla="*/ 3172736 w 6345470"/>
              <a:gd name="connsiteY3" fmla="*/ 615328 h 804249"/>
              <a:gd name="connsiteX4" fmla="*/ 6000343 w 6345470"/>
              <a:gd name="connsiteY4" fmla="*/ 277703 h 804249"/>
              <a:gd name="connsiteX5" fmla="*/ 4971357 w 6345470"/>
              <a:gd name="connsiteY5" fmla="*/ 17175 h 804249"/>
              <a:gd name="connsiteX6" fmla="*/ 4779026 w 6345470"/>
              <a:gd name="connsiteY6" fmla="*/ 2 h 804249"/>
              <a:gd name="connsiteX7" fmla="*/ 4946641 w 6345470"/>
              <a:gd name="connsiteY7" fmla="*/ 13870 h 804249"/>
              <a:gd name="connsiteX8" fmla="*/ 6345470 w 6345470"/>
              <a:gd name="connsiteY8" fmla="*/ 372163 h 804249"/>
              <a:gd name="connsiteX9" fmla="*/ 3172735 w 6345470"/>
              <a:gd name="connsiteY9" fmla="*/ 804249 h 804249"/>
              <a:gd name="connsiteX10" fmla="*/ 0 w 6345470"/>
              <a:gd name="connsiteY10" fmla="*/ 372163 h 804249"/>
              <a:gd name="connsiteX11" fmla="*/ 1398829 w 6345470"/>
              <a:gd name="connsiteY11" fmla="*/ 13870 h 804249"/>
              <a:gd name="connsiteX12" fmla="*/ 1566472 w 6345470"/>
              <a:gd name="connsiteY12" fmla="*/ 0 h 80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470" h="804249">
                <a:moveTo>
                  <a:pt x="1566472" y="0"/>
                </a:moveTo>
                <a:lnTo>
                  <a:pt x="1374115" y="17175"/>
                </a:lnTo>
                <a:cubicBezTo>
                  <a:pt x="745687" y="79101"/>
                  <a:pt x="345129" y="172817"/>
                  <a:pt x="345129" y="277703"/>
                </a:cubicBezTo>
                <a:cubicBezTo>
                  <a:pt x="345129" y="464168"/>
                  <a:pt x="1611092" y="615328"/>
                  <a:pt x="3172736" y="615328"/>
                </a:cubicBezTo>
                <a:cubicBezTo>
                  <a:pt x="4734380" y="615328"/>
                  <a:pt x="6000343" y="464168"/>
                  <a:pt x="6000343" y="277703"/>
                </a:cubicBezTo>
                <a:cubicBezTo>
                  <a:pt x="6000343" y="172817"/>
                  <a:pt x="5599785" y="79101"/>
                  <a:pt x="4971357" y="17175"/>
                </a:cubicBezTo>
                <a:lnTo>
                  <a:pt x="4779026" y="2"/>
                </a:lnTo>
                <a:lnTo>
                  <a:pt x="4946641" y="13870"/>
                </a:lnTo>
                <a:cubicBezTo>
                  <a:pt x="5790594" y="91519"/>
                  <a:pt x="6345470" y="223016"/>
                  <a:pt x="6345470" y="372163"/>
                </a:cubicBezTo>
                <a:cubicBezTo>
                  <a:pt x="6345470" y="610798"/>
                  <a:pt x="4924988" y="804249"/>
                  <a:pt x="3172735" y="804249"/>
                </a:cubicBezTo>
                <a:cubicBezTo>
                  <a:pt x="1420482" y="804249"/>
                  <a:pt x="0" y="610798"/>
                  <a:pt x="0" y="372163"/>
                </a:cubicBezTo>
                <a:cubicBezTo>
                  <a:pt x="0" y="223016"/>
                  <a:pt x="554876" y="91519"/>
                  <a:pt x="1398829" y="13870"/>
                </a:cubicBezTo>
                <a:lnTo>
                  <a:pt x="1566472" y="0"/>
                </a:lnTo>
                <a:close/>
              </a:path>
            </a:pathLst>
          </a:custGeom>
          <a:gradFill>
            <a:gsLst>
              <a:gs pos="100000">
                <a:srgbClr val="2E5DAA"/>
              </a:gs>
              <a:gs pos="56000">
                <a:srgbClr val="F3A3A8"/>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cxnSp>
        <p:nvCxnSpPr>
          <p:cNvPr id="103" name="直接连接符 102"/>
          <p:cNvCxnSpPr/>
          <p:nvPr/>
        </p:nvCxnSpPr>
        <p:spPr>
          <a:xfrm flipV="1">
            <a:off x="3223288" y="3871742"/>
            <a:ext cx="0" cy="1691649"/>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2293337" y="2841190"/>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105" name="矩形 104"/>
          <p:cNvSpPr/>
          <p:nvPr/>
        </p:nvSpPr>
        <p:spPr>
          <a:xfrm>
            <a:off x="2280983" y="2466039"/>
            <a:ext cx="1912747" cy="369332"/>
          </a:xfrm>
          <a:prstGeom prst="rect">
            <a:avLst/>
          </a:prstGeom>
        </p:spPr>
        <p:txBody>
          <a:bodyPr wrap="square">
            <a:spAutoFit/>
          </a:bodyPr>
          <a:lstStyle/>
          <a:p>
            <a:r>
              <a:rPr lang="en-US" altLang="zh-CN" b="1" dirty="0">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cxnSp>
        <p:nvCxnSpPr>
          <p:cNvPr id="106" name="直接连接符 105"/>
          <p:cNvCxnSpPr/>
          <p:nvPr/>
        </p:nvCxnSpPr>
        <p:spPr>
          <a:xfrm flipV="1">
            <a:off x="8679207" y="4659532"/>
            <a:ext cx="0" cy="810789"/>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7732022" y="3697996"/>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108" name="矩形 107"/>
          <p:cNvSpPr/>
          <p:nvPr/>
        </p:nvSpPr>
        <p:spPr>
          <a:xfrm>
            <a:off x="7719668" y="3322846"/>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cxnSp>
        <p:nvCxnSpPr>
          <p:cNvPr id="109" name="直接连接符 108"/>
          <p:cNvCxnSpPr/>
          <p:nvPr/>
        </p:nvCxnSpPr>
        <p:spPr>
          <a:xfrm flipV="1">
            <a:off x="7340431" y="2863507"/>
            <a:ext cx="0" cy="2728020"/>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6396411" y="1864319"/>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111" name="矩形 110"/>
          <p:cNvSpPr/>
          <p:nvPr/>
        </p:nvSpPr>
        <p:spPr>
          <a:xfrm>
            <a:off x="6384057" y="1489170"/>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4" name="上箭头 43"/>
          <p:cNvSpPr/>
          <p:nvPr/>
        </p:nvSpPr>
        <p:spPr>
          <a:xfrm>
            <a:off x="6376317" y="3610223"/>
            <a:ext cx="422655" cy="1925032"/>
          </a:xfrm>
          <a:prstGeom prst="upArrow">
            <a:avLst/>
          </a:prstGeom>
          <a:gradFill>
            <a:gsLst>
              <a:gs pos="0">
                <a:schemeClr val="tx1">
                  <a:lumMod val="85000"/>
                  <a:lumOff val="15000"/>
                  <a:alpha val="52000"/>
                </a:schemeClr>
              </a:gs>
              <a:gs pos="92000">
                <a:schemeClr val="tx1">
                  <a:lumMod val="85000"/>
                  <a:lumOff val="15000"/>
                  <a:alpha val="0"/>
                </a:schemeClr>
              </a:gs>
              <a:gs pos="80000">
                <a:schemeClr val="tx1">
                  <a:lumMod val="85000"/>
                  <a:lumOff val="15000"/>
                  <a:alpha val="52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6" name="上箭头 45"/>
          <p:cNvSpPr/>
          <p:nvPr/>
        </p:nvSpPr>
        <p:spPr>
          <a:xfrm>
            <a:off x="5505455" y="4245900"/>
            <a:ext cx="424728" cy="1266625"/>
          </a:xfrm>
          <a:prstGeom prst="upArrow">
            <a:avLst/>
          </a:prstGeom>
          <a:gradFill>
            <a:gsLst>
              <a:gs pos="0">
                <a:schemeClr val="tx1">
                  <a:lumMod val="85000"/>
                  <a:lumOff val="15000"/>
                  <a:alpha val="52000"/>
                </a:schemeClr>
              </a:gs>
              <a:gs pos="92000">
                <a:schemeClr val="tx1">
                  <a:lumMod val="85000"/>
                  <a:lumOff val="15000"/>
                  <a:alpha val="0"/>
                </a:schemeClr>
              </a:gs>
              <a:gs pos="80000">
                <a:schemeClr val="tx1">
                  <a:lumMod val="85000"/>
                  <a:lumOff val="15000"/>
                  <a:alpha val="52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7" name="上箭头 46"/>
          <p:cNvSpPr/>
          <p:nvPr/>
        </p:nvSpPr>
        <p:spPr>
          <a:xfrm>
            <a:off x="5703893" y="2895072"/>
            <a:ext cx="956603" cy="2852781"/>
          </a:xfrm>
          <a:prstGeom prst="upArrow">
            <a:avLst/>
          </a:prstGeom>
          <a:gradFill>
            <a:gsLst>
              <a:gs pos="0">
                <a:schemeClr val="tx1">
                  <a:lumMod val="85000"/>
                  <a:lumOff val="15000"/>
                </a:schemeClr>
              </a:gs>
              <a:gs pos="92000">
                <a:schemeClr val="tx1">
                  <a:lumMod val="85000"/>
                  <a:lumOff val="15000"/>
                  <a:alpha val="0"/>
                </a:schemeClr>
              </a:gs>
              <a:gs pos="80000">
                <a:schemeClr val="tx1">
                  <a:lumMod val="85000"/>
                  <a:lumOff val="15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grpSp>
        <p:nvGrpSpPr>
          <p:cNvPr id="42" name="组合 41"/>
          <p:cNvGrpSpPr/>
          <p:nvPr/>
        </p:nvGrpSpPr>
        <p:grpSpPr>
          <a:xfrm>
            <a:off x="-6508" y="258236"/>
            <a:ext cx="4151250" cy="1200863"/>
            <a:chOff x="-259891" y="-1"/>
            <a:chExt cx="4151250" cy="1200863"/>
          </a:xfrm>
        </p:grpSpPr>
        <p:sp>
          <p:nvSpPr>
            <p:cNvPr id="45" name="图文框 44"/>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9" name="图片 48"/>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50" name="文本框 49"/>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52" name="文本框 51"/>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p:cNvSpPr>
          <p:nvPr/>
        </p:nvSpPr>
        <p:spPr bwMode="auto">
          <a:xfrm>
            <a:off x="5350468" y="1519103"/>
            <a:ext cx="1430350" cy="5330540"/>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4" name="Freeform 6"/>
          <p:cNvSpPr>
            <a:spLocks noEditPoints="1"/>
          </p:cNvSpPr>
          <p:nvPr/>
        </p:nvSpPr>
        <p:spPr bwMode="auto">
          <a:xfrm>
            <a:off x="6124190" y="2538609"/>
            <a:ext cx="1774049" cy="4311031"/>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5" name="Freeform 7"/>
          <p:cNvSpPr>
            <a:spLocks noEditPoints="1"/>
          </p:cNvSpPr>
          <p:nvPr/>
        </p:nvSpPr>
        <p:spPr bwMode="auto">
          <a:xfrm>
            <a:off x="6209532" y="3897021"/>
            <a:ext cx="1630575" cy="2962210"/>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6" name="Freeform 8"/>
          <p:cNvSpPr>
            <a:spLocks noEditPoints="1"/>
          </p:cNvSpPr>
          <p:nvPr/>
        </p:nvSpPr>
        <p:spPr bwMode="auto">
          <a:xfrm>
            <a:off x="6286665" y="5272220"/>
            <a:ext cx="1364407" cy="1561435"/>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7" name="Freeform 9"/>
          <p:cNvSpPr>
            <a:spLocks noEditPoints="1"/>
          </p:cNvSpPr>
          <p:nvPr/>
        </p:nvSpPr>
        <p:spPr bwMode="auto">
          <a:xfrm>
            <a:off x="4267414" y="2538609"/>
            <a:ext cx="1774448" cy="4311031"/>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8" name="Freeform 10"/>
          <p:cNvSpPr>
            <a:spLocks noEditPoints="1"/>
          </p:cNvSpPr>
          <p:nvPr/>
        </p:nvSpPr>
        <p:spPr bwMode="auto">
          <a:xfrm>
            <a:off x="4331758" y="3902617"/>
            <a:ext cx="1629775" cy="2962210"/>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9" name="Freeform 11"/>
          <p:cNvSpPr>
            <a:spLocks noEditPoints="1"/>
          </p:cNvSpPr>
          <p:nvPr/>
        </p:nvSpPr>
        <p:spPr bwMode="auto">
          <a:xfrm>
            <a:off x="4513999" y="5272220"/>
            <a:ext cx="1365208" cy="1561435"/>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gradFill>
            <a:gsLst>
              <a:gs pos="100000">
                <a:srgbClr val="2E5DAA"/>
              </a:gs>
              <a:gs pos="56000">
                <a:srgbClr val="F3A3A8"/>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nvGrpSpPr>
          <p:cNvPr id="70" name="Group 143"/>
          <p:cNvGrpSpPr/>
          <p:nvPr/>
        </p:nvGrpSpPr>
        <p:grpSpPr>
          <a:xfrm>
            <a:off x="5826990" y="1977542"/>
            <a:ext cx="516383" cy="516385"/>
            <a:chOff x="7144279" y="2887135"/>
            <a:chExt cx="481012" cy="481013"/>
          </a:xfrm>
          <a:solidFill>
            <a:schemeClr val="tx1"/>
          </a:solidFill>
        </p:grpSpPr>
        <p:sp>
          <p:nvSpPr>
            <p:cNvPr id="71" name="Freeform 144"/>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华文细黑" panose="02010600040101010101" pitchFamily="2" charset="-122"/>
                <a:ea typeface="华文细黑" panose="02010600040101010101" pitchFamily="2" charset="-122"/>
              </a:endParaRPr>
            </a:p>
          </p:txBody>
        </p:sp>
        <p:sp>
          <p:nvSpPr>
            <p:cNvPr id="72" name="Freeform 145"/>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华文细黑" panose="02010600040101010101" pitchFamily="2" charset="-122"/>
                <a:ea typeface="华文细黑" panose="02010600040101010101" pitchFamily="2" charset="-122"/>
              </a:endParaRPr>
            </a:p>
          </p:txBody>
        </p:sp>
        <p:sp>
          <p:nvSpPr>
            <p:cNvPr id="73" name="Freeform 146"/>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华文细黑" panose="02010600040101010101" pitchFamily="2" charset="-122"/>
                <a:ea typeface="华文细黑" panose="02010600040101010101" pitchFamily="2" charset="-122"/>
              </a:endParaRPr>
            </a:p>
          </p:txBody>
        </p:sp>
      </p:grpSp>
      <p:sp>
        <p:nvSpPr>
          <p:cNvPr id="74" name="Freeform 39"/>
          <p:cNvSpPr>
            <a:spLocks noEditPoints="1"/>
          </p:cNvSpPr>
          <p:nvPr/>
        </p:nvSpPr>
        <p:spPr bwMode="auto">
          <a:xfrm>
            <a:off x="4763955" y="3113809"/>
            <a:ext cx="468669" cy="352663"/>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tx1"/>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nvGrpSpPr>
          <p:cNvPr id="75" name="Group 149"/>
          <p:cNvGrpSpPr/>
          <p:nvPr/>
        </p:nvGrpSpPr>
        <p:grpSpPr>
          <a:xfrm>
            <a:off x="6934525" y="2997868"/>
            <a:ext cx="381608" cy="511052"/>
            <a:chOff x="5280554" y="3849160"/>
            <a:chExt cx="360362" cy="482600"/>
          </a:xfrm>
          <a:solidFill>
            <a:schemeClr val="tx1"/>
          </a:solidFill>
        </p:grpSpPr>
        <p:sp>
          <p:nvSpPr>
            <p:cNvPr id="76"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77" name="Freeform 38"/>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grpSp>
        <p:nvGrpSpPr>
          <p:cNvPr id="78" name="Group 152"/>
          <p:cNvGrpSpPr/>
          <p:nvPr/>
        </p:nvGrpSpPr>
        <p:grpSpPr>
          <a:xfrm>
            <a:off x="4864019" y="4370834"/>
            <a:ext cx="322911" cy="471946"/>
            <a:chOff x="6258454" y="3849160"/>
            <a:chExt cx="330200" cy="482600"/>
          </a:xfrm>
          <a:solidFill>
            <a:schemeClr val="tx1"/>
          </a:solidFill>
        </p:grpSpPr>
        <p:sp>
          <p:nvSpPr>
            <p:cNvPr id="79"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0"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grpSp>
        <p:nvGrpSpPr>
          <p:cNvPr id="81" name="Group 155"/>
          <p:cNvGrpSpPr/>
          <p:nvPr/>
        </p:nvGrpSpPr>
        <p:grpSpPr>
          <a:xfrm>
            <a:off x="6921755" y="4360110"/>
            <a:ext cx="394886" cy="451514"/>
            <a:chOff x="3326341" y="2887135"/>
            <a:chExt cx="420687" cy="481013"/>
          </a:xfrm>
          <a:solidFill>
            <a:schemeClr val="tx1"/>
          </a:solidFill>
        </p:grpSpPr>
        <p:sp>
          <p:nvSpPr>
            <p:cNvPr id="82"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3"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4"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5"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86" name="Freeform 34"/>
          <p:cNvSpPr>
            <a:spLocks noEditPoints="1"/>
          </p:cNvSpPr>
          <p:nvPr/>
        </p:nvSpPr>
        <p:spPr bwMode="auto">
          <a:xfrm>
            <a:off x="6751211" y="5693735"/>
            <a:ext cx="487349" cy="47333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tx1"/>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7" name="Freeform 22"/>
          <p:cNvSpPr>
            <a:spLocks noEditPoints="1"/>
          </p:cNvSpPr>
          <p:nvPr/>
        </p:nvSpPr>
        <p:spPr bwMode="auto">
          <a:xfrm>
            <a:off x="4969411" y="5699910"/>
            <a:ext cx="381411" cy="437544"/>
          </a:xfrm>
          <a:custGeom>
            <a:avLst/>
            <a:gdLst>
              <a:gd name="T0" fmla="*/ 104 w 112"/>
              <a:gd name="T1" fmla="*/ 20 h 128"/>
              <a:gd name="T2" fmla="*/ 100 w 112"/>
              <a:gd name="T3" fmla="*/ 5 h 128"/>
              <a:gd name="T4" fmla="*/ 92 w 112"/>
              <a:gd name="T5" fmla="*/ 0 h 128"/>
              <a:gd name="T6" fmla="*/ 20 w 112"/>
              <a:gd name="T7" fmla="*/ 0 h 128"/>
              <a:gd name="T8" fmla="*/ 12 w 112"/>
              <a:gd name="T9" fmla="*/ 5 h 128"/>
              <a:gd name="T10" fmla="*/ 8 w 112"/>
              <a:gd name="T11" fmla="*/ 20 h 128"/>
              <a:gd name="T12" fmla="*/ 0 w 112"/>
              <a:gd name="T13" fmla="*/ 28 h 128"/>
              <a:gd name="T14" fmla="*/ 0 w 112"/>
              <a:gd name="T15" fmla="*/ 40 h 128"/>
              <a:gd name="T16" fmla="*/ 8 w 112"/>
              <a:gd name="T17" fmla="*/ 48 h 128"/>
              <a:gd name="T18" fmla="*/ 12 w 112"/>
              <a:gd name="T19" fmla="*/ 48 h 128"/>
              <a:gd name="T20" fmla="*/ 12 w 112"/>
              <a:gd name="T21" fmla="*/ 49 h 128"/>
              <a:gd name="T22" fmla="*/ 20 w 112"/>
              <a:gd name="T23" fmla="*/ 121 h 128"/>
              <a:gd name="T24" fmla="*/ 28 w 112"/>
              <a:gd name="T25" fmla="*/ 128 h 128"/>
              <a:gd name="T26" fmla="*/ 84 w 112"/>
              <a:gd name="T27" fmla="*/ 128 h 128"/>
              <a:gd name="T28" fmla="*/ 92 w 112"/>
              <a:gd name="T29" fmla="*/ 121 h 128"/>
              <a:gd name="T30" fmla="*/ 100 w 112"/>
              <a:gd name="T31" fmla="*/ 49 h 128"/>
              <a:gd name="T32" fmla="*/ 100 w 112"/>
              <a:gd name="T33" fmla="*/ 48 h 128"/>
              <a:gd name="T34" fmla="*/ 104 w 112"/>
              <a:gd name="T35" fmla="*/ 48 h 128"/>
              <a:gd name="T36" fmla="*/ 112 w 112"/>
              <a:gd name="T37" fmla="*/ 40 h 128"/>
              <a:gd name="T38" fmla="*/ 112 w 112"/>
              <a:gd name="T39" fmla="*/ 28 h 128"/>
              <a:gd name="T40" fmla="*/ 104 w 112"/>
              <a:gd name="T41" fmla="*/ 20 h 128"/>
              <a:gd name="T42" fmla="*/ 20 w 112"/>
              <a:gd name="T43" fmla="*/ 8 h 128"/>
              <a:gd name="T44" fmla="*/ 92 w 112"/>
              <a:gd name="T45" fmla="*/ 8 h 128"/>
              <a:gd name="T46" fmla="*/ 96 w 112"/>
              <a:gd name="T47" fmla="*/ 20 h 128"/>
              <a:gd name="T48" fmla="*/ 16 w 112"/>
              <a:gd name="T49" fmla="*/ 20 h 128"/>
              <a:gd name="T50" fmla="*/ 20 w 112"/>
              <a:gd name="T51" fmla="*/ 8 h 128"/>
              <a:gd name="T52" fmla="*/ 28 w 112"/>
              <a:gd name="T53" fmla="*/ 120 h 128"/>
              <a:gd name="T54" fmla="*/ 27 w 112"/>
              <a:gd name="T55" fmla="*/ 108 h 128"/>
              <a:gd name="T56" fmla="*/ 85 w 112"/>
              <a:gd name="T57" fmla="*/ 108 h 128"/>
              <a:gd name="T58" fmla="*/ 84 w 112"/>
              <a:gd name="T59" fmla="*/ 120 h 128"/>
              <a:gd name="T60" fmla="*/ 28 w 112"/>
              <a:gd name="T61" fmla="*/ 120 h 128"/>
              <a:gd name="T62" fmla="*/ 86 w 112"/>
              <a:gd name="T63" fmla="*/ 104 h 128"/>
              <a:gd name="T64" fmla="*/ 26 w 112"/>
              <a:gd name="T65" fmla="*/ 104 h 128"/>
              <a:gd name="T66" fmla="*/ 22 w 112"/>
              <a:gd name="T67" fmla="*/ 64 h 128"/>
              <a:gd name="T68" fmla="*/ 90 w 112"/>
              <a:gd name="T69" fmla="*/ 64 h 128"/>
              <a:gd name="T70" fmla="*/ 86 w 112"/>
              <a:gd name="T71" fmla="*/ 104 h 128"/>
              <a:gd name="T72" fmla="*/ 91 w 112"/>
              <a:gd name="T73" fmla="*/ 60 h 128"/>
              <a:gd name="T74" fmla="*/ 21 w 112"/>
              <a:gd name="T75" fmla="*/ 60 h 128"/>
              <a:gd name="T76" fmla="*/ 20 w 112"/>
              <a:gd name="T77" fmla="*/ 48 h 128"/>
              <a:gd name="T78" fmla="*/ 92 w 112"/>
              <a:gd name="T79" fmla="*/ 48 h 128"/>
              <a:gd name="T80" fmla="*/ 91 w 112"/>
              <a:gd name="T81" fmla="*/ 60 h 128"/>
              <a:gd name="T82" fmla="*/ 104 w 112"/>
              <a:gd name="T83" fmla="*/ 40 h 128"/>
              <a:gd name="T84" fmla="*/ 8 w 112"/>
              <a:gd name="T85" fmla="*/ 40 h 128"/>
              <a:gd name="T86" fmla="*/ 8 w 112"/>
              <a:gd name="T87" fmla="*/ 28 h 128"/>
              <a:gd name="T88" fmla="*/ 104 w 112"/>
              <a:gd name="T89" fmla="*/ 28 h 128"/>
              <a:gd name="T90" fmla="*/ 104 w 112"/>
              <a:gd name="T91"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28">
                <a:moveTo>
                  <a:pt x="104" y="20"/>
                </a:moveTo>
                <a:cubicBezTo>
                  <a:pt x="100" y="5"/>
                  <a:pt x="100" y="5"/>
                  <a:pt x="100" y="5"/>
                </a:cubicBezTo>
                <a:cubicBezTo>
                  <a:pt x="99" y="2"/>
                  <a:pt x="95" y="0"/>
                  <a:pt x="92" y="0"/>
                </a:cubicBezTo>
                <a:cubicBezTo>
                  <a:pt x="20" y="0"/>
                  <a:pt x="20" y="0"/>
                  <a:pt x="20" y="0"/>
                </a:cubicBezTo>
                <a:cubicBezTo>
                  <a:pt x="17" y="0"/>
                  <a:pt x="13" y="2"/>
                  <a:pt x="12" y="5"/>
                </a:cubicBezTo>
                <a:cubicBezTo>
                  <a:pt x="8" y="20"/>
                  <a:pt x="8" y="20"/>
                  <a:pt x="8" y="20"/>
                </a:cubicBezTo>
                <a:cubicBezTo>
                  <a:pt x="3" y="20"/>
                  <a:pt x="0" y="24"/>
                  <a:pt x="0" y="28"/>
                </a:cubicBezTo>
                <a:cubicBezTo>
                  <a:pt x="0" y="40"/>
                  <a:pt x="0" y="40"/>
                  <a:pt x="0" y="40"/>
                </a:cubicBezTo>
                <a:cubicBezTo>
                  <a:pt x="0" y="44"/>
                  <a:pt x="4" y="48"/>
                  <a:pt x="8" y="48"/>
                </a:cubicBezTo>
                <a:cubicBezTo>
                  <a:pt x="12" y="48"/>
                  <a:pt x="12" y="48"/>
                  <a:pt x="12" y="48"/>
                </a:cubicBezTo>
                <a:cubicBezTo>
                  <a:pt x="12" y="48"/>
                  <a:pt x="12" y="49"/>
                  <a:pt x="12" y="49"/>
                </a:cubicBezTo>
                <a:cubicBezTo>
                  <a:pt x="20" y="121"/>
                  <a:pt x="20" y="121"/>
                  <a:pt x="20" y="121"/>
                </a:cubicBezTo>
                <a:cubicBezTo>
                  <a:pt x="20" y="125"/>
                  <a:pt x="24" y="128"/>
                  <a:pt x="28" y="128"/>
                </a:cubicBezTo>
                <a:cubicBezTo>
                  <a:pt x="84" y="128"/>
                  <a:pt x="84" y="128"/>
                  <a:pt x="84" y="128"/>
                </a:cubicBezTo>
                <a:cubicBezTo>
                  <a:pt x="88" y="128"/>
                  <a:pt x="92" y="125"/>
                  <a:pt x="92" y="121"/>
                </a:cubicBezTo>
                <a:cubicBezTo>
                  <a:pt x="100" y="49"/>
                  <a:pt x="100" y="49"/>
                  <a:pt x="100" y="49"/>
                </a:cubicBezTo>
                <a:cubicBezTo>
                  <a:pt x="100" y="49"/>
                  <a:pt x="100" y="48"/>
                  <a:pt x="100" y="48"/>
                </a:cubicBezTo>
                <a:cubicBezTo>
                  <a:pt x="104" y="48"/>
                  <a:pt x="104" y="48"/>
                  <a:pt x="104" y="48"/>
                </a:cubicBezTo>
                <a:cubicBezTo>
                  <a:pt x="108" y="48"/>
                  <a:pt x="112" y="44"/>
                  <a:pt x="112" y="40"/>
                </a:cubicBezTo>
                <a:cubicBezTo>
                  <a:pt x="112" y="28"/>
                  <a:pt x="112" y="28"/>
                  <a:pt x="112" y="28"/>
                </a:cubicBezTo>
                <a:cubicBezTo>
                  <a:pt x="112" y="24"/>
                  <a:pt x="109" y="20"/>
                  <a:pt x="104" y="20"/>
                </a:cubicBezTo>
                <a:close/>
                <a:moveTo>
                  <a:pt x="20" y="8"/>
                </a:moveTo>
                <a:cubicBezTo>
                  <a:pt x="92" y="8"/>
                  <a:pt x="92" y="8"/>
                  <a:pt x="92" y="8"/>
                </a:cubicBezTo>
                <a:cubicBezTo>
                  <a:pt x="96" y="20"/>
                  <a:pt x="96" y="20"/>
                  <a:pt x="96" y="20"/>
                </a:cubicBezTo>
                <a:cubicBezTo>
                  <a:pt x="16" y="20"/>
                  <a:pt x="16" y="20"/>
                  <a:pt x="16" y="20"/>
                </a:cubicBezTo>
                <a:lnTo>
                  <a:pt x="20" y="8"/>
                </a:lnTo>
                <a:close/>
                <a:moveTo>
                  <a:pt x="28" y="120"/>
                </a:moveTo>
                <a:cubicBezTo>
                  <a:pt x="27" y="108"/>
                  <a:pt x="27" y="108"/>
                  <a:pt x="27" y="108"/>
                </a:cubicBezTo>
                <a:cubicBezTo>
                  <a:pt x="85" y="108"/>
                  <a:pt x="85" y="108"/>
                  <a:pt x="85" y="108"/>
                </a:cubicBezTo>
                <a:cubicBezTo>
                  <a:pt x="84" y="120"/>
                  <a:pt x="84" y="120"/>
                  <a:pt x="84" y="120"/>
                </a:cubicBezTo>
                <a:lnTo>
                  <a:pt x="28" y="120"/>
                </a:lnTo>
                <a:close/>
                <a:moveTo>
                  <a:pt x="86" y="104"/>
                </a:moveTo>
                <a:cubicBezTo>
                  <a:pt x="26" y="104"/>
                  <a:pt x="26" y="104"/>
                  <a:pt x="26" y="104"/>
                </a:cubicBezTo>
                <a:cubicBezTo>
                  <a:pt x="22" y="64"/>
                  <a:pt x="22" y="64"/>
                  <a:pt x="22" y="64"/>
                </a:cubicBezTo>
                <a:cubicBezTo>
                  <a:pt x="90" y="64"/>
                  <a:pt x="90" y="64"/>
                  <a:pt x="90" y="64"/>
                </a:cubicBezTo>
                <a:lnTo>
                  <a:pt x="86" y="104"/>
                </a:lnTo>
                <a:close/>
                <a:moveTo>
                  <a:pt x="91" y="60"/>
                </a:moveTo>
                <a:cubicBezTo>
                  <a:pt x="21" y="60"/>
                  <a:pt x="21" y="60"/>
                  <a:pt x="21" y="60"/>
                </a:cubicBezTo>
                <a:cubicBezTo>
                  <a:pt x="20" y="48"/>
                  <a:pt x="20" y="48"/>
                  <a:pt x="20" y="48"/>
                </a:cubicBezTo>
                <a:cubicBezTo>
                  <a:pt x="92" y="48"/>
                  <a:pt x="92" y="48"/>
                  <a:pt x="92" y="48"/>
                </a:cubicBezTo>
                <a:lnTo>
                  <a:pt x="91" y="60"/>
                </a:lnTo>
                <a:close/>
                <a:moveTo>
                  <a:pt x="104" y="40"/>
                </a:moveTo>
                <a:cubicBezTo>
                  <a:pt x="8" y="40"/>
                  <a:pt x="8" y="40"/>
                  <a:pt x="8" y="40"/>
                </a:cubicBezTo>
                <a:cubicBezTo>
                  <a:pt x="8" y="28"/>
                  <a:pt x="8" y="28"/>
                  <a:pt x="8" y="28"/>
                </a:cubicBezTo>
                <a:cubicBezTo>
                  <a:pt x="104" y="28"/>
                  <a:pt x="104" y="28"/>
                  <a:pt x="104" y="28"/>
                </a:cubicBezTo>
                <a:lnTo>
                  <a:pt x="104" y="40"/>
                </a:lnTo>
                <a:close/>
              </a:path>
            </a:pathLst>
          </a:custGeom>
          <a:solidFill>
            <a:schemeClr val="tx1"/>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cxnSp>
        <p:nvCxnSpPr>
          <p:cNvPr id="88" name="Straight Connector 176"/>
          <p:cNvCxnSpPr/>
          <p:nvPr/>
        </p:nvCxnSpPr>
        <p:spPr>
          <a:xfrm flipH="1">
            <a:off x="3322231" y="3113807"/>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177"/>
          <p:cNvCxnSpPr/>
          <p:nvPr/>
        </p:nvCxnSpPr>
        <p:spPr>
          <a:xfrm flipH="1">
            <a:off x="3322231" y="4540050"/>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178"/>
          <p:cNvCxnSpPr/>
          <p:nvPr/>
        </p:nvCxnSpPr>
        <p:spPr>
          <a:xfrm flipH="1">
            <a:off x="3322231" y="5826768"/>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179"/>
          <p:cNvCxnSpPr/>
          <p:nvPr/>
        </p:nvCxnSpPr>
        <p:spPr>
          <a:xfrm>
            <a:off x="8083087" y="3113807"/>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180"/>
          <p:cNvCxnSpPr/>
          <p:nvPr/>
        </p:nvCxnSpPr>
        <p:spPr>
          <a:xfrm>
            <a:off x="8083087" y="4540050"/>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83"/>
          <p:cNvCxnSpPr/>
          <p:nvPr/>
        </p:nvCxnSpPr>
        <p:spPr>
          <a:xfrm>
            <a:off x="8083087" y="5826768"/>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5" name="TextBox 187"/>
          <p:cNvSpPr txBox="1"/>
          <p:nvPr/>
        </p:nvSpPr>
        <p:spPr>
          <a:xfrm>
            <a:off x="8284962" y="1859875"/>
            <a:ext cx="1899770" cy="338554"/>
          </a:xfrm>
          <a:prstGeom prst="rect">
            <a:avLst/>
          </a:prstGeom>
          <a:noFill/>
        </p:spPr>
        <p:txBody>
          <a:bodyPr wrap="square" rtlCol="0">
            <a:spAutoFit/>
          </a:bodyPr>
          <a:lstStyle/>
          <a:p>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96" name="TextBox 188"/>
          <p:cNvSpPr txBox="1"/>
          <p:nvPr/>
        </p:nvSpPr>
        <p:spPr>
          <a:xfrm>
            <a:off x="8284965" y="2220218"/>
            <a:ext cx="1904349" cy="632481"/>
          </a:xfrm>
          <a:prstGeom prst="rect">
            <a:avLst/>
          </a:prstGeom>
          <a:noFill/>
        </p:spPr>
        <p:txBody>
          <a:bodyPr wrap="square" rtlCol="0">
            <a:spAutoFit/>
          </a:bodyPr>
          <a:lstStyle/>
          <a:p>
            <a:pP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98" name="TextBox 191"/>
          <p:cNvSpPr txBox="1"/>
          <p:nvPr/>
        </p:nvSpPr>
        <p:spPr>
          <a:xfrm>
            <a:off x="8284962" y="3359677"/>
            <a:ext cx="1899770" cy="338554"/>
          </a:xfrm>
          <a:prstGeom prst="rect">
            <a:avLst/>
          </a:prstGeom>
          <a:noFill/>
        </p:spPr>
        <p:txBody>
          <a:bodyPr wrap="square" rtlCol="0">
            <a:spAutoFit/>
          </a:bodyPr>
          <a:lstStyle/>
          <a:p>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99" name="TextBox 193"/>
          <p:cNvSpPr txBox="1"/>
          <p:nvPr/>
        </p:nvSpPr>
        <p:spPr>
          <a:xfrm>
            <a:off x="8284965" y="3720023"/>
            <a:ext cx="1904349" cy="632481"/>
          </a:xfrm>
          <a:prstGeom prst="rect">
            <a:avLst/>
          </a:prstGeom>
          <a:noFill/>
        </p:spPr>
        <p:txBody>
          <a:bodyPr wrap="square" rtlCol="0">
            <a:spAutoFit/>
          </a:bodyPr>
          <a:lstStyle/>
          <a:p>
            <a:pP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01" name="TextBox 195"/>
          <p:cNvSpPr txBox="1"/>
          <p:nvPr/>
        </p:nvSpPr>
        <p:spPr>
          <a:xfrm>
            <a:off x="8284962" y="4673628"/>
            <a:ext cx="1899770" cy="338554"/>
          </a:xfrm>
          <a:prstGeom prst="rect">
            <a:avLst/>
          </a:prstGeom>
          <a:noFill/>
        </p:spPr>
        <p:txBody>
          <a:bodyPr wrap="square" rtlCol="0">
            <a:spAutoFit/>
          </a:bodyPr>
          <a:lstStyle/>
          <a:p>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102" name="TextBox 199"/>
          <p:cNvSpPr txBox="1"/>
          <p:nvPr/>
        </p:nvSpPr>
        <p:spPr>
          <a:xfrm>
            <a:off x="8284965" y="5033973"/>
            <a:ext cx="1904349" cy="632481"/>
          </a:xfrm>
          <a:prstGeom prst="rect">
            <a:avLst/>
          </a:prstGeom>
          <a:noFill/>
        </p:spPr>
        <p:txBody>
          <a:bodyPr wrap="square" rtlCol="0">
            <a:spAutoFit/>
          </a:bodyPr>
          <a:lstStyle/>
          <a:p>
            <a:pP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04" name="TextBox 203"/>
          <p:cNvSpPr txBox="1"/>
          <p:nvPr/>
        </p:nvSpPr>
        <p:spPr>
          <a:xfrm>
            <a:off x="2014871" y="1860689"/>
            <a:ext cx="1865821" cy="338554"/>
          </a:xfrm>
          <a:prstGeom prst="rect">
            <a:avLst/>
          </a:prstGeom>
          <a:noFill/>
        </p:spPr>
        <p:txBody>
          <a:bodyPr wrap="square" rtlCol="0">
            <a:spAutoFit/>
          </a:bodyPr>
          <a:lstStyle/>
          <a:p>
            <a:pPr algn="r"/>
            <a:r>
              <a:rPr lang="en-US" sz="1600" b="1">
                <a:latin typeface="华文细黑" panose="02010600040101010101" pitchFamily="2" charset="-122"/>
                <a:ea typeface="华文细黑" panose="02010600040101010101" pitchFamily="2" charset="-122"/>
              </a:rPr>
              <a:t>KEYWORDS</a:t>
            </a:r>
            <a:endParaRPr lang="id-ID" sz="1600" b="1" dirty="0">
              <a:latin typeface="华文细黑" panose="02010600040101010101" pitchFamily="2" charset="-122"/>
              <a:ea typeface="华文细黑" panose="02010600040101010101" pitchFamily="2" charset="-122"/>
            </a:endParaRPr>
          </a:p>
        </p:txBody>
      </p:sp>
      <p:sp>
        <p:nvSpPr>
          <p:cNvPr id="105" name="TextBox 204"/>
          <p:cNvSpPr txBox="1"/>
          <p:nvPr/>
        </p:nvSpPr>
        <p:spPr>
          <a:xfrm>
            <a:off x="1818085" y="2221034"/>
            <a:ext cx="2062605" cy="434093"/>
          </a:xfrm>
          <a:prstGeom prst="rect">
            <a:avLst/>
          </a:prstGeom>
          <a:noFill/>
        </p:spPr>
        <p:txBody>
          <a:bodyPr wrap="square" rtlCol="0">
            <a:spAutoFit/>
          </a:bodyPr>
          <a:lstStyle/>
          <a:p>
            <a:pPr algn="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07" name="TextBox 206"/>
          <p:cNvSpPr txBox="1"/>
          <p:nvPr/>
        </p:nvSpPr>
        <p:spPr>
          <a:xfrm>
            <a:off x="2014871" y="3365919"/>
            <a:ext cx="1865821" cy="338554"/>
          </a:xfrm>
          <a:prstGeom prst="rect">
            <a:avLst/>
          </a:prstGeom>
          <a:noFill/>
        </p:spPr>
        <p:txBody>
          <a:bodyPr wrap="square" rtlCol="0">
            <a:spAutoFit/>
          </a:bodyPr>
          <a:lstStyle/>
          <a:p>
            <a:pPr algn="r"/>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108" name="TextBox 207"/>
          <p:cNvSpPr txBox="1"/>
          <p:nvPr/>
        </p:nvSpPr>
        <p:spPr>
          <a:xfrm>
            <a:off x="1818086" y="3726264"/>
            <a:ext cx="2062604" cy="434093"/>
          </a:xfrm>
          <a:prstGeom prst="rect">
            <a:avLst/>
          </a:prstGeom>
          <a:noFill/>
        </p:spPr>
        <p:txBody>
          <a:bodyPr wrap="square" rtlCol="0">
            <a:spAutoFit/>
          </a:bodyPr>
          <a:lstStyle/>
          <a:p>
            <a:pPr algn="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10" name="TextBox 209"/>
          <p:cNvSpPr txBox="1"/>
          <p:nvPr/>
        </p:nvSpPr>
        <p:spPr>
          <a:xfrm>
            <a:off x="2014871" y="4673628"/>
            <a:ext cx="1865821" cy="338554"/>
          </a:xfrm>
          <a:prstGeom prst="rect">
            <a:avLst/>
          </a:prstGeom>
          <a:noFill/>
        </p:spPr>
        <p:txBody>
          <a:bodyPr wrap="square" rtlCol="0">
            <a:spAutoFit/>
          </a:bodyPr>
          <a:lstStyle/>
          <a:p>
            <a:pPr algn="r"/>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111" name="TextBox 210"/>
          <p:cNvSpPr txBox="1"/>
          <p:nvPr/>
        </p:nvSpPr>
        <p:spPr>
          <a:xfrm>
            <a:off x="1818085" y="5033973"/>
            <a:ext cx="2062605" cy="434093"/>
          </a:xfrm>
          <a:prstGeom prst="rect">
            <a:avLst/>
          </a:prstGeom>
          <a:noFill/>
        </p:spPr>
        <p:txBody>
          <a:bodyPr wrap="square" rtlCol="0">
            <a:spAutoFit/>
          </a:bodyPr>
          <a:lstStyle/>
          <a:p>
            <a:pPr algn="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grpSp>
        <p:nvGrpSpPr>
          <p:cNvPr id="48" name="组合 47"/>
          <p:cNvGrpSpPr/>
          <p:nvPr/>
        </p:nvGrpSpPr>
        <p:grpSpPr>
          <a:xfrm>
            <a:off x="-6508" y="258236"/>
            <a:ext cx="4151250" cy="1200863"/>
            <a:chOff x="-259891" y="-1"/>
            <a:chExt cx="4151250" cy="1200863"/>
          </a:xfrm>
        </p:grpSpPr>
        <p:sp>
          <p:nvSpPr>
            <p:cNvPr id="49" name="图文框 48"/>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51" name="文本框 50"/>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52" name="文本框 51"/>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9016">
            <a:off x="521061" y="1548367"/>
            <a:ext cx="3966765" cy="3519317"/>
          </a:xfrm>
          <a:prstGeom prst="rect">
            <a:avLst/>
          </a:prstGeom>
        </p:spPr>
      </p:pic>
      <p:sp>
        <p:nvSpPr>
          <p:cNvPr id="9" name="文本框 8"/>
          <p:cNvSpPr txBox="1"/>
          <p:nvPr/>
        </p:nvSpPr>
        <p:spPr>
          <a:xfrm>
            <a:off x="1385930" y="2377002"/>
            <a:ext cx="4710069" cy="1862048"/>
          </a:xfrm>
          <a:prstGeom prst="rect">
            <a:avLst/>
          </a:prstGeom>
          <a:noFill/>
        </p:spPr>
        <p:txBody>
          <a:bodyPr wrap="square" rtlCol="0">
            <a:spAutoFit/>
          </a:bodyPr>
          <a:lstStyle/>
          <a:p>
            <a:pPr algn="dist"/>
            <a:r>
              <a:rPr lang="en-US" altLang="zh-CN" sz="11500" dirty="0">
                <a:latin typeface="Impact" panose="020B0806030902050204" pitchFamily="34" charset="0"/>
              </a:rPr>
              <a:t>PART03</a:t>
            </a:r>
            <a:endParaRPr lang="zh-CN" altLang="en-US" sz="11500" dirty="0">
              <a:latin typeface="Impact" panose="020B0806030902050204" pitchFamily="34" charset="0"/>
            </a:endParaRPr>
          </a:p>
        </p:txBody>
      </p:sp>
      <p:sp>
        <p:nvSpPr>
          <p:cNvPr id="10" name="文本框 9"/>
          <p:cNvSpPr txBox="1"/>
          <p:nvPr/>
        </p:nvSpPr>
        <p:spPr>
          <a:xfrm>
            <a:off x="1426874" y="4024701"/>
            <a:ext cx="4578142"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市场状况分析</a:t>
            </a: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85185"/>
            <a:ext cx="12192000" cy="2976331"/>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7" name="Group 41"/>
          <p:cNvGrpSpPr/>
          <p:nvPr/>
        </p:nvGrpSpPr>
        <p:grpSpPr>
          <a:xfrm>
            <a:off x="5327915" y="2726935"/>
            <a:ext cx="6491583" cy="3545148"/>
            <a:chOff x="2844800" y="1304396"/>
            <a:chExt cx="2803525" cy="1466250"/>
          </a:xfrm>
        </p:grpSpPr>
        <p:grpSp>
          <p:nvGrpSpPr>
            <p:cNvPr id="48" name="Group 44"/>
            <p:cNvGrpSpPr/>
            <p:nvPr/>
          </p:nvGrpSpPr>
          <p:grpSpPr>
            <a:xfrm>
              <a:off x="3209925" y="1304396"/>
              <a:ext cx="2073275" cy="1397000"/>
              <a:chOff x="4843457" y="992546"/>
              <a:chExt cx="2073275" cy="1397000"/>
            </a:xfrm>
          </p:grpSpPr>
          <p:sp>
            <p:nvSpPr>
              <p:cNvPr id="53"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solidFill>
              <a:ln w="9525">
                <a:noFill/>
                <a:round/>
              </a:ln>
            </p:spPr>
            <p:txBody>
              <a:bodyPr vert="horz" wrap="square" lIns="121920" tIns="60960" rIns="121920" bIns="60960" numCol="1" anchor="t" anchorCtr="0" compatLnSpc="1"/>
              <a:lstStyle/>
              <a:p>
                <a:endParaRPr lang="en-US" sz="2400" dirty="0">
                  <a:solidFill>
                    <a:schemeClr val="tx1">
                      <a:lumMod val="50000"/>
                      <a:lumOff val="50000"/>
                    </a:schemeClr>
                  </a:solidFill>
                </a:endParaRPr>
              </a:p>
            </p:txBody>
          </p:sp>
          <p:sp>
            <p:nvSpPr>
              <p:cNvPr id="54" name="Rectangle 13"/>
              <p:cNvSpPr>
                <a:spLocks noChangeArrowheads="1"/>
              </p:cNvSpPr>
              <p:nvPr/>
            </p:nvSpPr>
            <p:spPr bwMode="auto">
              <a:xfrm>
                <a:off x="4926007" y="1068746"/>
                <a:ext cx="1914525" cy="1181100"/>
              </a:xfrm>
              <a:prstGeom prst="rect">
                <a:avLst/>
              </a:prstGeom>
              <a:blipFill>
                <a:blip r:embed="rId2"/>
                <a:stretch>
                  <a:fillRect/>
                </a:stretch>
              </a:blipFill>
              <a:ln w="9525">
                <a:noFill/>
                <a:miter lim="800000"/>
              </a:ln>
            </p:spPr>
            <p:txBody>
              <a:bodyPr vert="horz" wrap="square" lIns="121920" tIns="60960" rIns="121920" bIns="60960" numCol="1" anchor="t" anchorCtr="0" compatLnSpc="1"/>
              <a:lstStyle/>
              <a:p>
                <a:endParaRPr lang="en-US" sz="2400">
                  <a:solidFill>
                    <a:schemeClr val="tx1">
                      <a:lumMod val="50000"/>
                      <a:lumOff val="50000"/>
                    </a:schemeClr>
                  </a:solidFill>
                </a:endParaRPr>
              </a:p>
            </p:txBody>
          </p:sp>
          <p:sp>
            <p:nvSpPr>
              <p:cNvPr id="55"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121920" tIns="60960" rIns="121920" bIns="60960" numCol="1" anchor="t" anchorCtr="0" compatLnSpc="1"/>
              <a:lstStyle/>
              <a:p>
                <a:endParaRPr lang="en-US" sz="2400">
                  <a:solidFill>
                    <a:schemeClr val="tx1">
                      <a:lumMod val="50000"/>
                      <a:lumOff val="50000"/>
                    </a:schemeClr>
                  </a:solidFill>
                </a:endParaRPr>
              </a:p>
            </p:txBody>
          </p:sp>
        </p:grpSp>
        <p:grpSp>
          <p:nvGrpSpPr>
            <p:cNvPr id="49" name="Group 43"/>
            <p:cNvGrpSpPr/>
            <p:nvPr/>
          </p:nvGrpSpPr>
          <p:grpSpPr>
            <a:xfrm>
              <a:off x="2844800" y="2648409"/>
              <a:ext cx="2803525" cy="122237"/>
              <a:chOff x="4462463" y="2425701"/>
              <a:chExt cx="2803525" cy="122237"/>
            </a:xfrm>
          </p:grpSpPr>
          <p:sp>
            <p:nvSpPr>
              <p:cNvPr id="50"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tx1"/>
              </a:solidFill>
              <a:ln w="9525">
                <a:noFill/>
                <a:round/>
              </a:ln>
            </p:spPr>
            <p:txBody>
              <a:bodyPr vert="horz" wrap="square" lIns="121920" tIns="60960" rIns="121920" bIns="60960" numCol="1" anchor="t" anchorCtr="0" compatLnSpc="1"/>
              <a:lstStyle/>
              <a:p>
                <a:endParaRPr lang="en-US" sz="2400">
                  <a:solidFill>
                    <a:schemeClr val="tx1">
                      <a:lumMod val="50000"/>
                      <a:lumOff val="50000"/>
                    </a:schemeClr>
                  </a:solidFill>
                </a:endParaRPr>
              </a:p>
            </p:txBody>
          </p:sp>
          <p:sp>
            <p:nvSpPr>
              <p:cNvPr id="51"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solidFill>
                    <a:schemeClr val="tx1">
                      <a:lumMod val="50000"/>
                      <a:lumOff val="50000"/>
                    </a:schemeClr>
                  </a:solidFill>
                </a:endParaRPr>
              </a:p>
            </p:txBody>
          </p:sp>
          <p:sp>
            <p:nvSpPr>
              <p:cNvPr id="52"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50000"/>
                      <a:lumOff val="50000"/>
                    </a:schemeClr>
                  </a:solidFill>
                </a:endParaRPr>
              </a:p>
            </p:txBody>
          </p:sp>
        </p:grpSp>
      </p:grpSp>
      <p:grpSp>
        <p:nvGrpSpPr>
          <p:cNvPr id="57" name="组合 56"/>
          <p:cNvGrpSpPr/>
          <p:nvPr/>
        </p:nvGrpSpPr>
        <p:grpSpPr>
          <a:xfrm>
            <a:off x="527381" y="2097143"/>
            <a:ext cx="5486399" cy="2076726"/>
            <a:chOff x="1210025" y="4083120"/>
            <a:chExt cx="2110403" cy="2076727"/>
          </a:xfrm>
        </p:grpSpPr>
        <p:sp>
          <p:nvSpPr>
            <p:cNvPr id="58" name="TextBox 32"/>
            <p:cNvSpPr txBox="1"/>
            <p:nvPr/>
          </p:nvSpPr>
          <p:spPr>
            <a:xfrm>
              <a:off x="1210026" y="4712911"/>
              <a:ext cx="2110402" cy="1446936"/>
            </a:xfrm>
            <a:prstGeom prst="rect">
              <a:avLst/>
            </a:prstGeom>
            <a:noFill/>
          </p:spPr>
          <p:txBody>
            <a:bodyPr wrap="square" lIns="91440" tIns="45720" rIns="91440" bIns="45720" rtlCol="0">
              <a:spAutoFit/>
            </a:bodyPr>
            <a:lstStyle/>
            <a:p>
              <a:pPr>
                <a:spcBef>
                  <a:spcPct val="0"/>
                </a:spcBef>
              </a:pPr>
              <a:r>
                <a:rPr lang="en-US" altLang="zh-CN" sz="14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nSpc>
                  <a:spcPct val="100000"/>
                </a:lnSpc>
                <a:spcBef>
                  <a:spcPct val="0"/>
                </a:spcBef>
                <a:buNone/>
              </a:pPr>
              <a:r>
                <a:rPr lang="en-US" altLang="zh-CN" sz="1465" dirty="0">
                  <a:solidFill>
                    <a:schemeClr val="bg1"/>
                  </a:solidFill>
                  <a:latin typeface="华文细黑" panose="02010600040101010101" pitchFamily="2" charset="-122"/>
                  <a:ea typeface="华文细黑" panose="02010600040101010101" pitchFamily="2" charset="-122"/>
                </a:rPr>
                <a:t> </a:t>
              </a:r>
            </a:p>
          </p:txBody>
        </p:sp>
        <p:sp>
          <p:nvSpPr>
            <p:cNvPr id="59" name="矩形 58"/>
            <p:cNvSpPr/>
            <p:nvPr/>
          </p:nvSpPr>
          <p:spPr>
            <a:xfrm>
              <a:off x="1210025" y="4083120"/>
              <a:ext cx="1095426" cy="420564"/>
            </a:xfrm>
            <a:prstGeom prst="rect">
              <a:avLst/>
            </a:prstGeom>
          </p:spPr>
          <p:txBody>
            <a:bodyPr wrap="square">
              <a:spAutoFit/>
            </a:bodyPr>
            <a:lstStyle/>
            <a:p>
              <a:pPr algn="dist"/>
              <a:r>
                <a:rPr lang="en-US" altLang="zh-CN" sz="2135" dirty="0">
                  <a:solidFill>
                    <a:schemeClr val="bg1"/>
                  </a:solidFill>
                  <a:latin typeface="华文细黑" panose="02010600040101010101" pitchFamily="2" charset="-122"/>
                  <a:ea typeface="华文细黑" panose="02010600040101010101" pitchFamily="2" charset="-122"/>
                </a:rPr>
                <a:t>Title Goes Here</a:t>
              </a:r>
            </a:p>
          </p:txBody>
        </p:sp>
      </p:grpSp>
      <p:sp>
        <p:nvSpPr>
          <p:cNvPr id="61" name="TextBox 27"/>
          <p:cNvSpPr txBox="1"/>
          <p:nvPr/>
        </p:nvSpPr>
        <p:spPr>
          <a:xfrm>
            <a:off x="1288827" y="4755978"/>
            <a:ext cx="4039088" cy="502573"/>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latin typeface="Segoe UI Light" panose="020B0502040204020203" pitchFamily="34" charset="0"/>
            </a:endParaRPr>
          </a:p>
        </p:txBody>
      </p:sp>
      <p:grpSp>
        <p:nvGrpSpPr>
          <p:cNvPr id="63" name="组合 62"/>
          <p:cNvGrpSpPr/>
          <p:nvPr/>
        </p:nvGrpSpPr>
        <p:grpSpPr>
          <a:xfrm>
            <a:off x="527381" y="4653538"/>
            <a:ext cx="698500" cy="698500"/>
            <a:chOff x="1989981" y="992843"/>
            <a:chExt cx="523875" cy="523875"/>
          </a:xfrm>
        </p:grpSpPr>
        <p:sp>
          <p:nvSpPr>
            <p:cNvPr id="64" name="椭圆 63"/>
            <p:cNvSpPr/>
            <p:nvPr/>
          </p:nvSpPr>
          <p:spPr>
            <a:xfrm>
              <a:off x="1989981" y="992843"/>
              <a:ext cx="523875" cy="523875"/>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5" name="组合 64"/>
            <p:cNvGrpSpPr/>
            <p:nvPr/>
          </p:nvGrpSpPr>
          <p:grpSpPr>
            <a:xfrm>
              <a:off x="2117939" y="1182650"/>
              <a:ext cx="285591" cy="201412"/>
              <a:chOff x="1326496" y="4283251"/>
              <a:chExt cx="1129493" cy="796573"/>
            </a:xfrm>
          </p:grpSpPr>
          <p:cxnSp>
            <p:nvCxnSpPr>
              <p:cNvPr id="66" name="直接连接符 65"/>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2" name="组合 81"/>
          <p:cNvGrpSpPr/>
          <p:nvPr/>
        </p:nvGrpSpPr>
        <p:grpSpPr>
          <a:xfrm>
            <a:off x="533469" y="5477299"/>
            <a:ext cx="698500" cy="698500"/>
            <a:chOff x="1162498" y="2336853"/>
            <a:chExt cx="523875" cy="523875"/>
          </a:xfrm>
        </p:grpSpPr>
        <p:sp>
          <p:nvSpPr>
            <p:cNvPr id="83" name="椭圆 82"/>
            <p:cNvSpPr/>
            <p:nvPr/>
          </p:nvSpPr>
          <p:spPr>
            <a:xfrm>
              <a:off x="1162498" y="2336853"/>
              <a:ext cx="523875" cy="523875"/>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4" name="组合 83"/>
            <p:cNvGrpSpPr/>
            <p:nvPr/>
          </p:nvGrpSpPr>
          <p:grpSpPr>
            <a:xfrm>
              <a:off x="1334360" y="2460255"/>
              <a:ext cx="180149" cy="341052"/>
              <a:chOff x="5130721" y="-266700"/>
              <a:chExt cx="990600" cy="1875362"/>
            </a:xfrm>
          </p:grpSpPr>
          <p:sp>
            <p:nvSpPr>
              <p:cNvPr id="85"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弧形 85"/>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87" name="直接连接符 86"/>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8" name="弧形 87"/>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89" name="弧形 88"/>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90" name="TextBox 27"/>
          <p:cNvSpPr txBox="1"/>
          <p:nvPr/>
        </p:nvSpPr>
        <p:spPr>
          <a:xfrm>
            <a:off x="1326091" y="5536749"/>
            <a:ext cx="4097835" cy="502573"/>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latin typeface="Segoe UI Light" panose="020B0502040204020203" pitchFamily="34" charset="0"/>
            </a:endParaRPr>
          </a:p>
        </p:txBody>
      </p:sp>
      <p:grpSp>
        <p:nvGrpSpPr>
          <p:cNvPr id="44" name="组合 43"/>
          <p:cNvGrpSpPr/>
          <p:nvPr/>
        </p:nvGrpSpPr>
        <p:grpSpPr>
          <a:xfrm>
            <a:off x="-6508" y="258236"/>
            <a:ext cx="4151250" cy="1200863"/>
            <a:chOff x="-259891" y="-1"/>
            <a:chExt cx="4151250" cy="1200863"/>
          </a:xfrm>
        </p:grpSpPr>
        <p:sp>
          <p:nvSpPr>
            <p:cNvPr id="45" name="图文框 44"/>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6" name="图片 45"/>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56" name="文本框 55"/>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60" name="文本框 59"/>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9349" y="1773565"/>
            <a:ext cx="2400000" cy="2400000"/>
          </a:xfrm>
          <a:prstGeom prst="ellipse">
            <a:avLst/>
          </a:prstGeom>
          <a:blipFill dpi="0" rotWithShape="1">
            <a:blip r:embed="rId2"/>
            <a:srcRect/>
            <a:stretch>
              <a:fillRect l="-2000" r="-26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椭圆 70"/>
          <p:cNvSpPr/>
          <p:nvPr/>
        </p:nvSpPr>
        <p:spPr>
          <a:xfrm>
            <a:off x="4175787" y="3044957"/>
            <a:ext cx="2112000" cy="2112000"/>
          </a:xfrm>
          <a:prstGeom prst="ellipse">
            <a:avLst/>
          </a:prstGeom>
          <a:blipFill dpi="0" rotWithShape="1">
            <a:blip r:embed="rId3"/>
            <a:srcRect/>
            <a:stretch>
              <a:fillRect l="-33000" t="-4000" r="-34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5519936" y="1293245"/>
            <a:ext cx="2112000" cy="2112000"/>
          </a:xfrm>
          <a:prstGeom prst="ellipse">
            <a:avLst/>
          </a:prstGeom>
          <a:blipFill dpi="0" rotWithShape="1">
            <a:blip r:embed="rId4"/>
            <a:srcRect/>
            <a:stretch>
              <a:fillRect l="-30000" t="-4000" r="-30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6703395" y="3525277"/>
            <a:ext cx="2400000" cy="2400000"/>
          </a:xfrm>
          <a:prstGeom prst="ellipse">
            <a:avLst/>
          </a:prstGeom>
          <a:blipFill>
            <a:blip r:embed="rId5"/>
            <a:stretch>
              <a:fillRect l="-30000" t="-4000" r="-30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椭圆 73"/>
          <p:cNvSpPr/>
          <p:nvPr/>
        </p:nvSpPr>
        <p:spPr>
          <a:xfrm>
            <a:off x="1775520" y="3914795"/>
            <a:ext cx="1920000" cy="1920000"/>
          </a:xfrm>
          <a:prstGeom prst="ellipse">
            <a:avLst/>
          </a:prstGeom>
          <a:blipFill dpi="0" rotWithShape="1">
            <a:blip r:embed="rId6"/>
            <a:srcRect/>
            <a:stretch>
              <a:fillRect l="-2000" t="-4000" r="-38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椭圆 74"/>
          <p:cNvSpPr/>
          <p:nvPr/>
        </p:nvSpPr>
        <p:spPr>
          <a:xfrm>
            <a:off x="2783701" y="2239695"/>
            <a:ext cx="1584000" cy="1584000"/>
          </a:xfrm>
          <a:prstGeom prst="ellipse">
            <a:avLst/>
          </a:prstGeom>
          <a:blipFill dpi="0" rotWithShape="1">
            <a:blip r:embed="rId7"/>
            <a:srcRect/>
            <a:stretch>
              <a:fillRect l="-12000" r="-2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椭圆 75"/>
          <p:cNvSpPr/>
          <p:nvPr/>
        </p:nvSpPr>
        <p:spPr>
          <a:xfrm>
            <a:off x="7728181" y="1677288"/>
            <a:ext cx="1776000" cy="1776000"/>
          </a:xfrm>
          <a:prstGeom prst="ellipse">
            <a:avLst/>
          </a:prstGeom>
          <a:blipFill>
            <a:blip r:embed="rId8"/>
            <a:stretch>
              <a:fillRect l="-30000" t="-4000" r="-30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椭圆 76"/>
          <p:cNvSpPr/>
          <p:nvPr/>
        </p:nvSpPr>
        <p:spPr>
          <a:xfrm>
            <a:off x="9648395" y="1389256"/>
            <a:ext cx="2112000" cy="2112000"/>
          </a:xfrm>
          <a:prstGeom prst="ellipse">
            <a:avLst/>
          </a:prstGeom>
          <a:blipFill>
            <a:blip r:embed="rId9"/>
            <a:stretch>
              <a:fillRect l="-30000" t="-4000" r="-30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椭圆 77"/>
          <p:cNvSpPr/>
          <p:nvPr/>
        </p:nvSpPr>
        <p:spPr>
          <a:xfrm>
            <a:off x="9360565" y="3981544"/>
            <a:ext cx="1824000" cy="1824000"/>
          </a:xfrm>
          <a:prstGeom prst="ellipse">
            <a:avLst/>
          </a:prstGeom>
          <a:blipFill>
            <a:blip r:embed="rId10"/>
            <a:stretch>
              <a:fillRect l="-30000" t="-4000" r="-30000" b="-5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3599787" y="1604861"/>
            <a:ext cx="576000" cy="57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椭圆 79"/>
          <p:cNvSpPr/>
          <p:nvPr/>
        </p:nvSpPr>
        <p:spPr>
          <a:xfrm>
            <a:off x="4223925" y="1629416"/>
            <a:ext cx="1200000" cy="1200000"/>
          </a:xfrm>
          <a:prstGeom prst="ellipse">
            <a:avLst/>
          </a:prstGeom>
          <a:blipFill dpi="0" rotWithShape="1">
            <a:blip r:embed="rId11"/>
            <a:srcRect/>
            <a:stretch>
              <a:fillRect l="-19000" r="-2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椭圆 81"/>
          <p:cNvSpPr/>
          <p:nvPr/>
        </p:nvSpPr>
        <p:spPr>
          <a:xfrm>
            <a:off x="2519360" y="1917245"/>
            <a:ext cx="432000" cy="432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椭圆 82"/>
          <p:cNvSpPr/>
          <p:nvPr/>
        </p:nvSpPr>
        <p:spPr>
          <a:xfrm>
            <a:off x="2499180" y="3525011"/>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椭圆 83"/>
          <p:cNvSpPr/>
          <p:nvPr/>
        </p:nvSpPr>
        <p:spPr>
          <a:xfrm>
            <a:off x="1279593" y="4279776"/>
            <a:ext cx="432000" cy="432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椭圆 84"/>
          <p:cNvSpPr/>
          <p:nvPr/>
        </p:nvSpPr>
        <p:spPr>
          <a:xfrm>
            <a:off x="3551717" y="3896789"/>
            <a:ext cx="528000" cy="528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椭圆 85"/>
          <p:cNvSpPr/>
          <p:nvPr/>
        </p:nvSpPr>
        <p:spPr>
          <a:xfrm>
            <a:off x="3790845" y="4918063"/>
            <a:ext cx="816000" cy="81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椭圆 87"/>
          <p:cNvSpPr/>
          <p:nvPr/>
        </p:nvSpPr>
        <p:spPr>
          <a:xfrm>
            <a:off x="7440021" y="3029185"/>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椭圆 88"/>
          <p:cNvSpPr/>
          <p:nvPr/>
        </p:nvSpPr>
        <p:spPr>
          <a:xfrm>
            <a:off x="9504405" y="2948947"/>
            <a:ext cx="240000" cy="240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椭圆 90"/>
          <p:cNvSpPr/>
          <p:nvPr/>
        </p:nvSpPr>
        <p:spPr>
          <a:xfrm>
            <a:off x="8976085" y="3332989"/>
            <a:ext cx="864000" cy="864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 name="椭圆 91"/>
          <p:cNvSpPr/>
          <p:nvPr/>
        </p:nvSpPr>
        <p:spPr>
          <a:xfrm>
            <a:off x="10791944" y="3488789"/>
            <a:ext cx="816000" cy="81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5" name="椭圆 94"/>
          <p:cNvSpPr/>
          <p:nvPr/>
        </p:nvSpPr>
        <p:spPr>
          <a:xfrm>
            <a:off x="10197435" y="3573400"/>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椭圆 95"/>
          <p:cNvSpPr/>
          <p:nvPr/>
        </p:nvSpPr>
        <p:spPr>
          <a:xfrm>
            <a:off x="6427716" y="3728789"/>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椭圆 99"/>
          <p:cNvSpPr/>
          <p:nvPr/>
        </p:nvSpPr>
        <p:spPr>
          <a:xfrm>
            <a:off x="6119856" y="4606052"/>
            <a:ext cx="528000" cy="528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5" name="组合 24"/>
          <p:cNvGrpSpPr/>
          <p:nvPr/>
        </p:nvGrpSpPr>
        <p:grpSpPr>
          <a:xfrm>
            <a:off x="-6508" y="258236"/>
            <a:ext cx="4151250" cy="1200863"/>
            <a:chOff x="-259891" y="-1"/>
            <a:chExt cx="4151250" cy="1200863"/>
          </a:xfrm>
        </p:grpSpPr>
        <p:sp>
          <p:nvSpPr>
            <p:cNvPr id="26" name="图文框 25"/>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28" name="文本框 27"/>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29" name="文本框 28"/>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gradFill>
            <a:gsLst>
              <a:gs pos="74000">
                <a:srgbClr val="2E5DAA"/>
              </a:gs>
              <a:gs pos="41000">
                <a:srgbClr val="F3A3A8"/>
              </a:gs>
            </a:gsLst>
            <a:lin ang="3600000" scaled="0"/>
          </a:gra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7" name="椭圆 6"/>
          <p:cNvSpPr/>
          <p:nvPr/>
        </p:nvSpPr>
        <p:spPr>
          <a:xfrm>
            <a:off x="5016501" y="3987801"/>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椭圆 12"/>
          <p:cNvSpPr/>
          <p:nvPr/>
        </p:nvSpPr>
        <p:spPr>
          <a:xfrm>
            <a:off x="5746750" y="3797301"/>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4" name="椭圆 13"/>
          <p:cNvSpPr/>
          <p:nvPr/>
        </p:nvSpPr>
        <p:spPr>
          <a:xfrm>
            <a:off x="6470649" y="3987801"/>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5" name="椭圆 14"/>
          <p:cNvSpPr/>
          <p:nvPr/>
        </p:nvSpPr>
        <p:spPr>
          <a:xfrm>
            <a:off x="6996914" y="4521199"/>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6" name="TextBox 15"/>
          <p:cNvSpPr txBox="1"/>
          <p:nvPr/>
        </p:nvSpPr>
        <p:spPr>
          <a:xfrm>
            <a:off x="3002753" y="3739231"/>
            <a:ext cx="1637500" cy="338554"/>
          </a:xfrm>
          <a:prstGeom prst="rect">
            <a:avLst/>
          </a:prstGeom>
          <a:noFill/>
        </p:spPr>
        <p:txBody>
          <a:bodyPr wrap="none" rtlCol="0">
            <a:spAutoFit/>
          </a:bodyPr>
          <a:lstStyle/>
          <a:p>
            <a:pPr algn="r"/>
            <a:r>
              <a:rPr lang="en-US" altLang="zh-CN" sz="1600" dirty="0">
                <a:latin typeface="Arial Rounded MT Bold" pitchFamily="34" charset="0"/>
              </a:rPr>
              <a:t>YOUR TEXT 01</a:t>
            </a:r>
            <a:endParaRPr lang="zh-CN" altLang="en-US" sz="1600" dirty="0">
              <a:latin typeface="Arial Rounded MT Bold" pitchFamily="34" charset="0"/>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sp>
        <p:nvSpPr>
          <p:cNvPr id="18" name="TextBox 17"/>
          <p:cNvSpPr txBox="1"/>
          <p:nvPr/>
        </p:nvSpPr>
        <p:spPr>
          <a:xfrm>
            <a:off x="2123387" y="1974334"/>
            <a:ext cx="1637500" cy="338554"/>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1600" dirty="0">
                <a:solidFill>
                  <a:schemeClr val="tx1"/>
                </a:solidFill>
              </a:rPr>
              <a:t>YOUR TEXT 02</a:t>
            </a:r>
            <a:endParaRPr lang="zh-CN" altLang="en-US" sz="1600" dirty="0">
              <a:solidFill>
                <a:schemeClr val="tx1"/>
              </a:solidFill>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sp>
        <p:nvSpPr>
          <p:cNvPr id="20" name="TextBox 19"/>
          <p:cNvSpPr txBox="1"/>
          <p:nvPr/>
        </p:nvSpPr>
        <p:spPr>
          <a:xfrm>
            <a:off x="8458167" y="2506519"/>
            <a:ext cx="1637500" cy="338554"/>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1600" dirty="0">
                <a:solidFill>
                  <a:schemeClr val="tx1"/>
                </a:solidFill>
              </a:rPr>
              <a:t>YOUR TEXT 03</a:t>
            </a:r>
            <a:endParaRPr lang="zh-CN" altLang="en-US" sz="1600" dirty="0">
              <a:solidFill>
                <a:schemeClr val="tx1"/>
              </a:solidFill>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sp>
        <p:nvSpPr>
          <p:cNvPr id="22" name="TextBox 21"/>
          <p:cNvSpPr txBox="1"/>
          <p:nvPr/>
        </p:nvSpPr>
        <p:spPr>
          <a:xfrm>
            <a:off x="7648483" y="4501632"/>
            <a:ext cx="1637500" cy="338554"/>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1600" dirty="0">
                <a:solidFill>
                  <a:schemeClr val="tx1"/>
                </a:solidFill>
              </a:rPr>
              <a:t>YOUR TEXT 04</a:t>
            </a:r>
            <a:endParaRPr lang="zh-CN" altLang="en-US" sz="1600" dirty="0">
              <a:solidFill>
                <a:schemeClr val="tx1"/>
              </a:solidFill>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59" name="组合 58"/>
          <p:cNvGrpSpPr/>
          <p:nvPr/>
        </p:nvGrpSpPr>
        <p:grpSpPr>
          <a:xfrm>
            <a:off x="-6508" y="258236"/>
            <a:ext cx="4151250" cy="1200863"/>
            <a:chOff x="-259891" y="-1"/>
            <a:chExt cx="4151250" cy="1200863"/>
          </a:xfrm>
        </p:grpSpPr>
        <p:sp>
          <p:nvSpPr>
            <p:cNvPr id="60" name="图文框 59"/>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1" name="图片 60"/>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62" name="文本框 61"/>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63" name="文本框 62"/>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6482247" y="2075662"/>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6604340" y="2100989"/>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6671665" y="2134518"/>
            <a:ext cx="479114" cy="581792"/>
          </a:xfrm>
          <a:prstGeom prst="rect">
            <a:avLst/>
          </a:prstGeom>
          <a:noFill/>
        </p:spPr>
        <p:txBody>
          <a:bodyPr wrap="square" rtlCol="0">
            <a:spAutoFit/>
          </a:bodyPr>
          <a:lstStyle/>
          <a:p>
            <a:r>
              <a:rPr lang="en-US" altLang="zh-CN" sz="3600" dirty="0">
                <a:latin typeface="方正兰亭粗黑简体" panose="02000000000000000000" pitchFamily="2" charset="-122"/>
                <a:ea typeface="方正兰亭粗黑简体" panose="02000000000000000000" pitchFamily="2" charset="-122"/>
              </a:rPr>
              <a:t>1</a:t>
            </a:r>
            <a:endParaRPr lang="zh-CN" altLang="en-US" sz="3600" dirty="0">
              <a:latin typeface="方正兰亭粗黑简体" panose="02000000000000000000" pitchFamily="2" charset="-122"/>
              <a:ea typeface="方正兰亭粗黑简体" panose="02000000000000000000" pitchFamily="2" charset="-122"/>
            </a:endParaRPr>
          </a:p>
        </p:txBody>
      </p:sp>
      <p:sp>
        <p:nvSpPr>
          <p:cNvPr id="11" name="文本框 10"/>
          <p:cNvSpPr txBox="1"/>
          <p:nvPr/>
        </p:nvSpPr>
        <p:spPr>
          <a:xfrm>
            <a:off x="7317627" y="2134518"/>
            <a:ext cx="3034389"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项目背景简介</a:t>
            </a:r>
          </a:p>
        </p:txBody>
      </p:sp>
      <p:sp>
        <p:nvSpPr>
          <p:cNvPr id="13" name="圆角矩形 12"/>
          <p:cNvSpPr/>
          <p:nvPr/>
        </p:nvSpPr>
        <p:spPr>
          <a:xfrm>
            <a:off x="6482247" y="2997394"/>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6604340" y="3022721"/>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6671665" y="3056250"/>
            <a:ext cx="479114" cy="581792"/>
          </a:xfrm>
          <a:prstGeom prst="rect">
            <a:avLst/>
          </a:prstGeom>
          <a:noFill/>
        </p:spPr>
        <p:txBody>
          <a:bodyPr wrap="square" rtlCol="0">
            <a:spAutoFit/>
          </a:bodyPr>
          <a:lstStyle/>
          <a:p>
            <a:r>
              <a:rPr lang="en-US" altLang="zh-CN" sz="3600" dirty="0">
                <a:latin typeface="方正兰亭粗黑简体" panose="02000000000000000000" pitchFamily="2" charset="-122"/>
                <a:ea typeface="方正兰亭粗黑简体" panose="02000000000000000000" pitchFamily="2" charset="-122"/>
              </a:rPr>
              <a:t>2</a:t>
            </a:r>
            <a:endParaRPr lang="zh-CN" altLang="en-US" sz="3600" dirty="0">
              <a:latin typeface="方正兰亭粗黑简体" panose="02000000000000000000" pitchFamily="2" charset="-122"/>
              <a:ea typeface="方正兰亭粗黑简体" panose="02000000000000000000" pitchFamily="2" charset="-122"/>
            </a:endParaRPr>
          </a:p>
        </p:txBody>
      </p:sp>
      <p:sp>
        <p:nvSpPr>
          <p:cNvPr id="16" name="文本框 15"/>
          <p:cNvSpPr txBox="1"/>
          <p:nvPr/>
        </p:nvSpPr>
        <p:spPr>
          <a:xfrm>
            <a:off x="7317627" y="3056250"/>
            <a:ext cx="3034389"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项目计划介绍</a:t>
            </a:r>
          </a:p>
        </p:txBody>
      </p:sp>
      <p:sp>
        <p:nvSpPr>
          <p:cNvPr id="18" name="圆角矩形 17"/>
          <p:cNvSpPr/>
          <p:nvPr/>
        </p:nvSpPr>
        <p:spPr>
          <a:xfrm>
            <a:off x="6485055" y="3931412"/>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6607149" y="3956738"/>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6674473" y="3990268"/>
            <a:ext cx="479114" cy="581792"/>
          </a:xfrm>
          <a:prstGeom prst="rect">
            <a:avLst/>
          </a:prstGeom>
          <a:noFill/>
        </p:spPr>
        <p:txBody>
          <a:bodyPr wrap="square" rtlCol="0">
            <a:spAutoFit/>
          </a:bodyPr>
          <a:lstStyle/>
          <a:p>
            <a:r>
              <a:rPr lang="en-US" altLang="zh-CN" sz="3600" dirty="0">
                <a:latin typeface="方正兰亭粗黑简体" panose="02000000000000000000" pitchFamily="2" charset="-122"/>
                <a:ea typeface="方正兰亭粗黑简体" panose="02000000000000000000" pitchFamily="2" charset="-122"/>
              </a:rPr>
              <a:t>3</a:t>
            </a:r>
            <a:endParaRPr lang="zh-CN" altLang="en-US" sz="3600" dirty="0">
              <a:latin typeface="方正兰亭粗黑简体" panose="02000000000000000000" pitchFamily="2" charset="-122"/>
              <a:ea typeface="方正兰亭粗黑简体" panose="02000000000000000000" pitchFamily="2" charset="-122"/>
            </a:endParaRPr>
          </a:p>
        </p:txBody>
      </p:sp>
      <p:sp>
        <p:nvSpPr>
          <p:cNvPr id="21" name="文本框 20"/>
          <p:cNvSpPr txBox="1"/>
          <p:nvPr/>
        </p:nvSpPr>
        <p:spPr>
          <a:xfrm>
            <a:off x="7320435" y="3990268"/>
            <a:ext cx="3034389"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市场状况分析</a:t>
            </a:r>
          </a:p>
        </p:txBody>
      </p:sp>
      <p:sp>
        <p:nvSpPr>
          <p:cNvPr id="23" name="圆角矩形 22"/>
          <p:cNvSpPr/>
          <p:nvPr/>
        </p:nvSpPr>
        <p:spPr>
          <a:xfrm>
            <a:off x="6485055" y="4853144"/>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6607149" y="4878470"/>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文本框 24"/>
          <p:cNvSpPr txBox="1"/>
          <p:nvPr/>
        </p:nvSpPr>
        <p:spPr>
          <a:xfrm>
            <a:off x="6674473" y="4912000"/>
            <a:ext cx="479114" cy="581792"/>
          </a:xfrm>
          <a:prstGeom prst="rect">
            <a:avLst/>
          </a:prstGeom>
          <a:noFill/>
        </p:spPr>
        <p:txBody>
          <a:bodyPr wrap="square" rtlCol="0">
            <a:spAutoFit/>
          </a:bodyPr>
          <a:lstStyle/>
          <a:p>
            <a:r>
              <a:rPr lang="en-US" altLang="zh-CN" sz="3600" dirty="0">
                <a:latin typeface="方正兰亭粗黑简体" panose="02000000000000000000" pitchFamily="2" charset="-122"/>
                <a:ea typeface="方正兰亭粗黑简体" panose="02000000000000000000" pitchFamily="2" charset="-122"/>
              </a:rPr>
              <a:t>4</a:t>
            </a:r>
            <a:endParaRPr lang="zh-CN" altLang="en-US" sz="3600" dirty="0">
              <a:latin typeface="方正兰亭粗黑简体" panose="02000000000000000000" pitchFamily="2" charset="-122"/>
              <a:ea typeface="方正兰亭粗黑简体" panose="02000000000000000000" pitchFamily="2" charset="-122"/>
            </a:endParaRPr>
          </a:p>
        </p:txBody>
      </p:sp>
      <p:sp>
        <p:nvSpPr>
          <p:cNvPr id="26" name="文本框 25"/>
          <p:cNvSpPr txBox="1"/>
          <p:nvPr/>
        </p:nvSpPr>
        <p:spPr>
          <a:xfrm>
            <a:off x="7320435" y="4912000"/>
            <a:ext cx="3034389"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投资回报分析</a:t>
            </a:r>
          </a:p>
        </p:txBody>
      </p:sp>
      <p:grpSp>
        <p:nvGrpSpPr>
          <p:cNvPr id="22" name="组合 21"/>
          <p:cNvGrpSpPr/>
          <p:nvPr/>
        </p:nvGrpSpPr>
        <p:grpSpPr>
          <a:xfrm>
            <a:off x="-178007" y="987752"/>
            <a:ext cx="6329303" cy="5060877"/>
            <a:chOff x="773222" y="-278124"/>
            <a:chExt cx="8494029" cy="6791780"/>
          </a:xfrm>
        </p:grpSpPr>
        <p:sp>
          <p:nvSpPr>
            <p:cNvPr id="27" name="图文框 26"/>
            <p:cNvSpPr/>
            <p:nvPr/>
          </p:nvSpPr>
          <p:spPr>
            <a:xfrm>
              <a:off x="3768011" y="1181869"/>
              <a:ext cx="4650475" cy="4650475"/>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624347" y="-1129249"/>
              <a:ext cx="6791780" cy="8494029"/>
            </a:xfrm>
            <a:prstGeom prst="rect">
              <a:avLst/>
            </a:prstGeom>
          </p:spPr>
        </p:pic>
      </p:grpSp>
      <p:grpSp>
        <p:nvGrpSpPr>
          <p:cNvPr id="30" name="组合 29"/>
          <p:cNvGrpSpPr/>
          <p:nvPr/>
        </p:nvGrpSpPr>
        <p:grpSpPr>
          <a:xfrm>
            <a:off x="2384503" y="2912357"/>
            <a:ext cx="2702186" cy="1846926"/>
            <a:chOff x="3443738" y="373896"/>
            <a:chExt cx="2123128" cy="1451143"/>
          </a:xfrm>
        </p:grpSpPr>
        <p:sp>
          <p:nvSpPr>
            <p:cNvPr id="31" name="文本框 30"/>
            <p:cNvSpPr txBox="1"/>
            <p:nvPr/>
          </p:nvSpPr>
          <p:spPr>
            <a:xfrm>
              <a:off x="3443738" y="373896"/>
              <a:ext cx="2123128" cy="1107972"/>
            </a:xfrm>
            <a:prstGeom prst="rect">
              <a:avLst/>
            </a:prstGeom>
            <a:noFill/>
            <a:scene3d>
              <a:camera prst="orthographicFront">
                <a:rot lat="0" lon="21599987" rev="0"/>
              </a:camera>
              <a:lightRig rig="threePt" dir="t"/>
            </a:scene3d>
            <a:sp3d/>
          </p:spPr>
          <p:txBody>
            <a:bodyPr wrap="square" rtlCol="0">
              <a:spAutoFit/>
            </a:bodyPr>
            <a:lstStyle/>
            <a:p>
              <a:pPr algn="dist"/>
              <a:r>
                <a:rPr lang="zh-CN" altLang="en-US" sz="9600" dirty="0">
                  <a:latin typeface="方正兰亭粗黑简体" panose="02000000000000000000" pitchFamily="2" charset="-122"/>
                  <a:ea typeface="方正兰亭粗黑简体" panose="02000000000000000000" pitchFamily="2" charset="-122"/>
                </a:rPr>
                <a:t>目录</a:t>
              </a:r>
            </a:p>
          </p:txBody>
        </p:sp>
        <p:sp>
          <p:nvSpPr>
            <p:cNvPr id="32" name="文本框 31"/>
            <p:cNvSpPr txBox="1"/>
            <p:nvPr/>
          </p:nvSpPr>
          <p:spPr>
            <a:xfrm>
              <a:off x="3549997" y="1499165"/>
              <a:ext cx="1964618" cy="325874"/>
            </a:xfrm>
            <a:prstGeom prst="rect">
              <a:avLst/>
            </a:prstGeom>
            <a:noFill/>
            <a:scene3d>
              <a:camera prst="orthographicFront">
                <a:rot lat="0" lon="21599987" rev="0"/>
              </a:camera>
              <a:lightRig rig="threePt" dir="t"/>
            </a:scene3d>
            <a:sp3d/>
          </p:spPr>
          <p:txBody>
            <a:bodyPr wrap="square" rtlCol="0">
              <a:spAutoFit/>
            </a:bodyPr>
            <a:lstStyle/>
            <a:p>
              <a:pPr algn="dist"/>
              <a:r>
                <a:rPr lang="en-US" altLang="zh-CN" sz="2000" dirty="0">
                  <a:latin typeface="方正兰亭粗黑简体" panose="02000000000000000000" pitchFamily="2" charset="-122"/>
                  <a:ea typeface="方正兰亭粗黑简体" panose="02000000000000000000" pitchFamily="2" charset="-122"/>
                </a:rPr>
                <a:t>CONTENTS</a:t>
              </a:r>
              <a:endParaRPr lang="zh-CN" altLang="en-US" sz="2000" dirty="0">
                <a:latin typeface="方正兰亭粗黑简体" panose="02000000000000000000" pitchFamily="2" charset="-122"/>
                <a:ea typeface="方正兰亭粗黑简体" panose="02000000000000000000" pitchFamily="2" charset="-122"/>
              </a:endParaRPr>
            </a:p>
          </p:txBody>
        </p:sp>
      </p:gr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17390" y="2691047"/>
            <a:ext cx="1439509" cy="1399207"/>
          </a:xfrm>
          <a:prstGeom prst="ellipse">
            <a:avLst/>
          </a:prstGeom>
          <a:gradFill>
            <a:gsLst>
              <a:gs pos="100000">
                <a:srgbClr val="2E5DAA"/>
              </a:gs>
              <a:gs pos="56000">
                <a:srgbClr val="F3A3A8"/>
              </a:gs>
            </a:gsLst>
            <a:lin ang="3600000" scaled="0"/>
          </a:gradFill>
          <a:ln w="19050">
            <a:noFill/>
          </a:ln>
        </p:spPr>
        <p:txBody>
          <a:bodyPr rtlCol="0" anchor="ctr"/>
          <a:lstStyle/>
          <a:p>
            <a:pPr algn="ctr"/>
            <a:endParaRPr lang="zh-CN" altLang="en-US" sz="1865"/>
          </a:p>
        </p:txBody>
      </p:sp>
      <p:sp>
        <p:nvSpPr>
          <p:cNvPr id="4" name="矩形 3"/>
          <p:cNvSpPr/>
          <p:nvPr/>
        </p:nvSpPr>
        <p:spPr>
          <a:xfrm>
            <a:off x="1657512" y="4488808"/>
            <a:ext cx="2159264" cy="995401"/>
          </a:xfrm>
          <a:prstGeom prst="rect">
            <a:avLst/>
          </a:prstGeom>
        </p:spPr>
        <p:txBody>
          <a:bodyPr wrap="square">
            <a:spAutoFit/>
          </a:bodyPr>
          <a:lstStyle/>
          <a:p>
            <a:pPr algn="ctr"/>
            <a:r>
              <a:rPr lang="en-US" altLang="zh-CN" sz="146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465" dirty="0">
              <a:latin typeface="华文细黑" panose="02010600040101010101" pitchFamily="2" charset="-122"/>
              <a:ea typeface="华文细黑" panose="02010600040101010101" pitchFamily="2" charset="-122"/>
            </a:endParaRPr>
          </a:p>
        </p:txBody>
      </p:sp>
      <p:sp>
        <p:nvSpPr>
          <p:cNvPr id="5" name="矩形 4"/>
          <p:cNvSpPr/>
          <p:nvPr/>
        </p:nvSpPr>
        <p:spPr>
          <a:xfrm>
            <a:off x="1583499" y="4177873"/>
            <a:ext cx="2307292" cy="379656"/>
          </a:xfrm>
          <a:prstGeom prst="rect">
            <a:avLst/>
          </a:prstGeom>
        </p:spPr>
        <p:txBody>
          <a:bodyPr wrap="square">
            <a:spAutoFit/>
          </a:bodyPr>
          <a:lstStyle/>
          <a:p>
            <a:pPr algn="ctr"/>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8" name="椭圆 7"/>
          <p:cNvSpPr/>
          <p:nvPr/>
        </p:nvSpPr>
        <p:spPr>
          <a:xfrm>
            <a:off x="5376246" y="2234531"/>
            <a:ext cx="1439509" cy="1399207"/>
          </a:xfrm>
          <a:prstGeom prst="ellipse">
            <a:avLst/>
          </a:prstGeom>
          <a:gradFill>
            <a:gsLst>
              <a:gs pos="100000">
                <a:srgbClr val="2E5DAA"/>
              </a:gs>
              <a:gs pos="56000">
                <a:srgbClr val="F3A3A8"/>
              </a:gs>
            </a:gsLst>
            <a:lin ang="3600000" scaled="0"/>
          </a:gradFill>
          <a:ln w="19050">
            <a:noFill/>
          </a:ln>
        </p:spPr>
        <p:txBody>
          <a:bodyPr rtlCol="0" anchor="ctr"/>
          <a:lstStyle/>
          <a:p>
            <a:pPr algn="ctr"/>
            <a:endParaRPr lang="zh-CN" altLang="en-US" sz="1865"/>
          </a:p>
        </p:txBody>
      </p:sp>
      <p:sp>
        <p:nvSpPr>
          <p:cNvPr id="12" name="椭圆 11"/>
          <p:cNvSpPr/>
          <p:nvPr/>
        </p:nvSpPr>
        <p:spPr>
          <a:xfrm>
            <a:off x="8735100" y="1768130"/>
            <a:ext cx="1439509" cy="1399207"/>
          </a:xfrm>
          <a:prstGeom prst="ellipse">
            <a:avLst/>
          </a:prstGeom>
          <a:gradFill>
            <a:gsLst>
              <a:gs pos="100000">
                <a:srgbClr val="2E5DAA"/>
              </a:gs>
              <a:gs pos="56000">
                <a:srgbClr val="F3A3A8"/>
              </a:gs>
            </a:gsLst>
            <a:lin ang="3600000" scaled="0"/>
          </a:gradFill>
          <a:ln w="19050">
            <a:noFill/>
          </a:ln>
        </p:spPr>
        <p:txBody>
          <a:bodyPr rtlCol="0" anchor="ctr"/>
          <a:lstStyle/>
          <a:p>
            <a:pPr algn="ctr"/>
            <a:endParaRPr lang="zh-CN" altLang="en-US" sz="1865"/>
          </a:p>
        </p:txBody>
      </p:sp>
      <p:sp>
        <p:nvSpPr>
          <p:cNvPr id="15" name="椭圆 14"/>
          <p:cNvSpPr/>
          <p:nvPr/>
        </p:nvSpPr>
        <p:spPr>
          <a:xfrm>
            <a:off x="4462572" y="2217585"/>
            <a:ext cx="250373" cy="243364"/>
          </a:xfrm>
          <a:prstGeom prst="ellipse">
            <a:avLst/>
          </a:prstGeom>
          <a:solidFill>
            <a:srgbClr val="F3A3A8"/>
          </a:solidFill>
          <a:ln>
            <a:noFill/>
          </a:ln>
        </p:spPr>
        <p:txBody>
          <a:bodyPr vert="horz" wrap="square" lIns="121920" tIns="60960" rIns="121920" bIns="60960" numCol="1" anchor="t" anchorCtr="0" compatLnSpc="1"/>
          <a:lstStyle/>
          <a:p>
            <a:endParaRPr lang="zh-CN" altLang="en-US" sz="1865"/>
          </a:p>
        </p:txBody>
      </p:sp>
      <p:sp>
        <p:nvSpPr>
          <p:cNvPr id="16" name="椭圆 15"/>
          <p:cNvSpPr/>
          <p:nvPr/>
        </p:nvSpPr>
        <p:spPr>
          <a:xfrm>
            <a:off x="7284713" y="1124745"/>
            <a:ext cx="849215" cy="825439"/>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1865"/>
          </a:p>
        </p:txBody>
      </p:sp>
      <p:sp>
        <p:nvSpPr>
          <p:cNvPr id="17" name="椭圆 16"/>
          <p:cNvSpPr/>
          <p:nvPr/>
        </p:nvSpPr>
        <p:spPr>
          <a:xfrm>
            <a:off x="7709319" y="2823382"/>
            <a:ext cx="125187" cy="121681"/>
          </a:xfrm>
          <a:prstGeom prst="ellipse">
            <a:avLst/>
          </a:prstGeom>
          <a:solidFill>
            <a:srgbClr val="F3A3A8"/>
          </a:solidFill>
          <a:ln>
            <a:noFill/>
          </a:ln>
        </p:spPr>
        <p:txBody>
          <a:bodyPr vert="horz" wrap="square" lIns="121920" tIns="60960" rIns="121920" bIns="60960" numCol="1" anchor="t" anchorCtr="0" compatLnSpc="1"/>
          <a:lstStyle/>
          <a:p>
            <a:endParaRPr lang="zh-CN" altLang="en-US" sz="1865"/>
          </a:p>
        </p:txBody>
      </p:sp>
      <p:sp>
        <p:nvSpPr>
          <p:cNvPr id="18" name="椭圆 17"/>
          <p:cNvSpPr/>
          <p:nvPr/>
        </p:nvSpPr>
        <p:spPr>
          <a:xfrm>
            <a:off x="3897684" y="3568355"/>
            <a:ext cx="598843" cy="582076"/>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1865"/>
          </a:p>
        </p:txBody>
      </p:sp>
      <p:sp>
        <p:nvSpPr>
          <p:cNvPr id="19" name="椭圆 18"/>
          <p:cNvSpPr/>
          <p:nvPr/>
        </p:nvSpPr>
        <p:spPr>
          <a:xfrm>
            <a:off x="9329668" y="5077825"/>
            <a:ext cx="250373" cy="243364"/>
          </a:xfrm>
          <a:prstGeom prst="ellipse">
            <a:avLst/>
          </a:prstGeom>
          <a:solidFill>
            <a:srgbClr val="F3A3A8"/>
          </a:solidFill>
          <a:ln>
            <a:noFill/>
          </a:ln>
        </p:spPr>
        <p:txBody>
          <a:bodyPr vert="horz" wrap="square" lIns="121920" tIns="60960" rIns="121920" bIns="60960" numCol="1" anchor="t" anchorCtr="0" compatLnSpc="1"/>
          <a:lstStyle/>
          <a:p>
            <a:endParaRPr lang="zh-CN" altLang="en-US" sz="1865"/>
          </a:p>
        </p:txBody>
      </p:sp>
      <p:sp>
        <p:nvSpPr>
          <p:cNvPr id="20" name="椭圆 19"/>
          <p:cNvSpPr/>
          <p:nvPr/>
        </p:nvSpPr>
        <p:spPr>
          <a:xfrm>
            <a:off x="7680316" y="4462964"/>
            <a:ext cx="424608" cy="412720"/>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1865"/>
          </a:p>
        </p:txBody>
      </p:sp>
      <p:grpSp>
        <p:nvGrpSpPr>
          <p:cNvPr id="21" name="组合 20"/>
          <p:cNvGrpSpPr/>
          <p:nvPr/>
        </p:nvGrpSpPr>
        <p:grpSpPr>
          <a:xfrm>
            <a:off x="9080968" y="2164879"/>
            <a:ext cx="747777" cy="605708"/>
            <a:chOff x="9799386" y="4124929"/>
            <a:chExt cx="384251" cy="320213"/>
          </a:xfrm>
          <a:solidFill>
            <a:schemeClr val="tx1"/>
          </a:solidFill>
        </p:grpSpPr>
        <p:sp>
          <p:nvSpPr>
            <p:cNvPr id="22" name="Freeform 957"/>
            <p:cNvSpPr/>
            <p:nvPr/>
          </p:nvSpPr>
          <p:spPr bwMode="auto">
            <a:xfrm>
              <a:off x="9812199" y="4291433"/>
              <a:ext cx="64046" cy="153700"/>
            </a:xfrm>
            <a:custGeom>
              <a:avLst/>
              <a:gdLst>
                <a:gd name="T0" fmla="*/ 28 w 32"/>
                <a:gd name="T1" fmla="*/ 72 h 76"/>
                <a:gd name="T2" fmla="*/ 28 w 32"/>
                <a:gd name="T3" fmla="*/ 68 h 76"/>
                <a:gd name="T4" fmla="*/ 8 w 32"/>
                <a:gd name="T5" fmla="*/ 68 h 76"/>
                <a:gd name="T6" fmla="*/ 8 w 32"/>
                <a:gd name="T7" fmla="*/ 8 h 76"/>
                <a:gd name="T8" fmla="*/ 24 w 32"/>
                <a:gd name="T9" fmla="*/ 8 h 76"/>
                <a:gd name="T10" fmla="*/ 24 w 32"/>
                <a:gd name="T11" fmla="*/ 72 h 76"/>
                <a:gd name="T12" fmla="*/ 28 w 32"/>
                <a:gd name="T13" fmla="*/ 72 h 76"/>
                <a:gd name="T14" fmla="*/ 28 w 32"/>
                <a:gd name="T15" fmla="*/ 68 h 76"/>
                <a:gd name="T16" fmla="*/ 28 w 32"/>
                <a:gd name="T17" fmla="*/ 72 h 76"/>
                <a:gd name="T18" fmla="*/ 32 w 32"/>
                <a:gd name="T19" fmla="*/ 72 h 76"/>
                <a:gd name="T20" fmla="*/ 32 w 32"/>
                <a:gd name="T21" fmla="*/ 4 h 76"/>
                <a:gd name="T22" fmla="*/ 31 w 32"/>
                <a:gd name="T23" fmla="*/ 1 h 76"/>
                <a:gd name="T24" fmla="*/ 28 w 32"/>
                <a:gd name="T25" fmla="*/ 0 h 76"/>
                <a:gd name="T26" fmla="*/ 4 w 32"/>
                <a:gd name="T27" fmla="*/ 0 h 76"/>
                <a:gd name="T28" fmla="*/ 1 w 32"/>
                <a:gd name="T29" fmla="*/ 1 h 76"/>
                <a:gd name="T30" fmla="*/ 0 w 32"/>
                <a:gd name="T31" fmla="*/ 4 h 76"/>
                <a:gd name="T32" fmla="*/ 0 w 32"/>
                <a:gd name="T33" fmla="*/ 72 h 76"/>
                <a:gd name="T34" fmla="*/ 1 w 32"/>
                <a:gd name="T35" fmla="*/ 75 h 76"/>
                <a:gd name="T36" fmla="*/ 4 w 32"/>
                <a:gd name="T37" fmla="*/ 76 h 76"/>
                <a:gd name="T38" fmla="*/ 28 w 32"/>
                <a:gd name="T39" fmla="*/ 76 h 76"/>
                <a:gd name="T40" fmla="*/ 31 w 32"/>
                <a:gd name="T41" fmla="*/ 75 h 76"/>
                <a:gd name="T42" fmla="*/ 32 w 32"/>
                <a:gd name="T43" fmla="*/ 72 h 76"/>
                <a:gd name="T44" fmla="*/ 28 w 32"/>
                <a:gd name="T45"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76">
                  <a:moveTo>
                    <a:pt x="28" y="72"/>
                  </a:moveTo>
                  <a:cubicBezTo>
                    <a:pt x="28" y="68"/>
                    <a:pt x="28" y="68"/>
                    <a:pt x="28" y="68"/>
                  </a:cubicBezTo>
                  <a:cubicBezTo>
                    <a:pt x="8" y="68"/>
                    <a:pt x="8" y="68"/>
                    <a:pt x="8" y="68"/>
                  </a:cubicBezTo>
                  <a:cubicBezTo>
                    <a:pt x="8" y="8"/>
                    <a:pt x="8" y="8"/>
                    <a:pt x="8" y="8"/>
                  </a:cubicBezTo>
                  <a:cubicBezTo>
                    <a:pt x="24" y="8"/>
                    <a:pt x="24" y="8"/>
                    <a:pt x="24" y="8"/>
                  </a:cubicBezTo>
                  <a:cubicBezTo>
                    <a:pt x="24" y="72"/>
                    <a:pt x="24" y="72"/>
                    <a:pt x="24" y="72"/>
                  </a:cubicBezTo>
                  <a:cubicBezTo>
                    <a:pt x="28" y="72"/>
                    <a:pt x="28" y="72"/>
                    <a:pt x="28" y="72"/>
                  </a:cubicBezTo>
                  <a:cubicBezTo>
                    <a:pt x="28" y="68"/>
                    <a:pt x="28" y="68"/>
                    <a:pt x="28" y="68"/>
                  </a:cubicBezTo>
                  <a:cubicBezTo>
                    <a:pt x="28" y="72"/>
                    <a:pt x="28" y="72"/>
                    <a:pt x="28" y="72"/>
                  </a:cubicBezTo>
                  <a:cubicBezTo>
                    <a:pt x="32" y="72"/>
                    <a:pt x="32" y="72"/>
                    <a:pt x="32" y="72"/>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72"/>
                    <a:pt x="0" y="72"/>
                    <a:pt x="0" y="72"/>
                  </a:cubicBezTo>
                  <a:cubicBezTo>
                    <a:pt x="0" y="73"/>
                    <a:pt x="1" y="74"/>
                    <a:pt x="1" y="75"/>
                  </a:cubicBezTo>
                  <a:cubicBezTo>
                    <a:pt x="2" y="75"/>
                    <a:pt x="3" y="76"/>
                    <a:pt x="4" y="76"/>
                  </a:cubicBezTo>
                  <a:cubicBezTo>
                    <a:pt x="28" y="76"/>
                    <a:pt x="28" y="76"/>
                    <a:pt x="28" y="76"/>
                  </a:cubicBezTo>
                  <a:cubicBezTo>
                    <a:pt x="29" y="76"/>
                    <a:pt x="30" y="75"/>
                    <a:pt x="31" y="75"/>
                  </a:cubicBezTo>
                  <a:cubicBezTo>
                    <a:pt x="32" y="74"/>
                    <a:pt x="32" y="73"/>
                    <a:pt x="32" y="72"/>
                  </a:cubicBezTo>
                  <a:lnTo>
                    <a:pt x="2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23" name="Freeform 958"/>
            <p:cNvSpPr/>
            <p:nvPr/>
          </p:nvSpPr>
          <p:spPr bwMode="auto">
            <a:xfrm>
              <a:off x="9914666" y="4188966"/>
              <a:ext cx="51233" cy="256167"/>
            </a:xfrm>
            <a:custGeom>
              <a:avLst/>
              <a:gdLst>
                <a:gd name="T0" fmla="*/ 28 w 32"/>
                <a:gd name="T1" fmla="*/ 124 h 128"/>
                <a:gd name="T2" fmla="*/ 28 w 32"/>
                <a:gd name="T3" fmla="*/ 120 h 128"/>
                <a:gd name="T4" fmla="*/ 8 w 32"/>
                <a:gd name="T5" fmla="*/ 120 h 128"/>
                <a:gd name="T6" fmla="*/ 8 w 32"/>
                <a:gd name="T7" fmla="*/ 8 h 128"/>
                <a:gd name="T8" fmla="*/ 24 w 32"/>
                <a:gd name="T9" fmla="*/ 8 h 128"/>
                <a:gd name="T10" fmla="*/ 24 w 32"/>
                <a:gd name="T11" fmla="*/ 124 h 128"/>
                <a:gd name="T12" fmla="*/ 28 w 32"/>
                <a:gd name="T13" fmla="*/ 124 h 128"/>
                <a:gd name="T14" fmla="*/ 28 w 32"/>
                <a:gd name="T15" fmla="*/ 120 h 128"/>
                <a:gd name="T16" fmla="*/ 28 w 32"/>
                <a:gd name="T17" fmla="*/ 124 h 128"/>
                <a:gd name="T18" fmla="*/ 32 w 32"/>
                <a:gd name="T19" fmla="*/ 124 h 128"/>
                <a:gd name="T20" fmla="*/ 32 w 32"/>
                <a:gd name="T21" fmla="*/ 4 h 128"/>
                <a:gd name="T22" fmla="*/ 31 w 32"/>
                <a:gd name="T23" fmla="*/ 1 h 128"/>
                <a:gd name="T24" fmla="*/ 28 w 32"/>
                <a:gd name="T25" fmla="*/ 0 h 128"/>
                <a:gd name="T26" fmla="*/ 4 w 32"/>
                <a:gd name="T27" fmla="*/ 0 h 128"/>
                <a:gd name="T28" fmla="*/ 1 w 32"/>
                <a:gd name="T29" fmla="*/ 1 h 128"/>
                <a:gd name="T30" fmla="*/ 0 w 32"/>
                <a:gd name="T31" fmla="*/ 4 h 128"/>
                <a:gd name="T32" fmla="*/ 0 w 32"/>
                <a:gd name="T33" fmla="*/ 124 h 128"/>
                <a:gd name="T34" fmla="*/ 1 w 32"/>
                <a:gd name="T35" fmla="*/ 127 h 128"/>
                <a:gd name="T36" fmla="*/ 4 w 32"/>
                <a:gd name="T37" fmla="*/ 128 h 128"/>
                <a:gd name="T38" fmla="*/ 28 w 32"/>
                <a:gd name="T39" fmla="*/ 128 h 128"/>
                <a:gd name="T40" fmla="*/ 31 w 32"/>
                <a:gd name="T41" fmla="*/ 127 h 128"/>
                <a:gd name="T42" fmla="*/ 32 w 32"/>
                <a:gd name="T43" fmla="*/ 124 h 128"/>
                <a:gd name="T44" fmla="*/ 28 w 32"/>
                <a:gd name="T45"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28">
                  <a:moveTo>
                    <a:pt x="28" y="124"/>
                  </a:moveTo>
                  <a:cubicBezTo>
                    <a:pt x="28" y="120"/>
                    <a:pt x="28" y="120"/>
                    <a:pt x="28" y="120"/>
                  </a:cubicBezTo>
                  <a:cubicBezTo>
                    <a:pt x="8" y="120"/>
                    <a:pt x="8" y="120"/>
                    <a:pt x="8" y="120"/>
                  </a:cubicBezTo>
                  <a:cubicBezTo>
                    <a:pt x="8" y="8"/>
                    <a:pt x="8" y="8"/>
                    <a:pt x="8" y="8"/>
                  </a:cubicBezTo>
                  <a:cubicBezTo>
                    <a:pt x="24" y="8"/>
                    <a:pt x="24" y="8"/>
                    <a:pt x="24" y="8"/>
                  </a:cubicBezTo>
                  <a:cubicBezTo>
                    <a:pt x="24" y="124"/>
                    <a:pt x="24" y="124"/>
                    <a:pt x="24" y="124"/>
                  </a:cubicBezTo>
                  <a:cubicBezTo>
                    <a:pt x="28" y="124"/>
                    <a:pt x="28" y="124"/>
                    <a:pt x="28" y="124"/>
                  </a:cubicBezTo>
                  <a:cubicBezTo>
                    <a:pt x="28" y="120"/>
                    <a:pt x="28" y="120"/>
                    <a:pt x="28" y="120"/>
                  </a:cubicBezTo>
                  <a:cubicBezTo>
                    <a:pt x="28" y="124"/>
                    <a:pt x="28" y="124"/>
                    <a:pt x="28" y="124"/>
                  </a:cubicBezTo>
                  <a:cubicBezTo>
                    <a:pt x="32" y="124"/>
                    <a:pt x="32" y="124"/>
                    <a:pt x="32" y="124"/>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24"/>
                    <a:pt x="0" y="124"/>
                    <a:pt x="0" y="124"/>
                  </a:cubicBezTo>
                  <a:cubicBezTo>
                    <a:pt x="0" y="125"/>
                    <a:pt x="1" y="126"/>
                    <a:pt x="1" y="127"/>
                  </a:cubicBezTo>
                  <a:cubicBezTo>
                    <a:pt x="2" y="127"/>
                    <a:pt x="3" y="128"/>
                    <a:pt x="4" y="128"/>
                  </a:cubicBezTo>
                  <a:cubicBezTo>
                    <a:pt x="28" y="128"/>
                    <a:pt x="28" y="128"/>
                    <a:pt x="28" y="128"/>
                  </a:cubicBezTo>
                  <a:cubicBezTo>
                    <a:pt x="29" y="128"/>
                    <a:pt x="30" y="127"/>
                    <a:pt x="31" y="127"/>
                  </a:cubicBezTo>
                  <a:cubicBezTo>
                    <a:pt x="32" y="126"/>
                    <a:pt x="32" y="125"/>
                    <a:pt x="32" y="124"/>
                  </a:cubicBezTo>
                  <a:lnTo>
                    <a:pt x="28"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24" name="Freeform 959"/>
            <p:cNvSpPr/>
            <p:nvPr/>
          </p:nvSpPr>
          <p:spPr bwMode="auto">
            <a:xfrm>
              <a:off x="10004320" y="4240200"/>
              <a:ext cx="64046" cy="204934"/>
            </a:xfrm>
            <a:custGeom>
              <a:avLst/>
              <a:gdLst>
                <a:gd name="T0" fmla="*/ 28 w 32"/>
                <a:gd name="T1" fmla="*/ 100 h 104"/>
                <a:gd name="T2" fmla="*/ 28 w 32"/>
                <a:gd name="T3" fmla="*/ 96 h 104"/>
                <a:gd name="T4" fmla="*/ 8 w 32"/>
                <a:gd name="T5" fmla="*/ 96 h 104"/>
                <a:gd name="T6" fmla="*/ 8 w 32"/>
                <a:gd name="T7" fmla="*/ 8 h 104"/>
                <a:gd name="T8" fmla="*/ 24 w 32"/>
                <a:gd name="T9" fmla="*/ 8 h 104"/>
                <a:gd name="T10" fmla="*/ 24 w 32"/>
                <a:gd name="T11" fmla="*/ 100 h 104"/>
                <a:gd name="T12" fmla="*/ 28 w 32"/>
                <a:gd name="T13" fmla="*/ 100 h 104"/>
                <a:gd name="T14" fmla="*/ 28 w 32"/>
                <a:gd name="T15" fmla="*/ 96 h 104"/>
                <a:gd name="T16" fmla="*/ 28 w 32"/>
                <a:gd name="T17" fmla="*/ 100 h 104"/>
                <a:gd name="T18" fmla="*/ 32 w 32"/>
                <a:gd name="T19" fmla="*/ 100 h 104"/>
                <a:gd name="T20" fmla="*/ 32 w 32"/>
                <a:gd name="T21" fmla="*/ 4 h 104"/>
                <a:gd name="T22" fmla="*/ 31 w 32"/>
                <a:gd name="T23" fmla="*/ 1 h 104"/>
                <a:gd name="T24" fmla="*/ 28 w 32"/>
                <a:gd name="T25" fmla="*/ 0 h 104"/>
                <a:gd name="T26" fmla="*/ 4 w 32"/>
                <a:gd name="T27" fmla="*/ 0 h 104"/>
                <a:gd name="T28" fmla="*/ 1 w 32"/>
                <a:gd name="T29" fmla="*/ 1 h 104"/>
                <a:gd name="T30" fmla="*/ 0 w 32"/>
                <a:gd name="T31" fmla="*/ 4 h 104"/>
                <a:gd name="T32" fmla="*/ 0 w 32"/>
                <a:gd name="T33" fmla="*/ 100 h 104"/>
                <a:gd name="T34" fmla="*/ 1 w 32"/>
                <a:gd name="T35" fmla="*/ 103 h 104"/>
                <a:gd name="T36" fmla="*/ 4 w 32"/>
                <a:gd name="T37" fmla="*/ 104 h 104"/>
                <a:gd name="T38" fmla="*/ 28 w 32"/>
                <a:gd name="T39" fmla="*/ 104 h 104"/>
                <a:gd name="T40" fmla="*/ 31 w 32"/>
                <a:gd name="T41" fmla="*/ 103 h 104"/>
                <a:gd name="T42" fmla="*/ 32 w 32"/>
                <a:gd name="T43" fmla="*/ 100 h 104"/>
                <a:gd name="T44" fmla="*/ 28 w 32"/>
                <a:gd name="T45"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04">
                  <a:moveTo>
                    <a:pt x="28" y="100"/>
                  </a:moveTo>
                  <a:cubicBezTo>
                    <a:pt x="28" y="96"/>
                    <a:pt x="28" y="96"/>
                    <a:pt x="28" y="96"/>
                  </a:cubicBezTo>
                  <a:cubicBezTo>
                    <a:pt x="8" y="96"/>
                    <a:pt x="8" y="96"/>
                    <a:pt x="8" y="96"/>
                  </a:cubicBezTo>
                  <a:cubicBezTo>
                    <a:pt x="8" y="8"/>
                    <a:pt x="8" y="8"/>
                    <a:pt x="8" y="8"/>
                  </a:cubicBezTo>
                  <a:cubicBezTo>
                    <a:pt x="24" y="8"/>
                    <a:pt x="24" y="8"/>
                    <a:pt x="24" y="8"/>
                  </a:cubicBezTo>
                  <a:cubicBezTo>
                    <a:pt x="24" y="100"/>
                    <a:pt x="24" y="100"/>
                    <a:pt x="24" y="100"/>
                  </a:cubicBezTo>
                  <a:cubicBezTo>
                    <a:pt x="28" y="100"/>
                    <a:pt x="28" y="100"/>
                    <a:pt x="28" y="100"/>
                  </a:cubicBezTo>
                  <a:cubicBezTo>
                    <a:pt x="28" y="96"/>
                    <a:pt x="28" y="96"/>
                    <a:pt x="28" y="96"/>
                  </a:cubicBezTo>
                  <a:cubicBezTo>
                    <a:pt x="28" y="100"/>
                    <a:pt x="28" y="100"/>
                    <a:pt x="28" y="100"/>
                  </a:cubicBezTo>
                  <a:cubicBezTo>
                    <a:pt x="32" y="100"/>
                    <a:pt x="32" y="100"/>
                    <a:pt x="32" y="100"/>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00"/>
                    <a:pt x="0" y="100"/>
                    <a:pt x="0" y="100"/>
                  </a:cubicBezTo>
                  <a:cubicBezTo>
                    <a:pt x="0" y="101"/>
                    <a:pt x="1" y="102"/>
                    <a:pt x="1" y="103"/>
                  </a:cubicBezTo>
                  <a:cubicBezTo>
                    <a:pt x="2" y="103"/>
                    <a:pt x="3" y="104"/>
                    <a:pt x="4" y="104"/>
                  </a:cubicBezTo>
                  <a:cubicBezTo>
                    <a:pt x="28" y="104"/>
                    <a:pt x="28" y="104"/>
                    <a:pt x="28" y="104"/>
                  </a:cubicBezTo>
                  <a:cubicBezTo>
                    <a:pt x="29" y="104"/>
                    <a:pt x="30" y="103"/>
                    <a:pt x="31" y="103"/>
                  </a:cubicBezTo>
                  <a:cubicBezTo>
                    <a:pt x="32" y="102"/>
                    <a:pt x="32" y="101"/>
                    <a:pt x="32" y="100"/>
                  </a:cubicBezTo>
                  <a:lnTo>
                    <a:pt x="2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25" name="Freeform 960"/>
            <p:cNvSpPr/>
            <p:nvPr/>
          </p:nvSpPr>
          <p:spPr bwMode="auto">
            <a:xfrm>
              <a:off x="10093983" y="4124929"/>
              <a:ext cx="64046" cy="320213"/>
            </a:xfrm>
            <a:custGeom>
              <a:avLst/>
              <a:gdLst>
                <a:gd name="T0" fmla="*/ 28 w 32"/>
                <a:gd name="T1" fmla="*/ 156 h 160"/>
                <a:gd name="T2" fmla="*/ 28 w 32"/>
                <a:gd name="T3" fmla="*/ 152 h 160"/>
                <a:gd name="T4" fmla="*/ 8 w 32"/>
                <a:gd name="T5" fmla="*/ 152 h 160"/>
                <a:gd name="T6" fmla="*/ 8 w 32"/>
                <a:gd name="T7" fmla="*/ 8 h 160"/>
                <a:gd name="T8" fmla="*/ 24 w 32"/>
                <a:gd name="T9" fmla="*/ 8 h 160"/>
                <a:gd name="T10" fmla="*/ 24 w 32"/>
                <a:gd name="T11" fmla="*/ 156 h 160"/>
                <a:gd name="T12" fmla="*/ 28 w 32"/>
                <a:gd name="T13" fmla="*/ 156 h 160"/>
                <a:gd name="T14" fmla="*/ 28 w 32"/>
                <a:gd name="T15" fmla="*/ 152 h 160"/>
                <a:gd name="T16" fmla="*/ 28 w 32"/>
                <a:gd name="T17" fmla="*/ 156 h 160"/>
                <a:gd name="T18" fmla="*/ 32 w 32"/>
                <a:gd name="T19" fmla="*/ 156 h 160"/>
                <a:gd name="T20" fmla="*/ 32 w 32"/>
                <a:gd name="T21" fmla="*/ 4 h 160"/>
                <a:gd name="T22" fmla="*/ 31 w 32"/>
                <a:gd name="T23" fmla="*/ 1 h 160"/>
                <a:gd name="T24" fmla="*/ 28 w 32"/>
                <a:gd name="T25" fmla="*/ 0 h 160"/>
                <a:gd name="T26" fmla="*/ 4 w 32"/>
                <a:gd name="T27" fmla="*/ 0 h 160"/>
                <a:gd name="T28" fmla="*/ 1 w 32"/>
                <a:gd name="T29" fmla="*/ 1 h 160"/>
                <a:gd name="T30" fmla="*/ 0 w 32"/>
                <a:gd name="T31" fmla="*/ 4 h 160"/>
                <a:gd name="T32" fmla="*/ 0 w 32"/>
                <a:gd name="T33" fmla="*/ 156 h 160"/>
                <a:gd name="T34" fmla="*/ 1 w 32"/>
                <a:gd name="T35" fmla="*/ 159 h 160"/>
                <a:gd name="T36" fmla="*/ 4 w 32"/>
                <a:gd name="T37" fmla="*/ 160 h 160"/>
                <a:gd name="T38" fmla="*/ 28 w 32"/>
                <a:gd name="T39" fmla="*/ 160 h 160"/>
                <a:gd name="T40" fmla="*/ 31 w 32"/>
                <a:gd name="T41" fmla="*/ 159 h 160"/>
                <a:gd name="T42" fmla="*/ 32 w 32"/>
                <a:gd name="T43" fmla="*/ 156 h 160"/>
                <a:gd name="T44" fmla="*/ 28 w 32"/>
                <a:gd name="T45"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60">
                  <a:moveTo>
                    <a:pt x="28" y="156"/>
                  </a:moveTo>
                  <a:cubicBezTo>
                    <a:pt x="28" y="152"/>
                    <a:pt x="28" y="152"/>
                    <a:pt x="28" y="152"/>
                  </a:cubicBezTo>
                  <a:cubicBezTo>
                    <a:pt x="8" y="152"/>
                    <a:pt x="8" y="152"/>
                    <a:pt x="8" y="152"/>
                  </a:cubicBezTo>
                  <a:cubicBezTo>
                    <a:pt x="8" y="8"/>
                    <a:pt x="8" y="8"/>
                    <a:pt x="8" y="8"/>
                  </a:cubicBezTo>
                  <a:cubicBezTo>
                    <a:pt x="24" y="8"/>
                    <a:pt x="24" y="8"/>
                    <a:pt x="24" y="8"/>
                  </a:cubicBezTo>
                  <a:cubicBezTo>
                    <a:pt x="24" y="156"/>
                    <a:pt x="24" y="156"/>
                    <a:pt x="24" y="156"/>
                  </a:cubicBezTo>
                  <a:cubicBezTo>
                    <a:pt x="28" y="156"/>
                    <a:pt x="28" y="156"/>
                    <a:pt x="28" y="156"/>
                  </a:cubicBezTo>
                  <a:cubicBezTo>
                    <a:pt x="28" y="152"/>
                    <a:pt x="28" y="152"/>
                    <a:pt x="28" y="152"/>
                  </a:cubicBezTo>
                  <a:cubicBezTo>
                    <a:pt x="28" y="156"/>
                    <a:pt x="28" y="156"/>
                    <a:pt x="28" y="156"/>
                  </a:cubicBezTo>
                  <a:cubicBezTo>
                    <a:pt x="32" y="156"/>
                    <a:pt x="32" y="156"/>
                    <a:pt x="32" y="156"/>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56"/>
                    <a:pt x="0" y="156"/>
                    <a:pt x="0" y="156"/>
                  </a:cubicBezTo>
                  <a:cubicBezTo>
                    <a:pt x="0" y="157"/>
                    <a:pt x="1" y="158"/>
                    <a:pt x="1" y="159"/>
                  </a:cubicBezTo>
                  <a:cubicBezTo>
                    <a:pt x="2" y="159"/>
                    <a:pt x="3" y="160"/>
                    <a:pt x="4" y="160"/>
                  </a:cubicBezTo>
                  <a:cubicBezTo>
                    <a:pt x="28" y="160"/>
                    <a:pt x="28" y="160"/>
                    <a:pt x="28" y="160"/>
                  </a:cubicBezTo>
                  <a:cubicBezTo>
                    <a:pt x="29" y="160"/>
                    <a:pt x="30" y="159"/>
                    <a:pt x="31" y="159"/>
                  </a:cubicBezTo>
                  <a:cubicBezTo>
                    <a:pt x="32" y="158"/>
                    <a:pt x="32" y="157"/>
                    <a:pt x="32" y="156"/>
                  </a:cubicBezTo>
                  <a:lnTo>
                    <a:pt x="2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26" name="Freeform 961"/>
            <p:cNvSpPr/>
            <p:nvPr/>
          </p:nvSpPr>
          <p:spPr bwMode="auto">
            <a:xfrm>
              <a:off x="9799386" y="4432329"/>
              <a:ext cx="384251" cy="12812"/>
            </a:xfrm>
            <a:custGeom>
              <a:avLst/>
              <a:gdLst>
                <a:gd name="T0" fmla="*/ 188 w 192"/>
                <a:gd name="T1" fmla="*/ 0 h 8"/>
                <a:gd name="T2" fmla="*/ 4 w 192"/>
                <a:gd name="T3" fmla="*/ 0 h 8"/>
                <a:gd name="T4" fmla="*/ 0 w 192"/>
                <a:gd name="T5" fmla="*/ 4 h 8"/>
                <a:gd name="T6" fmla="*/ 4 w 192"/>
                <a:gd name="T7" fmla="*/ 8 h 8"/>
                <a:gd name="T8" fmla="*/ 188 w 192"/>
                <a:gd name="T9" fmla="*/ 8 h 8"/>
                <a:gd name="T10" fmla="*/ 192 w 192"/>
                <a:gd name="T11" fmla="*/ 4 h 8"/>
                <a:gd name="T12" fmla="*/ 188 w 19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2" h="8">
                  <a:moveTo>
                    <a:pt x="188" y="0"/>
                  </a:moveTo>
                  <a:cubicBezTo>
                    <a:pt x="4" y="0"/>
                    <a:pt x="4" y="0"/>
                    <a:pt x="4" y="0"/>
                  </a:cubicBezTo>
                  <a:cubicBezTo>
                    <a:pt x="2" y="0"/>
                    <a:pt x="0" y="2"/>
                    <a:pt x="0" y="4"/>
                  </a:cubicBezTo>
                  <a:cubicBezTo>
                    <a:pt x="0" y="6"/>
                    <a:pt x="2" y="8"/>
                    <a:pt x="4" y="8"/>
                  </a:cubicBezTo>
                  <a:cubicBezTo>
                    <a:pt x="188" y="8"/>
                    <a:pt x="188" y="8"/>
                    <a:pt x="188" y="8"/>
                  </a:cubicBezTo>
                  <a:cubicBezTo>
                    <a:pt x="190" y="8"/>
                    <a:pt x="192" y="6"/>
                    <a:pt x="192" y="4"/>
                  </a:cubicBezTo>
                  <a:cubicBezTo>
                    <a:pt x="192" y="2"/>
                    <a:pt x="190" y="0"/>
                    <a:pt x="18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grpSp>
      <p:grpSp>
        <p:nvGrpSpPr>
          <p:cNvPr id="27" name="组合 26"/>
          <p:cNvGrpSpPr/>
          <p:nvPr/>
        </p:nvGrpSpPr>
        <p:grpSpPr>
          <a:xfrm>
            <a:off x="5734570" y="2631279"/>
            <a:ext cx="722860" cy="605711"/>
            <a:chOff x="8864380" y="5059935"/>
            <a:chExt cx="371447" cy="320214"/>
          </a:xfrm>
          <a:solidFill>
            <a:schemeClr val="tx1"/>
          </a:solidFill>
        </p:grpSpPr>
        <p:sp>
          <p:nvSpPr>
            <p:cNvPr id="28" name="Freeform 964"/>
            <p:cNvSpPr/>
            <p:nvPr/>
          </p:nvSpPr>
          <p:spPr bwMode="auto">
            <a:xfrm>
              <a:off x="8889996" y="5226448"/>
              <a:ext cx="38429" cy="51233"/>
            </a:xfrm>
            <a:custGeom>
              <a:avLst/>
              <a:gdLst>
                <a:gd name="T0" fmla="*/ 6 w 24"/>
                <a:gd name="T1" fmla="*/ 18 h 24"/>
                <a:gd name="T2" fmla="*/ 4 w 24"/>
                <a:gd name="T3" fmla="*/ 20 h 24"/>
                <a:gd name="T4" fmla="*/ 12 w 24"/>
                <a:gd name="T5" fmla="*/ 24 h 24"/>
                <a:gd name="T6" fmla="*/ 21 w 24"/>
                <a:gd name="T7" fmla="*/ 20 h 24"/>
                <a:gd name="T8" fmla="*/ 24 w 24"/>
                <a:gd name="T9" fmla="*/ 12 h 24"/>
                <a:gd name="T10" fmla="*/ 21 w 24"/>
                <a:gd name="T11" fmla="*/ 3 h 24"/>
                <a:gd name="T12" fmla="*/ 21 w 24"/>
                <a:gd name="T13" fmla="*/ 3 h 24"/>
                <a:gd name="T14" fmla="*/ 12 w 24"/>
                <a:gd name="T15" fmla="*/ 0 h 24"/>
                <a:gd name="T16" fmla="*/ 4 w 24"/>
                <a:gd name="T17" fmla="*/ 3 h 24"/>
                <a:gd name="T18" fmla="*/ 0 w 24"/>
                <a:gd name="T19" fmla="*/ 12 h 24"/>
                <a:gd name="T20" fmla="*/ 4 w 24"/>
                <a:gd name="T21" fmla="*/ 20 h 24"/>
                <a:gd name="T22" fmla="*/ 4 w 24"/>
                <a:gd name="T23" fmla="*/ 20 h 24"/>
                <a:gd name="T24" fmla="*/ 6 w 24"/>
                <a:gd name="T25" fmla="*/ 18 h 24"/>
                <a:gd name="T26" fmla="*/ 9 w 24"/>
                <a:gd name="T27" fmla="*/ 15 h 24"/>
                <a:gd name="T28" fmla="*/ 8 w 24"/>
                <a:gd name="T29" fmla="*/ 12 h 24"/>
                <a:gd name="T30" fmla="*/ 9 w 24"/>
                <a:gd name="T31" fmla="*/ 9 h 24"/>
                <a:gd name="T32" fmla="*/ 12 w 24"/>
                <a:gd name="T33" fmla="*/ 8 h 24"/>
                <a:gd name="T34" fmla="*/ 15 w 24"/>
                <a:gd name="T35" fmla="*/ 9 h 24"/>
                <a:gd name="T36" fmla="*/ 15 w 24"/>
                <a:gd name="T37" fmla="*/ 9 h 24"/>
                <a:gd name="T38" fmla="*/ 16 w 24"/>
                <a:gd name="T39" fmla="*/ 12 h 24"/>
                <a:gd name="T40" fmla="*/ 15 w 24"/>
                <a:gd name="T41" fmla="*/ 15 h 24"/>
                <a:gd name="T42" fmla="*/ 12 w 24"/>
                <a:gd name="T43" fmla="*/ 16 h 24"/>
                <a:gd name="T44" fmla="*/ 9 w 24"/>
                <a:gd name="T45" fmla="*/ 15 h 24"/>
                <a:gd name="T46" fmla="*/ 9 w 24"/>
                <a:gd name="T47" fmla="*/ 15 h 24"/>
                <a:gd name="T48" fmla="*/ 6 w 24"/>
                <a:gd name="T4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4" y="20"/>
                    <a:pt x="4" y="20"/>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cubicBezTo>
                    <a:pt x="9" y="15"/>
                    <a:pt x="9" y="15"/>
                    <a:pt x="9" y="15"/>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29" name="Freeform 965"/>
            <p:cNvSpPr/>
            <p:nvPr/>
          </p:nvSpPr>
          <p:spPr bwMode="auto">
            <a:xfrm>
              <a:off x="8979651" y="5123981"/>
              <a:ext cx="51233" cy="51233"/>
            </a:xfrm>
            <a:custGeom>
              <a:avLst/>
              <a:gdLst>
                <a:gd name="T0" fmla="*/ 6 w 24"/>
                <a:gd name="T1" fmla="*/ 18 h 24"/>
                <a:gd name="T2" fmla="*/ 4 w 24"/>
                <a:gd name="T3" fmla="*/ 20 h 24"/>
                <a:gd name="T4" fmla="*/ 12 w 24"/>
                <a:gd name="T5" fmla="*/ 24 h 24"/>
                <a:gd name="T6" fmla="*/ 21 w 24"/>
                <a:gd name="T7" fmla="*/ 20 h 24"/>
                <a:gd name="T8" fmla="*/ 24 w 24"/>
                <a:gd name="T9" fmla="*/ 12 h 24"/>
                <a:gd name="T10" fmla="*/ 21 w 24"/>
                <a:gd name="T11" fmla="*/ 3 h 24"/>
                <a:gd name="T12" fmla="*/ 21 w 24"/>
                <a:gd name="T13" fmla="*/ 3 h 24"/>
                <a:gd name="T14" fmla="*/ 12 w 24"/>
                <a:gd name="T15" fmla="*/ 0 h 24"/>
                <a:gd name="T16" fmla="*/ 4 w 24"/>
                <a:gd name="T17" fmla="*/ 3 h 24"/>
                <a:gd name="T18" fmla="*/ 0 w 24"/>
                <a:gd name="T19" fmla="*/ 12 h 24"/>
                <a:gd name="T20" fmla="*/ 4 w 24"/>
                <a:gd name="T21" fmla="*/ 20 h 24"/>
                <a:gd name="T22" fmla="*/ 6 w 24"/>
                <a:gd name="T23" fmla="*/ 18 h 24"/>
                <a:gd name="T24" fmla="*/ 9 w 24"/>
                <a:gd name="T25" fmla="*/ 15 h 24"/>
                <a:gd name="T26" fmla="*/ 8 w 24"/>
                <a:gd name="T27" fmla="*/ 12 h 24"/>
                <a:gd name="T28" fmla="*/ 9 w 24"/>
                <a:gd name="T29" fmla="*/ 9 h 24"/>
                <a:gd name="T30" fmla="*/ 12 w 24"/>
                <a:gd name="T31" fmla="*/ 8 h 24"/>
                <a:gd name="T32" fmla="*/ 15 w 24"/>
                <a:gd name="T33" fmla="*/ 9 h 24"/>
                <a:gd name="T34" fmla="*/ 15 w 24"/>
                <a:gd name="T35" fmla="*/ 9 h 24"/>
                <a:gd name="T36" fmla="*/ 16 w 24"/>
                <a:gd name="T37" fmla="*/ 12 h 24"/>
                <a:gd name="T38" fmla="*/ 15 w 24"/>
                <a:gd name="T39" fmla="*/ 15 h 24"/>
                <a:gd name="T40" fmla="*/ 12 w 24"/>
                <a:gd name="T41" fmla="*/ 16 h 24"/>
                <a:gd name="T42" fmla="*/ 9 w 24"/>
                <a:gd name="T43" fmla="*/ 15 h 24"/>
                <a:gd name="T44" fmla="*/ 6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0" name="Freeform 966"/>
            <p:cNvSpPr/>
            <p:nvPr/>
          </p:nvSpPr>
          <p:spPr bwMode="auto">
            <a:xfrm>
              <a:off x="8877184" y="5303298"/>
              <a:ext cx="64046" cy="76850"/>
            </a:xfrm>
            <a:custGeom>
              <a:avLst/>
              <a:gdLst>
                <a:gd name="T0" fmla="*/ 28 w 32"/>
                <a:gd name="T1" fmla="*/ 36 h 40"/>
                <a:gd name="T2" fmla="*/ 28 w 32"/>
                <a:gd name="T3" fmla="*/ 32 h 40"/>
                <a:gd name="T4" fmla="*/ 8 w 32"/>
                <a:gd name="T5" fmla="*/ 32 h 40"/>
                <a:gd name="T6" fmla="*/ 8 w 32"/>
                <a:gd name="T7" fmla="*/ 8 h 40"/>
                <a:gd name="T8" fmla="*/ 24 w 32"/>
                <a:gd name="T9" fmla="*/ 8 h 40"/>
                <a:gd name="T10" fmla="*/ 24 w 32"/>
                <a:gd name="T11" fmla="*/ 36 h 40"/>
                <a:gd name="T12" fmla="*/ 28 w 32"/>
                <a:gd name="T13" fmla="*/ 36 h 40"/>
                <a:gd name="T14" fmla="*/ 28 w 32"/>
                <a:gd name="T15" fmla="*/ 32 h 40"/>
                <a:gd name="T16" fmla="*/ 28 w 32"/>
                <a:gd name="T17" fmla="*/ 36 h 40"/>
                <a:gd name="T18" fmla="*/ 32 w 32"/>
                <a:gd name="T19" fmla="*/ 36 h 40"/>
                <a:gd name="T20" fmla="*/ 32 w 32"/>
                <a:gd name="T21" fmla="*/ 4 h 40"/>
                <a:gd name="T22" fmla="*/ 31 w 32"/>
                <a:gd name="T23" fmla="*/ 1 h 40"/>
                <a:gd name="T24" fmla="*/ 28 w 32"/>
                <a:gd name="T25" fmla="*/ 0 h 40"/>
                <a:gd name="T26" fmla="*/ 4 w 32"/>
                <a:gd name="T27" fmla="*/ 0 h 40"/>
                <a:gd name="T28" fmla="*/ 1 w 32"/>
                <a:gd name="T29" fmla="*/ 1 h 40"/>
                <a:gd name="T30" fmla="*/ 0 w 32"/>
                <a:gd name="T31" fmla="*/ 4 h 40"/>
                <a:gd name="T32" fmla="*/ 0 w 32"/>
                <a:gd name="T33" fmla="*/ 36 h 40"/>
                <a:gd name="T34" fmla="*/ 1 w 32"/>
                <a:gd name="T35" fmla="*/ 39 h 40"/>
                <a:gd name="T36" fmla="*/ 4 w 32"/>
                <a:gd name="T37" fmla="*/ 40 h 40"/>
                <a:gd name="T38" fmla="*/ 28 w 32"/>
                <a:gd name="T39" fmla="*/ 40 h 40"/>
                <a:gd name="T40" fmla="*/ 31 w 32"/>
                <a:gd name="T41" fmla="*/ 39 h 40"/>
                <a:gd name="T42" fmla="*/ 32 w 32"/>
                <a:gd name="T43" fmla="*/ 36 h 40"/>
                <a:gd name="T44" fmla="*/ 28 w 32"/>
                <a:gd name="T45"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0">
                  <a:moveTo>
                    <a:pt x="28" y="36"/>
                  </a:moveTo>
                  <a:cubicBezTo>
                    <a:pt x="28" y="32"/>
                    <a:pt x="28" y="32"/>
                    <a:pt x="28" y="32"/>
                  </a:cubicBezTo>
                  <a:cubicBezTo>
                    <a:pt x="8" y="32"/>
                    <a:pt x="8" y="32"/>
                    <a:pt x="8" y="32"/>
                  </a:cubicBezTo>
                  <a:cubicBezTo>
                    <a:pt x="8" y="8"/>
                    <a:pt x="8" y="8"/>
                    <a:pt x="8" y="8"/>
                  </a:cubicBezTo>
                  <a:cubicBezTo>
                    <a:pt x="24" y="8"/>
                    <a:pt x="24" y="8"/>
                    <a:pt x="24" y="8"/>
                  </a:cubicBezTo>
                  <a:cubicBezTo>
                    <a:pt x="24" y="36"/>
                    <a:pt x="24" y="36"/>
                    <a:pt x="24" y="36"/>
                  </a:cubicBezTo>
                  <a:cubicBezTo>
                    <a:pt x="28" y="36"/>
                    <a:pt x="28" y="36"/>
                    <a:pt x="28" y="36"/>
                  </a:cubicBezTo>
                  <a:cubicBezTo>
                    <a:pt x="28" y="32"/>
                    <a:pt x="28" y="32"/>
                    <a:pt x="28" y="32"/>
                  </a:cubicBezTo>
                  <a:cubicBezTo>
                    <a:pt x="28" y="36"/>
                    <a:pt x="28" y="36"/>
                    <a:pt x="28" y="36"/>
                  </a:cubicBezTo>
                  <a:cubicBezTo>
                    <a:pt x="32" y="36"/>
                    <a:pt x="32" y="36"/>
                    <a:pt x="32" y="36"/>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36"/>
                    <a:pt x="0" y="36"/>
                    <a:pt x="0" y="36"/>
                  </a:cubicBezTo>
                  <a:cubicBezTo>
                    <a:pt x="0" y="37"/>
                    <a:pt x="1" y="38"/>
                    <a:pt x="1" y="39"/>
                  </a:cubicBezTo>
                  <a:cubicBezTo>
                    <a:pt x="2" y="39"/>
                    <a:pt x="3" y="40"/>
                    <a:pt x="4" y="40"/>
                  </a:cubicBezTo>
                  <a:cubicBezTo>
                    <a:pt x="28" y="40"/>
                    <a:pt x="28" y="40"/>
                    <a:pt x="28" y="40"/>
                  </a:cubicBezTo>
                  <a:cubicBezTo>
                    <a:pt x="29" y="40"/>
                    <a:pt x="30" y="39"/>
                    <a:pt x="31" y="39"/>
                  </a:cubicBezTo>
                  <a:cubicBezTo>
                    <a:pt x="32" y="38"/>
                    <a:pt x="32" y="37"/>
                    <a:pt x="32" y="36"/>
                  </a:cubicBezTo>
                  <a:lnTo>
                    <a:pt x="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1" name="Freeform 967"/>
            <p:cNvSpPr/>
            <p:nvPr/>
          </p:nvSpPr>
          <p:spPr bwMode="auto">
            <a:xfrm>
              <a:off x="8966847" y="5213636"/>
              <a:ext cx="64046" cy="166513"/>
            </a:xfrm>
            <a:custGeom>
              <a:avLst/>
              <a:gdLst>
                <a:gd name="T0" fmla="*/ 28 w 32"/>
                <a:gd name="T1" fmla="*/ 84 h 88"/>
                <a:gd name="T2" fmla="*/ 28 w 32"/>
                <a:gd name="T3" fmla="*/ 80 h 88"/>
                <a:gd name="T4" fmla="*/ 8 w 32"/>
                <a:gd name="T5" fmla="*/ 80 h 88"/>
                <a:gd name="T6" fmla="*/ 8 w 32"/>
                <a:gd name="T7" fmla="*/ 8 h 88"/>
                <a:gd name="T8" fmla="*/ 24 w 32"/>
                <a:gd name="T9" fmla="*/ 8 h 88"/>
                <a:gd name="T10" fmla="*/ 24 w 32"/>
                <a:gd name="T11" fmla="*/ 84 h 88"/>
                <a:gd name="T12" fmla="*/ 28 w 32"/>
                <a:gd name="T13" fmla="*/ 84 h 88"/>
                <a:gd name="T14" fmla="*/ 28 w 32"/>
                <a:gd name="T15" fmla="*/ 80 h 88"/>
                <a:gd name="T16" fmla="*/ 28 w 32"/>
                <a:gd name="T17" fmla="*/ 84 h 88"/>
                <a:gd name="T18" fmla="*/ 32 w 32"/>
                <a:gd name="T19" fmla="*/ 84 h 88"/>
                <a:gd name="T20" fmla="*/ 32 w 32"/>
                <a:gd name="T21" fmla="*/ 4 h 88"/>
                <a:gd name="T22" fmla="*/ 31 w 32"/>
                <a:gd name="T23" fmla="*/ 1 h 88"/>
                <a:gd name="T24" fmla="*/ 28 w 32"/>
                <a:gd name="T25" fmla="*/ 0 h 88"/>
                <a:gd name="T26" fmla="*/ 4 w 32"/>
                <a:gd name="T27" fmla="*/ 0 h 88"/>
                <a:gd name="T28" fmla="*/ 1 w 32"/>
                <a:gd name="T29" fmla="*/ 1 h 88"/>
                <a:gd name="T30" fmla="*/ 0 w 32"/>
                <a:gd name="T31" fmla="*/ 4 h 88"/>
                <a:gd name="T32" fmla="*/ 0 w 32"/>
                <a:gd name="T33" fmla="*/ 84 h 88"/>
                <a:gd name="T34" fmla="*/ 1 w 32"/>
                <a:gd name="T35" fmla="*/ 87 h 88"/>
                <a:gd name="T36" fmla="*/ 4 w 32"/>
                <a:gd name="T37" fmla="*/ 88 h 88"/>
                <a:gd name="T38" fmla="*/ 28 w 32"/>
                <a:gd name="T39" fmla="*/ 88 h 88"/>
                <a:gd name="T40" fmla="*/ 31 w 32"/>
                <a:gd name="T41" fmla="*/ 87 h 88"/>
                <a:gd name="T42" fmla="*/ 32 w 32"/>
                <a:gd name="T43" fmla="*/ 84 h 88"/>
                <a:gd name="T44" fmla="*/ 28 w 32"/>
                <a:gd name="T45"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88">
                  <a:moveTo>
                    <a:pt x="28" y="84"/>
                  </a:moveTo>
                  <a:cubicBezTo>
                    <a:pt x="28" y="80"/>
                    <a:pt x="28" y="80"/>
                    <a:pt x="28" y="80"/>
                  </a:cubicBezTo>
                  <a:cubicBezTo>
                    <a:pt x="8" y="80"/>
                    <a:pt x="8" y="80"/>
                    <a:pt x="8" y="80"/>
                  </a:cubicBezTo>
                  <a:cubicBezTo>
                    <a:pt x="8" y="8"/>
                    <a:pt x="8" y="8"/>
                    <a:pt x="8" y="8"/>
                  </a:cubicBezTo>
                  <a:cubicBezTo>
                    <a:pt x="24" y="8"/>
                    <a:pt x="24" y="8"/>
                    <a:pt x="24" y="8"/>
                  </a:cubicBezTo>
                  <a:cubicBezTo>
                    <a:pt x="24" y="84"/>
                    <a:pt x="24" y="84"/>
                    <a:pt x="24" y="84"/>
                  </a:cubicBezTo>
                  <a:cubicBezTo>
                    <a:pt x="28" y="84"/>
                    <a:pt x="28" y="84"/>
                    <a:pt x="28" y="84"/>
                  </a:cubicBezTo>
                  <a:cubicBezTo>
                    <a:pt x="28" y="80"/>
                    <a:pt x="28" y="80"/>
                    <a:pt x="28" y="80"/>
                  </a:cubicBezTo>
                  <a:cubicBezTo>
                    <a:pt x="28" y="84"/>
                    <a:pt x="28" y="84"/>
                    <a:pt x="28" y="84"/>
                  </a:cubicBezTo>
                  <a:cubicBezTo>
                    <a:pt x="32" y="84"/>
                    <a:pt x="32" y="84"/>
                    <a:pt x="32" y="84"/>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84"/>
                    <a:pt x="0" y="84"/>
                    <a:pt x="0" y="84"/>
                  </a:cubicBezTo>
                  <a:cubicBezTo>
                    <a:pt x="0" y="85"/>
                    <a:pt x="1" y="86"/>
                    <a:pt x="1" y="87"/>
                  </a:cubicBezTo>
                  <a:cubicBezTo>
                    <a:pt x="2" y="87"/>
                    <a:pt x="3" y="88"/>
                    <a:pt x="4" y="88"/>
                  </a:cubicBezTo>
                  <a:cubicBezTo>
                    <a:pt x="28" y="88"/>
                    <a:pt x="28" y="88"/>
                    <a:pt x="28" y="88"/>
                  </a:cubicBezTo>
                  <a:cubicBezTo>
                    <a:pt x="29" y="88"/>
                    <a:pt x="30" y="87"/>
                    <a:pt x="31" y="87"/>
                  </a:cubicBezTo>
                  <a:cubicBezTo>
                    <a:pt x="32" y="86"/>
                    <a:pt x="32" y="85"/>
                    <a:pt x="32" y="84"/>
                  </a:cubicBezTo>
                  <a:lnTo>
                    <a:pt x="28"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2" name="Freeform 968"/>
            <p:cNvSpPr/>
            <p:nvPr/>
          </p:nvSpPr>
          <p:spPr bwMode="auto">
            <a:xfrm>
              <a:off x="9069314" y="5252065"/>
              <a:ext cx="64046" cy="128084"/>
            </a:xfrm>
            <a:custGeom>
              <a:avLst/>
              <a:gdLst>
                <a:gd name="T0" fmla="*/ 28 w 32"/>
                <a:gd name="T1" fmla="*/ 60 h 64"/>
                <a:gd name="T2" fmla="*/ 28 w 32"/>
                <a:gd name="T3" fmla="*/ 56 h 64"/>
                <a:gd name="T4" fmla="*/ 8 w 32"/>
                <a:gd name="T5" fmla="*/ 56 h 64"/>
                <a:gd name="T6" fmla="*/ 8 w 32"/>
                <a:gd name="T7" fmla="*/ 8 h 64"/>
                <a:gd name="T8" fmla="*/ 24 w 32"/>
                <a:gd name="T9" fmla="*/ 8 h 64"/>
                <a:gd name="T10" fmla="*/ 24 w 32"/>
                <a:gd name="T11" fmla="*/ 60 h 64"/>
                <a:gd name="T12" fmla="*/ 28 w 32"/>
                <a:gd name="T13" fmla="*/ 60 h 64"/>
                <a:gd name="T14" fmla="*/ 28 w 32"/>
                <a:gd name="T15" fmla="*/ 56 h 64"/>
                <a:gd name="T16" fmla="*/ 28 w 32"/>
                <a:gd name="T17" fmla="*/ 60 h 64"/>
                <a:gd name="T18" fmla="*/ 32 w 32"/>
                <a:gd name="T19" fmla="*/ 60 h 64"/>
                <a:gd name="T20" fmla="*/ 32 w 32"/>
                <a:gd name="T21" fmla="*/ 4 h 64"/>
                <a:gd name="T22" fmla="*/ 31 w 32"/>
                <a:gd name="T23" fmla="*/ 1 h 64"/>
                <a:gd name="T24" fmla="*/ 28 w 32"/>
                <a:gd name="T25" fmla="*/ 0 h 64"/>
                <a:gd name="T26" fmla="*/ 4 w 32"/>
                <a:gd name="T27" fmla="*/ 0 h 64"/>
                <a:gd name="T28" fmla="*/ 1 w 32"/>
                <a:gd name="T29" fmla="*/ 1 h 64"/>
                <a:gd name="T30" fmla="*/ 0 w 32"/>
                <a:gd name="T31" fmla="*/ 4 h 64"/>
                <a:gd name="T32" fmla="*/ 0 w 32"/>
                <a:gd name="T33" fmla="*/ 60 h 64"/>
                <a:gd name="T34" fmla="*/ 1 w 32"/>
                <a:gd name="T35" fmla="*/ 63 h 64"/>
                <a:gd name="T36" fmla="*/ 4 w 32"/>
                <a:gd name="T37" fmla="*/ 64 h 64"/>
                <a:gd name="T38" fmla="*/ 28 w 32"/>
                <a:gd name="T39" fmla="*/ 64 h 64"/>
                <a:gd name="T40" fmla="*/ 31 w 32"/>
                <a:gd name="T41" fmla="*/ 63 h 64"/>
                <a:gd name="T42" fmla="*/ 32 w 32"/>
                <a:gd name="T43" fmla="*/ 60 h 64"/>
                <a:gd name="T44" fmla="*/ 28 w 32"/>
                <a:gd name="T4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64">
                  <a:moveTo>
                    <a:pt x="28" y="60"/>
                  </a:moveTo>
                  <a:cubicBezTo>
                    <a:pt x="28" y="56"/>
                    <a:pt x="28" y="56"/>
                    <a:pt x="28" y="56"/>
                  </a:cubicBezTo>
                  <a:cubicBezTo>
                    <a:pt x="8" y="56"/>
                    <a:pt x="8" y="56"/>
                    <a:pt x="8" y="56"/>
                  </a:cubicBezTo>
                  <a:cubicBezTo>
                    <a:pt x="8" y="8"/>
                    <a:pt x="8" y="8"/>
                    <a:pt x="8" y="8"/>
                  </a:cubicBezTo>
                  <a:cubicBezTo>
                    <a:pt x="24" y="8"/>
                    <a:pt x="24" y="8"/>
                    <a:pt x="24" y="8"/>
                  </a:cubicBezTo>
                  <a:cubicBezTo>
                    <a:pt x="24" y="60"/>
                    <a:pt x="24" y="60"/>
                    <a:pt x="24" y="60"/>
                  </a:cubicBezTo>
                  <a:cubicBezTo>
                    <a:pt x="28" y="60"/>
                    <a:pt x="28" y="60"/>
                    <a:pt x="28" y="60"/>
                  </a:cubicBezTo>
                  <a:cubicBezTo>
                    <a:pt x="28" y="56"/>
                    <a:pt x="28" y="56"/>
                    <a:pt x="28" y="56"/>
                  </a:cubicBezTo>
                  <a:cubicBezTo>
                    <a:pt x="28" y="60"/>
                    <a:pt x="28" y="60"/>
                    <a:pt x="28" y="60"/>
                  </a:cubicBezTo>
                  <a:cubicBezTo>
                    <a:pt x="32" y="60"/>
                    <a:pt x="32" y="60"/>
                    <a:pt x="32" y="60"/>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60"/>
                    <a:pt x="0" y="60"/>
                    <a:pt x="0" y="60"/>
                  </a:cubicBezTo>
                  <a:cubicBezTo>
                    <a:pt x="0" y="61"/>
                    <a:pt x="1" y="62"/>
                    <a:pt x="1" y="63"/>
                  </a:cubicBezTo>
                  <a:cubicBezTo>
                    <a:pt x="2" y="63"/>
                    <a:pt x="3" y="64"/>
                    <a:pt x="4" y="64"/>
                  </a:cubicBezTo>
                  <a:cubicBezTo>
                    <a:pt x="28" y="64"/>
                    <a:pt x="28" y="64"/>
                    <a:pt x="28" y="64"/>
                  </a:cubicBezTo>
                  <a:cubicBezTo>
                    <a:pt x="29" y="64"/>
                    <a:pt x="30" y="63"/>
                    <a:pt x="31" y="63"/>
                  </a:cubicBezTo>
                  <a:cubicBezTo>
                    <a:pt x="32" y="62"/>
                    <a:pt x="32" y="61"/>
                    <a:pt x="32" y="60"/>
                  </a:cubicBezTo>
                  <a:lnTo>
                    <a:pt x="28"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3" name="Freeform 969"/>
            <p:cNvSpPr/>
            <p:nvPr/>
          </p:nvSpPr>
          <p:spPr bwMode="auto">
            <a:xfrm>
              <a:off x="9158968" y="5149598"/>
              <a:ext cx="64046" cy="230551"/>
            </a:xfrm>
            <a:custGeom>
              <a:avLst/>
              <a:gdLst>
                <a:gd name="T0" fmla="*/ 28 w 32"/>
                <a:gd name="T1" fmla="*/ 116 h 120"/>
                <a:gd name="T2" fmla="*/ 28 w 32"/>
                <a:gd name="T3" fmla="*/ 112 h 120"/>
                <a:gd name="T4" fmla="*/ 8 w 32"/>
                <a:gd name="T5" fmla="*/ 112 h 120"/>
                <a:gd name="T6" fmla="*/ 8 w 32"/>
                <a:gd name="T7" fmla="*/ 8 h 120"/>
                <a:gd name="T8" fmla="*/ 24 w 32"/>
                <a:gd name="T9" fmla="*/ 8 h 120"/>
                <a:gd name="T10" fmla="*/ 24 w 32"/>
                <a:gd name="T11" fmla="*/ 116 h 120"/>
                <a:gd name="T12" fmla="*/ 28 w 32"/>
                <a:gd name="T13" fmla="*/ 116 h 120"/>
                <a:gd name="T14" fmla="*/ 28 w 32"/>
                <a:gd name="T15" fmla="*/ 112 h 120"/>
                <a:gd name="T16" fmla="*/ 28 w 32"/>
                <a:gd name="T17" fmla="*/ 116 h 120"/>
                <a:gd name="T18" fmla="*/ 32 w 32"/>
                <a:gd name="T19" fmla="*/ 116 h 120"/>
                <a:gd name="T20" fmla="*/ 32 w 32"/>
                <a:gd name="T21" fmla="*/ 4 h 120"/>
                <a:gd name="T22" fmla="*/ 31 w 32"/>
                <a:gd name="T23" fmla="*/ 1 h 120"/>
                <a:gd name="T24" fmla="*/ 28 w 32"/>
                <a:gd name="T25" fmla="*/ 0 h 120"/>
                <a:gd name="T26" fmla="*/ 4 w 32"/>
                <a:gd name="T27" fmla="*/ 0 h 120"/>
                <a:gd name="T28" fmla="*/ 1 w 32"/>
                <a:gd name="T29" fmla="*/ 1 h 120"/>
                <a:gd name="T30" fmla="*/ 0 w 32"/>
                <a:gd name="T31" fmla="*/ 4 h 120"/>
                <a:gd name="T32" fmla="*/ 0 w 32"/>
                <a:gd name="T33" fmla="*/ 116 h 120"/>
                <a:gd name="T34" fmla="*/ 1 w 32"/>
                <a:gd name="T35" fmla="*/ 119 h 120"/>
                <a:gd name="T36" fmla="*/ 4 w 32"/>
                <a:gd name="T37" fmla="*/ 120 h 120"/>
                <a:gd name="T38" fmla="*/ 28 w 32"/>
                <a:gd name="T39" fmla="*/ 120 h 120"/>
                <a:gd name="T40" fmla="*/ 31 w 32"/>
                <a:gd name="T41" fmla="*/ 119 h 120"/>
                <a:gd name="T42" fmla="*/ 32 w 32"/>
                <a:gd name="T43" fmla="*/ 116 h 120"/>
                <a:gd name="T44" fmla="*/ 28 w 32"/>
                <a:gd name="T45"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20">
                  <a:moveTo>
                    <a:pt x="28" y="116"/>
                  </a:moveTo>
                  <a:cubicBezTo>
                    <a:pt x="28" y="112"/>
                    <a:pt x="28" y="112"/>
                    <a:pt x="28" y="112"/>
                  </a:cubicBezTo>
                  <a:cubicBezTo>
                    <a:pt x="8" y="112"/>
                    <a:pt x="8" y="112"/>
                    <a:pt x="8" y="112"/>
                  </a:cubicBezTo>
                  <a:cubicBezTo>
                    <a:pt x="8" y="8"/>
                    <a:pt x="8" y="8"/>
                    <a:pt x="8" y="8"/>
                  </a:cubicBezTo>
                  <a:cubicBezTo>
                    <a:pt x="24" y="8"/>
                    <a:pt x="24" y="8"/>
                    <a:pt x="24" y="8"/>
                  </a:cubicBezTo>
                  <a:cubicBezTo>
                    <a:pt x="24" y="116"/>
                    <a:pt x="24" y="116"/>
                    <a:pt x="24" y="116"/>
                  </a:cubicBezTo>
                  <a:cubicBezTo>
                    <a:pt x="28" y="116"/>
                    <a:pt x="28" y="116"/>
                    <a:pt x="28" y="116"/>
                  </a:cubicBezTo>
                  <a:cubicBezTo>
                    <a:pt x="28" y="112"/>
                    <a:pt x="28" y="112"/>
                    <a:pt x="28" y="112"/>
                  </a:cubicBezTo>
                  <a:cubicBezTo>
                    <a:pt x="28" y="116"/>
                    <a:pt x="28" y="116"/>
                    <a:pt x="28" y="116"/>
                  </a:cubicBezTo>
                  <a:cubicBezTo>
                    <a:pt x="32" y="116"/>
                    <a:pt x="32" y="116"/>
                    <a:pt x="32" y="116"/>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16"/>
                    <a:pt x="0" y="116"/>
                    <a:pt x="0" y="116"/>
                  </a:cubicBezTo>
                  <a:cubicBezTo>
                    <a:pt x="0" y="117"/>
                    <a:pt x="1" y="118"/>
                    <a:pt x="1" y="119"/>
                  </a:cubicBezTo>
                  <a:cubicBezTo>
                    <a:pt x="2" y="119"/>
                    <a:pt x="3" y="120"/>
                    <a:pt x="4" y="120"/>
                  </a:cubicBezTo>
                  <a:cubicBezTo>
                    <a:pt x="28" y="120"/>
                    <a:pt x="28" y="120"/>
                    <a:pt x="28" y="120"/>
                  </a:cubicBezTo>
                  <a:cubicBezTo>
                    <a:pt x="29" y="120"/>
                    <a:pt x="30" y="119"/>
                    <a:pt x="31" y="119"/>
                  </a:cubicBezTo>
                  <a:cubicBezTo>
                    <a:pt x="32" y="118"/>
                    <a:pt x="32" y="117"/>
                    <a:pt x="32" y="116"/>
                  </a:cubicBezTo>
                  <a:lnTo>
                    <a:pt x="28"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4" name="Freeform 970"/>
            <p:cNvSpPr/>
            <p:nvPr/>
          </p:nvSpPr>
          <p:spPr bwMode="auto">
            <a:xfrm>
              <a:off x="8864380" y="5367336"/>
              <a:ext cx="371447" cy="12812"/>
            </a:xfrm>
            <a:custGeom>
              <a:avLst/>
              <a:gdLst>
                <a:gd name="T0" fmla="*/ 188 w 192"/>
                <a:gd name="T1" fmla="*/ 0 h 8"/>
                <a:gd name="T2" fmla="*/ 4 w 192"/>
                <a:gd name="T3" fmla="*/ 0 h 8"/>
                <a:gd name="T4" fmla="*/ 0 w 192"/>
                <a:gd name="T5" fmla="*/ 4 h 8"/>
                <a:gd name="T6" fmla="*/ 4 w 192"/>
                <a:gd name="T7" fmla="*/ 8 h 8"/>
                <a:gd name="T8" fmla="*/ 188 w 192"/>
                <a:gd name="T9" fmla="*/ 8 h 8"/>
                <a:gd name="T10" fmla="*/ 192 w 192"/>
                <a:gd name="T11" fmla="*/ 4 h 8"/>
                <a:gd name="T12" fmla="*/ 188 w 19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2" h="8">
                  <a:moveTo>
                    <a:pt x="188" y="0"/>
                  </a:moveTo>
                  <a:cubicBezTo>
                    <a:pt x="4" y="0"/>
                    <a:pt x="4" y="0"/>
                    <a:pt x="4" y="0"/>
                  </a:cubicBezTo>
                  <a:cubicBezTo>
                    <a:pt x="2" y="0"/>
                    <a:pt x="0" y="2"/>
                    <a:pt x="0" y="4"/>
                  </a:cubicBezTo>
                  <a:cubicBezTo>
                    <a:pt x="0" y="6"/>
                    <a:pt x="2" y="8"/>
                    <a:pt x="4" y="8"/>
                  </a:cubicBezTo>
                  <a:cubicBezTo>
                    <a:pt x="188" y="8"/>
                    <a:pt x="188" y="8"/>
                    <a:pt x="188" y="8"/>
                  </a:cubicBezTo>
                  <a:cubicBezTo>
                    <a:pt x="190" y="8"/>
                    <a:pt x="192" y="6"/>
                    <a:pt x="192" y="4"/>
                  </a:cubicBezTo>
                  <a:cubicBezTo>
                    <a:pt x="192" y="2"/>
                    <a:pt x="190" y="0"/>
                    <a:pt x="18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5" name="Freeform 971"/>
            <p:cNvSpPr/>
            <p:nvPr/>
          </p:nvSpPr>
          <p:spPr bwMode="auto">
            <a:xfrm>
              <a:off x="9069314" y="5175214"/>
              <a:ext cx="51233" cy="51233"/>
            </a:xfrm>
            <a:custGeom>
              <a:avLst/>
              <a:gdLst>
                <a:gd name="T0" fmla="*/ 6 w 24"/>
                <a:gd name="T1" fmla="*/ 18 h 24"/>
                <a:gd name="T2" fmla="*/ 4 w 24"/>
                <a:gd name="T3" fmla="*/ 20 h 24"/>
                <a:gd name="T4" fmla="*/ 12 w 24"/>
                <a:gd name="T5" fmla="*/ 24 h 24"/>
                <a:gd name="T6" fmla="*/ 21 w 24"/>
                <a:gd name="T7" fmla="*/ 20 h 24"/>
                <a:gd name="T8" fmla="*/ 24 w 24"/>
                <a:gd name="T9" fmla="*/ 12 h 24"/>
                <a:gd name="T10" fmla="*/ 21 w 24"/>
                <a:gd name="T11" fmla="*/ 3 h 24"/>
                <a:gd name="T12" fmla="*/ 21 w 24"/>
                <a:gd name="T13" fmla="*/ 3 h 24"/>
                <a:gd name="T14" fmla="*/ 12 w 24"/>
                <a:gd name="T15" fmla="*/ 0 h 24"/>
                <a:gd name="T16" fmla="*/ 4 w 24"/>
                <a:gd name="T17" fmla="*/ 3 h 24"/>
                <a:gd name="T18" fmla="*/ 0 w 24"/>
                <a:gd name="T19" fmla="*/ 12 h 24"/>
                <a:gd name="T20" fmla="*/ 4 w 24"/>
                <a:gd name="T21" fmla="*/ 20 h 24"/>
                <a:gd name="T22" fmla="*/ 6 w 24"/>
                <a:gd name="T23" fmla="*/ 18 h 24"/>
                <a:gd name="T24" fmla="*/ 9 w 24"/>
                <a:gd name="T25" fmla="*/ 15 h 24"/>
                <a:gd name="T26" fmla="*/ 8 w 24"/>
                <a:gd name="T27" fmla="*/ 12 h 24"/>
                <a:gd name="T28" fmla="*/ 9 w 24"/>
                <a:gd name="T29" fmla="*/ 9 h 24"/>
                <a:gd name="T30" fmla="*/ 12 w 24"/>
                <a:gd name="T31" fmla="*/ 8 h 24"/>
                <a:gd name="T32" fmla="*/ 15 w 24"/>
                <a:gd name="T33" fmla="*/ 9 h 24"/>
                <a:gd name="T34" fmla="*/ 15 w 24"/>
                <a:gd name="T35" fmla="*/ 9 h 24"/>
                <a:gd name="T36" fmla="*/ 16 w 24"/>
                <a:gd name="T37" fmla="*/ 12 h 24"/>
                <a:gd name="T38" fmla="*/ 15 w 24"/>
                <a:gd name="T39" fmla="*/ 15 h 24"/>
                <a:gd name="T40" fmla="*/ 12 w 24"/>
                <a:gd name="T41" fmla="*/ 16 h 24"/>
                <a:gd name="T42" fmla="*/ 9 w 24"/>
                <a:gd name="T43" fmla="*/ 15 h 24"/>
                <a:gd name="T44" fmla="*/ 6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6" name="Freeform 972"/>
            <p:cNvSpPr/>
            <p:nvPr/>
          </p:nvSpPr>
          <p:spPr bwMode="auto">
            <a:xfrm>
              <a:off x="9171780" y="5059935"/>
              <a:ext cx="51233" cy="51233"/>
            </a:xfrm>
            <a:custGeom>
              <a:avLst/>
              <a:gdLst>
                <a:gd name="T0" fmla="*/ 6 w 24"/>
                <a:gd name="T1" fmla="*/ 18 h 24"/>
                <a:gd name="T2" fmla="*/ 4 w 24"/>
                <a:gd name="T3" fmla="*/ 20 h 24"/>
                <a:gd name="T4" fmla="*/ 12 w 24"/>
                <a:gd name="T5" fmla="*/ 24 h 24"/>
                <a:gd name="T6" fmla="*/ 21 w 24"/>
                <a:gd name="T7" fmla="*/ 20 h 24"/>
                <a:gd name="T8" fmla="*/ 24 w 24"/>
                <a:gd name="T9" fmla="*/ 12 h 24"/>
                <a:gd name="T10" fmla="*/ 21 w 24"/>
                <a:gd name="T11" fmla="*/ 3 h 24"/>
                <a:gd name="T12" fmla="*/ 21 w 24"/>
                <a:gd name="T13" fmla="*/ 3 h 24"/>
                <a:gd name="T14" fmla="*/ 12 w 24"/>
                <a:gd name="T15" fmla="*/ 0 h 24"/>
                <a:gd name="T16" fmla="*/ 4 w 24"/>
                <a:gd name="T17" fmla="*/ 3 h 24"/>
                <a:gd name="T18" fmla="*/ 0 w 24"/>
                <a:gd name="T19" fmla="*/ 12 h 24"/>
                <a:gd name="T20" fmla="*/ 4 w 24"/>
                <a:gd name="T21" fmla="*/ 20 h 24"/>
                <a:gd name="T22" fmla="*/ 6 w 24"/>
                <a:gd name="T23" fmla="*/ 18 h 24"/>
                <a:gd name="T24" fmla="*/ 9 w 24"/>
                <a:gd name="T25" fmla="*/ 15 h 24"/>
                <a:gd name="T26" fmla="*/ 8 w 24"/>
                <a:gd name="T27" fmla="*/ 12 h 24"/>
                <a:gd name="T28" fmla="*/ 9 w 24"/>
                <a:gd name="T29" fmla="*/ 9 h 24"/>
                <a:gd name="T30" fmla="*/ 12 w 24"/>
                <a:gd name="T31" fmla="*/ 8 h 24"/>
                <a:gd name="T32" fmla="*/ 15 w 24"/>
                <a:gd name="T33" fmla="*/ 9 h 24"/>
                <a:gd name="T34" fmla="*/ 15 w 24"/>
                <a:gd name="T35" fmla="*/ 9 h 24"/>
                <a:gd name="T36" fmla="*/ 16 w 24"/>
                <a:gd name="T37" fmla="*/ 12 h 24"/>
                <a:gd name="T38" fmla="*/ 15 w 24"/>
                <a:gd name="T39" fmla="*/ 15 h 24"/>
                <a:gd name="T40" fmla="*/ 12 w 24"/>
                <a:gd name="T41" fmla="*/ 16 h 24"/>
                <a:gd name="T42" fmla="*/ 9 w 24"/>
                <a:gd name="T43" fmla="*/ 15 h 24"/>
                <a:gd name="T44" fmla="*/ 6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7" name="Freeform 973"/>
            <p:cNvSpPr/>
            <p:nvPr/>
          </p:nvSpPr>
          <p:spPr bwMode="auto">
            <a:xfrm>
              <a:off x="9005268" y="5149598"/>
              <a:ext cx="89663" cy="51233"/>
            </a:xfrm>
            <a:custGeom>
              <a:avLst/>
              <a:gdLst>
                <a:gd name="T0" fmla="*/ 2 w 41"/>
                <a:gd name="T1" fmla="*/ 8 h 25"/>
                <a:gd name="T2" fmla="*/ 34 w 41"/>
                <a:gd name="T3" fmla="*/ 24 h 25"/>
                <a:gd name="T4" fmla="*/ 40 w 41"/>
                <a:gd name="T5" fmla="*/ 23 h 25"/>
                <a:gd name="T6" fmla="*/ 38 w 41"/>
                <a:gd name="T7" fmla="*/ 17 h 25"/>
                <a:gd name="T8" fmla="*/ 6 w 41"/>
                <a:gd name="T9" fmla="*/ 1 h 25"/>
                <a:gd name="T10" fmla="*/ 1 w 41"/>
                <a:gd name="T11" fmla="*/ 3 h 25"/>
                <a:gd name="T12" fmla="*/ 2 w 41"/>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2" y="8"/>
                  </a:moveTo>
                  <a:cubicBezTo>
                    <a:pt x="34" y="24"/>
                    <a:pt x="34" y="24"/>
                    <a:pt x="34" y="24"/>
                  </a:cubicBezTo>
                  <a:cubicBezTo>
                    <a:pt x="36" y="25"/>
                    <a:pt x="39" y="25"/>
                    <a:pt x="40" y="23"/>
                  </a:cubicBezTo>
                  <a:cubicBezTo>
                    <a:pt x="41" y="21"/>
                    <a:pt x="40" y="18"/>
                    <a:pt x="38" y="17"/>
                  </a:cubicBezTo>
                  <a:cubicBezTo>
                    <a:pt x="6" y="1"/>
                    <a:pt x="6" y="1"/>
                    <a:pt x="6" y="1"/>
                  </a:cubicBezTo>
                  <a:cubicBezTo>
                    <a:pt x="4" y="0"/>
                    <a:pt x="2" y="1"/>
                    <a:pt x="1" y="3"/>
                  </a:cubicBezTo>
                  <a:cubicBezTo>
                    <a:pt x="0" y="5"/>
                    <a:pt x="0" y="7"/>
                    <a:pt x="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8" name="Freeform 974"/>
            <p:cNvSpPr/>
            <p:nvPr/>
          </p:nvSpPr>
          <p:spPr bwMode="auto">
            <a:xfrm>
              <a:off x="8915613" y="5162402"/>
              <a:ext cx="76850" cy="76850"/>
            </a:xfrm>
            <a:custGeom>
              <a:avLst/>
              <a:gdLst>
                <a:gd name="T0" fmla="*/ 7 w 41"/>
                <a:gd name="T1" fmla="*/ 40 h 41"/>
                <a:gd name="T2" fmla="*/ 39 w 41"/>
                <a:gd name="T3" fmla="*/ 8 h 41"/>
                <a:gd name="T4" fmla="*/ 39 w 41"/>
                <a:gd name="T5" fmla="*/ 2 h 41"/>
                <a:gd name="T6" fmla="*/ 33 w 41"/>
                <a:gd name="T7" fmla="*/ 2 h 41"/>
                <a:gd name="T8" fmla="*/ 1 w 41"/>
                <a:gd name="T9" fmla="*/ 34 h 41"/>
                <a:gd name="T10" fmla="*/ 1 w 41"/>
                <a:gd name="T11" fmla="*/ 40 h 41"/>
                <a:gd name="T12" fmla="*/ 7 w 41"/>
                <a:gd name="T13" fmla="*/ 4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7" y="40"/>
                  </a:moveTo>
                  <a:cubicBezTo>
                    <a:pt x="39" y="8"/>
                    <a:pt x="39" y="8"/>
                    <a:pt x="39" y="8"/>
                  </a:cubicBezTo>
                  <a:cubicBezTo>
                    <a:pt x="41" y="6"/>
                    <a:pt x="41" y="4"/>
                    <a:pt x="39" y="2"/>
                  </a:cubicBezTo>
                  <a:cubicBezTo>
                    <a:pt x="37" y="0"/>
                    <a:pt x="35" y="0"/>
                    <a:pt x="33" y="2"/>
                  </a:cubicBezTo>
                  <a:cubicBezTo>
                    <a:pt x="1" y="34"/>
                    <a:pt x="1" y="34"/>
                    <a:pt x="1" y="34"/>
                  </a:cubicBezTo>
                  <a:cubicBezTo>
                    <a:pt x="0" y="36"/>
                    <a:pt x="0" y="38"/>
                    <a:pt x="1" y="40"/>
                  </a:cubicBezTo>
                  <a:cubicBezTo>
                    <a:pt x="3" y="41"/>
                    <a:pt x="5" y="41"/>
                    <a:pt x="7"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39" name="Freeform 975"/>
            <p:cNvSpPr/>
            <p:nvPr/>
          </p:nvSpPr>
          <p:spPr bwMode="auto">
            <a:xfrm>
              <a:off x="9107735" y="5098364"/>
              <a:ext cx="76850" cy="89663"/>
            </a:xfrm>
            <a:custGeom>
              <a:avLst/>
              <a:gdLst>
                <a:gd name="T0" fmla="*/ 7 w 41"/>
                <a:gd name="T1" fmla="*/ 47 h 49"/>
                <a:gd name="T2" fmla="*/ 39 w 41"/>
                <a:gd name="T3" fmla="*/ 7 h 49"/>
                <a:gd name="T4" fmla="*/ 39 w 41"/>
                <a:gd name="T5" fmla="*/ 2 h 49"/>
                <a:gd name="T6" fmla="*/ 33 w 41"/>
                <a:gd name="T7" fmla="*/ 2 h 49"/>
                <a:gd name="T8" fmla="*/ 1 w 41"/>
                <a:gd name="T9" fmla="*/ 42 h 49"/>
                <a:gd name="T10" fmla="*/ 2 w 41"/>
                <a:gd name="T11" fmla="*/ 48 h 49"/>
                <a:gd name="T12" fmla="*/ 7 w 41"/>
                <a:gd name="T13" fmla="*/ 47 h 49"/>
              </a:gdLst>
              <a:ahLst/>
              <a:cxnLst>
                <a:cxn ang="0">
                  <a:pos x="T0" y="T1"/>
                </a:cxn>
                <a:cxn ang="0">
                  <a:pos x="T2" y="T3"/>
                </a:cxn>
                <a:cxn ang="0">
                  <a:pos x="T4" y="T5"/>
                </a:cxn>
                <a:cxn ang="0">
                  <a:pos x="T6" y="T7"/>
                </a:cxn>
                <a:cxn ang="0">
                  <a:pos x="T8" y="T9"/>
                </a:cxn>
                <a:cxn ang="0">
                  <a:pos x="T10" y="T11"/>
                </a:cxn>
                <a:cxn ang="0">
                  <a:pos x="T12" y="T13"/>
                </a:cxn>
              </a:cxnLst>
              <a:rect l="0" t="0" r="r" b="b"/>
              <a:pathLst>
                <a:path w="41" h="49">
                  <a:moveTo>
                    <a:pt x="7" y="47"/>
                  </a:moveTo>
                  <a:cubicBezTo>
                    <a:pt x="39" y="7"/>
                    <a:pt x="39" y="7"/>
                    <a:pt x="39" y="7"/>
                  </a:cubicBezTo>
                  <a:cubicBezTo>
                    <a:pt x="41" y="6"/>
                    <a:pt x="40" y="3"/>
                    <a:pt x="39" y="2"/>
                  </a:cubicBezTo>
                  <a:cubicBezTo>
                    <a:pt x="37" y="0"/>
                    <a:pt x="34" y="1"/>
                    <a:pt x="33" y="2"/>
                  </a:cubicBezTo>
                  <a:cubicBezTo>
                    <a:pt x="1" y="42"/>
                    <a:pt x="1" y="42"/>
                    <a:pt x="1" y="42"/>
                  </a:cubicBezTo>
                  <a:cubicBezTo>
                    <a:pt x="0" y="44"/>
                    <a:pt x="0" y="47"/>
                    <a:pt x="2" y="48"/>
                  </a:cubicBezTo>
                  <a:cubicBezTo>
                    <a:pt x="3" y="49"/>
                    <a:pt x="6" y="49"/>
                    <a:pt x="7"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grpSp>
      <p:grpSp>
        <p:nvGrpSpPr>
          <p:cNvPr id="40" name="组合 39"/>
          <p:cNvGrpSpPr/>
          <p:nvPr/>
        </p:nvGrpSpPr>
        <p:grpSpPr>
          <a:xfrm>
            <a:off x="2375714" y="3027229"/>
            <a:ext cx="722860" cy="726841"/>
            <a:chOff x="7929365" y="5034318"/>
            <a:chExt cx="371447" cy="384251"/>
          </a:xfrm>
          <a:solidFill>
            <a:schemeClr val="tx1"/>
          </a:solidFill>
        </p:grpSpPr>
        <p:sp>
          <p:nvSpPr>
            <p:cNvPr id="41" name="Freeform 988"/>
            <p:cNvSpPr/>
            <p:nvPr/>
          </p:nvSpPr>
          <p:spPr bwMode="auto">
            <a:xfrm>
              <a:off x="7929365" y="5085552"/>
              <a:ext cx="333017" cy="333017"/>
            </a:xfrm>
            <a:custGeom>
              <a:avLst/>
              <a:gdLst>
                <a:gd name="T0" fmla="*/ 160 w 168"/>
                <a:gd name="T1" fmla="*/ 84 h 168"/>
                <a:gd name="T2" fmla="*/ 138 w 168"/>
                <a:gd name="T3" fmla="*/ 138 h 168"/>
                <a:gd name="T4" fmla="*/ 84 w 168"/>
                <a:gd name="T5" fmla="*/ 160 h 168"/>
                <a:gd name="T6" fmla="*/ 30 w 168"/>
                <a:gd name="T7" fmla="*/ 138 h 168"/>
                <a:gd name="T8" fmla="*/ 8 w 168"/>
                <a:gd name="T9" fmla="*/ 84 h 168"/>
                <a:gd name="T10" fmla="*/ 30 w 168"/>
                <a:gd name="T11" fmla="*/ 30 h 168"/>
                <a:gd name="T12" fmla="*/ 84 w 168"/>
                <a:gd name="T13" fmla="*/ 8 h 168"/>
                <a:gd name="T14" fmla="*/ 88 w 168"/>
                <a:gd name="T15" fmla="*/ 4 h 168"/>
                <a:gd name="T16" fmla="*/ 84 w 168"/>
                <a:gd name="T17" fmla="*/ 0 h 168"/>
                <a:gd name="T18" fmla="*/ 0 w 168"/>
                <a:gd name="T19" fmla="*/ 84 h 168"/>
                <a:gd name="T20" fmla="*/ 84 w 168"/>
                <a:gd name="T21" fmla="*/ 168 h 168"/>
                <a:gd name="T22" fmla="*/ 168 w 168"/>
                <a:gd name="T23" fmla="*/ 84 h 168"/>
                <a:gd name="T24" fmla="*/ 164 w 168"/>
                <a:gd name="T25" fmla="*/ 80 h 168"/>
                <a:gd name="T26" fmla="*/ 160 w 168"/>
                <a:gd name="T2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68">
                  <a:moveTo>
                    <a:pt x="160" y="84"/>
                  </a:moveTo>
                  <a:cubicBezTo>
                    <a:pt x="160" y="105"/>
                    <a:pt x="152" y="124"/>
                    <a:pt x="138" y="138"/>
                  </a:cubicBezTo>
                  <a:cubicBezTo>
                    <a:pt x="124" y="151"/>
                    <a:pt x="105" y="160"/>
                    <a:pt x="84" y="160"/>
                  </a:cubicBezTo>
                  <a:cubicBezTo>
                    <a:pt x="63" y="160"/>
                    <a:pt x="44" y="151"/>
                    <a:pt x="30" y="138"/>
                  </a:cubicBezTo>
                  <a:cubicBezTo>
                    <a:pt x="17" y="124"/>
                    <a:pt x="8" y="105"/>
                    <a:pt x="8" y="84"/>
                  </a:cubicBezTo>
                  <a:cubicBezTo>
                    <a:pt x="8" y="63"/>
                    <a:pt x="17" y="44"/>
                    <a:pt x="30" y="30"/>
                  </a:cubicBezTo>
                  <a:cubicBezTo>
                    <a:pt x="44" y="16"/>
                    <a:pt x="63" y="8"/>
                    <a:pt x="84" y="8"/>
                  </a:cubicBezTo>
                  <a:cubicBezTo>
                    <a:pt x="86" y="8"/>
                    <a:pt x="88" y="6"/>
                    <a:pt x="88" y="4"/>
                  </a:cubicBezTo>
                  <a:cubicBezTo>
                    <a:pt x="88" y="2"/>
                    <a:pt x="86" y="0"/>
                    <a:pt x="84" y="0"/>
                  </a:cubicBezTo>
                  <a:cubicBezTo>
                    <a:pt x="38" y="0"/>
                    <a:pt x="0" y="37"/>
                    <a:pt x="0" y="84"/>
                  </a:cubicBezTo>
                  <a:cubicBezTo>
                    <a:pt x="0" y="130"/>
                    <a:pt x="38" y="168"/>
                    <a:pt x="84" y="168"/>
                  </a:cubicBezTo>
                  <a:cubicBezTo>
                    <a:pt x="131" y="168"/>
                    <a:pt x="168" y="130"/>
                    <a:pt x="168" y="84"/>
                  </a:cubicBezTo>
                  <a:cubicBezTo>
                    <a:pt x="168" y="82"/>
                    <a:pt x="166" y="80"/>
                    <a:pt x="164" y="80"/>
                  </a:cubicBezTo>
                  <a:cubicBezTo>
                    <a:pt x="162" y="80"/>
                    <a:pt x="160" y="82"/>
                    <a:pt x="16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42" name="Freeform 989"/>
            <p:cNvSpPr/>
            <p:nvPr/>
          </p:nvSpPr>
          <p:spPr bwMode="auto">
            <a:xfrm>
              <a:off x="8044644" y="5200831"/>
              <a:ext cx="89663" cy="89663"/>
            </a:xfrm>
            <a:custGeom>
              <a:avLst/>
              <a:gdLst>
                <a:gd name="T0" fmla="*/ 44 w 48"/>
                <a:gd name="T1" fmla="*/ 24 h 48"/>
                <a:gd name="T2" fmla="*/ 40 w 48"/>
                <a:gd name="T3" fmla="*/ 24 h 48"/>
                <a:gd name="T4" fmla="*/ 35 w 48"/>
                <a:gd name="T5" fmla="*/ 35 h 48"/>
                <a:gd name="T6" fmla="*/ 24 w 48"/>
                <a:gd name="T7" fmla="*/ 40 h 48"/>
                <a:gd name="T8" fmla="*/ 13 w 48"/>
                <a:gd name="T9" fmla="*/ 35 h 48"/>
                <a:gd name="T10" fmla="*/ 8 w 48"/>
                <a:gd name="T11" fmla="*/ 24 h 48"/>
                <a:gd name="T12" fmla="*/ 13 w 48"/>
                <a:gd name="T13" fmla="*/ 13 h 48"/>
                <a:gd name="T14" fmla="*/ 24 w 48"/>
                <a:gd name="T15" fmla="*/ 8 h 48"/>
                <a:gd name="T16" fmla="*/ 35 w 48"/>
                <a:gd name="T17" fmla="*/ 13 h 48"/>
                <a:gd name="T18" fmla="*/ 40 w 48"/>
                <a:gd name="T19" fmla="*/ 24 h 48"/>
                <a:gd name="T20" fmla="*/ 44 w 48"/>
                <a:gd name="T21" fmla="*/ 24 h 48"/>
                <a:gd name="T22" fmla="*/ 48 w 48"/>
                <a:gd name="T23" fmla="*/ 24 h 48"/>
                <a:gd name="T24" fmla="*/ 24 w 48"/>
                <a:gd name="T25" fmla="*/ 0 h 48"/>
                <a:gd name="T26" fmla="*/ 0 w 48"/>
                <a:gd name="T27" fmla="*/ 24 h 48"/>
                <a:gd name="T28" fmla="*/ 24 w 48"/>
                <a:gd name="T29" fmla="*/ 48 h 48"/>
                <a:gd name="T30" fmla="*/ 48 w 48"/>
                <a:gd name="T31" fmla="*/ 24 h 48"/>
                <a:gd name="T32" fmla="*/ 44 w 48"/>
                <a:gd name="T3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44" y="24"/>
                  </a:moveTo>
                  <a:cubicBezTo>
                    <a:pt x="40" y="24"/>
                    <a:pt x="40" y="24"/>
                    <a:pt x="40" y="24"/>
                  </a:cubicBezTo>
                  <a:cubicBezTo>
                    <a:pt x="40" y="28"/>
                    <a:pt x="38" y="32"/>
                    <a:pt x="35" y="35"/>
                  </a:cubicBezTo>
                  <a:cubicBezTo>
                    <a:pt x="33" y="38"/>
                    <a:pt x="29" y="40"/>
                    <a:pt x="24" y="40"/>
                  </a:cubicBezTo>
                  <a:cubicBezTo>
                    <a:pt x="20" y="40"/>
                    <a:pt x="16" y="38"/>
                    <a:pt x="13" y="35"/>
                  </a:cubicBezTo>
                  <a:cubicBezTo>
                    <a:pt x="10" y="32"/>
                    <a:pt x="8" y="28"/>
                    <a:pt x="8" y="24"/>
                  </a:cubicBezTo>
                  <a:cubicBezTo>
                    <a:pt x="8" y="19"/>
                    <a:pt x="10" y="15"/>
                    <a:pt x="13" y="13"/>
                  </a:cubicBezTo>
                  <a:cubicBezTo>
                    <a:pt x="16" y="10"/>
                    <a:pt x="20" y="8"/>
                    <a:pt x="24" y="8"/>
                  </a:cubicBezTo>
                  <a:cubicBezTo>
                    <a:pt x="29" y="8"/>
                    <a:pt x="33" y="10"/>
                    <a:pt x="35" y="13"/>
                  </a:cubicBezTo>
                  <a:cubicBezTo>
                    <a:pt x="38" y="15"/>
                    <a:pt x="40" y="19"/>
                    <a:pt x="40" y="24"/>
                  </a:cubicBezTo>
                  <a:cubicBezTo>
                    <a:pt x="44" y="24"/>
                    <a:pt x="44" y="24"/>
                    <a:pt x="44" y="24"/>
                  </a:cubicBezTo>
                  <a:cubicBezTo>
                    <a:pt x="48" y="24"/>
                    <a:pt x="48" y="24"/>
                    <a:pt x="48" y="24"/>
                  </a:cubicBezTo>
                  <a:cubicBezTo>
                    <a:pt x="48" y="11"/>
                    <a:pt x="37" y="0"/>
                    <a:pt x="24" y="0"/>
                  </a:cubicBezTo>
                  <a:cubicBezTo>
                    <a:pt x="11" y="0"/>
                    <a:pt x="0" y="11"/>
                    <a:pt x="0" y="24"/>
                  </a:cubicBezTo>
                  <a:cubicBezTo>
                    <a:pt x="0" y="37"/>
                    <a:pt x="11" y="48"/>
                    <a:pt x="24" y="48"/>
                  </a:cubicBezTo>
                  <a:cubicBezTo>
                    <a:pt x="37" y="48"/>
                    <a:pt x="48" y="37"/>
                    <a:pt x="48" y="24"/>
                  </a:cubicBezTo>
                  <a:lnTo>
                    <a:pt x="4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43" name="Freeform 990"/>
            <p:cNvSpPr/>
            <p:nvPr/>
          </p:nvSpPr>
          <p:spPr bwMode="auto">
            <a:xfrm>
              <a:off x="8108682" y="5277681"/>
              <a:ext cx="102467" cy="89663"/>
            </a:xfrm>
            <a:custGeom>
              <a:avLst/>
              <a:gdLst>
                <a:gd name="T0" fmla="*/ 48 w 49"/>
                <a:gd name="T1" fmla="*/ 42 h 49"/>
                <a:gd name="T2" fmla="*/ 7 w 49"/>
                <a:gd name="T3" fmla="*/ 1 h 49"/>
                <a:gd name="T4" fmla="*/ 1 w 49"/>
                <a:gd name="T5" fmla="*/ 1 h 49"/>
                <a:gd name="T6" fmla="*/ 1 w 49"/>
                <a:gd name="T7" fmla="*/ 7 h 49"/>
                <a:gd name="T8" fmla="*/ 42 w 49"/>
                <a:gd name="T9" fmla="*/ 47 h 49"/>
                <a:gd name="T10" fmla="*/ 48 w 49"/>
                <a:gd name="T11" fmla="*/ 47 h 49"/>
                <a:gd name="T12" fmla="*/ 48 w 49"/>
                <a:gd name="T13" fmla="*/ 42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48" y="42"/>
                  </a:moveTo>
                  <a:cubicBezTo>
                    <a:pt x="7" y="1"/>
                    <a:pt x="7" y="1"/>
                    <a:pt x="7" y="1"/>
                  </a:cubicBezTo>
                  <a:cubicBezTo>
                    <a:pt x="6" y="0"/>
                    <a:pt x="3" y="0"/>
                    <a:pt x="1" y="1"/>
                  </a:cubicBezTo>
                  <a:cubicBezTo>
                    <a:pt x="0" y="3"/>
                    <a:pt x="0" y="5"/>
                    <a:pt x="1" y="7"/>
                  </a:cubicBezTo>
                  <a:cubicBezTo>
                    <a:pt x="42" y="47"/>
                    <a:pt x="42" y="47"/>
                    <a:pt x="42" y="47"/>
                  </a:cubicBezTo>
                  <a:cubicBezTo>
                    <a:pt x="43" y="49"/>
                    <a:pt x="46" y="49"/>
                    <a:pt x="48" y="47"/>
                  </a:cubicBezTo>
                  <a:cubicBezTo>
                    <a:pt x="49" y="46"/>
                    <a:pt x="49" y="43"/>
                    <a:pt x="4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44" name="Freeform 991"/>
            <p:cNvSpPr/>
            <p:nvPr/>
          </p:nvSpPr>
          <p:spPr bwMode="auto">
            <a:xfrm>
              <a:off x="8121495" y="5239252"/>
              <a:ext cx="140896" cy="12812"/>
            </a:xfrm>
            <a:custGeom>
              <a:avLst/>
              <a:gdLst>
                <a:gd name="T0" fmla="*/ 4 w 66"/>
                <a:gd name="T1" fmla="*/ 8 h 8"/>
                <a:gd name="T2" fmla="*/ 62 w 66"/>
                <a:gd name="T3" fmla="*/ 8 h 8"/>
                <a:gd name="T4" fmla="*/ 66 w 66"/>
                <a:gd name="T5" fmla="*/ 4 h 8"/>
                <a:gd name="T6" fmla="*/ 62 w 66"/>
                <a:gd name="T7" fmla="*/ 0 h 8"/>
                <a:gd name="T8" fmla="*/ 4 w 66"/>
                <a:gd name="T9" fmla="*/ 0 h 8"/>
                <a:gd name="T10" fmla="*/ 0 w 66"/>
                <a:gd name="T11" fmla="*/ 4 h 8"/>
                <a:gd name="T12" fmla="*/ 4 w 6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6" h="8">
                  <a:moveTo>
                    <a:pt x="4" y="8"/>
                  </a:moveTo>
                  <a:cubicBezTo>
                    <a:pt x="62" y="8"/>
                    <a:pt x="62" y="8"/>
                    <a:pt x="62" y="8"/>
                  </a:cubicBezTo>
                  <a:cubicBezTo>
                    <a:pt x="64" y="8"/>
                    <a:pt x="66" y="6"/>
                    <a:pt x="66" y="4"/>
                  </a:cubicBezTo>
                  <a:cubicBezTo>
                    <a:pt x="66" y="2"/>
                    <a:pt x="64" y="0"/>
                    <a:pt x="62" y="0"/>
                  </a:cubicBezTo>
                  <a:cubicBezTo>
                    <a:pt x="4" y="0"/>
                    <a:pt x="4" y="0"/>
                    <a:pt x="4" y="0"/>
                  </a:cubicBezTo>
                  <a:cubicBezTo>
                    <a:pt x="1" y="0"/>
                    <a:pt x="0" y="2"/>
                    <a:pt x="0" y="4"/>
                  </a:cubicBezTo>
                  <a:cubicBezTo>
                    <a:pt x="0" y="6"/>
                    <a:pt x="1" y="8"/>
                    <a:pt x="4"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45" name="Freeform 992"/>
            <p:cNvSpPr/>
            <p:nvPr/>
          </p:nvSpPr>
          <p:spPr bwMode="auto">
            <a:xfrm>
              <a:off x="8083065" y="5085552"/>
              <a:ext cx="12812" cy="128084"/>
            </a:xfrm>
            <a:custGeom>
              <a:avLst/>
              <a:gdLst>
                <a:gd name="T0" fmla="*/ 8 w 8"/>
                <a:gd name="T1" fmla="*/ 62 h 66"/>
                <a:gd name="T2" fmla="*/ 8 w 8"/>
                <a:gd name="T3" fmla="*/ 4 h 66"/>
                <a:gd name="T4" fmla="*/ 4 w 8"/>
                <a:gd name="T5" fmla="*/ 0 h 66"/>
                <a:gd name="T6" fmla="*/ 0 w 8"/>
                <a:gd name="T7" fmla="*/ 4 h 66"/>
                <a:gd name="T8" fmla="*/ 0 w 8"/>
                <a:gd name="T9" fmla="*/ 62 h 66"/>
                <a:gd name="T10" fmla="*/ 4 w 8"/>
                <a:gd name="T11" fmla="*/ 66 h 66"/>
                <a:gd name="T12" fmla="*/ 8 w 8"/>
                <a:gd name="T13" fmla="*/ 62 h 66"/>
              </a:gdLst>
              <a:ahLst/>
              <a:cxnLst>
                <a:cxn ang="0">
                  <a:pos x="T0" y="T1"/>
                </a:cxn>
                <a:cxn ang="0">
                  <a:pos x="T2" y="T3"/>
                </a:cxn>
                <a:cxn ang="0">
                  <a:pos x="T4" y="T5"/>
                </a:cxn>
                <a:cxn ang="0">
                  <a:pos x="T6" y="T7"/>
                </a:cxn>
                <a:cxn ang="0">
                  <a:pos x="T8" y="T9"/>
                </a:cxn>
                <a:cxn ang="0">
                  <a:pos x="T10" y="T11"/>
                </a:cxn>
                <a:cxn ang="0">
                  <a:pos x="T12" y="T13"/>
                </a:cxn>
              </a:cxnLst>
              <a:rect l="0" t="0" r="r" b="b"/>
              <a:pathLst>
                <a:path w="8" h="66">
                  <a:moveTo>
                    <a:pt x="8" y="62"/>
                  </a:moveTo>
                  <a:cubicBezTo>
                    <a:pt x="8" y="4"/>
                    <a:pt x="8" y="4"/>
                    <a:pt x="8" y="4"/>
                  </a:cubicBezTo>
                  <a:cubicBezTo>
                    <a:pt x="8" y="2"/>
                    <a:pt x="6" y="0"/>
                    <a:pt x="4" y="0"/>
                  </a:cubicBezTo>
                  <a:cubicBezTo>
                    <a:pt x="2" y="0"/>
                    <a:pt x="0" y="2"/>
                    <a:pt x="0" y="4"/>
                  </a:cubicBezTo>
                  <a:cubicBezTo>
                    <a:pt x="0" y="62"/>
                    <a:pt x="0" y="62"/>
                    <a:pt x="0" y="62"/>
                  </a:cubicBezTo>
                  <a:cubicBezTo>
                    <a:pt x="0" y="65"/>
                    <a:pt x="2" y="66"/>
                    <a:pt x="4" y="66"/>
                  </a:cubicBezTo>
                  <a:cubicBezTo>
                    <a:pt x="6" y="66"/>
                    <a:pt x="8" y="65"/>
                    <a:pt x="8"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sp>
          <p:nvSpPr>
            <p:cNvPr id="46" name="Freeform 993"/>
            <p:cNvSpPr/>
            <p:nvPr/>
          </p:nvSpPr>
          <p:spPr bwMode="auto">
            <a:xfrm>
              <a:off x="8108682" y="5034318"/>
              <a:ext cx="192130" cy="192130"/>
            </a:xfrm>
            <a:custGeom>
              <a:avLst/>
              <a:gdLst>
                <a:gd name="T0" fmla="*/ 92 w 96"/>
                <a:gd name="T1" fmla="*/ 92 h 96"/>
                <a:gd name="T2" fmla="*/ 96 w 96"/>
                <a:gd name="T3" fmla="*/ 92 h 96"/>
                <a:gd name="T4" fmla="*/ 4 w 96"/>
                <a:gd name="T5" fmla="*/ 0 h 96"/>
                <a:gd name="T6" fmla="*/ 1 w 96"/>
                <a:gd name="T7" fmla="*/ 1 h 96"/>
                <a:gd name="T8" fmla="*/ 0 w 96"/>
                <a:gd name="T9" fmla="*/ 4 h 96"/>
                <a:gd name="T10" fmla="*/ 0 w 96"/>
                <a:gd name="T11" fmla="*/ 73 h 96"/>
                <a:gd name="T12" fmla="*/ 1 w 96"/>
                <a:gd name="T13" fmla="*/ 76 h 96"/>
                <a:gd name="T14" fmla="*/ 4 w 96"/>
                <a:gd name="T15" fmla="*/ 77 h 96"/>
                <a:gd name="T16" fmla="*/ 15 w 96"/>
                <a:gd name="T17" fmla="*/ 81 h 96"/>
                <a:gd name="T18" fmla="*/ 19 w 96"/>
                <a:gd name="T19" fmla="*/ 92 h 96"/>
                <a:gd name="T20" fmla="*/ 20 w 96"/>
                <a:gd name="T21" fmla="*/ 95 h 96"/>
                <a:gd name="T22" fmla="*/ 23 w 96"/>
                <a:gd name="T23" fmla="*/ 96 h 96"/>
                <a:gd name="T24" fmla="*/ 92 w 96"/>
                <a:gd name="T25" fmla="*/ 96 h 96"/>
                <a:gd name="T26" fmla="*/ 95 w 96"/>
                <a:gd name="T27" fmla="*/ 95 h 96"/>
                <a:gd name="T28" fmla="*/ 96 w 96"/>
                <a:gd name="T29" fmla="*/ 92 h 96"/>
                <a:gd name="T30" fmla="*/ 92 w 96"/>
                <a:gd name="T31" fmla="*/ 92 h 96"/>
                <a:gd name="T32" fmla="*/ 92 w 96"/>
                <a:gd name="T33" fmla="*/ 88 h 96"/>
                <a:gd name="T34" fmla="*/ 23 w 96"/>
                <a:gd name="T35" fmla="*/ 88 h 96"/>
                <a:gd name="T36" fmla="*/ 23 w 96"/>
                <a:gd name="T37" fmla="*/ 92 h 96"/>
                <a:gd name="T38" fmla="*/ 27 w 96"/>
                <a:gd name="T39" fmla="*/ 92 h 96"/>
                <a:gd name="T40" fmla="*/ 4 w 96"/>
                <a:gd name="T41" fmla="*/ 69 h 96"/>
                <a:gd name="T42" fmla="*/ 4 w 96"/>
                <a:gd name="T43" fmla="*/ 73 h 96"/>
                <a:gd name="T44" fmla="*/ 8 w 96"/>
                <a:gd name="T45" fmla="*/ 73 h 96"/>
                <a:gd name="T46" fmla="*/ 8 w 96"/>
                <a:gd name="T47" fmla="*/ 4 h 96"/>
                <a:gd name="T48" fmla="*/ 4 w 96"/>
                <a:gd name="T49" fmla="*/ 4 h 96"/>
                <a:gd name="T50" fmla="*/ 4 w 96"/>
                <a:gd name="T51" fmla="*/ 8 h 96"/>
                <a:gd name="T52" fmla="*/ 64 w 96"/>
                <a:gd name="T53" fmla="*/ 32 h 96"/>
                <a:gd name="T54" fmla="*/ 88 w 96"/>
                <a:gd name="T55" fmla="*/ 92 h 96"/>
                <a:gd name="T56" fmla="*/ 92 w 96"/>
                <a:gd name="T57" fmla="*/ 92 h 96"/>
                <a:gd name="T58" fmla="*/ 92 w 96"/>
                <a:gd name="T59" fmla="*/ 88 h 96"/>
                <a:gd name="T60" fmla="*/ 92 w 96"/>
                <a:gd name="T6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96">
                  <a:moveTo>
                    <a:pt x="92" y="92"/>
                  </a:moveTo>
                  <a:cubicBezTo>
                    <a:pt x="96" y="92"/>
                    <a:pt x="96" y="92"/>
                    <a:pt x="96" y="92"/>
                  </a:cubicBezTo>
                  <a:cubicBezTo>
                    <a:pt x="96" y="41"/>
                    <a:pt x="55" y="0"/>
                    <a:pt x="4" y="0"/>
                  </a:cubicBezTo>
                  <a:cubicBezTo>
                    <a:pt x="3" y="0"/>
                    <a:pt x="2" y="0"/>
                    <a:pt x="1" y="1"/>
                  </a:cubicBezTo>
                  <a:cubicBezTo>
                    <a:pt x="1" y="2"/>
                    <a:pt x="0" y="3"/>
                    <a:pt x="0" y="4"/>
                  </a:cubicBezTo>
                  <a:cubicBezTo>
                    <a:pt x="0" y="73"/>
                    <a:pt x="0" y="73"/>
                    <a:pt x="0" y="73"/>
                  </a:cubicBezTo>
                  <a:cubicBezTo>
                    <a:pt x="0" y="74"/>
                    <a:pt x="1" y="75"/>
                    <a:pt x="1" y="76"/>
                  </a:cubicBezTo>
                  <a:cubicBezTo>
                    <a:pt x="2" y="76"/>
                    <a:pt x="3" y="77"/>
                    <a:pt x="4" y="77"/>
                  </a:cubicBezTo>
                  <a:cubicBezTo>
                    <a:pt x="8" y="77"/>
                    <a:pt x="12" y="78"/>
                    <a:pt x="15" y="81"/>
                  </a:cubicBezTo>
                  <a:cubicBezTo>
                    <a:pt x="18" y="84"/>
                    <a:pt x="19" y="88"/>
                    <a:pt x="19" y="92"/>
                  </a:cubicBezTo>
                  <a:cubicBezTo>
                    <a:pt x="19" y="93"/>
                    <a:pt x="20" y="94"/>
                    <a:pt x="20" y="95"/>
                  </a:cubicBezTo>
                  <a:cubicBezTo>
                    <a:pt x="21" y="95"/>
                    <a:pt x="22" y="96"/>
                    <a:pt x="23" y="96"/>
                  </a:cubicBezTo>
                  <a:cubicBezTo>
                    <a:pt x="92" y="96"/>
                    <a:pt x="92" y="96"/>
                    <a:pt x="92" y="96"/>
                  </a:cubicBezTo>
                  <a:cubicBezTo>
                    <a:pt x="93" y="96"/>
                    <a:pt x="94" y="95"/>
                    <a:pt x="95" y="95"/>
                  </a:cubicBezTo>
                  <a:cubicBezTo>
                    <a:pt x="96" y="94"/>
                    <a:pt x="96" y="93"/>
                    <a:pt x="96" y="92"/>
                  </a:cubicBezTo>
                  <a:cubicBezTo>
                    <a:pt x="92" y="92"/>
                    <a:pt x="92" y="92"/>
                    <a:pt x="92" y="92"/>
                  </a:cubicBezTo>
                  <a:cubicBezTo>
                    <a:pt x="92" y="88"/>
                    <a:pt x="92" y="88"/>
                    <a:pt x="92" y="88"/>
                  </a:cubicBezTo>
                  <a:cubicBezTo>
                    <a:pt x="23" y="88"/>
                    <a:pt x="23" y="88"/>
                    <a:pt x="23" y="88"/>
                  </a:cubicBezTo>
                  <a:cubicBezTo>
                    <a:pt x="23" y="92"/>
                    <a:pt x="23" y="92"/>
                    <a:pt x="23" y="92"/>
                  </a:cubicBezTo>
                  <a:cubicBezTo>
                    <a:pt x="27" y="92"/>
                    <a:pt x="27" y="92"/>
                    <a:pt x="27" y="92"/>
                  </a:cubicBezTo>
                  <a:cubicBezTo>
                    <a:pt x="27" y="79"/>
                    <a:pt x="17" y="69"/>
                    <a:pt x="4" y="69"/>
                  </a:cubicBezTo>
                  <a:cubicBezTo>
                    <a:pt x="4" y="73"/>
                    <a:pt x="4" y="73"/>
                    <a:pt x="4" y="73"/>
                  </a:cubicBezTo>
                  <a:cubicBezTo>
                    <a:pt x="8" y="73"/>
                    <a:pt x="8" y="73"/>
                    <a:pt x="8" y="73"/>
                  </a:cubicBezTo>
                  <a:cubicBezTo>
                    <a:pt x="8" y="4"/>
                    <a:pt x="8" y="4"/>
                    <a:pt x="8" y="4"/>
                  </a:cubicBezTo>
                  <a:cubicBezTo>
                    <a:pt x="4" y="4"/>
                    <a:pt x="4" y="4"/>
                    <a:pt x="4" y="4"/>
                  </a:cubicBezTo>
                  <a:cubicBezTo>
                    <a:pt x="4" y="8"/>
                    <a:pt x="4" y="8"/>
                    <a:pt x="4" y="8"/>
                  </a:cubicBezTo>
                  <a:cubicBezTo>
                    <a:pt x="27" y="8"/>
                    <a:pt x="48" y="17"/>
                    <a:pt x="64" y="32"/>
                  </a:cubicBezTo>
                  <a:cubicBezTo>
                    <a:pt x="79" y="48"/>
                    <a:pt x="88" y="69"/>
                    <a:pt x="88" y="92"/>
                  </a:cubicBezTo>
                  <a:cubicBezTo>
                    <a:pt x="92" y="92"/>
                    <a:pt x="92" y="92"/>
                    <a:pt x="92" y="92"/>
                  </a:cubicBezTo>
                  <a:cubicBezTo>
                    <a:pt x="92" y="88"/>
                    <a:pt x="92" y="88"/>
                    <a:pt x="92" y="88"/>
                  </a:cubicBezTo>
                  <a:lnTo>
                    <a:pt x="92"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p>
          </p:txBody>
        </p:sp>
      </p:grpSp>
      <p:sp>
        <p:nvSpPr>
          <p:cNvPr id="47" name="矩形 46"/>
          <p:cNvSpPr/>
          <p:nvPr/>
        </p:nvSpPr>
        <p:spPr>
          <a:xfrm>
            <a:off x="5087160" y="4005988"/>
            <a:ext cx="2159264" cy="995401"/>
          </a:xfrm>
          <a:prstGeom prst="rect">
            <a:avLst/>
          </a:prstGeom>
        </p:spPr>
        <p:txBody>
          <a:bodyPr wrap="square">
            <a:spAutoFit/>
          </a:bodyPr>
          <a:lstStyle/>
          <a:p>
            <a:pPr algn="ctr"/>
            <a:r>
              <a:rPr lang="en-US" altLang="zh-CN" sz="146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465" dirty="0">
              <a:latin typeface="华文细黑" panose="02010600040101010101" pitchFamily="2" charset="-122"/>
              <a:ea typeface="华文细黑" panose="02010600040101010101" pitchFamily="2" charset="-122"/>
            </a:endParaRPr>
          </a:p>
        </p:txBody>
      </p:sp>
      <p:sp>
        <p:nvSpPr>
          <p:cNvPr id="48" name="矩形 47"/>
          <p:cNvSpPr/>
          <p:nvPr/>
        </p:nvSpPr>
        <p:spPr>
          <a:xfrm>
            <a:off x="5013147" y="3695053"/>
            <a:ext cx="2307292" cy="379656"/>
          </a:xfrm>
          <a:prstGeom prst="rect">
            <a:avLst/>
          </a:prstGeom>
        </p:spPr>
        <p:txBody>
          <a:bodyPr wrap="square">
            <a:spAutoFit/>
          </a:bodyPr>
          <a:lstStyle/>
          <a:p>
            <a:pPr algn="ctr"/>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49" name="矩形 48"/>
          <p:cNvSpPr/>
          <p:nvPr/>
        </p:nvSpPr>
        <p:spPr>
          <a:xfrm>
            <a:off x="8500408" y="3561740"/>
            <a:ext cx="2159264" cy="995401"/>
          </a:xfrm>
          <a:prstGeom prst="rect">
            <a:avLst/>
          </a:prstGeom>
        </p:spPr>
        <p:txBody>
          <a:bodyPr wrap="square">
            <a:spAutoFit/>
          </a:bodyPr>
          <a:lstStyle/>
          <a:p>
            <a:pPr algn="ctr"/>
            <a:r>
              <a:rPr lang="en-US" altLang="zh-CN" sz="146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465" dirty="0">
              <a:latin typeface="华文细黑" panose="02010600040101010101" pitchFamily="2" charset="-122"/>
              <a:ea typeface="华文细黑" panose="02010600040101010101" pitchFamily="2" charset="-122"/>
            </a:endParaRPr>
          </a:p>
        </p:txBody>
      </p:sp>
      <p:sp>
        <p:nvSpPr>
          <p:cNvPr id="50" name="矩形 49"/>
          <p:cNvSpPr/>
          <p:nvPr/>
        </p:nvSpPr>
        <p:spPr>
          <a:xfrm>
            <a:off x="8426395" y="3250805"/>
            <a:ext cx="2307292" cy="379656"/>
          </a:xfrm>
          <a:prstGeom prst="rect">
            <a:avLst/>
          </a:prstGeom>
        </p:spPr>
        <p:txBody>
          <a:bodyPr wrap="square">
            <a:spAutoFit/>
          </a:bodyPr>
          <a:lstStyle/>
          <a:p>
            <a:pPr algn="ctr"/>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grpSp>
        <p:nvGrpSpPr>
          <p:cNvPr id="51" name="组合 50"/>
          <p:cNvGrpSpPr/>
          <p:nvPr/>
        </p:nvGrpSpPr>
        <p:grpSpPr>
          <a:xfrm>
            <a:off x="-6508" y="258236"/>
            <a:ext cx="4151250" cy="1200863"/>
            <a:chOff x="-259891" y="-1"/>
            <a:chExt cx="4151250" cy="1200863"/>
          </a:xfrm>
        </p:grpSpPr>
        <p:sp>
          <p:nvSpPr>
            <p:cNvPr id="52" name="图文框 51"/>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3" name="图片 52"/>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54" name="文本框 53"/>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55" name="文本框 54"/>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2500164" y="1750549"/>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 name="等腰三角形 6"/>
          <p:cNvSpPr/>
          <p:nvPr/>
        </p:nvSpPr>
        <p:spPr>
          <a:xfrm>
            <a:off x="2813629" y="2016786"/>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1" name="等腰三角形 10"/>
          <p:cNvSpPr/>
          <p:nvPr/>
        </p:nvSpPr>
        <p:spPr>
          <a:xfrm>
            <a:off x="4704838" y="1752192"/>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2" name="等腰三角形 11"/>
          <p:cNvSpPr/>
          <p:nvPr/>
        </p:nvSpPr>
        <p:spPr>
          <a:xfrm>
            <a:off x="5018302" y="2018429"/>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4" name="等腰三角形 13"/>
          <p:cNvSpPr/>
          <p:nvPr/>
        </p:nvSpPr>
        <p:spPr>
          <a:xfrm>
            <a:off x="1391478" y="3649960"/>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5" name="等腰三角形 14"/>
          <p:cNvSpPr/>
          <p:nvPr/>
        </p:nvSpPr>
        <p:spPr>
          <a:xfrm>
            <a:off x="1692242" y="3903497"/>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7" name="等腰三角形 16"/>
          <p:cNvSpPr/>
          <p:nvPr/>
        </p:nvSpPr>
        <p:spPr>
          <a:xfrm>
            <a:off x="3596151" y="3651603"/>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18" name="等腰三角形 17"/>
          <p:cNvSpPr/>
          <p:nvPr/>
        </p:nvSpPr>
        <p:spPr>
          <a:xfrm>
            <a:off x="3896916" y="3905139"/>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20" name="等腰三角形 19"/>
          <p:cNvSpPr/>
          <p:nvPr/>
        </p:nvSpPr>
        <p:spPr>
          <a:xfrm>
            <a:off x="5809986" y="3649960"/>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21" name="等腰三角形 20"/>
          <p:cNvSpPr/>
          <p:nvPr/>
        </p:nvSpPr>
        <p:spPr>
          <a:xfrm>
            <a:off x="6110750" y="3903497"/>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sp>
        <p:nvSpPr>
          <p:cNvPr id="22" name="TextBox 21"/>
          <p:cNvSpPr txBox="1"/>
          <p:nvPr/>
        </p:nvSpPr>
        <p:spPr>
          <a:xfrm>
            <a:off x="3159645" y="3128400"/>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5" dirty="0">
                <a:solidFill>
                  <a:schemeClr val="tx1"/>
                </a:solidFill>
              </a:rPr>
              <a:t>YOUR TEXT</a:t>
            </a:r>
            <a:endParaRPr lang="zh-CN" altLang="en-US" sz="1335" dirty="0">
              <a:solidFill>
                <a:schemeClr val="tx1"/>
              </a:solidFill>
            </a:endParaRPr>
          </a:p>
        </p:txBody>
      </p:sp>
      <p:sp>
        <p:nvSpPr>
          <p:cNvPr id="23" name="TextBox 22"/>
          <p:cNvSpPr txBox="1"/>
          <p:nvPr/>
        </p:nvSpPr>
        <p:spPr>
          <a:xfrm>
            <a:off x="3473485" y="2665922"/>
            <a:ext cx="550151" cy="461665"/>
          </a:xfrm>
          <a:prstGeom prst="rect">
            <a:avLst/>
          </a:prstGeom>
          <a:noFill/>
        </p:spPr>
        <p:txBody>
          <a:bodyPr wrap="none" rtlCol="0">
            <a:spAutoFit/>
          </a:bodyPr>
          <a:lstStyle>
            <a:defPPr>
              <a:defRPr lang="zh-CN"/>
            </a:defPPr>
            <a:lvl1pPr algn="r">
              <a:defRPr sz="1200">
                <a:solidFill>
                  <a:srgbClr val="BC362D"/>
                </a:solidFill>
                <a:latin typeface="Arial Rounded MT Bold" pitchFamily="34" charset="0"/>
              </a:defRPr>
            </a:lvl1pPr>
          </a:lstStyle>
          <a:p>
            <a:r>
              <a:rPr lang="en-US" altLang="zh-CN" sz="2400" dirty="0">
                <a:solidFill>
                  <a:schemeClr val="tx1"/>
                </a:solidFill>
              </a:rPr>
              <a:t>01</a:t>
            </a:r>
            <a:endParaRPr lang="zh-CN" altLang="en-US" sz="2400" dirty="0">
              <a:solidFill>
                <a:schemeClr val="tx1"/>
              </a:solidFill>
            </a:endParaRPr>
          </a:p>
        </p:txBody>
      </p:sp>
      <p:sp>
        <p:nvSpPr>
          <p:cNvPr id="24" name="TextBox 23"/>
          <p:cNvSpPr txBox="1"/>
          <p:nvPr/>
        </p:nvSpPr>
        <p:spPr>
          <a:xfrm>
            <a:off x="5374402" y="3128399"/>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5" dirty="0">
                <a:solidFill>
                  <a:schemeClr val="tx1"/>
                </a:solidFill>
              </a:rPr>
              <a:t>YOUR TEXT</a:t>
            </a:r>
            <a:endParaRPr lang="zh-CN" altLang="en-US" sz="1335" dirty="0">
              <a:solidFill>
                <a:schemeClr val="tx1"/>
              </a:solidFill>
            </a:endParaRPr>
          </a:p>
        </p:txBody>
      </p:sp>
      <p:sp>
        <p:nvSpPr>
          <p:cNvPr id="25" name="TextBox 24"/>
          <p:cNvSpPr txBox="1"/>
          <p:nvPr/>
        </p:nvSpPr>
        <p:spPr>
          <a:xfrm>
            <a:off x="5688242" y="2665921"/>
            <a:ext cx="550151" cy="461665"/>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2400" dirty="0">
                <a:solidFill>
                  <a:schemeClr val="tx1"/>
                </a:solidFill>
              </a:rPr>
              <a:t>02</a:t>
            </a:r>
            <a:endParaRPr lang="zh-CN" altLang="en-US" sz="2400" dirty="0">
              <a:solidFill>
                <a:schemeClr val="tx1"/>
              </a:solidFill>
            </a:endParaRPr>
          </a:p>
        </p:txBody>
      </p:sp>
      <p:sp>
        <p:nvSpPr>
          <p:cNvPr id="26" name="TextBox 25"/>
          <p:cNvSpPr txBox="1"/>
          <p:nvPr/>
        </p:nvSpPr>
        <p:spPr>
          <a:xfrm>
            <a:off x="2067393" y="5025890"/>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5" dirty="0">
                <a:solidFill>
                  <a:schemeClr val="tx1"/>
                </a:solidFill>
              </a:rPr>
              <a:t>YOUR TEXT</a:t>
            </a:r>
            <a:endParaRPr lang="zh-CN" altLang="en-US" sz="1335" dirty="0">
              <a:solidFill>
                <a:schemeClr val="tx1"/>
              </a:solidFill>
            </a:endParaRPr>
          </a:p>
        </p:txBody>
      </p:sp>
      <p:sp>
        <p:nvSpPr>
          <p:cNvPr id="27" name="TextBox 26"/>
          <p:cNvSpPr txBox="1"/>
          <p:nvPr/>
        </p:nvSpPr>
        <p:spPr>
          <a:xfrm>
            <a:off x="2317541" y="4563412"/>
            <a:ext cx="550151" cy="461665"/>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2400" dirty="0">
                <a:solidFill>
                  <a:schemeClr val="tx1"/>
                </a:solidFill>
              </a:rPr>
              <a:t>03</a:t>
            </a:r>
            <a:endParaRPr lang="zh-CN" altLang="en-US" sz="2400" dirty="0">
              <a:solidFill>
                <a:schemeClr val="tx1"/>
              </a:solidFill>
            </a:endParaRPr>
          </a:p>
        </p:txBody>
      </p:sp>
      <p:sp>
        <p:nvSpPr>
          <p:cNvPr id="28" name="TextBox 27"/>
          <p:cNvSpPr txBox="1"/>
          <p:nvPr/>
        </p:nvSpPr>
        <p:spPr>
          <a:xfrm>
            <a:off x="4235062" y="5028036"/>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5" dirty="0">
                <a:solidFill>
                  <a:schemeClr val="tx1"/>
                </a:solidFill>
              </a:rPr>
              <a:t>YOUR TEXT</a:t>
            </a:r>
            <a:endParaRPr lang="zh-CN" altLang="en-US" sz="1335" dirty="0">
              <a:solidFill>
                <a:schemeClr val="tx1"/>
              </a:solidFill>
            </a:endParaRPr>
          </a:p>
        </p:txBody>
      </p:sp>
      <p:sp>
        <p:nvSpPr>
          <p:cNvPr id="29" name="TextBox 28"/>
          <p:cNvSpPr txBox="1"/>
          <p:nvPr/>
        </p:nvSpPr>
        <p:spPr>
          <a:xfrm>
            <a:off x="4485210" y="4565558"/>
            <a:ext cx="550151" cy="461665"/>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2400" dirty="0">
                <a:solidFill>
                  <a:schemeClr val="tx1"/>
                </a:solidFill>
              </a:rPr>
              <a:t>04</a:t>
            </a:r>
            <a:endParaRPr lang="zh-CN" altLang="en-US" sz="2400" dirty="0">
              <a:solidFill>
                <a:schemeClr val="tx1"/>
              </a:solidFill>
            </a:endParaRPr>
          </a:p>
        </p:txBody>
      </p:sp>
      <p:sp>
        <p:nvSpPr>
          <p:cNvPr id="30" name="TextBox 29"/>
          <p:cNvSpPr txBox="1"/>
          <p:nvPr/>
        </p:nvSpPr>
        <p:spPr>
          <a:xfrm>
            <a:off x="6485901" y="5028036"/>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5" dirty="0">
                <a:solidFill>
                  <a:schemeClr val="tx1"/>
                </a:solidFill>
              </a:rPr>
              <a:t>YOUR TEXT</a:t>
            </a:r>
            <a:endParaRPr lang="zh-CN" altLang="en-US" sz="1335" dirty="0">
              <a:solidFill>
                <a:schemeClr val="tx1"/>
              </a:solidFill>
            </a:endParaRPr>
          </a:p>
        </p:txBody>
      </p:sp>
      <p:sp>
        <p:nvSpPr>
          <p:cNvPr id="31" name="TextBox 30"/>
          <p:cNvSpPr txBox="1"/>
          <p:nvPr/>
        </p:nvSpPr>
        <p:spPr>
          <a:xfrm>
            <a:off x="6736049" y="4565558"/>
            <a:ext cx="550151" cy="461665"/>
          </a:xfrm>
          <a:prstGeom prst="rect">
            <a:avLst/>
          </a:prstGeom>
          <a:noFill/>
        </p:spPr>
        <p:txBody>
          <a:bodyPr wrap="none" rtlCol="0">
            <a:spAutoFit/>
          </a:bodyPr>
          <a:lstStyle>
            <a:defPPr>
              <a:defRPr lang="zh-CN"/>
            </a:defPPr>
            <a:lvl1pPr>
              <a:defRPr sz="1200">
                <a:solidFill>
                  <a:srgbClr val="3382BA"/>
                </a:solidFill>
                <a:latin typeface="Arial Rounded MT Bold" pitchFamily="34" charset="0"/>
              </a:defRPr>
            </a:lvl1pPr>
          </a:lstStyle>
          <a:p>
            <a:r>
              <a:rPr lang="en-US" altLang="zh-CN" sz="2400" dirty="0">
                <a:solidFill>
                  <a:schemeClr val="tx1"/>
                </a:solidFill>
              </a:rPr>
              <a:t>05</a:t>
            </a:r>
            <a:endParaRPr lang="zh-CN" altLang="en-US" sz="2400" dirty="0">
              <a:solidFill>
                <a:schemeClr val="tx1"/>
              </a:solidFill>
            </a:endParaRPr>
          </a:p>
        </p:txBody>
      </p:sp>
      <p:sp>
        <p:nvSpPr>
          <p:cNvPr id="32" name="TextBox 31"/>
          <p:cNvSpPr txBox="1"/>
          <p:nvPr/>
        </p:nvSpPr>
        <p:spPr>
          <a:xfrm>
            <a:off x="8592278" y="2084851"/>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solidFill>
                  <a:schemeClr val="tx1"/>
                </a:solidFill>
              </a:rPr>
              <a:t>ADD YOUR TEXT</a:t>
            </a:r>
          </a:p>
        </p:txBody>
      </p:sp>
      <p:sp>
        <p:nvSpPr>
          <p:cNvPr id="33" name="TextBox 32"/>
          <p:cNvSpPr txBox="1"/>
          <p:nvPr/>
        </p:nvSpPr>
        <p:spPr>
          <a:xfrm>
            <a:off x="8592279" y="2370872"/>
            <a:ext cx="2557661" cy="2758897"/>
          </a:xfrm>
          <a:prstGeom prst="rect">
            <a:avLst/>
          </a:prstGeom>
          <a:noFill/>
        </p:spPr>
        <p:txBody>
          <a:bodyPr wrap="square" rtlCol="0">
            <a:spAutoFit/>
          </a:bodyPr>
          <a:lstStyle/>
          <a:p>
            <a:r>
              <a:rPr lang="en-US" altLang="zh-CN" sz="1335" dirty="0">
                <a:latin typeface="Segoe UI Light" panose="020B0502040204020203" pitchFamily="34" charset="0"/>
              </a:rPr>
              <a:t>Add your text here. Add your text here. Add your text here. Add your text here. Add your text here. Add your text here. Add your text here. Add your text here.  </a:t>
            </a:r>
          </a:p>
          <a:p>
            <a:endParaRPr lang="en-US" altLang="zh-CN" sz="1335" dirty="0">
              <a:latin typeface="Segoe UI Light" panose="020B0502040204020203" pitchFamily="34" charset="0"/>
            </a:endParaRPr>
          </a:p>
          <a:p>
            <a:r>
              <a:rPr lang="en-US" altLang="zh-CN" sz="1335" dirty="0">
                <a:latin typeface="Segoe UI Light" panose="020B0502040204020203" pitchFamily="34" charset="0"/>
              </a:rPr>
              <a:t>Add your text here. Add your text here. Add your text here. Add your text here. </a:t>
            </a:r>
          </a:p>
          <a:p>
            <a:endParaRPr lang="en-US" altLang="zh-CN" sz="1335" dirty="0">
              <a:latin typeface="Segoe UI Light" panose="020B0502040204020203" pitchFamily="34" charset="0"/>
            </a:endParaRPr>
          </a:p>
          <a:p>
            <a:r>
              <a:rPr lang="en-US" altLang="zh-CN" sz="1335" dirty="0">
                <a:latin typeface="Segoe UI Light" panose="020B0502040204020203" pitchFamily="34" charset="0"/>
              </a:rPr>
              <a:t>Add your text here. Add your text here. Add your text here. </a:t>
            </a:r>
          </a:p>
        </p:txBody>
      </p:sp>
      <p:grpSp>
        <p:nvGrpSpPr>
          <p:cNvPr id="34" name="组合 33"/>
          <p:cNvGrpSpPr/>
          <p:nvPr/>
        </p:nvGrpSpPr>
        <p:grpSpPr>
          <a:xfrm>
            <a:off x="-6508" y="258236"/>
            <a:ext cx="4151250" cy="1200863"/>
            <a:chOff x="-259891" y="-1"/>
            <a:chExt cx="4151250" cy="1200863"/>
          </a:xfrm>
        </p:grpSpPr>
        <p:sp>
          <p:nvSpPr>
            <p:cNvPr id="35" name="图文框 34"/>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37" name="文本框 36"/>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38" name="文本框 37"/>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9016">
            <a:off x="521061" y="1548367"/>
            <a:ext cx="3966765" cy="3519317"/>
          </a:xfrm>
          <a:prstGeom prst="rect">
            <a:avLst/>
          </a:prstGeom>
        </p:spPr>
      </p:pic>
      <p:sp>
        <p:nvSpPr>
          <p:cNvPr id="9" name="文本框 8"/>
          <p:cNvSpPr txBox="1"/>
          <p:nvPr/>
        </p:nvSpPr>
        <p:spPr>
          <a:xfrm>
            <a:off x="1385930" y="2377002"/>
            <a:ext cx="4710069" cy="1862048"/>
          </a:xfrm>
          <a:prstGeom prst="rect">
            <a:avLst/>
          </a:prstGeom>
          <a:noFill/>
        </p:spPr>
        <p:txBody>
          <a:bodyPr wrap="square" rtlCol="0">
            <a:spAutoFit/>
          </a:bodyPr>
          <a:lstStyle/>
          <a:p>
            <a:pPr algn="dist"/>
            <a:r>
              <a:rPr lang="en-US" altLang="zh-CN" sz="11500" dirty="0">
                <a:latin typeface="Impact" panose="020B0806030902050204" pitchFamily="34" charset="0"/>
              </a:rPr>
              <a:t>PART04</a:t>
            </a:r>
            <a:endParaRPr lang="zh-CN" altLang="en-US" sz="11500" dirty="0">
              <a:latin typeface="Impact" panose="020B0806030902050204" pitchFamily="34" charset="0"/>
            </a:endParaRPr>
          </a:p>
        </p:txBody>
      </p:sp>
      <p:sp>
        <p:nvSpPr>
          <p:cNvPr id="10" name="文本框 9"/>
          <p:cNvSpPr txBox="1"/>
          <p:nvPr/>
        </p:nvSpPr>
        <p:spPr>
          <a:xfrm>
            <a:off x="1426874" y="4024701"/>
            <a:ext cx="4578142"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投资回报分析</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92321" y="1604798"/>
            <a:ext cx="7405151" cy="1182009"/>
          </a:xfrm>
          <a:prstGeom prst="rect">
            <a:avLst/>
          </a:prstGeom>
          <a:gradFill>
            <a:gsLst>
              <a:gs pos="100000">
                <a:srgbClr val="2E5DAA"/>
              </a:gs>
              <a:gs pos="56000">
                <a:srgbClr val="F3A3A8"/>
              </a:gs>
            </a:gsLst>
            <a:lin ang="3600000" scaled="0"/>
          </a:gra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158007"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89379" y="3062610"/>
            <a:ext cx="6308092" cy="1182009"/>
          </a:xfrm>
          <a:prstGeom prst="rect">
            <a:avLst/>
          </a:prstGeom>
          <a:gradFill>
            <a:gsLst>
              <a:gs pos="100000">
                <a:srgbClr val="2E5DAA"/>
              </a:gs>
              <a:gs pos="56000">
                <a:srgbClr val="F3A3A8"/>
              </a:gs>
            </a:gsLst>
            <a:lin ang="3600000" scaled="0"/>
          </a:gra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255066"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60947" y="4520421"/>
            <a:ext cx="8136524" cy="1182009"/>
          </a:xfrm>
          <a:prstGeom prst="rect">
            <a:avLst/>
          </a:prstGeom>
          <a:gradFill>
            <a:gsLst>
              <a:gs pos="100000">
                <a:srgbClr val="2E5DAA"/>
              </a:gs>
              <a:gs pos="56000">
                <a:srgbClr val="F3A3A8"/>
              </a:gs>
            </a:gsLst>
            <a:lin ang="3600000" scaled="0"/>
          </a:gra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609477"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821550" y="1162193"/>
            <a:ext cx="585417" cy="2062103"/>
          </a:xfrm>
          <a:prstGeom prst="rect">
            <a:avLst/>
          </a:prstGeom>
        </p:spPr>
        <p:txBody>
          <a:bodyPr wrap="none">
            <a:spAutoFit/>
          </a:bodyPr>
          <a:lstStyle/>
          <a:p>
            <a:r>
              <a:rPr lang="en-US" altLang="zh-CN" sz="12800" dirty="0">
                <a:latin typeface="Haettenschweiler" pitchFamily="34" charset="0"/>
                <a:ea typeface="Kozuka Gothic Pr6N B" panose="020B0800000000000000" pitchFamily="34" charset="-128"/>
              </a:rPr>
              <a:t>1</a:t>
            </a:r>
            <a:endParaRPr lang="zh-CN" altLang="en-US" sz="2400" dirty="0"/>
          </a:p>
        </p:txBody>
      </p:sp>
      <p:sp>
        <p:nvSpPr>
          <p:cNvPr id="17" name="矩形 16"/>
          <p:cNvSpPr/>
          <p:nvPr/>
        </p:nvSpPr>
        <p:spPr>
          <a:xfrm>
            <a:off x="4818123" y="2630023"/>
            <a:ext cx="801823" cy="2062103"/>
          </a:xfrm>
          <a:prstGeom prst="rect">
            <a:avLst/>
          </a:prstGeom>
        </p:spPr>
        <p:txBody>
          <a:bodyPr wrap="none">
            <a:spAutoFit/>
          </a:bodyPr>
          <a:lstStyle/>
          <a:p>
            <a:r>
              <a:rPr lang="en-US" altLang="zh-CN" sz="12800" dirty="0">
                <a:latin typeface="Haettenschweiler" pitchFamily="34" charset="0"/>
                <a:ea typeface="Kozuka Gothic Pr6N B" panose="020B0800000000000000" pitchFamily="34" charset="-128"/>
              </a:rPr>
              <a:t>2</a:t>
            </a:r>
            <a:endParaRPr lang="zh-CN" altLang="en-US" sz="2400" dirty="0"/>
          </a:p>
        </p:txBody>
      </p:sp>
      <p:sp>
        <p:nvSpPr>
          <p:cNvPr id="18" name="矩形 17"/>
          <p:cNvSpPr/>
          <p:nvPr/>
        </p:nvSpPr>
        <p:spPr>
          <a:xfrm>
            <a:off x="2989690" y="4071953"/>
            <a:ext cx="800219" cy="2062103"/>
          </a:xfrm>
          <a:prstGeom prst="rect">
            <a:avLst/>
          </a:prstGeom>
        </p:spPr>
        <p:txBody>
          <a:bodyPr wrap="none">
            <a:spAutoFit/>
          </a:bodyPr>
          <a:lstStyle/>
          <a:p>
            <a:r>
              <a:rPr lang="en-US" altLang="zh-CN" sz="12800" dirty="0">
                <a:latin typeface="Haettenschweiler" pitchFamily="34" charset="0"/>
                <a:ea typeface="Kozuka Gothic Pr6N B" panose="020B0800000000000000" pitchFamily="34" charset="-128"/>
              </a:rPr>
              <a:t>3</a:t>
            </a:r>
            <a:endParaRPr lang="zh-CN" altLang="en-US" sz="2400" dirty="0"/>
          </a:p>
        </p:txBody>
      </p:sp>
      <p:grpSp>
        <p:nvGrpSpPr>
          <p:cNvPr id="11" name="组合 10"/>
          <p:cNvGrpSpPr/>
          <p:nvPr/>
        </p:nvGrpSpPr>
        <p:grpSpPr>
          <a:xfrm>
            <a:off x="-6508" y="258236"/>
            <a:ext cx="4151250" cy="1200863"/>
            <a:chOff x="-259891" y="-1"/>
            <a:chExt cx="4151250" cy="1200863"/>
          </a:xfrm>
        </p:grpSpPr>
        <p:sp>
          <p:nvSpPr>
            <p:cNvPr id="14" name="图文框 13"/>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20" name="文本框 19"/>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21" name="文本框 20"/>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AppData\Roaming\360se6\Application\User Data\temp\330512-150920103343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 t="11532" r="528" b="9635"/>
          <a:stretch>
            <a:fillRect/>
          </a:stretch>
        </p:blipFill>
        <p:spPr bwMode="auto">
          <a:xfrm>
            <a:off x="1496728" y="1312498"/>
            <a:ext cx="3101972" cy="1718899"/>
          </a:xfrm>
          <a:prstGeom prst="rect">
            <a:avLst/>
          </a:prstGeom>
          <a:solidFill>
            <a:srgbClr val="BC362D"/>
          </a:solidFill>
        </p:spPr>
      </p:pic>
      <p:sp>
        <p:nvSpPr>
          <p:cNvPr id="3" name="矩形 2"/>
          <p:cNvSpPr/>
          <p:nvPr/>
        </p:nvSpPr>
        <p:spPr>
          <a:xfrm>
            <a:off x="1495332" y="1312499"/>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endParaRPr>
          </a:p>
        </p:txBody>
      </p:sp>
      <p:pic>
        <p:nvPicPr>
          <p:cNvPr id="6150" name="Picture 6" descr="C:\Users\Administrator\AppData\Roaming\360se6\Application\User Data\temp\330691-151004093001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17" b="8317"/>
          <a:stretch>
            <a:fillRect/>
          </a:stretch>
        </p:blipFill>
        <p:spPr bwMode="auto">
          <a:xfrm>
            <a:off x="1501981" y="3028363"/>
            <a:ext cx="3096719" cy="1721933"/>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Administrator\AppData\Roaming\360se6\Application\User Data\temp\330651-150P6152J99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395"/>
          <a:stretch>
            <a:fillRect/>
          </a:stretch>
        </p:blipFill>
        <p:spPr bwMode="auto">
          <a:xfrm>
            <a:off x="1516264" y="4750296"/>
            <a:ext cx="3082436" cy="1718899"/>
          </a:xfrm>
          <a:prstGeom prst="rect">
            <a:avLst/>
          </a:prstGeom>
          <a:solidFill>
            <a:srgbClr val="BC362D"/>
          </a:solidFill>
        </p:spPr>
      </p:pic>
      <p:sp>
        <p:nvSpPr>
          <p:cNvPr id="27" name="矩形 26"/>
          <p:cNvSpPr/>
          <p:nvPr/>
        </p:nvSpPr>
        <p:spPr>
          <a:xfrm>
            <a:off x="1495332" y="4750296"/>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endParaRPr>
          </a:p>
        </p:txBody>
      </p:sp>
      <p:pic>
        <p:nvPicPr>
          <p:cNvPr id="6148" name="Picture 4" descr="C:\Users\Administrator\AppData\Roaming\360se6\Application\User Data\temp\330404-1509240K0496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959"/>
          <a:stretch>
            <a:fillRect/>
          </a:stretch>
        </p:blipFill>
        <p:spPr bwMode="auto">
          <a:xfrm>
            <a:off x="4600164" y="1312496"/>
            <a:ext cx="3103368" cy="17189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Administrator\AppData\Roaming\360se6\Application\User Data\temp\330508-1509201001486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478" b="7480"/>
          <a:stretch>
            <a:fillRect/>
          </a:stretch>
        </p:blipFill>
        <p:spPr bwMode="auto">
          <a:xfrm>
            <a:off x="4600164" y="4750297"/>
            <a:ext cx="3103368" cy="171889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C:\Users\Administrator\AppData\Roaming\360se6\Application\User Data\temp\330651-150P61534298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11" b="23171"/>
          <a:stretch>
            <a:fillRect/>
          </a:stretch>
        </p:blipFill>
        <p:spPr bwMode="auto">
          <a:xfrm>
            <a:off x="7661725" y="1312499"/>
            <a:ext cx="3104833" cy="1718899"/>
          </a:xfrm>
          <a:prstGeom prst="rect">
            <a:avLst/>
          </a:prstGeom>
          <a:solidFill>
            <a:srgbClr val="BC362D"/>
          </a:solidFill>
        </p:spPr>
      </p:pic>
      <p:sp>
        <p:nvSpPr>
          <p:cNvPr id="51" name="矩形 50"/>
          <p:cNvSpPr/>
          <p:nvPr/>
        </p:nvSpPr>
        <p:spPr>
          <a:xfrm>
            <a:off x="7661725" y="1312499"/>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endParaRPr>
          </a:p>
        </p:txBody>
      </p:sp>
      <p:pic>
        <p:nvPicPr>
          <p:cNvPr id="6154" name="Picture 10" descr="C:\Users\Administrator\AppData\Roaming\360se6\Application\User Data\temp\330727-150R202223669.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3" t="6057" r="1921" b="12076"/>
          <a:stretch>
            <a:fillRect/>
          </a:stretch>
        </p:blipFill>
        <p:spPr bwMode="auto">
          <a:xfrm>
            <a:off x="7661725" y="3031397"/>
            <a:ext cx="3104833" cy="1718899"/>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C:\Users\Administrator\AppData\Roaming\360se6\Application\User Data\temp\330729-150P21104214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6999"/>
          <a:stretch>
            <a:fillRect/>
          </a:stretch>
        </p:blipFill>
        <p:spPr bwMode="auto">
          <a:xfrm>
            <a:off x="7661728" y="4750296"/>
            <a:ext cx="3104830" cy="1718898"/>
          </a:xfrm>
          <a:prstGeom prst="rect">
            <a:avLst/>
          </a:prstGeom>
          <a:solidFill>
            <a:srgbClr val="BC362D"/>
          </a:solidFill>
        </p:spPr>
      </p:pic>
      <p:sp>
        <p:nvSpPr>
          <p:cNvPr id="63" name="矩形 62"/>
          <p:cNvSpPr/>
          <p:nvPr/>
        </p:nvSpPr>
        <p:spPr>
          <a:xfrm>
            <a:off x="7661725" y="4750296"/>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endParaRPr>
          </a:p>
        </p:txBody>
      </p:sp>
      <p:sp>
        <p:nvSpPr>
          <p:cNvPr id="12" name="TextBox 11"/>
          <p:cNvSpPr txBox="1"/>
          <p:nvPr/>
        </p:nvSpPr>
        <p:spPr>
          <a:xfrm>
            <a:off x="1538604" y="2151264"/>
            <a:ext cx="732893" cy="420564"/>
          </a:xfrm>
          <a:prstGeom prst="rect">
            <a:avLst/>
          </a:prstGeom>
          <a:noFill/>
        </p:spPr>
        <p:txBody>
          <a:bodyPr wrap="none" rtlCol="0">
            <a:spAutoFit/>
          </a:bodyPr>
          <a:lstStyle/>
          <a:p>
            <a:r>
              <a:rPr lang="zh-CN" altLang="en-US" sz="2135" dirty="0">
                <a:latin typeface="微软雅黑" panose="020B0503020204020204" charset="-122"/>
                <a:ea typeface="微软雅黑" panose="020B0503020204020204" charset="-122"/>
              </a:rPr>
              <a:t>先进</a:t>
            </a:r>
          </a:p>
        </p:txBody>
      </p:sp>
      <p:sp>
        <p:nvSpPr>
          <p:cNvPr id="13" name="TextBox 12"/>
          <p:cNvSpPr txBox="1"/>
          <p:nvPr/>
        </p:nvSpPr>
        <p:spPr>
          <a:xfrm>
            <a:off x="2134166" y="2417485"/>
            <a:ext cx="218842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rPr>
              <a:t>INTEGRATION NEW MEDIA</a:t>
            </a:r>
            <a:endParaRPr lang="zh-CN" altLang="en-US" sz="1200" dirty="0">
              <a:latin typeface="微软雅黑" panose="020B0503020204020204" charset="-122"/>
              <a:ea typeface="微软雅黑" panose="020B0503020204020204" charset="-122"/>
            </a:endParaRPr>
          </a:p>
        </p:txBody>
      </p:sp>
      <p:sp>
        <p:nvSpPr>
          <p:cNvPr id="14" name="TextBox 13"/>
          <p:cNvSpPr txBox="1"/>
          <p:nvPr/>
        </p:nvSpPr>
        <p:spPr>
          <a:xfrm>
            <a:off x="2134166" y="2587646"/>
            <a:ext cx="954107" cy="276999"/>
          </a:xfrm>
          <a:prstGeom prst="rect">
            <a:avLst/>
          </a:prstGeom>
          <a:noFill/>
          <a:ln>
            <a:solidFill>
              <a:schemeClr val="tx1"/>
            </a:solidFill>
          </a:ln>
        </p:spPr>
        <p:txBody>
          <a:bodyPr wrap="none" rtlCol="0">
            <a:spAutoFit/>
          </a:bodyPr>
          <a:lstStyle/>
          <a:p>
            <a:r>
              <a:rPr lang="zh-CN" altLang="en-US" sz="1200" dirty="0">
                <a:latin typeface="微软雅黑" panose="020B0503020204020204" charset="-122"/>
                <a:ea typeface="微软雅黑" panose="020B0503020204020204" charset="-122"/>
              </a:rPr>
              <a:t>新媒体整合</a:t>
            </a:r>
          </a:p>
        </p:txBody>
      </p:sp>
      <p:cxnSp>
        <p:nvCxnSpPr>
          <p:cNvPr id="16" name="直接连接符 15"/>
          <p:cNvCxnSpPr/>
          <p:nvPr/>
        </p:nvCxnSpPr>
        <p:spPr>
          <a:xfrm>
            <a:off x="1649004" y="2672725"/>
            <a:ext cx="510425" cy="0"/>
          </a:xfrm>
          <a:prstGeom prst="line">
            <a:avLst/>
          </a:prstGeom>
          <a:noFill/>
          <a:ln w="12700">
            <a:solidFill>
              <a:schemeClr val="tx1"/>
            </a:solidFill>
          </a:ln>
        </p:spPr>
      </p:cxnSp>
      <p:sp>
        <p:nvSpPr>
          <p:cNvPr id="28" name="TextBox 27"/>
          <p:cNvSpPr txBox="1"/>
          <p:nvPr/>
        </p:nvSpPr>
        <p:spPr>
          <a:xfrm>
            <a:off x="1538604" y="5589061"/>
            <a:ext cx="732893" cy="420564"/>
          </a:xfrm>
          <a:prstGeom prst="rect">
            <a:avLst/>
          </a:prstGeom>
          <a:noFill/>
        </p:spPr>
        <p:txBody>
          <a:bodyPr wrap="none" rtlCol="0">
            <a:spAutoFit/>
          </a:bodyPr>
          <a:lstStyle/>
          <a:p>
            <a:r>
              <a:rPr lang="zh-CN" altLang="en-US" sz="2135" dirty="0">
                <a:latin typeface="微软雅黑" panose="020B0503020204020204" charset="-122"/>
                <a:ea typeface="微软雅黑" panose="020B0503020204020204" charset="-122"/>
              </a:rPr>
              <a:t>便捷</a:t>
            </a:r>
          </a:p>
        </p:txBody>
      </p:sp>
      <p:sp>
        <p:nvSpPr>
          <p:cNvPr id="29" name="TextBox 28"/>
          <p:cNvSpPr txBox="1"/>
          <p:nvPr/>
        </p:nvSpPr>
        <p:spPr>
          <a:xfrm>
            <a:off x="2134166" y="5855286"/>
            <a:ext cx="218842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rPr>
              <a:t>INTEGRATION NEW MEDIA</a:t>
            </a:r>
            <a:endParaRPr lang="zh-CN" altLang="en-US" sz="1200" dirty="0">
              <a:latin typeface="微软雅黑" panose="020B0503020204020204" charset="-122"/>
              <a:ea typeface="微软雅黑" panose="020B0503020204020204" charset="-122"/>
            </a:endParaRPr>
          </a:p>
        </p:txBody>
      </p:sp>
      <p:sp>
        <p:nvSpPr>
          <p:cNvPr id="30" name="TextBox 29"/>
          <p:cNvSpPr txBox="1"/>
          <p:nvPr/>
        </p:nvSpPr>
        <p:spPr>
          <a:xfrm>
            <a:off x="2134166" y="6025447"/>
            <a:ext cx="1107996" cy="276999"/>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rPr>
              <a:t>支持一件拖拽</a:t>
            </a:r>
          </a:p>
        </p:txBody>
      </p:sp>
      <p:cxnSp>
        <p:nvCxnSpPr>
          <p:cNvPr id="31" name="直接连接符 30"/>
          <p:cNvCxnSpPr/>
          <p:nvPr/>
        </p:nvCxnSpPr>
        <p:spPr>
          <a:xfrm>
            <a:off x="1649004" y="6110523"/>
            <a:ext cx="510425" cy="0"/>
          </a:xfrm>
          <a:prstGeom prst="line">
            <a:avLst/>
          </a:prstGeom>
          <a:noFill/>
          <a:ln w="12700">
            <a:solidFill>
              <a:schemeClr val="tx1"/>
            </a:solidFill>
          </a:ln>
        </p:spPr>
      </p:cxnSp>
      <p:sp>
        <p:nvSpPr>
          <p:cNvPr id="52" name="TextBox 51"/>
          <p:cNvSpPr txBox="1"/>
          <p:nvPr/>
        </p:nvSpPr>
        <p:spPr>
          <a:xfrm>
            <a:off x="7746805" y="2151264"/>
            <a:ext cx="732893" cy="420564"/>
          </a:xfrm>
          <a:prstGeom prst="rect">
            <a:avLst/>
          </a:prstGeom>
          <a:noFill/>
        </p:spPr>
        <p:txBody>
          <a:bodyPr wrap="none" rtlCol="0">
            <a:spAutoFit/>
          </a:bodyPr>
          <a:lstStyle/>
          <a:p>
            <a:r>
              <a:rPr lang="zh-CN" altLang="en-US" sz="2135" dirty="0">
                <a:latin typeface="微软雅黑" panose="020B0503020204020204" charset="-122"/>
                <a:ea typeface="微软雅黑" panose="020B0503020204020204" charset="-122"/>
              </a:rPr>
              <a:t>智能</a:t>
            </a:r>
          </a:p>
        </p:txBody>
      </p:sp>
      <p:sp>
        <p:nvSpPr>
          <p:cNvPr id="53" name="TextBox 52"/>
          <p:cNvSpPr txBox="1"/>
          <p:nvPr/>
        </p:nvSpPr>
        <p:spPr>
          <a:xfrm>
            <a:off x="8342368" y="2417485"/>
            <a:ext cx="218842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rPr>
              <a:t>INTEGRATION NEW MEDIA</a:t>
            </a:r>
            <a:endParaRPr lang="zh-CN" altLang="en-US" sz="1200" dirty="0">
              <a:latin typeface="微软雅黑" panose="020B0503020204020204" charset="-122"/>
              <a:ea typeface="微软雅黑" panose="020B0503020204020204" charset="-122"/>
            </a:endParaRPr>
          </a:p>
        </p:txBody>
      </p:sp>
      <p:sp>
        <p:nvSpPr>
          <p:cNvPr id="54" name="TextBox 53"/>
          <p:cNvSpPr txBox="1"/>
          <p:nvPr/>
        </p:nvSpPr>
        <p:spPr>
          <a:xfrm>
            <a:off x="8342368" y="2587646"/>
            <a:ext cx="954107" cy="276999"/>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rPr>
              <a:t>智能云平台</a:t>
            </a:r>
          </a:p>
        </p:txBody>
      </p:sp>
      <p:pic>
        <p:nvPicPr>
          <p:cNvPr id="6160" name="Picture 16" descr="C:\Users\Administrator\AppData\Roaming\360se6\Application\User Data\temp\330727-150R2012556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6937"/>
          <a:stretch>
            <a:fillRect/>
          </a:stretch>
        </p:blipFill>
        <p:spPr bwMode="auto">
          <a:xfrm>
            <a:off x="4558358" y="3028365"/>
            <a:ext cx="3103368" cy="1721932"/>
          </a:xfrm>
          <a:prstGeom prst="rect">
            <a:avLst/>
          </a:prstGeom>
          <a:solidFill>
            <a:srgbClr val="BC362D"/>
          </a:solidFill>
        </p:spPr>
      </p:pic>
      <p:sp>
        <p:nvSpPr>
          <p:cNvPr id="39" name="矩形 38"/>
          <p:cNvSpPr/>
          <p:nvPr/>
        </p:nvSpPr>
        <p:spPr>
          <a:xfrm>
            <a:off x="4556891" y="3031398"/>
            <a:ext cx="3104834"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endParaRPr>
          </a:p>
        </p:txBody>
      </p:sp>
      <p:cxnSp>
        <p:nvCxnSpPr>
          <p:cNvPr id="55" name="直接连接符 54"/>
          <p:cNvCxnSpPr/>
          <p:nvPr/>
        </p:nvCxnSpPr>
        <p:spPr>
          <a:xfrm>
            <a:off x="7857205" y="2672725"/>
            <a:ext cx="510425" cy="0"/>
          </a:xfrm>
          <a:prstGeom prst="line">
            <a:avLst/>
          </a:prstGeom>
          <a:noFill/>
          <a:ln w="12700">
            <a:solidFill>
              <a:schemeClr val="tx1"/>
            </a:solidFill>
          </a:ln>
        </p:spPr>
      </p:cxnSp>
      <p:sp>
        <p:nvSpPr>
          <p:cNvPr id="64" name="TextBox 63"/>
          <p:cNvSpPr txBox="1"/>
          <p:nvPr/>
        </p:nvSpPr>
        <p:spPr>
          <a:xfrm>
            <a:off x="7746805" y="5589061"/>
            <a:ext cx="732893" cy="420564"/>
          </a:xfrm>
          <a:prstGeom prst="rect">
            <a:avLst/>
          </a:prstGeom>
          <a:noFill/>
        </p:spPr>
        <p:txBody>
          <a:bodyPr wrap="none" rtlCol="0">
            <a:spAutoFit/>
          </a:bodyPr>
          <a:lstStyle/>
          <a:p>
            <a:r>
              <a:rPr lang="zh-CN" altLang="en-US" sz="2135" dirty="0">
                <a:latin typeface="微软雅黑" panose="020B0503020204020204" charset="-122"/>
                <a:ea typeface="微软雅黑" panose="020B0503020204020204" charset="-122"/>
              </a:rPr>
              <a:t>通用</a:t>
            </a:r>
          </a:p>
        </p:txBody>
      </p:sp>
      <p:sp>
        <p:nvSpPr>
          <p:cNvPr id="65" name="TextBox 64"/>
          <p:cNvSpPr txBox="1"/>
          <p:nvPr/>
        </p:nvSpPr>
        <p:spPr>
          <a:xfrm>
            <a:off x="8342368" y="5855286"/>
            <a:ext cx="218842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rPr>
              <a:t>INTEGRATION NEW MEDIA</a:t>
            </a:r>
            <a:endParaRPr lang="zh-CN" altLang="en-US" sz="1200" dirty="0">
              <a:latin typeface="微软雅黑" panose="020B0503020204020204" charset="-122"/>
              <a:ea typeface="微软雅黑" panose="020B0503020204020204" charset="-122"/>
            </a:endParaRPr>
          </a:p>
        </p:txBody>
      </p:sp>
      <p:sp>
        <p:nvSpPr>
          <p:cNvPr id="66" name="TextBox 65"/>
          <p:cNvSpPr txBox="1"/>
          <p:nvPr/>
        </p:nvSpPr>
        <p:spPr>
          <a:xfrm>
            <a:off x="8342368" y="6025447"/>
            <a:ext cx="1107996" cy="276999"/>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rPr>
              <a:t>迅速响应用户</a:t>
            </a:r>
          </a:p>
        </p:txBody>
      </p:sp>
      <p:cxnSp>
        <p:nvCxnSpPr>
          <p:cNvPr id="67" name="直接连接符 66"/>
          <p:cNvCxnSpPr/>
          <p:nvPr/>
        </p:nvCxnSpPr>
        <p:spPr>
          <a:xfrm>
            <a:off x="7857205" y="6110523"/>
            <a:ext cx="510425" cy="0"/>
          </a:xfrm>
          <a:prstGeom prst="line">
            <a:avLst/>
          </a:prstGeom>
          <a:noFill/>
          <a:ln w="12700">
            <a:solidFill>
              <a:schemeClr val="tx1"/>
            </a:solidFill>
          </a:ln>
        </p:spPr>
      </p:cxnSp>
      <p:grpSp>
        <p:nvGrpSpPr>
          <p:cNvPr id="4" name="组合 3"/>
          <p:cNvGrpSpPr/>
          <p:nvPr/>
        </p:nvGrpSpPr>
        <p:grpSpPr>
          <a:xfrm>
            <a:off x="5726704" y="3508242"/>
            <a:ext cx="765207" cy="765209"/>
            <a:chOff x="5718861" y="3224478"/>
            <a:chExt cx="765207" cy="765209"/>
          </a:xfrm>
        </p:grpSpPr>
        <p:sp>
          <p:nvSpPr>
            <p:cNvPr id="47" name="Freeform 55"/>
            <p:cNvSpPr>
              <a:spLocks noEditPoints="1"/>
            </p:cNvSpPr>
            <p:nvPr/>
          </p:nvSpPr>
          <p:spPr bwMode="auto">
            <a:xfrm>
              <a:off x="5718861" y="3224478"/>
              <a:ext cx="765207" cy="765209"/>
            </a:xfrm>
            <a:custGeom>
              <a:avLst/>
              <a:gdLst>
                <a:gd name="T0" fmla="*/ 114 w 120"/>
                <a:gd name="T1" fmla="*/ 0 h 120"/>
                <a:gd name="T2" fmla="*/ 6 w 120"/>
                <a:gd name="T3" fmla="*/ 0 h 120"/>
                <a:gd name="T4" fmla="*/ 0 w 120"/>
                <a:gd name="T5" fmla="*/ 6 h 120"/>
                <a:gd name="T6" fmla="*/ 0 w 120"/>
                <a:gd name="T7" fmla="*/ 84 h 120"/>
                <a:gd name="T8" fmla="*/ 6 w 120"/>
                <a:gd name="T9" fmla="*/ 90 h 120"/>
                <a:gd name="T10" fmla="*/ 45 w 120"/>
                <a:gd name="T11" fmla="*/ 90 h 120"/>
                <a:gd name="T12" fmla="*/ 30 w 120"/>
                <a:gd name="T13" fmla="*/ 115 h 120"/>
                <a:gd name="T14" fmla="*/ 32 w 120"/>
                <a:gd name="T15" fmla="*/ 120 h 120"/>
                <a:gd name="T16" fmla="*/ 36 w 120"/>
                <a:gd name="T17" fmla="*/ 118 h 120"/>
                <a:gd name="T18" fmla="*/ 52 w 120"/>
                <a:gd name="T19" fmla="*/ 90 h 120"/>
                <a:gd name="T20" fmla="*/ 68 w 120"/>
                <a:gd name="T21" fmla="*/ 90 h 120"/>
                <a:gd name="T22" fmla="*/ 84 w 120"/>
                <a:gd name="T23" fmla="*/ 118 h 120"/>
                <a:gd name="T24" fmla="*/ 88 w 120"/>
                <a:gd name="T25" fmla="*/ 120 h 120"/>
                <a:gd name="T26" fmla="*/ 90 w 120"/>
                <a:gd name="T27" fmla="*/ 115 h 120"/>
                <a:gd name="T28" fmla="*/ 75 w 120"/>
                <a:gd name="T29" fmla="*/ 90 h 120"/>
                <a:gd name="T30" fmla="*/ 114 w 120"/>
                <a:gd name="T31" fmla="*/ 90 h 120"/>
                <a:gd name="T32" fmla="*/ 120 w 120"/>
                <a:gd name="T33" fmla="*/ 84 h 120"/>
                <a:gd name="T34" fmla="*/ 120 w 120"/>
                <a:gd name="T35" fmla="*/ 6 h 120"/>
                <a:gd name="T36" fmla="*/ 114 w 120"/>
                <a:gd name="T37" fmla="*/ 0 h 120"/>
                <a:gd name="T38" fmla="*/ 114 w 120"/>
                <a:gd name="T39" fmla="*/ 84 h 120"/>
                <a:gd name="T40" fmla="*/ 6 w 120"/>
                <a:gd name="T41" fmla="*/ 84 h 120"/>
                <a:gd name="T42" fmla="*/ 6 w 120"/>
                <a:gd name="T43" fmla="*/ 6 h 120"/>
                <a:gd name="T44" fmla="*/ 114 w 120"/>
                <a:gd name="T45" fmla="*/ 6 h 120"/>
                <a:gd name="T46" fmla="*/ 114 w 120"/>
                <a:gd name="T4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8" name="Freeform 56"/>
            <p:cNvSpPr/>
            <p:nvPr/>
          </p:nvSpPr>
          <p:spPr bwMode="auto">
            <a:xfrm>
              <a:off x="5853581" y="3359198"/>
              <a:ext cx="495768" cy="304468"/>
            </a:xfrm>
            <a:custGeom>
              <a:avLst/>
              <a:gdLst>
                <a:gd name="T0" fmla="*/ 3 w 78"/>
                <a:gd name="T1" fmla="*/ 48 h 48"/>
                <a:gd name="T2" fmla="*/ 5 w 78"/>
                <a:gd name="T3" fmla="*/ 47 h 48"/>
                <a:gd name="T4" fmla="*/ 28 w 78"/>
                <a:gd name="T5" fmla="*/ 13 h 48"/>
                <a:gd name="T6" fmla="*/ 55 w 78"/>
                <a:gd name="T7" fmla="*/ 35 h 48"/>
                <a:gd name="T8" fmla="*/ 58 w 78"/>
                <a:gd name="T9" fmla="*/ 36 h 48"/>
                <a:gd name="T10" fmla="*/ 60 w 78"/>
                <a:gd name="T11" fmla="*/ 35 h 48"/>
                <a:gd name="T12" fmla="*/ 78 w 78"/>
                <a:gd name="T13" fmla="*/ 5 h 48"/>
                <a:gd name="T14" fmla="*/ 77 w 78"/>
                <a:gd name="T15" fmla="*/ 0 h 48"/>
                <a:gd name="T16" fmla="*/ 72 w 78"/>
                <a:gd name="T17" fmla="*/ 1 h 48"/>
                <a:gd name="T18" fmla="*/ 56 w 78"/>
                <a:gd name="T19" fmla="*/ 29 h 48"/>
                <a:gd name="T20" fmla="*/ 29 w 78"/>
                <a:gd name="T21" fmla="*/ 7 h 48"/>
                <a:gd name="T22" fmla="*/ 27 w 78"/>
                <a:gd name="T23" fmla="*/ 6 h 48"/>
                <a:gd name="T24" fmla="*/ 25 w 78"/>
                <a:gd name="T25" fmla="*/ 7 h 48"/>
                <a:gd name="T26" fmla="*/ 1 w 78"/>
                <a:gd name="T27" fmla="*/ 43 h 48"/>
                <a:gd name="T28" fmla="*/ 1 w 78"/>
                <a:gd name="T29" fmla="*/ 47 h 48"/>
                <a:gd name="T30" fmla="*/ 3 w 7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4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grpSp>
      <p:grpSp>
        <p:nvGrpSpPr>
          <p:cNvPr id="45" name="组合 44"/>
          <p:cNvGrpSpPr/>
          <p:nvPr/>
        </p:nvGrpSpPr>
        <p:grpSpPr>
          <a:xfrm>
            <a:off x="-6508" y="258236"/>
            <a:ext cx="4151250" cy="1200863"/>
            <a:chOff x="-259891" y="-1"/>
            <a:chExt cx="4151250" cy="1200863"/>
          </a:xfrm>
        </p:grpSpPr>
        <p:sp>
          <p:nvSpPr>
            <p:cNvPr id="49" name="图文框 48"/>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0" name="图片 49"/>
            <p:cNvPicPr>
              <a:picLocks noChangeAspect="1"/>
            </p:cNvPicPr>
            <p:nvPr/>
          </p:nvPicPr>
          <p:blipFill rotWithShape="1">
            <a:blip r:embed="rId11"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56" name="文本框 55"/>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57" name="文本框 56"/>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iterate type="lt">
                                    <p:tmPct val="10000"/>
                                  </p:iterate>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strVal val="#ppt_w+.3"/>
                                          </p:val>
                                        </p:tav>
                                        <p:tav tm="100000">
                                          <p:val>
                                            <p:strVal val="#ppt_w"/>
                                          </p:val>
                                        </p:tav>
                                      </p:tavLst>
                                    </p:anim>
                                    <p:anim calcmode="lin" valueType="num">
                                      <p:cBhvr>
                                        <p:cTn id="13" dur="1000" fill="hold"/>
                                        <p:tgtEl>
                                          <p:spTgt spid="52"/>
                                        </p:tgtEl>
                                        <p:attrNameLst>
                                          <p:attrName>ppt_h</p:attrName>
                                        </p:attrNameLst>
                                      </p:cBhvr>
                                      <p:tavLst>
                                        <p:tav tm="0">
                                          <p:val>
                                            <p:strVal val="#ppt_h"/>
                                          </p:val>
                                        </p:tav>
                                        <p:tav tm="100000">
                                          <p:val>
                                            <p:strVal val="#ppt_h"/>
                                          </p:val>
                                        </p:tav>
                                      </p:tavLst>
                                    </p:anim>
                                    <p:animEffect transition="in" filter="fade">
                                      <p:cBhvr>
                                        <p:cTn id="14" dur="1000"/>
                                        <p:tgtEl>
                                          <p:spTgt spid="52"/>
                                        </p:tgtEl>
                                      </p:cBhvr>
                                    </p:animEffect>
                                  </p:childTnLst>
                                </p:cTn>
                              </p:par>
                            </p:childTnLst>
                          </p:cTn>
                        </p:par>
                        <p:par>
                          <p:cTn id="15" fill="hold">
                            <p:stCondLst>
                              <p:cond delay="11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50" presetClass="entr" presetSubtype="0" decel="100000" fill="hold" grpId="0" nodeType="afterEffect">
                                  <p:stCondLst>
                                    <p:cond delay="0"/>
                                  </p:stCondLst>
                                  <p:iterate type="lt">
                                    <p:tmPct val="10000"/>
                                  </p:iterate>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3"/>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50" presetClass="entr" presetSubtype="0" decel="100000" fill="hold" grpId="0" nodeType="withEffect">
                                  <p:stCondLst>
                                    <p:cond delay="0"/>
                                  </p:stCondLst>
                                  <p:iterate type="lt">
                                    <p:tmPct val="10000"/>
                                  </p:iterate>
                                  <p:childTnLst>
                                    <p:set>
                                      <p:cBhvr>
                                        <p:cTn id="31" dur="1" fill="hold">
                                          <p:stCondLst>
                                            <p:cond delay="0"/>
                                          </p:stCondLst>
                                        </p:cTn>
                                        <p:tgtEl>
                                          <p:spTgt spid="64"/>
                                        </p:tgtEl>
                                        <p:attrNameLst>
                                          <p:attrName>style.visibility</p:attrName>
                                        </p:attrNameLst>
                                      </p:cBhvr>
                                      <p:to>
                                        <p:strVal val="visible"/>
                                      </p:to>
                                    </p:set>
                                    <p:anim calcmode="lin" valueType="num">
                                      <p:cBhvr>
                                        <p:cTn id="32" dur="1000" fill="hold"/>
                                        <p:tgtEl>
                                          <p:spTgt spid="64"/>
                                        </p:tgtEl>
                                        <p:attrNameLst>
                                          <p:attrName>ppt_w</p:attrName>
                                        </p:attrNameLst>
                                      </p:cBhvr>
                                      <p:tavLst>
                                        <p:tav tm="0">
                                          <p:val>
                                            <p:strVal val="#ppt_w+.3"/>
                                          </p:val>
                                        </p:tav>
                                        <p:tav tm="100000">
                                          <p:val>
                                            <p:strVal val="#ppt_w"/>
                                          </p:val>
                                        </p:tav>
                                      </p:tavLst>
                                    </p:anim>
                                    <p:anim calcmode="lin" valueType="num">
                                      <p:cBhvr>
                                        <p:cTn id="33" dur="1000" fill="hold"/>
                                        <p:tgtEl>
                                          <p:spTgt spid="64"/>
                                        </p:tgtEl>
                                        <p:attrNameLst>
                                          <p:attrName>ppt_h</p:attrName>
                                        </p:attrNameLst>
                                      </p:cBhvr>
                                      <p:tavLst>
                                        <p:tav tm="0">
                                          <p:val>
                                            <p:strVal val="#ppt_h"/>
                                          </p:val>
                                        </p:tav>
                                        <p:tav tm="100000">
                                          <p:val>
                                            <p:strVal val="#ppt_h"/>
                                          </p:val>
                                        </p:tav>
                                      </p:tavLst>
                                    </p:anim>
                                    <p:animEffect transition="in" filter="fade">
                                      <p:cBhvr>
                                        <p:cTn id="34" dur="1000"/>
                                        <p:tgtEl>
                                          <p:spTgt spid="64"/>
                                        </p:tgtEl>
                                      </p:cBhvr>
                                    </p:animEffect>
                                  </p:childTnLst>
                                </p:cTn>
                              </p:par>
                            </p:childTnLst>
                          </p:cTn>
                        </p:par>
                        <p:par>
                          <p:cTn id="35" fill="hold">
                            <p:stCondLst>
                              <p:cond delay="2700"/>
                            </p:stCondLst>
                            <p:childTnLst>
                              <p:par>
                                <p:cTn id="36" presetID="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0-#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0-#ppt_w/2"/>
                                          </p:val>
                                        </p:tav>
                                        <p:tav tm="100000">
                                          <p:val>
                                            <p:strVal val="#ppt_x"/>
                                          </p:val>
                                        </p:tav>
                                      </p:tavLst>
                                    </p:anim>
                                    <p:anim calcmode="lin" valueType="num">
                                      <p:cBhvr additive="base">
                                        <p:cTn id="4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52" grpId="0"/>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8708794" y="2723142"/>
            <a:ext cx="729945" cy="3050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7" name="Freeform 7"/>
          <p:cNvSpPr/>
          <p:nvPr/>
        </p:nvSpPr>
        <p:spPr bwMode="auto">
          <a:xfrm>
            <a:off x="9487261" y="2921547"/>
            <a:ext cx="1512631" cy="2999252"/>
          </a:xfrm>
          <a:custGeom>
            <a:avLst/>
            <a:gdLst>
              <a:gd name="T0" fmla="*/ 717 w 717"/>
              <a:gd name="T1" fmla="*/ 1049 h 1164"/>
              <a:gd name="T2" fmla="*/ 282 w 717"/>
              <a:gd name="T3" fmla="*/ 1164 h 1164"/>
              <a:gd name="T4" fmla="*/ 0 w 717"/>
              <a:gd name="T5" fmla="*/ 116 h 1164"/>
              <a:gd name="T6" fmla="*/ 436 w 717"/>
              <a:gd name="T7" fmla="*/ 0 h 1164"/>
              <a:gd name="T8" fmla="*/ 717 w 717"/>
              <a:gd name="T9" fmla="*/ 1049 h 1164"/>
            </a:gdLst>
            <a:ahLst/>
            <a:cxnLst>
              <a:cxn ang="0">
                <a:pos x="T0" y="T1"/>
              </a:cxn>
              <a:cxn ang="0">
                <a:pos x="T2" y="T3"/>
              </a:cxn>
              <a:cxn ang="0">
                <a:pos x="T4" y="T5"/>
              </a:cxn>
              <a:cxn ang="0">
                <a:pos x="T6" y="T7"/>
              </a:cxn>
              <a:cxn ang="0">
                <a:pos x="T8" y="T9"/>
              </a:cxn>
            </a:cxnLst>
            <a:rect l="0" t="0" r="r" b="b"/>
            <a:pathLst>
              <a:path w="717" h="1164">
                <a:moveTo>
                  <a:pt x="717" y="1049"/>
                </a:moveTo>
                <a:lnTo>
                  <a:pt x="282" y="1164"/>
                </a:lnTo>
                <a:lnTo>
                  <a:pt x="0" y="116"/>
                </a:lnTo>
                <a:lnTo>
                  <a:pt x="436" y="0"/>
                </a:lnTo>
                <a:lnTo>
                  <a:pt x="717" y="10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8"/>
          <p:cNvSpPr/>
          <p:nvPr/>
        </p:nvSpPr>
        <p:spPr bwMode="auto">
          <a:xfrm>
            <a:off x="9495699" y="3099336"/>
            <a:ext cx="683532" cy="2901339"/>
          </a:xfrm>
          <a:custGeom>
            <a:avLst/>
            <a:gdLst>
              <a:gd name="T0" fmla="*/ 18 w 84"/>
              <a:gd name="T1" fmla="*/ 12 h 292"/>
              <a:gd name="T2" fmla="*/ 1 w 84"/>
              <a:gd name="T3" fmla="*/ 1 h 292"/>
              <a:gd name="T4" fmla="*/ 0 w 84"/>
              <a:gd name="T5" fmla="*/ 1 h 292"/>
              <a:gd name="T6" fmla="*/ 0 w 84"/>
              <a:gd name="T7" fmla="*/ 60 h 292"/>
              <a:gd name="T8" fmla="*/ 55 w 84"/>
              <a:gd name="T9" fmla="*/ 280 h 292"/>
              <a:gd name="T10" fmla="*/ 72 w 84"/>
              <a:gd name="T11" fmla="*/ 291 h 292"/>
              <a:gd name="T12" fmla="*/ 83 w 84"/>
              <a:gd name="T13" fmla="*/ 274 h 292"/>
              <a:gd name="T14" fmla="*/ 18 w 84"/>
              <a:gd name="T15" fmla="*/ 12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92">
                <a:moveTo>
                  <a:pt x="18" y="12"/>
                </a:moveTo>
                <a:cubicBezTo>
                  <a:pt x="16" y="5"/>
                  <a:pt x="8" y="0"/>
                  <a:pt x="1" y="1"/>
                </a:cubicBezTo>
                <a:cubicBezTo>
                  <a:pt x="1" y="1"/>
                  <a:pt x="0" y="1"/>
                  <a:pt x="0" y="1"/>
                </a:cubicBezTo>
                <a:cubicBezTo>
                  <a:pt x="0" y="60"/>
                  <a:pt x="0" y="60"/>
                  <a:pt x="0" y="60"/>
                </a:cubicBezTo>
                <a:cubicBezTo>
                  <a:pt x="55" y="280"/>
                  <a:pt x="55" y="280"/>
                  <a:pt x="55" y="280"/>
                </a:cubicBezTo>
                <a:cubicBezTo>
                  <a:pt x="56" y="287"/>
                  <a:pt x="64" y="292"/>
                  <a:pt x="72" y="291"/>
                </a:cubicBezTo>
                <a:cubicBezTo>
                  <a:pt x="79" y="289"/>
                  <a:pt x="84" y="282"/>
                  <a:pt x="83" y="274"/>
                </a:cubicBezTo>
                <a:lnTo>
                  <a:pt x="18" y="12"/>
                </a:lnTo>
                <a:close/>
              </a:path>
            </a:pathLst>
          </a:custGeom>
          <a:solidFill>
            <a:srgbClr val="F3A3A8"/>
          </a:solidFill>
          <a:ln>
            <a:noFill/>
          </a:ln>
        </p:spPr>
        <p:txBody>
          <a:bodyPr vert="horz" wrap="square" lIns="121920" tIns="60960" rIns="121920" bIns="60960" numCol="1" anchor="t" anchorCtr="0" compatLnSpc="1"/>
          <a:lstStyle/>
          <a:p>
            <a:endParaRPr lang="zh-CN" altLang="en-US" sz="2400"/>
          </a:p>
        </p:txBody>
      </p:sp>
      <p:sp>
        <p:nvSpPr>
          <p:cNvPr id="9" name="Freeform 9"/>
          <p:cNvSpPr/>
          <p:nvPr/>
        </p:nvSpPr>
        <p:spPr bwMode="auto">
          <a:xfrm>
            <a:off x="9780504" y="3109643"/>
            <a:ext cx="641339" cy="2733853"/>
          </a:xfrm>
          <a:custGeom>
            <a:avLst/>
            <a:gdLst>
              <a:gd name="T0" fmla="*/ 13 w 79"/>
              <a:gd name="T1" fmla="*/ 5 h 275"/>
              <a:gd name="T2" fmla="*/ 5 w 79"/>
              <a:gd name="T3" fmla="*/ 0 h 275"/>
              <a:gd name="T4" fmla="*/ 1 w 79"/>
              <a:gd name="T5" fmla="*/ 8 h 275"/>
              <a:gd name="T6" fmla="*/ 66 w 79"/>
              <a:gd name="T7" fmla="*/ 269 h 275"/>
              <a:gd name="T8" fmla="*/ 73 w 79"/>
              <a:gd name="T9" fmla="*/ 274 h 275"/>
              <a:gd name="T10" fmla="*/ 78 w 79"/>
              <a:gd name="T11" fmla="*/ 267 h 275"/>
              <a:gd name="T12" fmla="*/ 13 w 79"/>
              <a:gd name="T13" fmla="*/ 5 h 275"/>
            </a:gdLst>
            <a:ahLst/>
            <a:cxnLst>
              <a:cxn ang="0">
                <a:pos x="T0" y="T1"/>
              </a:cxn>
              <a:cxn ang="0">
                <a:pos x="T2" y="T3"/>
              </a:cxn>
              <a:cxn ang="0">
                <a:pos x="T4" y="T5"/>
              </a:cxn>
              <a:cxn ang="0">
                <a:pos x="T6" y="T7"/>
              </a:cxn>
              <a:cxn ang="0">
                <a:pos x="T8" y="T9"/>
              </a:cxn>
              <a:cxn ang="0">
                <a:pos x="T10" y="T11"/>
              </a:cxn>
              <a:cxn ang="0">
                <a:pos x="T12" y="T13"/>
              </a:cxn>
            </a:cxnLst>
            <a:rect l="0" t="0" r="r" b="b"/>
            <a:pathLst>
              <a:path w="79" h="275">
                <a:moveTo>
                  <a:pt x="13" y="5"/>
                </a:moveTo>
                <a:cubicBezTo>
                  <a:pt x="12" y="2"/>
                  <a:pt x="9" y="0"/>
                  <a:pt x="5" y="0"/>
                </a:cubicBezTo>
                <a:cubicBezTo>
                  <a:pt x="2" y="1"/>
                  <a:pt x="0" y="4"/>
                  <a:pt x="1" y="8"/>
                </a:cubicBezTo>
                <a:cubicBezTo>
                  <a:pt x="66" y="269"/>
                  <a:pt x="66" y="269"/>
                  <a:pt x="66" y="269"/>
                </a:cubicBezTo>
                <a:cubicBezTo>
                  <a:pt x="66" y="273"/>
                  <a:pt x="70" y="275"/>
                  <a:pt x="73" y="274"/>
                </a:cubicBezTo>
                <a:cubicBezTo>
                  <a:pt x="77" y="273"/>
                  <a:pt x="79" y="270"/>
                  <a:pt x="78" y="267"/>
                </a:cubicBezTo>
                <a:lnTo>
                  <a:pt x="13" y="5"/>
                </a:ln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 name="Freeform 10"/>
          <p:cNvSpPr/>
          <p:nvPr/>
        </p:nvSpPr>
        <p:spPr bwMode="auto">
          <a:xfrm>
            <a:off x="10048432" y="3040074"/>
            <a:ext cx="635009" cy="2733853"/>
          </a:xfrm>
          <a:custGeom>
            <a:avLst/>
            <a:gdLst>
              <a:gd name="T0" fmla="*/ 13 w 78"/>
              <a:gd name="T1" fmla="*/ 6 h 275"/>
              <a:gd name="T2" fmla="*/ 5 w 78"/>
              <a:gd name="T3" fmla="*/ 1 h 275"/>
              <a:gd name="T4" fmla="*/ 0 w 78"/>
              <a:gd name="T5" fmla="*/ 8 h 275"/>
              <a:gd name="T6" fmla="*/ 65 w 78"/>
              <a:gd name="T7" fmla="*/ 270 h 275"/>
              <a:gd name="T8" fmla="*/ 73 w 78"/>
              <a:gd name="T9" fmla="*/ 275 h 275"/>
              <a:gd name="T10" fmla="*/ 78 w 78"/>
              <a:gd name="T11" fmla="*/ 267 h 275"/>
              <a:gd name="T12" fmla="*/ 13 w 78"/>
              <a:gd name="T13" fmla="*/ 6 h 275"/>
            </a:gdLst>
            <a:ahLst/>
            <a:cxnLst>
              <a:cxn ang="0">
                <a:pos x="T0" y="T1"/>
              </a:cxn>
              <a:cxn ang="0">
                <a:pos x="T2" y="T3"/>
              </a:cxn>
              <a:cxn ang="0">
                <a:pos x="T4" y="T5"/>
              </a:cxn>
              <a:cxn ang="0">
                <a:pos x="T6" y="T7"/>
              </a:cxn>
              <a:cxn ang="0">
                <a:pos x="T8" y="T9"/>
              </a:cxn>
              <a:cxn ang="0">
                <a:pos x="T10" y="T11"/>
              </a:cxn>
              <a:cxn ang="0">
                <a:pos x="T12" y="T13"/>
              </a:cxn>
            </a:cxnLst>
            <a:rect l="0" t="0" r="r" b="b"/>
            <a:pathLst>
              <a:path w="78" h="275">
                <a:moveTo>
                  <a:pt x="13" y="6"/>
                </a:moveTo>
                <a:cubicBezTo>
                  <a:pt x="12" y="2"/>
                  <a:pt x="9" y="0"/>
                  <a:pt x="5" y="1"/>
                </a:cubicBezTo>
                <a:cubicBezTo>
                  <a:pt x="2" y="1"/>
                  <a:pt x="0" y="5"/>
                  <a:pt x="0" y="8"/>
                </a:cubicBezTo>
                <a:cubicBezTo>
                  <a:pt x="65" y="270"/>
                  <a:pt x="65" y="270"/>
                  <a:pt x="65" y="270"/>
                </a:cubicBezTo>
                <a:cubicBezTo>
                  <a:pt x="66" y="273"/>
                  <a:pt x="69" y="275"/>
                  <a:pt x="73" y="275"/>
                </a:cubicBezTo>
                <a:cubicBezTo>
                  <a:pt x="76" y="274"/>
                  <a:pt x="78" y="270"/>
                  <a:pt x="78" y="267"/>
                </a:cubicBezTo>
                <a:lnTo>
                  <a:pt x="13" y="6"/>
                </a:ln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1" name="Freeform 11"/>
          <p:cNvSpPr/>
          <p:nvPr/>
        </p:nvSpPr>
        <p:spPr bwMode="auto">
          <a:xfrm>
            <a:off x="10276276" y="2882896"/>
            <a:ext cx="780577" cy="2909067"/>
          </a:xfrm>
          <a:custGeom>
            <a:avLst/>
            <a:gdLst>
              <a:gd name="T0" fmla="*/ 30 w 96"/>
              <a:gd name="T1" fmla="*/ 12 h 293"/>
              <a:gd name="T2" fmla="*/ 13 w 96"/>
              <a:gd name="T3" fmla="*/ 1 h 293"/>
              <a:gd name="T4" fmla="*/ 2 w 96"/>
              <a:gd name="T5" fmla="*/ 18 h 293"/>
              <a:gd name="T6" fmla="*/ 67 w 96"/>
              <a:gd name="T7" fmla="*/ 280 h 293"/>
              <a:gd name="T8" fmla="*/ 84 w 96"/>
              <a:gd name="T9" fmla="*/ 291 h 293"/>
              <a:gd name="T10" fmla="*/ 95 w 96"/>
              <a:gd name="T11" fmla="*/ 274 h 293"/>
              <a:gd name="T12" fmla="*/ 30 w 96"/>
              <a:gd name="T13" fmla="*/ 12 h 293"/>
            </a:gdLst>
            <a:ahLst/>
            <a:cxnLst>
              <a:cxn ang="0">
                <a:pos x="T0" y="T1"/>
              </a:cxn>
              <a:cxn ang="0">
                <a:pos x="T2" y="T3"/>
              </a:cxn>
              <a:cxn ang="0">
                <a:pos x="T4" y="T5"/>
              </a:cxn>
              <a:cxn ang="0">
                <a:pos x="T6" y="T7"/>
              </a:cxn>
              <a:cxn ang="0">
                <a:pos x="T8" y="T9"/>
              </a:cxn>
              <a:cxn ang="0">
                <a:pos x="T10" y="T11"/>
              </a:cxn>
              <a:cxn ang="0">
                <a:pos x="T12" y="T13"/>
              </a:cxn>
            </a:cxnLst>
            <a:rect l="0" t="0" r="r" b="b"/>
            <a:pathLst>
              <a:path w="96" h="293">
                <a:moveTo>
                  <a:pt x="30" y="12"/>
                </a:moveTo>
                <a:cubicBezTo>
                  <a:pt x="28" y="5"/>
                  <a:pt x="20" y="0"/>
                  <a:pt x="13" y="1"/>
                </a:cubicBezTo>
                <a:cubicBezTo>
                  <a:pt x="5" y="3"/>
                  <a:pt x="0" y="10"/>
                  <a:pt x="2" y="18"/>
                </a:cubicBezTo>
                <a:cubicBezTo>
                  <a:pt x="67" y="280"/>
                  <a:pt x="67" y="280"/>
                  <a:pt x="67" y="280"/>
                </a:cubicBezTo>
                <a:cubicBezTo>
                  <a:pt x="68" y="288"/>
                  <a:pt x="76" y="293"/>
                  <a:pt x="84" y="291"/>
                </a:cubicBezTo>
                <a:cubicBezTo>
                  <a:pt x="91" y="289"/>
                  <a:pt x="96" y="282"/>
                  <a:pt x="95" y="274"/>
                </a:cubicBezTo>
                <a:lnTo>
                  <a:pt x="30" y="12"/>
                </a:lnTo>
                <a:close/>
              </a:path>
            </a:pathLst>
          </a:custGeom>
          <a:solidFill>
            <a:srgbClr val="F3A3A8"/>
          </a:solidFill>
          <a:ln>
            <a:noFill/>
          </a:ln>
        </p:spPr>
        <p:txBody>
          <a:bodyPr vert="horz" wrap="square" lIns="121920" tIns="60960" rIns="121920" bIns="60960" numCol="1" anchor="t" anchorCtr="0" compatLnSpc="1"/>
          <a:lstStyle/>
          <a:p>
            <a:endParaRPr lang="zh-CN" altLang="en-US" sz="2400"/>
          </a:p>
        </p:txBody>
      </p:sp>
      <p:sp>
        <p:nvSpPr>
          <p:cNvPr id="12" name="Freeform 12"/>
          <p:cNvSpPr>
            <a:spLocks noEditPoints="1"/>
          </p:cNvSpPr>
          <p:nvPr/>
        </p:nvSpPr>
        <p:spPr bwMode="auto">
          <a:xfrm>
            <a:off x="8651832" y="2256765"/>
            <a:ext cx="843867" cy="3764524"/>
          </a:xfrm>
          <a:custGeom>
            <a:avLst/>
            <a:gdLst>
              <a:gd name="T0" fmla="*/ 104 w 104"/>
              <a:gd name="T1" fmla="*/ 86 h 379"/>
              <a:gd name="T2" fmla="*/ 104 w 104"/>
              <a:gd name="T3" fmla="*/ 25 h 379"/>
              <a:gd name="T4" fmla="*/ 79 w 104"/>
              <a:gd name="T5" fmla="*/ 0 h 379"/>
              <a:gd name="T6" fmla="*/ 25 w 104"/>
              <a:gd name="T7" fmla="*/ 0 h 379"/>
              <a:gd name="T8" fmla="*/ 0 w 104"/>
              <a:gd name="T9" fmla="*/ 25 h 379"/>
              <a:gd name="T10" fmla="*/ 0 w 104"/>
              <a:gd name="T11" fmla="*/ 353 h 379"/>
              <a:gd name="T12" fmla="*/ 25 w 104"/>
              <a:gd name="T13" fmla="*/ 379 h 379"/>
              <a:gd name="T14" fmla="*/ 78 w 104"/>
              <a:gd name="T15" fmla="*/ 379 h 379"/>
              <a:gd name="T16" fmla="*/ 104 w 104"/>
              <a:gd name="T17" fmla="*/ 353 h 379"/>
              <a:gd name="T18" fmla="*/ 104 w 104"/>
              <a:gd name="T19" fmla="*/ 145 h 379"/>
              <a:gd name="T20" fmla="*/ 94 w 104"/>
              <a:gd name="T21" fmla="*/ 103 h 379"/>
              <a:gd name="T22" fmla="*/ 104 w 104"/>
              <a:gd name="T23" fmla="*/ 86 h 379"/>
              <a:gd name="T24" fmla="*/ 74 w 104"/>
              <a:gd name="T25" fmla="*/ 341 h 379"/>
              <a:gd name="T26" fmla="*/ 30 w 104"/>
              <a:gd name="T27" fmla="*/ 341 h 379"/>
              <a:gd name="T28" fmla="*/ 21 w 104"/>
              <a:gd name="T29" fmla="*/ 332 h 379"/>
              <a:gd name="T30" fmla="*/ 30 w 104"/>
              <a:gd name="T31" fmla="*/ 323 h 379"/>
              <a:gd name="T32" fmla="*/ 74 w 104"/>
              <a:gd name="T33" fmla="*/ 323 h 379"/>
              <a:gd name="T34" fmla="*/ 83 w 104"/>
              <a:gd name="T35" fmla="*/ 332 h 379"/>
              <a:gd name="T36" fmla="*/ 74 w 104"/>
              <a:gd name="T37" fmla="*/ 341 h 379"/>
              <a:gd name="T38" fmla="*/ 74 w 104"/>
              <a:gd name="T39" fmla="*/ 84 h 379"/>
              <a:gd name="T40" fmla="*/ 30 w 104"/>
              <a:gd name="T41" fmla="*/ 84 h 379"/>
              <a:gd name="T42" fmla="*/ 21 w 104"/>
              <a:gd name="T43" fmla="*/ 75 h 379"/>
              <a:gd name="T44" fmla="*/ 30 w 104"/>
              <a:gd name="T45" fmla="*/ 66 h 379"/>
              <a:gd name="T46" fmla="*/ 74 w 104"/>
              <a:gd name="T47" fmla="*/ 66 h 379"/>
              <a:gd name="T48" fmla="*/ 83 w 104"/>
              <a:gd name="T49" fmla="*/ 75 h 379"/>
              <a:gd name="T50" fmla="*/ 74 w 104"/>
              <a:gd name="T51" fmla="*/ 8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379">
                <a:moveTo>
                  <a:pt x="104" y="86"/>
                </a:moveTo>
                <a:cubicBezTo>
                  <a:pt x="104" y="25"/>
                  <a:pt x="104" y="25"/>
                  <a:pt x="104" y="25"/>
                </a:cubicBezTo>
                <a:cubicBezTo>
                  <a:pt x="104" y="11"/>
                  <a:pt x="93" y="0"/>
                  <a:pt x="79" y="0"/>
                </a:cubicBezTo>
                <a:cubicBezTo>
                  <a:pt x="25" y="0"/>
                  <a:pt x="25" y="0"/>
                  <a:pt x="25" y="0"/>
                </a:cubicBezTo>
                <a:cubicBezTo>
                  <a:pt x="11" y="0"/>
                  <a:pt x="0" y="11"/>
                  <a:pt x="0" y="25"/>
                </a:cubicBezTo>
                <a:cubicBezTo>
                  <a:pt x="0" y="353"/>
                  <a:pt x="0" y="353"/>
                  <a:pt x="0" y="353"/>
                </a:cubicBezTo>
                <a:cubicBezTo>
                  <a:pt x="0" y="367"/>
                  <a:pt x="11" y="379"/>
                  <a:pt x="25" y="379"/>
                </a:cubicBezTo>
                <a:cubicBezTo>
                  <a:pt x="78" y="379"/>
                  <a:pt x="78" y="379"/>
                  <a:pt x="78" y="379"/>
                </a:cubicBezTo>
                <a:cubicBezTo>
                  <a:pt x="93" y="379"/>
                  <a:pt x="104" y="367"/>
                  <a:pt x="104" y="353"/>
                </a:cubicBezTo>
                <a:cubicBezTo>
                  <a:pt x="104" y="145"/>
                  <a:pt x="104" y="145"/>
                  <a:pt x="104" y="145"/>
                </a:cubicBezTo>
                <a:cubicBezTo>
                  <a:pt x="94" y="103"/>
                  <a:pt x="94" y="103"/>
                  <a:pt x="94" y="103"/>
                </a:cubicBezTo>
                <a:cubicBezTo>
                  <a:pt x="92" y="96"/>
                  <a:pt x="97" y="88"/>
                  <a:pt x="104" y="86"/>
                </a:cubicBezTo>
                <a:close/>
                <a:moveTo>
                  <a:pt x="74" y="341"/>
                </a:moveTo>
                <a:cubicBezTo>
                  <a:pt x="30" y="341"/>
                  <a:pt x="30" y="341"/>
                  <a:pt x="30" y="341"/>
                </a:cubicBezTo>
                <a:cubicBezTo>
                  <a:pt x="25" y="341"/>
                  <a:pt x="21" y="337"/>
                  <a:pt x="21" y="332"/>
                </a:cubicBezTo>
                <a:cubicBezTo>
                  <a:pt x="21" y="327"/>
                  <a:pt x="25" y="323"/>
                  <a:pt x="30" y="323"/>
                </a:cubicBezTo>
                <a:cubicBezTo>
                  <a:pt x="74" y="323"/>
                  <a:pt x="74" y="323"/>
                  <a:pt x="74" y="323"/>
                </a:cubicBezTo>
                <a:cubicBezTo>
                  <a:pt x="78" y="323"/>
                  <a:pt x="83" y="327"/>
                  <a:pt x="83" y="332"/>
                </a:cubicBezTo>
                <a:cubicBezTo>
                  <a:pt x="83" y="337"/>
                  <a:pt x="79" y="341"/>
                  <a:pt x="74" y="341"/>
                </a:cubicBezTo>
                <a:close/>
                <a:moveTo>
                  <a:pt x="74" y="84"/>
                </a:moveTo>
                <a:cubicBezTo>
                  <a:pt x="30" y="84"/>
                  <a:pt x="30" y="84"/>
                  <a:pt x="30" y="84"/>
                </a:cubicBezTo>
                <a:cubicBezTo>
                  <a:pt x="25" y="84"/>
                  <a:pt x="21" y="80"/>
                  <a:pt x="21" y="75"/>
                </a:cubicBezTo>
                <a:cubicBezTo>
                  <a:pt x="21" y="70"/>
                  <a:pt x="25" y="66"/>
                  <a:pt x="30" y="66"/>
                </a:cubicBezTo>
                <a:cubicBezTo>
                  <a:pt x="74" y="66"/>
                  <a:pt x="74" y="66"/>
                  <a:pt x="74" y="66"/>
                </a:cubicBezTo>
                <a:cubicBezTo>
                  <a:pt x="79" y="66"/>
                  <a:pt x="83" y="70"/>
                  <a:pt x="83" y="75"/>
                </a:cubicBezTo>
                <a:cubicBezTo>
                  <a:pt x="83" y="80"/>
                  <a:pt x="79" y="84"/>
                  <a:pt x="74" y="84"/>
                </a:cubicBezTo>
                <a:close/>
              </a:path>
            </a:pathLst>
          </a:cu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13" name="Freeform 13"/>
          <p:cNvSpPr/>
          <p:nvPr/>
        </p:nvSpPr>
        <p:spPr bwMode="auto">
          <a:xfrm>
            <a:off x="9398654" y="3109643"/>
            <a:ext cx="97045" cy="587483"/>
          </a:xfrm>
          <a:custGeom>
            <a:avLst/>
            <a:gdLst>
              <a:gd name="T0" fmla="*/ 2 w 12"/>
              <a:gd name="T1" fmla="*/ 17 h 59"/>
              <a:gd name="T2" fmla="*/ 12 w 12"/>
              <a:gd name="T3" fmla="*/ 59 h 59"/>
              <a:gd name="T4" fmla="*/ 12 w 12"/>
              <a:gd name="T5" fmla="*/ 0 h 59"/>
              <a:gd name="T6" fmla="*/ 2 w 12"/>
              <a:gd name="T7" fmla="*/ 17 h 59"/>
            </a:gdLst>
            <a:ahLst/>
            <a:cxnLst>
              <a:cxn ang="0">
                <a:pos x="T0" y="T1"/>
              </a:cxn>
              <a:cxn ang="0">
                <a:pos x="T2" y="T3"/>
              </a:cxn>
              <a:cxn ang="0">
                <a:pos x="T4" y="T5"/>
              </a:cxn>
              <a:cxn ang="0">
                <a:pos x="T6" y="T7"/>
              </a:cxn>
            </a:cxnLst>
            <a:rect l="0" t="0" r="r" b="b"/>
            <a:pathLst>
              <a:path w="12" h="59">
                <a:moveTo>
                  <a:pt x="2" y="17"/>
                </a:moveTo>
                <a:cubicBezTo>
                  <a:pt x="12" y="59"/>
                  <a:pt x="12" y="59"/>
                  <a:pt x="12" y="59"/>
                </a:cubicBezTo>
                <a:cubicBezTo>
                  <a:pt x="12" y="0"/>
                  <a:pt x="12" y="0"/>
                  <a:pt x="12" y="0"/>
                </a:cubicBezTo>
                <a:cubicBezTo>
                  <a:pt x="5" y="2"/>
                  <a:pt x="0" y="10"/>
                  <a:pt x="2" y="17"/>
                </a:cubicBezTo>
                <a:close/>
              </a:path>
            </a:pathLst>
          </a:custGeom>
          <a:solidFill>
            <a:srgbClr val="F3A3A8"/>
          </a:solidFill>
          <a:ln>
            <a:noFill/>
          </a:ln>
        </p:spPr>
        <p:txBody>
          <a:bodyPr vert="horz" wrap="square" lIns="121920" tIns="60960" rIns="121920" bIns="60960" numCol="1" anchor="t" anchorCtr="0" compatLnSpc="1"/>
          <a:lstStyle/>
          <a:p>
            <a:endParaRPr lang="zh-CN" altLang="en-US" sz="2400"/>
          </a:p>
        </p:txBody>
      </p:sp>
      <p:sp>
        <p:nvSpPr>
          <p:cNvPr id="5" name="Rectangle 5"/>
          <p:cNvSpPr>
            <a:spLocks noChangeArrowheads="1"/>
          </p:cNvSpPr>
          <p:nvPr/>
        </p:nvSpPr>
        <p:spPr bwMode="auto">
          <a:xfrm>
            <a:off x="7660289" y="2692223"/>
            <a:ext cx="729944" cy="3050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4" name="Freeform 14"/>
          <p:cNvSpPr>
            <a:spLocks noEditPoints="1"/>
          </p:cNvSpPr>
          <p:nvPr/>
        </p:nvSpPr>
        <p:spPr bwMode="auto">
          <a:xfrm>
            <a:off x="7594890" y="2256765"/>
            <a:ext cx="852305" cy="3764524"/>
          </a:xfrm>
          <a:custGeom>
            <a:avLst/>
            <a:gdLst>
              <a:gd name="T0" fmla="*/ 79 w 105"/>
              <a:gd name="T1" fmla="*/ 0 h 379"/>
              <a:gd name="T2" fmla="*/ 26 w 105"/>
              <a:gd name="T3" fmla="*/ 0 h 379"/>
              <a:gd name="T4" fmla="*/ 0 w 105"/>
              <a:gd name="T5" fmla="*/ 25 h 379"/>
              <a:gd name="T6" fmla="*/ 0 w 105"/>
              <a:gd name="T7" fmla="*/ 353 h 379"/>
              <a:gd name="T8" fmla="*/ 26 w 105"/>
              <a:gd name="T9" fmla="*/ 379 h 379"/>
              <a:gd name="T10" fmla="*/ 79 w 105"/>
              <a:gd name="T11" fmla="*/ 379 h 379"/>
              <a:gd name="T12" fmla="*/ 105 w 105"/>
              <a:gd name="T13" fmla="*/ 353 h 379"/>
              <a:gd name="T14" fmla="*/ 105 w 105"/>
              <a:gd name="T15" fmla="*/ 25 h 379"/>
              <a:gd name="T16" fmla="*/ 79 w 105"/>
              <a:gd name="T17" fmla="*/ 0 h 379"/>
              <a:gd name="T18" fmla="*/ 74 w 105"/>
              <a:gd name="T19" fmla="*/ 341 h 379"/>
              <a:gd name="T20" fmla="*/ 31 w 105"/>
              <a:gd name="T21" fmla="*/ 341 h 379"/>
              <a:gd name="T22" fmla="*/ 22 w 105"/>
              <a:gd name="T23" fmla="*/ 332 h 379"/>
              <a:gd name="T24" fmla="*/ 31 w 105"/>
              <a:gd name="T25" fmla="*/ 323 h 379"/>
              <a:gd name="T26" fmla="*/ 74 w 105"/>
              <a:gd name="T27" fmla="*/ 323 h 379"/>
              <a:gd name="T28" fmla="*/ 83 w 105"/>
              <a:gd name="T29" fmla="*/ 332 h 379"/>
              <a:gd name="T30" fmla="*/ 74 w 105"/>
              <a:gd name="T31" fmla="*/ 341 h 379"/>
              <a:gd name="T32" fmla="*/ 74 w 105"/>
              <a:gd name="T33" fmla="*/ 84 h 379"/>
              <a:gd name="T34" fmla="*/ 31 w 105"/>
              <a:gd name="T35" fmla="*/ 84 h 379"/>
              <a:gd name="T36" fmla="*/ 22 w 105"/>
              <a:gd name="T37" fmla="*/ 75 h 379"/>
              <a:gd name="T38" fmla="*/ 31 w 105"/>
              <a:gd name="T39" fmla="*/ 66 h 379"/>
              <a:gd name="T40" fmla="*/ 74 w 105"/>
              <a:gd name="T41" fmla="*/ 66 h 379"/>
              <a:gd name="T42" fmla="*/ 83 w 105"/>
              <a:gd name="T43" fmla="*/ 75 h 379"/>
              <a:gd name="T44" fmla="*/ 74 w 105"/>
              <a:gd name="T45" fmla="*/ 8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79">
                <a:moveTo>
                  <a:pt x="79" y="0"/>
                </a:moveTo>
                <a:cubicBezTo>
                  <a:pt x="26" y="0"/>
                  <a:pt x="26" y="0"/>
                  <a:pt x="26" y="0"/>
                </a:cubicBezTo>
                <a:cubicBezTo>
                  <a:pt x="12" y="0"/>
                  <a:pt x="0" y="11"/>
                  <a:pt x="0" y="25"/>
                </a:cubicBezTo>
                <a:cubicBezTo>
                  <a:pt x="0" y="353"/>
                  <a:pt x="0" y="353"/>
                  <a:pt x="0" y="353"/>
                </a:cubicBezTo>
                <a:cubicBezTo>
                  <a:pt x="0" y="367"/>
                  <a:pt x="11" y="379"/>
                  <a:pt x="26" y="379"/>
                </a:cubicBezTo>
                <a:cubicBezTo>
                  <a:pt x="79" y="379"/>
                  <a:pt x="79" y="379"/>
                  <a:pt x="79" y="379"/>
                </a:cubicBezTo>
                <a:cubicBezTo>
                  <a:pt x="93" y="379"/>
                  <a:pt x="104" y="367"/>
                  <a:pt x="105" y="353"/>
                </a:cubicBezTo>
                <a:cubicBezTo>
                  <a:pt x="105" y="25"/>
                  <a:pt x="105" y="25"/>
                  <a:pt x="105" y="25"/>
                </a:cubicBezTo>
                <a:cubicBezTo>
                  <a:pt x="105" y="11"/>
                  <a:pt x="93" y="0"/>
                  <a:pt x="79" y="0"/>
                </a:cubicBezTo>
                <a:close/>
                <a:moveTo>
                  <a:pt x="74" y="341"/>
                </a:moveTo>
                <a:cubicBezTo>
                  <a:pt x="31" y="341"/>
                  <a:pt x="31" y="341"/>
                  <a:pt x="31" y="341"/>
                </a:cubicBezTo>
                <a:cubicBezTo>
                  <a:pt x="26" y="341"/>
                  <a:pt x="22" y="337"/>
                  <a:pt x="22" y="332"/>
                </a:cubicBezTo>
                <a:cubicBezTo>
                  <a:pt x="22" y="327"/>
                  <a:pt x="26" y="323"/>
                  <a:pt x="31" y="323"/>
                </a:cubicBezTo>
                <a:cubicBezTo>
                  <a:pt x="74" y="323"/>
                  <a:pt x="74" y="323"/>
                  <a:pt x="74" y="323"/>
                </a:cubicBezTo>
                <a:cubicBezTo>
                  <a:pt x="79" y="323"/>
                  <a:pt x="83" y="327"/>
                  <a:pt x="83" y="332"/>
                </a:cubicBezTo>
                <a:cubicBezTo>
                  <a:pt x="83" y="337"/>
                  <a:pt x="79" y="341"/>
                  <a:pt x="74" y="341"/>
                </a:cubicBezTo>
                <a:close/>
                <a:moveTo>
                  <a:pt x="74" y="84"/>
                </a:moveTo>
                <a:cubicBezTo>
                  <a:pt x="31" y="84"/>
                  <a:pt x="31" y="84"/>
                  <a:pt x="31" y="84"/>
                </a:cubicBezTo>
                <a:cubicBezTo>
                  <a:pt x="26" y="84"/>
                  <a:pt x="22" y="80"/>
                  <a:pt x="22" y="75"/>
                </a:cubicBezTo>
                <a:cubicBezTo>
                  <a:pt x="22" y="70"/>
                  <a:pt x="26" y="66"/>
                  <a:pt x="31" y="66"/>
                </a:cubicBezTo>
                <a:cubicBezTo>
                  <a:pt x="74" y="66"/>
                  <a:pt x="74" y="66"/>
                  <a:pt x="74" y="66"/>
                </a:cubicBezTo>
                <a:cubicBezTo>
                  <a:pt x="79" y="66"/>
                  <a:pt x="83" y="70"/>
                  <a:pt x="83" y="75"/>
                </a:cubicBezTo>
                <a:cubicBezTo>
                  <a:pt x="83" y="80"/>
                  <a:pt x="79" y="84"/>
                  <a:pt x="74" y="84"/>
                </a:cubicBezTo>
                <a:close/>
              </a:path>
            </a:pathLst>
          </a:cu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17" name="Rectangle 5"/>
          <p:cNvSpPr>
            <a:spLocks noChangeArrowheads="1"/>
          </p:cNvSpPr>
          <p:nvPr/>
        </p:nvSpPr>
        <p:spPr bwMode="auto">
          <a:xfrm>
            <a:off x="6597017" y="2692223"/>
            <a:ext cx="729944" cy="3050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8" name="Freeform 14"/>
          <p:cNvSpPr>
            <a:spLocks noEditPoints="1"/>
          </p:cNvSpPr>
          <p:nvPr/>
        </p:nvSpPr>
        <p:spPr bwMode="auto">
          <a:xfrm>
            <a:off x="6531618" y="2256765"/>
            <a:ext cx="852305" cy="3764524"/>
          </a:xfrm>
          <a:custGeom>
            <a:avLst/>
            <a:gdLst>
              <a:gd name="T0" fmla="*/ 79 w 105"/>
              <a:gd name="T1" fmla="*/ 0 h 379"/>
              <a:gd name="T2" fmla="*/ 26 w 105"/>
              <a:gd name="T3" fmla="*/ 0 h 379"/>
              <a:gd name="T4" fmla="*/ 0 w 105"/>
              <a:gd name="T5" fmla="*/ 25 h 379"/>
              <a:gd name="T6" fmla="*/ 0 w 105"/>
              <a:gd name="T7" fmla="*/ 353 h 379"/>
              <a:gd name="T8" fmla="*/ 26 w 105"/>
              <a:gd name="T9" fmla="*/ 379 h 379"/>
              <a:gd name="T10" fmla="*/ 79 w 105"/>
              <a:gd name="T11" fmla="*/ 379 h 379"/>
              <a:gd name="T12" fmla="*/ 105 w 105"/>
              <a:gd name="T13" fmla="*/ 353 h 379"/>
              <a:gd name="T14" fmla="*/ 105 w 105"/>
              <a:gd name="T15" fmla="*/ 25 h 379"/>
              <a:gd name="T16" fmla="*/ 79 w 105"/>
              <a:gd name="T17" fmla="*/ 0 h 379"/>
              <a:gd name="T18" fmla="*/ 74 w 105"/>
              <a:gd name="T19" fmla="*/ 341 h 379"/>
              <a:gd name="T20" fmla="*/ 31 w 105"/>
              <a:gd name="T21" fmla="*/ 341 h 379"/>
              <a:gd name="T22" fmla="*/ 22 w 105"/>
              <a:gd name="T23" fmla="*/ 332 h 379"/>
              <a:gd name="T24" fmla="*/ 31 w 105"/>
              <a:gd name="T25" fmla="*/ 323 h 379"/>
              <a:gd name="T26" fmla="*/ 74 w 105"/>
              <a:gd name="T27" fmla="*/ 323 h 379"/>
              <a:gd name="T28" fmla="*/ 83 w 105"/>
              <a:gd name="T29" fmla="*/ 332 h 379"/>
              <a:gd name="T30" fmla="*/ 74 w 105"/>
              <a:gd name="T31" fmla="*/ 341 h 379"/>
              <a:gd name="T32" fmla="*/ 74 w 105"/>
              <a:gd name="T33" fmla="*/ 84 h 379"/>
              <a:gd name="T34" fmla="*/ 31 w 105"/>
              <a:gd name="T35" fmla="*/ 84 h 379"/>
              <a:gd name="T36" fmla="*/ 22 w 105"/>
              <a:gd name="T37" fmla="*/ 75 h 379"/>
              <a:gd name="T38" fmla="*/ 31 w 105"/>
              <a:gd name="T39" fmla="*/ 66 h 379"/>
              <a:gd name="T40" fmla="*/ 74 w 105"/>
              <a:gd name="T41" fmla="*/ 66 h 379"/>
              <a:gd name="T42" fmla="*/ 83 w 105"/>
              <a:gd name="T43" fmla="*/ 75 h 379"/>
              <a:gd name="T44" fmla="*/ 74 w 105"/>
              <a:gd name="T45" fmla="*/ 8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79">
                <a:moveTo>
                  <a:pt x="79" y="0"/>
                </a:moveTo>
                <a:cubicBezTo>
                  <a:pt x="26" y="0"/>
                  <a:pt x="26" y="0"/>
                  <a:pt x="26" y="0"/>
                </a:cubicBezTo>
                <a:cubicBezTo>
                  <a:pt x="12" y="0"/>
                  <a:pt x="0" y="11"/>
                  <a:pt x="0" y="25"/>
                </a:cubicBezTo>
                <a:cubicBezTo>
                  <a:pt x="0" y="353"/>
                  <a:pt x="0" y="353"/>
                  <a:pt x="0" y="353"/>
                </a:cubicBezTo>
                <a:cubicBezTo>
                  <a:pt x="0" y="367"/>
                  <a:pt x="11" y="379"/>
                  <a:pt x="26" y="379"/>
                </a:cubicBezTo>
                <a:cubicBezTo>
                  <a:pt x="79" y="379"/>
                  <a:pt x="79" y="379"/>
                  <a:pt x="79" y="379"/>
                </a:cubicBezTo>
                <a:cubicBezTo>
                  <a:pt x="93" y="379"/>
                  <a:pt x="104" y="367"/>
                  <a:pt x="105" y="353"/>
                </a:cubicBezTo>
                <a:cubicBezTo>
                  <a:pt x="105" y="25"/>
                  <a:pt x="105" y="25"/>
                  <a:pt x="105" y="25"/>
                </a:cubicBezTo>
                <a:cubicBezTo>
                  <a:pt x="105" y="11"/>
                  <a:pt x="93" y="0"/>
                  <a:pt x="79" y="0"/>
                </a:cubicBezTo>
                <a:close/>
                <a:moveTo>
                  <a:pt x="74" y="341"/>
                </a:moveTo>
                <a:cubicBezTo>
                  <a:pt x="31" y="341"/>
                  <a:pt x="31" y="341"/>
                  <a:pt x="31" y="341"/>
                </a:cubicBezTo>
                <a:cubicBezTo>
                  <a:pt x="26" y="341"/>
                  <a:pt x="22" y="337"/>
                  <a:pt x="22" y="332"/>
                </a:cubicBezTo>
                <a:cubicBezTo>
                  <a:pt x="22" y="327"/>
                  <a:pt x="26" y="323"/>
                  <a:pt x="31" y="323"/>
                </a:cubicBezTo>
                <a:cubicBezTo>
                  <a:pt x="74" y="323"/>
                  <a:pt x="74" y="323"/>
                  <a:pt x="74" y="323"/>
                </a:cubicBezTo>
                <a:cubicBezTo>
                  <a:pt x="79" y="323"/>
                  <a:pt x="83" y="327"/>
                  <a:pt x="83" y="332"/>
                </a:cubicBezTo>
                <a:cubicBezTo>
                  <a:pt x="83" y="337"/>
                  <a:pt x="79" y="341"/>
                  <a:pt x="74" y="341"/>
                </a:cubicBezTo>
                <a:close/>
                <a:moveTo>
                  <a:pt x="74" y="84"/>
                </a:moveTo>
                <a:cubicBezTo>
                  <a:pt x="31" y="84"/>
                  <a:pt x="31" y="84"/>
                  <a:pt x="31" y="84"/>
                </a:cubicBezTo>
                <a:cubicBezTo>
                  <a:pt x="26" y="84"/>
                  <a:pt x="22" y="80"/>
                  <a:pt x="22" y="75"/>
                </a:cubicBezTo>
                <a:cubicBezTo>
                  <a:pt x="22" y="70"/>
                  <a:pt x="26" y="66"/>
                  <a:pt x="31" y="66"/>
                </a:cubicBezTo>
                <a:cubicBezTo>
                  <a:pt x="74" y="66"/>
                  <a:pt x="74" y="66"/>
                  <a:pt x="74" y="66"/>
                </a:cubicBezTo>
                <a:cubicBezTo>
                  <a:pt x="79" y="66"/>
                  <a:pt x="83" y="70"/>
                  <a:pt x="83" y="75"/>
                </a:cubicBezTo>
                <a:cubicBezTo>
                  <a:pt x="83" y="80"/>
                  <a:pt x="79" y="84"/>
                  <a:pt x="74" y="84"/>
                </a:cubicBezTo>
                <a:close/>
              </a:path>
            </a:pathLst>
          </a:cu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21" name="TextBox 65"/>
          <p:cNvSpPr txBox="1"/>
          <p:nvPr/>
        </p:nvSpPr>
        <p:spPr>
          <a:xfrm>
            <a:off x="1539063" y="2232741"/>
            <a:ext cx="1258679" cy="338554"/>
          </a:xfrm>
          <a:prstGeom prst="rect">
            <a:avLst/>
          </a:prstGeom>
          <a:noFill/>
        </p:spPr>
        <p:txBody>
          <a:bodyPr wrap="none" rtlCol="0">
            <a:spAutoFit/>
          </a:bodyPr>
          <a:lstStyle/>
          <a:p>
            <a:r>
              <a:rPr lang="en-US" altLang="zh-CN" sz="1600" dirty="0">
                <a:latin typeface="华文细黑" panose="02010600040101010101" pitchFamily="2" charset="-122"/>
                <a:ea typeface="华文细黑" panose="02010600040101010101" pitchFamily="2" charset="-122"/>
              </a:rPr>
              <a:t>YOUR TEXT </a:t>
            </a:r>
            <a:endParaRPr lang="zh-CN" altLang="en-US" sz="1600" dirty="0">
              <a:latin typeface="华文细黑" panose="02010600040101010101" pitchFamily="2" charset="-122"/>
              <a:ea typeface="华文细黑" panose="02010600040101010101" pitchFamily="2" charset="-122"/>
            </a:endParaRPr>
          </a:p>
        </p:txBody>
      </p:sp>
      <p:sp>
        <p:nvSpPr>
          <p:cNvPr id="22" name="TextBox 66"/>
          <p:cNvSpPr txBox="1"/>
          <p:nvPr/>
        </p:nvSpPr>
        <p:spPr>
          <a:xfrm>
            <a:off x="1551763" y="2497195"/>
            <a:ext cx="4019748" cy="461666"/>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23" name="TextBox 65"/>
          <p:cNvSpPr txBox="1"/>
          <p:nvPr/>
        </p:nvSpPr>
        <p:spPr>
          <a:xfrm>
            <a:off x="982474" y="2084852"/>
            <a:ext cx="497252" cy="1077218"/>
          </a:xfrm>
          <a:prstGeom prst="rect">
            <a:avLst/>
          </a:prstGeom>
          <a:noFill/>
        </p:spPr>
        <p:txBody>
          <a:bodyPr wrap="none" rtlCol="0">
            <a:spAutoFit/>
          </a:bodyPr>
          <a:lstStyle/>
          <a:p>
            <a:r>
              <a:rPr lang="en-US" altLang="zh-CN" sz="6400" dirty="0">
                <a:solidFill>
                  <a:srgbClr val="F3A3A8"/>
                </a:solidFill>
                <a:latin typeface="Impact" panose="020B0806030902050204" pitchFamily="34" charset="0"/>
                <a:ea typeface="华文细黑" panose="02010600040101010101" pitchFamily="2" charset="-122"/>
              </a:rPr>
              <a:t>1</a:t>
            </a:r>
            <a:endParaRPr lang="zh-CN" altLang="en-US" sz="6400" dirty="0">
              <a:solidFill>
                <a:srgbClr val="F3A3A8"/>
              </a:solidFill>
              <a:latin typeface="Impact" panose="020B0806030902050204" pitchFamily="34" charset="0"/>
              <a:ea typeface="华文细黑" panose="02010600040101010101" pitchFamily="2" charset="-122"/>
            </a:endParaRPr>
          </a:p>
        </p:txBody>
      </p:sp>
      <p:sp>
        <p:nvSpPr>
          <p:cNvPr id="26" name="TextBox 65"/>
          <p:cNvSpPr txBox="1"/>
          <p:nvPr/>
        </p:nvSpPr>
        <p:spPr>
          <a:xfrm>
            <a:off x="1537203" y="3180223"/>
            <a:ext cx="1258679" cy="338554"/>
          </a:xfrm>
          <a:prstGeom prst="rect">
            <a:avLst/>
          </a:prstGeom>
          <a:noFill/>
        </p:spPr>
        <p:txBody>
          <a:bodyPr wrap="none" rtlCol="0">
            <a:spAutoFit/>
          </a:bodyPr>
          <a:lstStyle/>
          <a:p>
            <a:r>
              <a:rPr lang="en-US" altLang="zh-CN" sz="1600" dirty="0">
                <a:latin typeface="华文细黑" panose="02010600040101010101" pitchFamily="2" charset="-122"/>
                <a:ea typeface="华文细黑" panose="02010600040101010101" pitchFamily="2" charset="-122"/>
              </a:rPr>
              <a:t>YOUR TEXT </a:t>
            </a:r>
            <a:endParaRPr lang="zh-CN" altLang="en-US" sz="1600" dirty="0">
              <a:latin typeface="华文细黑" panose="02010600040101010101" pitchFamily="2" charset="-122"/>
              <a:ea typeface="华文细黑" panose="02010600040101010101" pitchFamily="2" charset="-122"/>
            </a:endParaRPr>
          </a:p>
        </p:txBody>
      </p:sp>
      <p:sp>
        <p:nvSpPr>
          <p:cNvPr id="27" name="TextBox 66"/>
          <p:cNvSpPr txBox="1"/>
          <p:nvPr/>
        </p:nvSpPr>
        <p:spPr>
          <a:xfrm>
            <a:off x="1549903" y="3444677"/>
            <a:ext cx="4019748" cy="461666"/>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28" name="TextBox 65"/>
          <p:cNvSpPr txBox="1"/>
          <p:nvPr/>
        </p:nvSpPr>
        <p:spPr>
          <a:xfrm>
            <a:off x="980614" y="3032334"/>
            <a:ext cx="596638" cy="1077218"/>
          </a:xfrm>
          <a:prstGeom prst="rect">
            <a:avLst/>
          </a:prstGeom>
          <a:noFill/>
        </p:spPr>
        <p:txBody>
          <a:bodyPr wrap="none" rtlCol="0">
            <a:spAutoFit/>
          </a:bodyPr>
          <a:lstStyle/>
          <a:p>
            <a:r>
              <a:rPr lang="en-US" altLang="zh-CN" sz="6400" dirty="0">
                <a:solidFill>
                  <a:srgbClr val="F3A3A8"/>
                </a:solidFill>
                <a:latin typeface="Impact" panose="020B0806030902050204" pitchFamily="34" charset="0"/>
                <a:ea typeface="华文细黑" panose="02010600040101010101" pitchFamily="2" charset="-122"/>
              </a:rPr>
              <a:t>2</a:t>
            </a:r>
            <a:endParaRPr lang="zh-CN" altLang="en-US" sz="6400" dirty="0">
              <a:solidFill>
                <a:srgbClr val="F3A3A8"/>
              </a:solidFill>
              <a:latin typeface="Impact" panose="020B0806030902050204" pitchFamily="34" charset="0"/>
              <a:ea typeface="华文细黑" panose="02010600040101010101" pitchFamily="2" charset="-122"/>
            </a:endParaRPr>
          </a:p>
        </p:txBody>
      </p:sp>
      <p:sp>
        <p:nvSpPr>
          <p:cNvPr id="30" name="TextBox 65"/>
          <p:cNvSpPr txBox="1"/>
          <p:nvPr/>
        </p:nvSpPr>
        <p:spPr>
          <a:xfrm>
            <a:off x="1520537" y="4152954"/>
            <a:ext cx="1258679" cy="338554"/>
          </a:xfrm>
          <a:prstGeom prst="rect">
            <a:avLst/>
          </a:prstGeom>
          <a:noFill/>
        </p:spPr>
        <p:txBody>
          <a:bodyPr wrap="none" rtlCol="0">
            <a:spAutoFit/>
          </a:bodyPr>
          <a:lstStyle/>
          <a:p>
            <a:r>
              <a:rPr lang="en-US" altLang="zh-CN" sz="1600" dirty="0">
                <a:latin typeface="华文细黑" panose="02010600040101010101" pitchFamily="2" charset="-122"/>
                <a:ea typeface="华文细黑" panose="02010600040101010101" pitchFamily="2" charset="-122"/>
              </a:rPr>
              <a:t>YOUR TEXT </a:t>
            </a:r>
            <a:endParaRPr lang="zh-CN" altLang="en-US" sz="1600" dirty="0">
              <a:latin typeface="华文细黑" panose="02010600040101010101" pitchFamily="2" charset="-122"/>
              <a:ea typeface="华文细黑" panose="02010600040101010101" pitchFamily="2" charset="-122"/>
            </a:endParaRPr>
          </a:p>
        </p:txBody>
      </p:sp>
      <p:sp>
        <p:nvSpPr>
          <p:cNvPr id="31" name="TextBox 66"/>
          <p:cNvSpPr txBox="1"/>
          <p:nvPr/>
        </p:nvSpPr>
        <p:spPr>
          <a:xfrm>
            <a:off x="1533237" y="4417408"/>
            <a:ext cx="4019748" cy="461666"/>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32" name="TextBox 65"/>
          <p:cNvSpPr txBox="1"/>
          <p:nvPr/>
        </p:nvSpPr>
        <p:spPr>
          <a:xfrm>
            <a:off x="963948" y="4005065"/>
            <a:ext cx="639919" cy="1077218"/>
          </a:xfrm>
          <a:prstGeom prst="rect">
            <a:avLst/>
          </a:prstGeom>
          <a:noFill/>
        </p:spPr>
        <p:txBody>
          <a:bodyPr wrap="none" rtlCol="0">
            <a:spAutoFit/>
          </a:bodyPr>
          <a:lstStyle/>
          <a:p>
            <a:r>
              <a:rPr lang="en-US" altLang="zh-CN" sz="6400" dirty="0">
                <a:solidFill>
                  <a:srgbClr val="F3A3A8"/>
                </a:solidFill>
                <a:latin typeface="Impact" panose="020B0806030902050204" pitchFamily="34" charset="0"/>
                <a:ea typeface="华文细黑" panose="02010600040101010101" pitchFamily="2" charset="-122"/>
              </a:rPr>
              <a:t>3</a:t>
            </a:r>
            <a:endParaRPr lang="zh-CN" altLang="en-US" sz="6400" dirty="0">
              <a:solidFill>
                <a:srgbClr val="F3A3A8"/>
              </a:solidFill>
              <a:latin typeface="Impact" panose="020B0806030902050204" pitchFamily="34" charset="0"/>
              <a:ea typeface="华文细黑" panose="02010600040101010101" pitchFamily="2" charset="-122"/>
            </a:endParaRPr>
          </a:p>
        </p:txBody>
      </p:sp>
      <p:sp>
        <p:nvSpPr>
          <p:cNvPr id="34" name="TextBox 65"/>
          <p:cNvSpPr txBox="1"/>
          <p:nvPr/>
        </p:nvSpPr>
        <p:spPr>
          <a:xfrm>
            <a:off x="1539507" y="5131665"/>
            <a:ext cx="1258679" cy="338554"/>
          </a:xfrm>
          <a:prstGeom prst="rect">
            <a:avLst/>
          </a:prstGeom>
          <a:noFill/>
        </p:spPr>
        <p:txBody>
          <a:bodyPr wrap="none" rtlCol="0">
            <a:spAutoFit/>
          </a:bodyPr>
          <a:lstStyle/>
          <a:p>
            <a:r>
              <a:rPr lang="en-US" altLang="zh-CN" sz="1600" dirty="0">
                <a:latin typeface="华文细黑" panose="02010600040101010101" pitchFamily="2" charset="-122"/>
                <a:ea typeface="华文细黑" panose="02010600040101010101" pitchFamily="2" charset="-122"/>
              </a:rPr>
              <a:t>YOUR TEXT </a:t>
            </a:r>
            <a:endParaRPr lang="zh-CN" altLang="en-US" sz="1600" dirty="0">
              <a:latin typeface="华文细黑" panose="02010600040101010101" pitchFamily="2" charset="-122"/>
              <a:ea typeface="华文细黑" panose="02010600040101010101" pitchFamily="2" charset="-122"/>
            </a:endParaRPr>
          </a:p>
        </p:txBody>
      </p:sp>
      <p:sp>
        <p:nvSpPr>
          <p:cNvPr id="35" name="TextBox 66"/>
          <p:cNvSpPr txBox="1"/>
          <p:nvPr/>
        </p:nvSpPr>
        <p:spPr>
          <a:xfrm>
            <a:off x="1552207" y="5396119"/>
            <a:ext cx="4019748" cy="461666"/>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36" name="TextBox 65"/>
          <p:cNvSpPr txBox="1"/>
          <p:nvPr/>
        </p:nvSpPr>
        <p:spPr>
          <a:xfrm>
            <a:off x="982918" y="4983776"/>
            <a:ext cx="595035" cy="1077218"/>
          </a:xfrm>
          <a:prstGeom prst="rect">
            <a:avLst/>
          </a:prstGeom>
          <a:noFill/>
        </p:spPr>
        <p:txBody>
          <a:bodyPr wrap="none" rtlCol="0">
            <a:spAutoFit/>
          </a:bodyPr>
          <a:lstStyle/>
          <a:p>
            <a:r>
              <a:rPr lang="en-US" altLang="zh-CN" sz="6400" dirty="0">
                <a:solidFill>
                  <a:srgbClr val="F3A3A8"/>
                </a:solidFill>
                <a:latin typeface="Impact" panose="020B0806030902050204" pitchFamily="34" charset="0"/>
                <a:ea typeface="华文细黑" panose="02010600040101010101" pitchFamily="2" charset="-122"/>
              </a:rPr>
              <a:t>4</a:t>
            </a:r>
            <a:endParaRPr lang="zh-CN" altLang="en-US" sz="6400" dirty="0">
              <a:solidFill>
                <a:srgbClr val="F3A3A8"/>
              </a:solidFill>
              <a:latin typeface="Impact" panose="020B0806030902050204" pitchFamily="34" charset="0"/>
              <a:ea typeface="华文细黑" panose="02010600040101010101" pitchFamily="2" charset="-122"/>
            </a:endParaRPr>
          </a:p>
        </p:txBody>
      </p:sp>
      <p:grpSp>
        <p:nvGrpSpPr>
          <p:cNvPr id="37" name="组合 36"/>
          <p:cNvGrpSpPr/>
          <p:nvPr/>
        </p:nvGrpSpPr>
        <p:grpSpPr>
          <a:xfrm>
            <a:off x="-6508" y="258236"/>
            <a:ext cx="4151250" cy="1200863"/>
            <a:chOff x="-259891" y="-1"/>
            <a:chExt cx="4151250" cy="1200863"/>
          </a:xfrm>
        </p:grpSpPr>
        <p:sp>
          <p:nvSpPr>
            <p:cNvPr id="38" name="图文框 37"/>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9" name="图片 38"/>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40" name="文本框 39"/>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41" name="文本框 40"/>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文框 1"/>
          <p:cNvSpPr/>
          <p:nvPr/>
        </p:nvSpPr>
        <p:spPr>
          <a:xfrm rot="16200000">
            <a:off x="2355861" y="725671"/>
            <a:ext cx="3160177" cy="6294487"/>
          </a:xfrm>
          <a:prstGeom prst="frame">
            <a:avLst>
              <a:gd name="adj1" fmla="val 50000"/>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1037230" y="2492794"/>
            <a:ext cx="2932839" cy="2747951"/>
          </a:xfrm>
          <a:prstGeom prst="rect">
            <a:avLst/>
          </a:prstGeom>
          <a:blipFill dpi="0" rotWithShape="1">
            <a:blip r:embed="rId2"/>
            <a:srcRect/>
            <a:stretch>
              <a:fillRect l="-36000" t="-2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a:blip r:embed="rId2"/>
                <a:stretch>
                  <a:fillRect l="-63000" t="-71000" r="-93000" b="-79000"/>
                </a:stretch>
              </a:blipFill>
            </a:endParaRPr>
          </a:p>
        </p:txBody>
      </p:sp>
      <p:sp>
        <p:nvSpPr>
          <p:cNvPr id="256" name="矩形 255"/>
          <p:cNvSpPr/>
          <p:nvPr/>
        </p:nvSpPr>
        <p:spPr>
          <a:xfrm>
            <a:off x="4153446" y="3471759"/>
            <a:ext cx="2628628" cy="1477328"/>
          </a:xfrm>
          <a:prstGeom prst="rect">
            <a:avLst/>
          </a:prstGeom>
        </p:spPr>
        <p:txBody>
          <a:bodyPr wrap="square">
            <a:spAutoFit/>
          </a:bodyPr>
          <a:lstStyle/>
          <a:p>
            <a:r>
              <a:rPr lang="en-US" altLang="zh-CN" sz="15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500" dirty="0"/>
          </a:p>
        </p:txBody>
      </p:sp>
      <p:sp>
        <p:nvSpPr>
          <p:cNvPr id="257" name="文本框 256"/>
          <p:cNvSpPr txBox="1"/>
          <p:nvPr/>
        </p:nvSpPr>
        <p:spPr>
          <a:xfrm>
            <a:off x="7331719" y="2415657"/>
            <a:ext cx="3729540" cy="584775"/>
          </a:xfrm>
          <a:prstGeom prst="rect">
            <a:avLst/>
          </a:prstGeom>
          <a:noFill/>
        </p:spPr>
        <p:txBody>
          <a:bodyPr wrap="square" rtlCol="0">
            <a:spAutoFit/>
          </a:bodyPr>
          <a:lstStyle/>
          <a:p>
            <a:r>
              <a:rPr lang="en-US" altLang="zh-CN" sz="3200" b="1" dirty="0">
                <a:latin typeface="华文细黑" panose="02010600040101010101" pitchFamily="2" charset="-122"/>
                <a:ea typeface="华文细黑" panose="02010600040101010101" pitchFamily="2" charset="-122"/>
              </a:rPr>
              <a:t>The Survey result  </a:t>
            </a:r>
            <a:endParaRPr lang="zh-CN" altLang="en-US" sz="3200" b="1" dirty="0">
              <a:latin typeface="华文细黑" panose="02010600040101010101" pitchFamily="2" charset="-122"/>
              <a:ea typeface="华文细黑" panose="02010600040101010101" pitchFamily="2" charset="-122"/>
            </a:endParaRPr>
          </a:p>
        </p:txBody>
      </p:sp>
      <p:sp>
        <p:nvSpPr>
          <p:cNvPr id="258" name="矩形 257"/>
          <p:cNvSpPr/>
          <p:nvPr/>
        </p:nvSpPr>
        <p:spPr>
          <a:xfrm>
            <a:off x="7331719" y="3193751"/>
            <a:ext cx="4023219" cy="2169825"/>
          </a:xfrm>
          <a:prstGeom prst="rect">
            <a:avLst/>
          </a:prstGeom>
        </p:spPr>
        <p:txBody>
          <a:bodyPr wrap="square">
            <a:spAutoFit/>
          </a:bodyPr>
          <a:lstStyle/>
          <a:p>
            <a:r>
              <a:rPr lang="en-US" altLang="zh-CN" sz="15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zh-CN" altLang="en-US" sz="1500" dirty="0"/>
          </a:p>
          <a:p>
            <a:r>
              <a:rPr lang="en-US" altLang="zh-CN" sz="1500" dirty="0">
                <a:latin typeface="华文细黑" panose="02010600040101010101" pitchFamily="2" charset="-122"/>
                <a:ea typeface="华文细黑" panose="02010600040101010101" pitchFamily="2" charset="-122"/>
              </a:rPr>
              <a:t> </a:t>
            </a:r>
            <a:endParaRPr lang="zh-CN" altLang="en-US" sz="1500" dirty="0"/>
          </a:p>
        </p:txBody>
      </p:sp>
      <p:sp>
        <p:nvSpPr>
          <p:cNvPr id="259" name="文本框 258"/>
          <p:cNvSpPr txBox="1"/>
          <p:nvPr/>
        </p:nvSpPr>
        <p:spPr>
          <a:xfrm>
            <a:off x="9343327" y="5175725"/>
            <a:ext cx="1924335" cy="400110"/>
          </a:xfrm>
          <a:prstGeom prst="rect">
            <a:avLst/>
          </a:prstGeom>
          <a:noFill/>
        </p:spPr>
        <p:txBody>
          <a:bodyPr wrap="square" rtlCol="0">
            <a:spAutoFit/>
          </a:bodyPr>
          <a:lstStyle/>
          <a:p>
            <a:r>
              <a:rPr lang="en-US" altLang="zh-CN" sz="2000" dirty="0">
                <a:latin typeface="华文细黑" panose="02010600040101010101" pitchFamily="2" charset="-122"/>
                <a:ea typeface="华文细黑" panose="02010600040101010101" pitchFamily="2" charset="-122"/>
              </a:rPr>
              <a:t>——The Writer </a:t>
            </a:r>
            <a:endParaRPr lang="zh-CN" altLang="en-US" sz="2000" dirty="0">
              <a:latin typeface="华文细黑" panose="02010600040101010101" pitchFamily="2" charset="-122"/>
              <a:ea typeface="华文细黑" panose="02010600040101010101" pitchFamily="2" charset="-122"/>
            </a:endParaRPr>
          </a:p>
        </p:txBody>
      </p:sp>
      <p:sp>
        <p:nvSpPr>
          <p:cNvPr id="264" name="文本框 263"/>
          <p:cNvSpPr txBox="1"/>
          <p:nvPr/>
        </p:nvSpPr>
        <p:spPr>
          <a:xfrm>
            <a:off x="4153446" y="2869444"/>
            <a:ext cx="1770796" cy="584775"/>
          </a:xfrm>
          <a:prstGeom prst="rect">
            <a:avLst/>
          </a:prstGeom>
          <a:noFill/>
        </p:spPr>
        <p:txBody>
          <a:bodyPr wrap="square" rtlCol="0">
            <a:spAutoFit/>
          </a:bodyPr>
          <a:lstStyle/>
          <a:p>
            <a:r>
              <a:rPr lang="en-US" altLang="zh-CN" sz="3200" dirty="0">
                <a:latin typeface="Impact" panose="020B0806030902050204" pitchFamily="34" charset="0"/>
                <a:ea typeface="华文细黑" panose="02010600040101010101" pitchFamily="2" charset="-122"/>
              </a:rPr>
              <a:t>KEYWORD</a:t>
            </a:r>
            <a:endParaRPr lang="zh-CN" altLang="en-US" sz="3200" dirty="0">
              <a:latin typeface="Impact" panose="020B0806030902050204" pitchFamily="34" charset="0"/>
              <a:ea typeface="华文细黑" panose="02010600040101010101" pitchFamily="2" charset="-122"/>
            </a:endParaRPr>
          </a:p>
        </p:txBody>
      </p:sp>
      <p:grpSp>
        <p:nvGrpSpPr>
          <p:cNvPr id="10" name="组合 9"/>
          <p:cNvGrpSpPr/>
          <p:nvPr/>
        </p:nvGrpSpPr>
        <p:grpSpPr>
          <a:xfrm>
            <a:off x="-6508" y="258236"/>
            <a:ext cx="4151250" cy="1200863"/>
            <a:chOff x="-259891" y="-1"/>
            <a:chExt cx="4151250" cy="1200863"/>
          </a:xfrm>
        </p:grpSpPr>
        <p:sp>
          <p:nvSpPr>
            <p:cNvPr id="11" name="图文框 10"/>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13" name="文本框 12"/>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14" name="文本框 13"/>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文框 6"/>
          <p:cNvSpPr/>
          <p:nvPr/>
        </p:nvSpPr>
        <p:spPr>
          <a:xfrm>
            <a:off x="3768011" y="1181869"/>
            <a:ext cx="4650475" cy="4650475"/>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8398"/>
          <a:stretch>
            <a:fillRect/>
          </a:stretch>
        </p:blipFill>
        <p:spPr>
          <a:xfrm rot="5400000">
            <a:off x="1624347" y="-1129249"/>
            <a:ext cx="6791780" cy="8494029"/>
          </a:xfrm>
          <a:prstGeom prst="rect">
            <a:avLst/>
          </a:prstGeom>
        </p:spPr>
      </p:pic>
      <p:sp>
        <p:nvSpPr>
          <p:cNvPr id="9" name="文本框 8"/>
          <p:cNvSpPr txBox="1"/>
          <p:nvPr/>
        </p:nvSpPr>
        <p:spPr>
          <a:xfrm>
            <a:off x="3914356" y="2613313"/>
            <a:ext cx="4357784" cy="1569660"/>
          </a:xfrm>
          <a:prstGeom prst="rect">
            <a:avLst/>
          </a:prstGeom>
          <a:noFill/>
        </p:spPr>
        <p:txBody>
          <a:bodyPr wrap="square" rtlCol="0">
            <a:spAutoFit/>
          </a:bodyPr>
          <a:lstStyle/>
          <a:p>
            <a:pPr algn="ctr"/>
            <a:r>
              <a:rPr lang="en-US" altLang="zh-CN" sz="9600" dirty="0">
                <a:latin typeface="Impact" panose="020B0806030902050204" pitchFamily="34" charset="0"/>
              </a:rPr>
              <a:t>THANKS</a:t>
            </a:r>
            <a:endParaRPr lang="zh-CN" altLang="en-US" sz="9600" dirty="0">
              <a:latin typeface="Impact" panose="020B080603090205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04069">
            <a:off x="9232802" y="4104149"/>
            <a:ext cx="1950088" cy="189982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01041">
            <a:off x="7530864" y="3142331"/>
            <a:ext cx="3123449" cy="2771127"/>
          </a:xfrm>
          <a:prstGeom prst="rect">
            <a:avLst/>
          </a:prstGeom>
        </p:spPr>
      </p:pic>
      <p:sp>
        <p:nvSpPr>
          <p:cNvPr id="11" name="文本框 10"/>
          <p:cNvSpPr txBox="1"/>
          <p:nvPr/>
        </p:nvSpPr>
        <p:spPr>
          <a:xfrm>
            <a:off x="5237916" y="4020237"/>
            <a:ext cx="1716168" cy="460375"/>
          </a:xfrm>
          <a:prstGeom prst="rect">
            <a:avLst/>
          </a:prstGeom>
          <a:noFill/>
        </p:spPr>
        <p:txBody>
          <a:bodyPr wrap="square" rtlCol="0">
            <a:spAutoFit/>
          </a:bodyPr>
          <a:lstStyle/>
          <a:p>
            <a:pPr algn="dist"/>
            <a:endParaRPr lang="zh-CN" altLang="en-US" sz="2400" dirty="0">
              <a:latin typeface="Impact" panose="020B0806030902050204" pitchFamily="34" charset="0"/>
              <a:ea typeface="方正兰亭粗黑简体" panose="02000000000000000000" pitchFamily="2" charset="-122"/>
            </a:endParaRPr>
          </a:p>
        </p:txBody>
      </p:sp>
      <p:sp>
        <p:nvSpPr>
          <p:cNvPr id="8" name="矩形 7"/>
          <p:cNvSpPr>
            <a:spLocks noChangeArrowheads="1"/>
          </p:cNvSpPr>
          <p:nvPr/>
        </p:nvSpPr>
        <p:spPr bwMode="auto">
          <a:xfrm>
            <a:off x="4494752" y="4972973"/>
            <a:ext cx="309880"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微软雅黑" panose="020B0503020204020204" charset="-122"/>
              </a:defRPr>
            </a:lvl1pPr>
            <a:lvl2pPr indent="-285750">
              <a:spcBef>
                <a:spcPct val="20000"/>
              </a:spcBef>
              <a:buChar char="–"/>
              <a:defRPr sz="2000">
                <a:solidFill>
                  <a:schemeClr val="tx1"/>
                </a:solidFill>
                <a:latin typeface="Arial" panose="020B0604020202020204" pitchFamily="34" charset="0"/>
                <a:ea typeface="仿宋_GB2312" panose="02010609030101010101" pitchFamily="1" charset="-122"/>
              </a:defRPr>
            </a:lvl2pPr>
            <a:lvl3pPr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latin typeface="方正正黑简体" panose="02000000000000000000" pitchFamily="2" charset="-122"/>
              <a:ea typeface="方正正黑简体" panose="02000000000000000000"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noEditPoints="1"/>
          </p:cNvSpPr>
          <p:nvPr/>
        </p:nvSpPr>
        <p:spPr bwMode="auto">
          <a:xfrm>
            <a:off x="6881255" y="3356478"/>
            <a:ext cx="385221" cy="330951"/>
          </a:xfrm>
          <a:custGeom>
            <a:avLst/>
            <a:gdLst/>
            <a:ahLst/>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l="0" t="0" r="r" b="b"/>
            <a:pathLst>
              <a:path w="248" h="215">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 name="Freeform 7"/>
          <p:cNvSpPr>
            <a:spLocks noEditPoints="1"/>
          </p:cNvSpPr>
          <p:nvPr/>
        </p:nvSpPr>
        <p:spPr bwMode="auto">
          <a:xfrm>
            <a:off x="5255808" y="3356478"/>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l="0" t="0" r="r" b="b"/>
            <a:pathLst>
              <a:path w="250" h="215">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 name="Freeform 8"/>
          <p:cNvSpPr>
            <a:spLocks noEditPoints="1"/>
          </p:cNvSpPr>
          <p:nvPr/>
        </p:nvSpPr>
        <p:spPr bwMode="auto">
          <a:xfrm>
            <a:off x="6063836" y="3356478"/>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l="0" t="0" r="r" b="b"/>
            <a:pathLst>
              <a:path w="249" h="215">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 name="Freeform 9"/>
          <p:cNvSpPr/>
          <p:nvPr/>
        </p:nvSpPr>
        <p:spPr bwMode="auto">
          <a:xfrm>
            <a:off x="2859924" y="4142489"/>
            <a:ext cx="248985" cy="372321"/>
          </a:xfrm>
          <a:custGeom>
            <a:avLst/>
            <a:gdLst/>
            <a:ahLst/>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l="0" t="0" r="r" b="b"/>
            <a:pathLst>
              <a:path w="159" h="244">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 name="Freeform 10"/>
          <p:cNvSpPr>
            <a:spLocks noEditPoints="1"/>
          </p:cNvSpPr>
          <p:nvPr/>
        </p:nvSpPr>
        <p:spPr bwMode="auto">
          <a:xfrm>
            <a:off x="2000222" y="3361072"/>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 name="Freeform 13"/>
          <p:cNvSpPr>
            <a:spLocks noEditPoints="1"/>
          </p:cNvSpPr>
          <p:nvPr/>
        </p:nvSpPr>
        <p:spPr bwMode="auto">
          <a:xfrm>
            <a:off x="2084782" y="3475988"/>
            <a:ext cx="65769" cy="64352"/>
          </a:xfrm>
          <a:custGeom>
            <a:avLst/>
            <a:gdLst/>
            <a:ahLst/>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l="0" t="0" r="r" b="b"/>
            <a:pathLst>
              <a:path w="42" h="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 name="Freeform 14"/>
          <p:cNvSpPr>
            <a:spLocks noEditPoints="1"/>
          </p:cNvSpPr>
          <p:nvPr/>
        </p:nvSpPr>
        <p:spPr bwMode="auto">
          <a:xfrm>
            <a:off x="2169344" y="3475988"/>
            <a:ext cx="65769" cy="64352"/>
          </a:xfrm>
          <a:custGeom>
            <a:avLst/>
            <a:gdLst/>
            <a:ahLst/>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l="0" t="0" r="r" b="b"/>
            <a:pathLst>
              <a:path w="42" h="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 name="Freeform 15"/>
          <p:cNvSpPr>
            <a:spLocks noEditPoints="1"/>
          </p:cNvSpPr>
          <p:nvPr/>
        </p:nvSpPr>
        <p:spPr bwMode="auto">
          <a:xfrm>
            <a:off x="2253904" y="3475988"/>
            <a:ext cx="65769" cy="64352"/>
          </a:xfrm>
          <a:custGeom>
            <a:avLst/>
            <a:gdLst/>
            <a:ahLst/>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l="0" t="0" r="r" b="b"/>
            <a:pathLst>
              <a:path w="42" h="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 name="Freeform 16"/>
          <p:cNvSpPr>
            <a:spLocks noEditPoints="1"/>
          </p:cNvSpPr>
          <p:nvPr/>
        </p:nvSpPr>
        <p:spPr bwMode="auto">
          <a:xfrm>
            <a:off x="5326278" y="3466795"/>
            <a:ext cx="65769" cy="64352"/>
          </a:xfrm>
          <a:custGeom>
            <a:avLst/>
            <a:gdLst/>
            <a:ahLst/>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l="0" t="0" r="r" b="b"/>
            <a:pathLst>
              <a:path w="41" h="42">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 name="Freeform 17"/>
          <p:cNvSpPr>
            <a:spLocks noEditPoints="1"/>
          </p:cNvSpPr>
          <p:nvPr/>
        </p:nvSpPr>
        <p:spPr bwMode="auto">
          <a:xfrm>
            <a:off x="5410838" y="3466795"/>
            <a:ext cx="65769" cy="64352"/>
          </a:xfrm>
          <a:custGeom>
            <a:avLst/>
            <a:gdLst/>
            <a:ahLst/>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l="0" t="0" r="r" b="b"/>
            <a:pathLst>
              <a:path w="42" h="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 name="Freeform 18"/>
          <p:cNvSpPr>
            <a:spLocks noEditPoints="1"/>
          </p:cNvSpPr>
          <p:nvPr/>
        </p:nvSpPr>
        <p:spPr bwMode="auto">
          <a:xfrm>
            <a:off x="5495400" y="3466795"/>
            <a:ext cx="65769" cy="64352"/>
          </a:xfrm>
          <a:custGeom>
            <a:avLst/>
            <a:gdLst/>
            <a:ahLst/>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l="0" t="0" r="r" b="b"/>
            <a:pathLst>
              <a:path w="41" h="42">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 name="Freeform 19"/>
          <p:cNvSpPr>
            <a:spLocks noEditPoints="1"/>
          </p:cNvSpPr>
          <p:nvPr/>
        </p:nvSpPr>
        <p:spPr bwMode="auto">
          <a:xfrm>
            <a:off x="2812946" y="3361072"/>
            <a:ext cx="404012" cy="381515"/>
          </a:xfrm>
          <a:custGeom>
            <a:avLst/>
            <a:gdLst/>
            <a:ahLst/>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5" name="Rectangle 22"/>
          <p:cNvSpPr>
            <a:spLocks noChangeArrowheads="1"/>
          </p:cNvSpPr>
          <p:nvPr/>
        </p:nvSpPr>
        <p:spPr bwMode="auto">
          <a:xfrm>
            <a:off x="2949180" y="3498970"/>
            <a:ext cx="131539" cy="459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6" name="Rectangle 23"/>
          <p:cNvSpPr>
            <a:spLocks noChangeArrowheads="1"/>
          </p:cNvSpPr>
          <p:nvPr/>
        </p:nvSpPr>
        <p:spPr bwMode="auto">
          <a:xfrm>
            <a:off x="3010254" y="3434618"/>
            <a:ext cx="9396" cy="13330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7" name="Rectangle 24"/>
          <p:cNvSpPr>
            <a:spLocks noChangeArrowheads="1"/>
          </p:cNvSpPr>
          <p:nvPr/>
        </p:nvSpPr>
        <p:spPr bwMode="auto">
          <a:xfrm>
            <a:off x="6195375" y="3498970"/>
            <a:ext cx="136239" cy="459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8" name="Rectangle 25"/>
          <p:cNvSpPr>
            <a:spLocks noChangeArrowheads="1"/>
          </p:cNvSpPr>
          <p:nvPr/>
        </p:nvSpPr>
        <p:spPr bwMode="auto">
          <a:xfrm>
            <a:off x="6256445" y="3434618"/>
            <a:ext cx="9396" cy="13330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9" name="Freeform 26"/>
          <p:cNvSpPr>
            <a:spLocks noEditPoints="1"/>
          </p:cNvSpPr>
          <p:nvPr/>
        </p:nvSpPr>
        <p:spPr bwMode="auto">
          <a:xfrm>
            <a:off x="3625666" y="3361072"/>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2" name="Rectangle 29"/>
          <p:cNvSpPr>
            <a:spLocks noChangeArrowheads="1"/>
          </p:cNvSpPr>
          <p:nvPr/>
        </p:nvSpPr>
        <p:spPr bwMode="auto">
          <a:xfrm>
            <a:off x="3757205" y="3498970"/>
            <a:ext cx="136239" cy="459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33" name="Freeform 30"/>
          <p:cNvSpPr>
            <a:spLocks noEditPoints="1"/>
          </p:cNvSpPr>
          <p:nvPr/>
        </p:nvSpPr>
        <p:spPr bwMode="auto">
          <a:xfrm>
            <a:off x="4452485" y="952483"/>
            <a:ext cx="371129" cy="395303"/>
          </a:xfrm>
          <a:custGeom>
            <a:avLst/>
            <a:gdLst/>
            <a:ahLst/>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l="0" t="0" r="r" b="b"/>
            <a:pathLst>
              <a:path w="239" h="258">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4" name="Freeform 31"/>
          <p:cNvSpPr>
            <a:spLocks noEditPoints="1"/>
          </p:cNvSpPr>
          <p:nvPr/>
        </p:nvSpPr>
        <p:spPr bwMode="auto">
          <a:xfrm>
            <a:off x="2009618" y="998448"/>
            <a:ext cx="404012" cy="294179"/>
          </a:xfrm>
          <a:custGeom>
            <a:avLst/>
            <a:gdLst/>
            <a:ahLst/>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l="0" t="0" r="r" b="b"/>
            <a:pathLst>
              <a:path w="258" h="192">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5" name="Freeform 32"/>
          <p:cNvSpPr>
            <a:spLocks noEditPoints="1"/>
          </p:cNvSpPr>
          <p:nvPr/>
        </p:nvSpPr>
        <p:spPr bwMode="auto">
          <a:xfrm>
            <a:off x="2845828" y="1003047"/>
            <a:ext cx="333547" cy="326356"/>
          </a:xfrm>
          <a:custGeom>
            <a:avLst/>
            <a:gdLst/>
            <a:ahLst/>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l="0" t="0" r="r" b="b"/>
            <a:pathLst>
              <a:path w="214" h="215">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6" name="Freeform 33"/>
          <p:cNvSpPr>
            <a:spLocks noEditPoints="1"/>
          </p:cNvSpPr>
          <p:nvPr/>
        </p:nvSpPr>
        <p:spPr bwMode="auto">
          <a:xfrm>
            <a:off x="5274601" y="952483"/>
            <a:ext cx="375825" cy="386109"/>
          </a:xfrm>
          <a:custGeom>
            <a:avLst/>
            <a:gdLst/>
            <a:ahLst/>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l="0" t="0" r="r" b="b"/>
            <a:pathLst>
              <a:path w="242" h="25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7" name="Freeform 34"/>
          <p:cNvSpPr>
            <a:spLocks noEditPoints="1"/>
          </p:cNvSpPr>
          <p:nvPr/>
        </p:nvSpPr>
        <p:spPr bwMode="auto">
          <a:xfrm>
            <a:off x="6063836" y="966274"/>
            <a:ext cx="394616" cy="335549"/>
          </a:xfrm>
          <a:custGeom>
            <a:avLst/>
            <a:gdLst/>
            <a:ahLst/>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l="0" t="0" r="r" b="b"/>
            <a:pathLst>
              <a:path w="251" h="217">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8" name="Freeform 35"/>
          <p:cNvSpPr>
            <a:spLocks noEditPoints="1"/>
          </p:cNvSpPr>
          <p:nvPr/>
        </p:nvSpPr>
        <p:spPr bwMode="auto">
          <a:xfrm>
            <a:off x="10150938" y="4206841"/>
            <a:ext cx="342941" cy="257407"/>
          </a:xfrm>
          <a:custGeom>
            <a:avLst/>
            <a:gdLst/>
            <a:ahLst/>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l="0" t="0" r="r" b="b"/>
            <a:pathLst>
              <a:path w="217" h="170">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9" name="Freeform 36"/>
          <p:cNvSpPr>
            <a:spLocks noEditPoints="1"/>
          </p:cNvSpPr>
          <p:nvPr/>
        </p:nvSpPr>
        <p:spPr bwMode="auto">
          <a:xfrm>
            <a:off x="10169728" y="957081"/>
            <a:ext cx="310056" cy="367724"/>
          </a:xfrm>
          <a:custGeom>
            <a:avLst/>
            <a:gdLst/>
            <a:ahLst/>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l="0" t="0" r="r" b="b"/>
            <a:pathLst>
              <a:path w="198" h="240">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0" name="Freeform 37"/>
          <p:cNvSpPr>
            <a:spLocks noEditPoints="1"/>
          </p:cNvSpPr>
          <p:nvPr/>
        </p:nvSpPr>
        <p:spPr bwMode="auto">
          <a:xfrm>
            <a:off x="10987148" y="952483"/>
            <a:ext cx="291264" cy="376917"/>
          </a:xfrm>
          <a:custGeom>
            <a:avLst/>
            <a:gdLst/>
            <a:ahLst/>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l="0" t="0" r="r" b="b"/>
            <a:pathLst>
              <a:path w="187" h="246">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1" name="Freeform 38"/>
          <p:cNvSpPr>
            <a:spLocks noEditPoints="1"/>
          </p:cNvSpPr>
          <p:nvPr/>
        </p:nvSpPr>
        <p:spPr bwMode="auto">
          <a:xfrm>
            <a:off x="9310027" y="957081"/>
            <a:ext cx="441595" cy="367724"/>
          </a:xfrm>
          <a:custGeom>
            <a:avLst/>
            <a:gdLst/>
            <a:ahLst/>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l="0" t="0" r="r" b="b"/>
            <a:pathLst>
              <a:path w="283" h="240">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2" name="Freeform 39"/>
          <p:cNvSpPr>
            <a:spLocks noEditPoints="1"/>
          </p:cNvSpPr>
          <p:nvPr/>
        </p:nvSpPr>
        <p:spPr bwMode="auto">
          <a:xfrm>
            <a:off x="2070692" y="4142489"/>
            <a:ext cx="248985" cy="372321"/>
          </a:xfrm>
          <a:custGeom>
            <a:avLst/>
            <a:gdLst/>
            <a:ahLst/>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l="0" t="0" r="r" b="b"/>
            <a:pathLst>
              <a:path w="158" h="244">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3" name="Freeform 40"/>
          <p:cNvSpPr>
            <a:spLocks noEditPoints="1"/>
          </p:cNvSpPr>
          <p:nvPr/>
        </p:nvSpPr>
        <p:spPr bwMode="auto">
          <a:xfrm>
            <a:off x="8539585" y="952483"/>
            <a:ext cx="333547" cy="386109"/>
          </a:xfrm>
          <a:custGeom>
            <a:avLst/>
            <a:gdLst/>
            <a:ahLst/>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l="0" t="0" r="r" b="b"/>
            <a:pathLst>
              <a:path w="213" h="251">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4" name="Freeform 41"/>
          <p:cNvSpPr>
            <a:spLocks noEditPoints="1"/>
          </p:cNvSpPr>
          <p:nvPr/>
        </p:nvSpPr>
        <p:spPr bwMode="auto">
          <a:xfrm>
            <a:off x="7693979" y="952483"/>
            <a:ext cx="389920" cy="381515"/>
          </a:xfrm>
          <a:custGeom>
            <a:avLst/>
            <a:gdLst/>
            <a:ahLst/>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l="0" t="0" r="r" b="b"/>
            <a:pathLst>
              <a:path w="248" h="250">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5" name="Freeform 42"/>
          <p:cNvSpPr>
            <a:spLocks noEditPoints="1"/>
          </p:cNvSpPr>
          <p:nvPr/>
        </p:nvSpPr>
        <p:spPr bwMode="auto">
          <a:xfrm>
            <a:off x="8506700" y="3356478"/>
            <a:ext cx="375825" cy="321759"/>
          </a:xfrm>
          <a:custGeom>
            <a:avLst/>
            <a:gdLst/>
            <a:ahLst/>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l="0" t="0" r="r" b="b"/>
            <a:pathLst>
              <a:path w="242" h="21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6" name="Freeform 43"/>
          <p:cNvSpPr>
            <a:spLocks noEditPoints="1"/>
          </p:cNvSpPr>
          <p:nvPr/>
        </p:nvSpPr>
        <p:spPr bwMode="auto">
          <a:xfrm>
            <a:off x="7679884" y="3393250"/>
            <a:ext cx="389920" cy="275793"/>
          </a:xfrm>
          <a:custGeom>
            <a:avLst/>
            <a:gdLst/>
            <a:ahLst/>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l="0" t="0" r="r" b="b"/>
            <a:pathLst>
              <a:path w="247" h="179">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7" name="Freeform 44"/>
          <p:cNvSpPr>
            <a:spLocks noEditPoints="1"/>
          </p:cNvSpPr>
          <p:nvPr/>
        </p:nvSpPr>
        <p:spPr bwMode="auto">
          <a:xfrm>
            <a:off x="9389889" y="1752281"/>
            <a:ext cx="253681" cy="363128"/>
          </a:xfrm>
          <a:custGeom>
            <a:avLst/>
            <a:gdLst/>
            <a:ahLst/>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l="0" t="0" r="r" b="b"/>
            <a:pathLst>
              <a:path w="162" h="238">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8" name="Freeform 45"/>
          <p:cNvSpPr>
            <a:spLocks noEditPoints="1"/>
          </p:cNvSpPr>
          <p:nvPr/>
        </p:nvSpPr>
        <p:spPr bwMode="auto">
          <a:xfrm>
            <a:off x="9333515" y="3356478"/>
            <a:ext cx="338243" cy="330951"/>
          </a:xfrm>
          <a:custGeom>
            <a:avLst/>
            <a:gdLst/>
            <a:ahLst/>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l="0" t="0" r="r" b="b"/>
            <a:pathLst>
              <a:path w="218" h="217">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9" name="Freeform 46"/>
          <p:cNvSpPr>
            <a:spLocks noEditPoints="1"/>
          </p:cNvSpPr>
          <p:nvPr/>
        </p:nvSpPr>
        <p:spPr bwMode="auto">
          <a:xfrm>
            <a:off x="4452484" y="3356478"/>
            <a:ext cx="385221" cy="330951"/>
          </a:xfrm>
          <a:custGeom>
            <a:avLst/>
            <a:gdLst/>
            <a:ahLst/>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l="0" t="0" r="r" b="b"/>
            <a:pathLst>
              <a:path w="248" h="215">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0" name="Rectangle 47"/>
          <p:cNvSpPr>
            <a:spLocks noChangeArrowheads="1"/>
          </p:cNvSpPr>
          <p:nvPr/>
        </p:nvSpPr>
        <p:spPr bwMode="auto">
          <a:xfrm>
            <a:off x="7689280" y="5112357"/>
            <a:ext cx="394616"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1" name="Rectangle 48"/>
          <p:cNvSpPr>
            <a:spLocks noChangeArrowheads="1"/>
          </p:cNvSpPr>
          <p:nvPr/>
        </p:nvSpPr>
        <p:spPr bwMode="auto">
          <a:xfrm>
            <a:off x="7877193" y="4928496"/>
            <a:ext cx="18791" cy="38610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2" name="Rectangle 49"/>
          <p:cNvSpPr>
            <a:spLocks noChangeArrowheads="1"/>
          </p:cNvSpPr>
          <p:nvPr/>
        </p:nvSpPr>
        <p:spPr bwMode="auto">
          <a:xfrm>
            <a:off x="8502003" y="5112357"/>
            <a:ext cx="394616"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3" name="Rectangle 50"/>
          <p:cNvSpPr>
            <a:spLocks noChangeArrowheads="1"/>
          </p:cNvSpPr>
          <p:nvPr/>
        </p:nvSpPr>
        <p:spPr bwMode="auto">
          <a:xfrm>
            <a:off x="7008095" y="3498970"/>
            <a:ext cx="136239" cy="459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4" name="Freeform 51"/>
          <p:cNvSpPr>
            <a:spLocks noEditPoints="1"/>
          </p:cNvSpPr>
          <p:nvPr/>
        </p:nvSpPr>
        <p:spPr bwMode="auto">
          <a:xfrm>
            <a:off x="6881255" y="4193050"/>
            <a:ext cx="361733" cy="303372"/>
          </a:xfrm>
          <a:custGeom>
            <a:avLst/>
            <a:gdLst/>
            <a:ahLst/>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l="0" t="0" r="r" b="b"/>
            <a:pathLst>
              <a:path w="232" h="197">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5" name="Freeform 52"/>
          <p:cNvSpPr>
            <a:spLocks noEditPoints="1"/>
          </p:cNvSpPr>
          <p:nvPr/>
        </p:nvSpPr>
        <p:spPr bwMode="auto">
          <a:xfrm>
            <a:off x="7708071" y="4183857"/>
            <a:ext cx="361733" cy="298777"/>
          </a:xfrm>
          <a:custGeom>
            <a:avLst/>
            <a:gdLst/>
            <a:ahLst/>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l="0" t="0" r="r" b="b"/>
            <a:pathLst>
              <a:path w="232" h="197">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6" name="Freeform 53"/>
          <p:cNvSpPr>
            <a:spLocks noEditPoints="1"/>
          </p:cNvSpPr>
          <p:nvPr/>
        </p:nvSpPr>
        <p:spPr bwMode="auto">
          <a:xfrm>
            <a:off x="10949566" y="5728295"/>
            <a:ext cx="380524" cy="367724"/>
          </a:xfrm>
          <a:custGeom>
            <a:avLst/>
            <a:gdLst/>
            <a:ahLst/>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l="0" t="0" r="r" b="b"/>
            <a:pathLst>
              <a:path w="242" h="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7" name="Freeform 54"/>
          <p:cNvSpPr>
            <a:spLocks noEditPoints="1"/>
          </p:cNvSpPr>
          <p:nvPr/>
        </p:nvSpPr>
        <p:spPr bwMode="auto">
          <a:xfrm>
            <a:off x="8652334" y="4188454"/>
            <a:ext cx="112748" cy="303372"/>
          </a:xfrm>
          <a:custGeom>
            <a:avLst/>
            <a:gdLst/>
            <a:ahLst/>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l="0" t="0" r="r" b="b"/>
            <a:pathLst>
              <a:path w="70" h="198">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8" name="Freeform 55"/>
          <p:cNvSpPr>
            <a:spLocks noEditPoints="1"/>
          </p:cNvSpPr>
          <p:nvPr/>
        </p:nvSpPr>
        <p:spPr bwMode="auto">
          <a:xfrm>
            <a:off x="10146240" y="1793653"/>
            <a:ext cx="357033" cy="349337"/>
          </a:xfrm>
          <a:custGeom>
            <a:avLst/>
            <a:gdLst/>
            <a:ahLst/>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l="0" t="0" r="r" b="b"/>
            <a:pathLst>
              <a:path w="228" h="229">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9" name="Freeform 56"/>
          <p:cNvSpPr>
            <a:spLocks noEditPoints="1"/>
          </p:cNvSpPr>
          <p:nvPr/>
        </p:nvSpPr>
        <p:spPr bwMode="auto">
          <a:xfrm>
            <a:off x="2103574" y="2579660"/>
            <a:ext cx="220799" cy="317163"/>
          </a:xfrm>
          <a:custGeom>
            <a:avLst/>
            <a:gdLst/>
            <a:ahLst/>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l="0" t="0" r="r" b="b"/>
            <a:pathLst>
              <a:path w="141" h="206">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0" name="Freeform 57"/>
          <p:cNvSpPr>
            <a:spLocks noEditPoints="1"/>
          </p:cNvSpPr>
          <p:nvPr/>
        </p:nvSpPr>
        <p:spPr bwMode="auto">
          <a:xfrm>
            <a:off x="2831737" y="2579660"/>
            <a:ext cx="375825" cy="317163"/>
          </a:xfrm>
          <a:custGeom>
            <a:avLst/>
            <a:gdLst/>
            <a:ahLst/>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l="0" t="0" r="r" b="b"/>
            <a:pathLst>
              <a:path w="239" h="206">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1" name="Freeform 58"/>
          <p:cNvSpPr>
            <a:spLocks noEditPoints="1"/>
          </p:cNvSpPr>
          <p:nvPr/>
        </p:nvSpPr>
        <p:spPr bwMode="auto">
          <a:xfrm>
            <a:off x="3658553" y="2579660"/>
            <a:ext cx="328847" cy="317163"/>
          </a:xfrm>
          <a:custGeom>
            <a:avLst/>
            <a:gdLst/>
            <a:ahLst/>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l="0" t="0" r="r" b="b"/>
            <a:pathLst>
              <a:path w="208" h="206">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2" name="Freeform 59"/>
          <p:cNvSpPr>
            <a:spLocks noEditPoints="1"/>
          </p:cNvSpPr>
          <p:nvPr/>
        </p:nvSpPr>
        <p:spPr bwMode="auto">
          <a:xfrm>
            <a:off x="4499462" y="2579660"/>
            <a:ext cx="300660" cy="317163"/>
          </a:xfrm>
          <a:custGeom>
            <a:avLst/>
            <a:gdLst/>
            <a:ahLst/>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l="0" t="0" r="r" b="b"/>
            <a:pathLst>
              <a:path w="190" h="208">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3" name="Freeform 60"/>
          <p:cNvSpPr>
            <a:spLocks noEditPoints="1"/>
          </p:cNvSpPr>
          <p:nvPr/>
        </p:nvSpPr>
        <p:spPr bwMode="auto">
          <a:xfrm>
            <a:off x="5298091" y="2579660"/>
            <a:ext cx="319452" cy="317163"/>
          </a:xfrm>
          <a:custGeom>
            <a:avLst/>
            <a:gdLst/>
            <a:ahLst/>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l="0" t="0" r="r" b="b"/>
            <a:pathLst>
              <a:path w="206" h="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4" name="Freeform 61"/>
          <p:cNvSpPr>
            <a:spLocks noEditPoints="1"/>
          </p:cNvSpPr>
          <p:nvPr/>
        </p:nvSpPr>
        <p:spPr bwMode="auto">
          <a:xfrm>
            <a:off x="6101419" y="2579660"/>
            <a:ext cx="319452" cy="317163"/>
          </a:xfrm>
          <a:custGeom>
            <a:avLst/>
            <a:gdLst/>
            <a:ahLst/>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l="0" t="0" r="r" b="b"/>
            <a:pathLst>
              <a:path w="206" h="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5" name="Freeform 62"/>
          <p:cNvSpPr>
            <a:spLocks noEditPoints="1"/>
          </p:cNvSpPr>
          <p:nvPr/>
        </p:nvSpPr>
        <p:spPr bwMode="auto">
          <a:xfrm>
            <a:off x="6923535" y="2579660"/>
            <a:ext cx="324151" cy="317163"/>
          </a:xfrm>
          <a:custGeom>
            <a:avLst/>
            <a:gdLst/>
            <a:ahLst/>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l="0" t="0" r="r" b="b"/>
            <a:pathLst>
              <a:path w="207" h="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6" name="Freeform 63"/>
          <p:cNvSpPr>
            <a:spLocks noEditPoints="1"/>
          </p:cNvSpPr>
          <p:nvPr/>
        </p:nvSpPr>
        <p:spPr bwMode="auto">
          <a:xfrm>
            <a:off x="7712772" y="2579660"/>
            <a:ext cx="371129" cy="317163"/>
          </a:xfrm>
          <a:custGeom>
            <a:avLst/>
            <a:gdLst/>
            <a:ahLst/>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l="0" t="0" r="r" b="b"/>
            <a:pathLst>
              <a:path w="239" h="206">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7" name="Freeform 64"/>
          <p:cNvSpPr>
            <a:spLocks noEditPoints="1"/>
          </p:cNvSpPr>
          <p:nvPr/>
        </p:nvSpPr>
        <p:spPr bwMode="auto">
          <a:xfrm>
            <a:off x="8586565" y="2579660"/>
            <a:ext cx="220799" cy="317163"/>
          </a:xfrm>
          <a:custGeom>
            <a:avLst/>
            <a:gdLst/>
            <a:ahLst/>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l="0" t="0" r="r" b="b"/>
            <a:pathLst>
              <a:path w="140" h="206">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8" name="Freeform 65"/>
          <p:cNvSpPr>
            <a:spLocks noEditPoints="1"/>
          </p:cNvSpPr>
          <p:nvPr/>
        </p:nvSpPr>
        <p:spPr bwMode="auto">
          <a:xfrm>
            <a:off x="9352306" y="2602644"/>
            <a:ext cx="324151" cy="271197"/>
          </a:xfrm>
          <a:custGeom>
            <a:avLst/>
            <a:gdLst/>
            <a:ahLst/>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l="0" t="0" r="r" b="b"/>
            <a:pathLst>
              <a:path w="206" h="175">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9" name="Freeform 66"/>
          <p:cNvSpPr>
            <a:spLocks noEditPoints="1"/>
          </p:cNvSpPr>
          <p:nvPr/>
        </p:nvSpPr>
        <p:spPr bwMode="auto">
          <a:xfrm>
            <a:off x="10193216" y="2565873"/>
            <a:ext cx="211403" cy="321759"/>
          </a:xfrm>
          <a:custGeom>
            <a:avLst/>
            <a:gdLst/>
            <a:ahLst/>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l="0" t="0" r="r" b="b"/>
            <a:pathLst>
              <a:path w="135" h="210">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0" name="Freeform 67"/>
          <p:cNvSpPr>
            <a:spLocks noEditPoints="1"/>
          </p:cNvSpPr>
          <p:nvPr/>
        </p:nvSpPr>
        <p:spPr bwMode="auto">
          <a:xfrm>
            <a:off x="11015335" y="2565873"/>
            <a:ext cx="211403" cy="321759"/>
          </a:xfrm>
          <a:custGeom>
            <a:avLst/>
            <a:gdLst/>
            <a:ahLst/>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l="0" t="0" r="r" b="b"/>
            <a:pathLst>
              <a:path w="135" h="210">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1" name="Freeform 68"/>
          <p:cNvSpPr>
            <a:spLocks noEditPoints="1"/>
          </p:cNvSpPr>
          <p:nvPr/>
        </p:nvSpPr>
        <p:spPr bwMode="auto">
          <a:xfrm>
            <a:off x="10973054" y="3397846"/>
            <a:ext cx="324151" cy="303372"/>
          </a:xfrm>
          <a:custGeom>
            <a:avLst/>
            <a:gdLst/>
            <a:ahLst/>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l="0" t="0" r="r" b="b"/>
            <a:pathLst>
              <a:path w="208" h="19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2" name="Freeform 69"/>
          <p:cNvSpPr>
            <a:spLocks noEditPoints="1"/>
          </p:cNvSpPr>
          <p:nvPr/>
        </p:nvSpPr>
        <p:spPr bwMode="auto">
          <a:xfrm>
            <a:off x="10160334" y="3384057"/>
            <a:ext cx="324151" cy="307971"/>
          </a:xfrm>
          <a:custGeom>
            <a:avLst/>
            <a:gdLst/>
            <a:ahLst/>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l="0" t="0" r="r" b="b"/>
            <a:pathLst>
              <a:path w="208" h="200">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3" name="Freeform 70"/>
          <p:cNvSpPr>
            <a:spLocks noEditPoints="1"/>
          </p:cNvSpPr>
          <p:nvPr/>
        </p:nvSpPr>
        <p:spPr bwMode="auto">
          <a:xfrm>
            <a:off x="10958962" y="1775266"/>
            <a:ext cx="375825" cy="330951"/>
          </a:xfrm>
          <a:custGeom>
            <a:avLst/>
            <a:gdLst/>
            <a:ahLst/>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l="0" t="0" r="r" b="b"/>
            <a:pathLst>
              <a:path w="239" h="214">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4" name="Freeform 71"/>
          <p:cNvSpPr>
            <a:spLocks noEditPoints="1"/>
          </p:cNvSpPr>
          <p:nvPr/>
        </p:nvSpPr>
        <p:spPr bwMode="auto">
          <a:xfrm>
            <a:off x="11015336" y="4211435"/>
            <a:ext cx="267777" cy="262004"/>
          </a:xfrm>
          <a:custGeom>
            <a:avLst/>
            <a:gdLst/>
            <a:ahLst/>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l="0" t="0" r="r" b="b"/>
            <a:pathLst>
              <a:path w="170" h="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5" name="Freeform 72"/>
          <p:cNvSpPr>
            <a:spLocks noEditPoints="1"/>
          </p:cNvSpPr>
          <p:nvPr/>
        </p:nvSpPr>
        <p:spPr bwMode="auto">
          <a:xfrm>
            <a:off x="10146239" y="4956076"/>
            <a:ext cx="361733" cy="307971"/>
          </a:xfrm>
          <a:custGeom>
            <a:avLst/>
            <a:gdLst/>
            <a:ahLst/>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l="0" t="0" r="r" b="b"/>
            <a:pathLst>
              <a:path w="233" h="199">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6" name="Freeform 73"/>
          <p:cNvSpPr/>
          <p:nvPr/>
        </p:nvSpPr>
        <p:spPr bwMode="auto">
          <a:xfrm>
            <a:off x="4588719" y="5098570"/>
            <a:ext cx="108051" cy="59756"/>
          </a:xfrm>
          <a:custGeom>
            <a:avLst/>
            <a:gdLst/>
            <a:ahLst/>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l="0" t="0" r="r" b="b"/>
            <a:pathLst>
              <a:path w="69" h="40">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7" name="Freeform 74"/>
          <p:cNvSpPr>
            <a:spLocks noEditPoints="1"/>
          </p:cNvSpPr>
          <p:nvPr/>
        </p:nvSpPr>
        <p:spPr bwMode="auto">
          <a:xfrm>
            <a:off x="10949566" y="4956076"/>
            <a:ext cx="366429" cy="307971"/>
          </a:xfrm>
          <a:custGeom>
            <a:avLst/>
            <a:gdLst/>
            <a:ahLst/>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l="0" t="0" r="r" b="b"/>
            <a:pathLst>
              <a:path w="234" h="199">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8" name="Freeform 75"/>
          <p:cNvSpPr>
            <a:spLocks noEditPoints="1"/>
          </p:cNvSpPr>
          <p:nvPr/>
        </p:nvSpPr>
        <p:spPr bwMode="auto">
          <a:xfrm>
            <a:off x="9357005" y="4179261"/>
            <a:ext cx="314755" cy="303372"/>
          </a:xfrm>
          <a:custGeom>
            <a:avLst/>
            <a:gdLst/>
            <a:ahLst/>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l="0" t="0" r="r" b="b"/>
            <a:pathLst>
              <a:path w="200" h="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9" name="Freeform 76"/>
          <p:cNvSpPr>
            <a:spLocks noEditPoints="1"/>
          </p:cNvSpPr>
          <p:nvPr/>
        </p:nvSpPr>
        <p:spPr bwMode="auto">
          <a:xfrm>
            <a:off x="8506699" y="1775266"/>
            <a:ext cx="389920" cy="330951"/>
          </a:xfrm>
          <a:custGeom>
            <a:avLst/>
            <a:gdLst/>
            <a:ahLst/>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l="0" t="0" r="r" b="b"/>
            <a:pathLst>
              <a:path w="249" h="216">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0" name="Freeform 77"/>
          <p:cNvSpPr/>
          <p:nvPr/>
        </p:nvSpPr>
        <p:spPr bwMode="auto">
          <a:xfrm>
            <a:off x="3043136" y="4271193"/>
            <a:ext cx="108051" cy="105721"/>
          </a:xfrm>
          <a:custGeom>
            <a:avLst/>
            <a:gdLst/>
            <a:ahLst/>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l="0" t="0" r="r" b="b"/>
            <a:pathLst>
              <a:path w="69" h="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1" name="Freeform 78"/>
          <p:cNvSpPr/>
          <p:nvPr/>
        </p:nvSpPr>
        <p:spPr bwMode="auto">
          <a:xfrm>
            <a:off x="3677344" y="4142489"/>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2" name="Freeform 79"/>
          <p:cNvSpPr/>
          <p:nvPr/>
        </p:nvSpPr>
        <p:spPr bwMode="auto">
          <a:xfrm>
            <a:off x="3869955" y="4275787"/>
            <a:ext cx="98656" cy="101124"/>
          </a:xfrm>
          <a:custGeom>
            <a:avLst/>
            <a:gdLst/>
            <a:ahLst/>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l="0" t="0" r="r" b="b"/>
            <a:pathLst>
              <a:path w="64" h="65">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3" name="Freeform 80"/>
          <p:cNvSpPr/>
          <p:nvPr/>
        </p:nvSpPr>
        <p:spPr bwMode="auto">
          <a:xfrm>
            <a:off x="4499462" y="4142489"/>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4" name="Rectangle 81"/>
          <p:cNvSpPr>
            <a:spLocks noChangeArrowheads="1"/>
          </p:cNvSpPr>
          <p:nvPr/>
        </p:nvSpPr>
        <p:spPr bwMode="auto">
          <a:xfrm>
            <a:off x="4687375" y="4317157"/>
            <a:ext cx="103352"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85" name="Freeform 82"/>
          <p:cNvSpPr/>
          <p:nvPr/>
        </p:nvSpPr>
        <p:spPr bwMode="auto">
          <a:xfrm>
            <a:off x="5260509" y="4142489"/>
            <a:ext cx="248985" cy="372321"/>
          </a:xfrm>
          <a:custGeom>
            <a:avLst/>
            <a:gdLst/>
            <a:ahLst/>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l="0" t="0" r="r" b="b"/>
            <a:pathLst>
              <a:path w="158" h="244">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6" name="Freeform 83"/>
          <p:cNvSpPr/>
          <p:nvPr/>
        </p:nvSpPr>
        <p:spPr bwMode="auto">
          <a:xfrm>
            <a:off x="5528282" y="4294174"/>
            <a:ext cx="32887" cy="68949"/>
          </a:xfrm>
          <a:custGeom>
            <a:avLst/>
            <a:gdLst/>
            <a:ahLst/>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l="0" t="0" r="r" b="b"/>
            <a:pathLst>
              <a:path w="23" h="45">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7" name="Freeform 84"/>
          <p:cNvSpPr/>
          <p:nvPr/>
        </p:nvSpPr>
        <p:spPr bwMode="auto">
          <a:xfrm>
            <a:off x="6073232" y="4142489"/>
            <a:ext cx="248985" cy="372321"/>
          </a:xfrm>
          <a:custGeom>
            <a:avLst/>
            <a:gdLst/>
            <a:ahLst/>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8" name="Freeform 85"/>
          <p:cNvSpPr>
            <a:spLocks noEditPoints="1"/>
          </p:cNvSpPr>
          <p:nvPr/>
        </p:nvSpPr>
        <p:spPr bwMode="auto">
          <a:xfrm>
            <a:off x="6336310" y="4225227"/>
            <a:ext cx="112748" cy="206847"/>
          </a:xfrm>
          <a:custGeom>
            <a:avLst/>
            <a:gdLst/>
            <a:ahLst/>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l="0" t="0" r="r" b="b"/>
            <a:pathLst>
              <a:path w="72" h="134">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9" name="Freeform 86"/>
          <p:cNvSpPr>
            <a:spLocks noEditPoints="1"/>
          </p:cNvSpPr>
          <p:nvPr/>
        </p:nvSpPr>
        <p:spPr bwMode="auto">
          <a:xfrm>
            <a:off x="3625665" y="4923902"/>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2" name="Freeform 89"/>
          <p:cNvSpPr>
            <a:spLocks noEditPoints="1"/>
          </p:cNvSpPr>
          <p:nvPr/>
        </p:nvSpPr>
        <p:spPr bwMode="auto">
          <a:xfrm>
            <a:off x="4438389" y="4923902"/>
            <a:ext cx="408712" cy="395303"/>
          </a:xfrm>
          <a:custGeom>
            <a:avLst/>
            <a:gdLst/>
            <a:ahLst/>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l="0" t="0" r="r" b="b"/>
            <a:pathLst>
              <a:path w="260" h="258">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5" name="Freeform 92"/>
          <p:cNvSpPr/>
          <p:nvPr/>
        </p:nvSpPr>
        <p:spPr bwMode="auto">
          <a:xfrm>
            <a:off x="5406139" y="5098570"/>
            <a:ext cx="103352" cy="59756"/>
          </a:xfrm>
          <a:custGeom>
            <a:avLst/>
            <a:gdLst/>
            <a:ahLst/>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l="0" t="0" r="r" b="b"/>
            <a:pathLst>
              <a:path w="68" h="40">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6" name="Freeform 93"/>
          <p:cNvSpPr>
            <a:spLocks noEditPoints="1"/>
          </p:cNvSpPr>
          <p:nvPr/>
        </p:nvSpPr>
        <p:spPr bwMode="auto">
          <a:xfrm>
            <a:off x="5251112" y="4923902"/>
            <a:ext cx="408712" cy="395303"/>
          </a:xfrm>
          <a:custGeom>
            <a:avLst/>
            <a:gdLst/>
            <a:ahLst/>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l="0" t="0" r="r" b="b"/>
            <a:pathLst>
              <a:path w="262" h="258">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9" name="Freeform 96"/>
          <p:cNvSpPr/>
          <p:nvPr/>
        </p:nvSpPr>
        <p:spPr bwMode="auto">
          <a:xfrm>
            <a:off x="6242353" y="5075586"/>
            <a:ext cx="61073" cy="105721"/>
          </a:xfrm>
          <a:custGeom>
            <a:avLst/>
            <a:gdLst/>
            <a:ahLst/>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l="0" t="0" r="r" b="b"/>
            <a:pathLst>
              <a:path w="41" h="69">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0" name="Freeform 97"/>
          <p:cNvSpPr>
            <a:spLocks noEditPoints="1"/>
          </p:cNvSpPr>
          <p:nvPr/>
        </p:nvSpPr>
        <p:spPr bwMode="auto">
          <a:xfrm>
            <a:off x="6068532" y="4923902"/>
            <a:ext cx="408712" cy="395303"/>
          </a:xfrm>
          <a:custGeom>
            <a:avLst/>
            <a:gdLst/>
            <a:ahLst/>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3" name="Freeform 100"/>
          <p:cNvSpPr/>
          <p:nvPr/>
        </p:nvSpPr>
        <p:spPr bwMode="auto">
          <a:xfrm>
            <a:off x="7055074" y="5075586"/>
            <a:ext cx="61073" cy="105721"/>
          </a:xfrm>
          <a:custGeom>
            <a:avLst/>
            <a:gdLst/>
            <a:ahLst/>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l="0" t="0" r="r" b="b"/>
            <a:pathLst>
              <a:path w="40" h="69">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4" name="Freeform 101"/>
          <p:cNvSpPr>
            <a:spLocks noEditPoints="1"/>
          </p:cNvSpPr>
          <p:nvPr/>
        </p:nvSpPr>
        <p:spPr bwMode="auto">
          <a:xfrm>
            <a:off x="6881255" y="4923902"/>
            <a:ext cx="408712" cy="395303"/>
          </a:xfrm>
          <a:custGeom>
            <a:avLst/>
            <a:gdLst/>
            <a:ahLst/>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7" name="Rectangle 104"/>
          <p:cNvSpPr>
            <a:spLocks noChangeArrowheads="1"/>
          </p:cNvSpPr>
          <p:nvPr/>
        </p:nvSpPr>
        <p:spPr bwMode="auto">
          <a:xfrm>
            <a:off x="3761905" y="5112357"/>
            <a:ext cx="136239"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08" name="Rectangle 105"/>
          <p:cNvSpPr>
            <a:spLocks noChangeArrowheads="1"/>
          </p:cNvSpPr>
          <p:nvPr/>
        </p:nvSpPr>
        <p:spPr bwMode="auto">
          <a:xfrm>
            <a:off x="3818278" y="5057201"/>
            <a:ext cx="18791" cy="128703"/>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09" name="Freeform 106"/>
          <p:cNvSpPr>
            <a:spLocks noEditPoints="1"/>
          </p:cNvSpPr>
          <p:nvPr/>
        </p:nvSpPr>
        <p:spPr bwMode="auto">
          <a:xfrm>
            <a:off x="2004920" y="4923902"/>
            <a:ext cx="408712" cy="395303"/>
          </a:xfrm>
          <a:custGeom>
            <a:avLst/>
            <a:gdLst/>
            <a:ahLst/>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l="0" t="0" r="r" b="b"/>
            <a:pathLst>
              <a:path w="260" h="258">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2" name="Freeform 109"/>
          <p:cNvSpPr/>
          <p:nvPr/>
        </p:nvSpPr>
        <p:spPr bwMode="auto">
          <a:xfrm>
            <a:off x="2155251" y="5066393"/>
            <a:ext cx="108051" cy="105721"/>
          </a:xfrm>
          <a:custGeom>
            <a:avLst/>
            <a:gdLst/>
            <a:ahLst/>
            <a:cxnLst>
              <a:cxn ang="0">
                <a:pos x="60" y="69"/>
              </a:cxn>
              <a:cxn ang="0">
                <a:pos x="0" y="8"/>
              </a:cxn>
              <a:cxn ang="0">
                <a:pos x="8" y="0"/>
              </a:cxn>
              <a:cxn ang="0">
                <a:pos x="69" y="61"/>
              </a:cxn>
              <a:cxn ang="0">
                <a:pos x="60" y="69"/>
              </a:cxn>
            </a:cxnLst>
            <a:rect l="0" t="0" r="r" b="b"/>
            <a:pathLst>
              <a:path w="69" h="69">
                <a:moveTo>
                  <a:pt x="60" y="69"/>
                </a:moveTo>
                <a:lnTo>
                  <a:pt x="0" y="8"/>
                </a:lnTo>
                <a:lnTo>
                  <a:pt x="8" y="0"/>
                </a:lnTo>
                <a:lnTo>
                  <a:pt x="69" y="61"/>
                </a:lnTo>
                <a:lnTo>
                  <a:pt x="60" y="6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3" name="Freeform 110"/>
          <p:cNvSpPr/>
          <p:nvPr/>
        </p:nvSpPr>
        <p:spPr bwMode="auto">
          <a:xfrm>
            <a:off x="2155251" y="5066393"/>
            <a:ext cx="108051" cy="105721"/>
          </a:xfrm>
          <a:custGeom>
            <a:avLst/>
            <a:gdLst/>
            <a:ahLst/>
            <a:cxnLst>
              <a:cxn ang="0">
                <a:pos x="8" y="69"/>
              </a:cxn>
              <a:cxn ang="0">
                <a:pos x="0" y="61"/>
              </a:cxn>
              <a:cxn ang="0">
                <a:pos x="60" y="0"/>
              </a:cxn>
              <a:cxn ang="0">
                <a:pos x="69" y="8"/>
              </a:cxn>
              <a:cxn ang="0">
                <a:pos x="8" y="69"/>
              </a:cxn>
            </a:cxnLst>
            <a:rect l="0" t="0" r="r" b="b"/>
            <a:pathLst>
              <a:path w="69" h="69">
                <a:moveTo>
                  <a:pt x="8" y="69"/>
                </a:moveTo>
                <a:lnTo>
                  <a:pt x="0" y="61"/>
                </a:lnTo>
                <a:lnTo>
                  <a:pt x="60" y="0"/>
                </a:lnTo>
                <a:lnTo>
                  <a:pt x="69" y="8"/>
                </a:lnTo>
                <a:lnTo>
                  <a:pt x="8" y="6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4" name="Freeform 111"/>
          <p:cNvSpPr>
            <a:spLocks noEditPoints="1"/>
          </p:cNvSpPr>
          <p:nvPr/>
        </p:nvSpPr>
        <p:spPr bwMode="auto">
          <a:xfrm>
            <a:off x="2817641" y="4923902"/>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7" name="Rectangle 114"/>
          <p:cNvSpPr>
            <a:spLocks noChangeArrowheads="1"/>
          </p:cNvSpPr>
          <p:nvPr/>
        </p:nvSpPr>
        <p:spPr bwMode="auto">
          <a:xfrm>
            <a:off x="2953879" y="5112357"/>
            <a:ext cx="136239"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18" name="Freeform 115"/>
          <p:cNvSpPr>
            <a:spLocks noEditPoints="1"/>
          </p:cNvSpPr>
          <p:nvPr/>
        </p:nvSpPr>
        <p:spPr bwMode="auto">
          <a:xfrm>
            <a:off x="9314725" y="5015833"/>
            <a:ext cx="300660" cy="298777"/>
          </a:xfrm>
          <a:custGeom>
            <a:avLst/>
            <a:gdLst/>
            <a:ahLst/>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l="0" t="0" r="r" b="b"/>
            <a:pathLst>
              <a:path w="194" h="195">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9" name="Freeform 116"/>
          <p:cNvSpPr>
            <a:spLocks noEditPoints="1"/>
          </p:cNvSpPr>
          <p:nvPr/>
        </p:nvSpPr>
        <p:spPr bwMode="auto">
          <a:xfrm>
            <a:off x="9460358" y="4933095"/>
            <a:ext cx="244287" cy="239020"/>
          </a:xfrm>
          <a:custGeom>
            <a:avLst/>
            <a:gdLst/>
            <a:ahLst/>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l="0" t="0" r="r" b="b"/>
            <a:pathLst>
              <a:path w="156" h="157">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0" name="Rectangle 117"/>
          <p:cNvSpPr>
            <a:spLocks noChangeArrowheads="1"/>
          </p:cNvSpPr>
          <p:nvPr/>
        </p:nvSpPr>
        <p:spPr bwMode="auto">
          <a:xfrm>
            <a:off x="2019012" y="1821231"/>
            <a:ext cx="2583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1" name="Rectangle 118"/>
          <p:cNvSpPr>
            <a:spLocks noChangeArrowheads="1"/>
          </p:cNvSpPr>
          <p:nvPr/>
        </p:nvSpPr>
        <p:spPr bwMode="auto">
          <a:xfrm>
            <a:off x="2019012" y="1894777"/>
            <a:ext cx="2583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2" name="Rectangle 119"/>
          <p:cNvSpPr>
            <a:spLocks noChangeArrowheads="1"/>
          </p:cNvSpPr>
          <p:nvPr/>
        </p:nvSpPr>
        <p:spPr bwMode="auto">
          <a:xfrm>
            <a:off x="2019013" y="1894777"/>
            <a:ext cx="328847"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3" name="Rectangle 120"/>
          <p:cNvSpPr>
            <a:spLocks noChangeArrowheads="1"/>
          </p:cNvSpPr>
          <p:nvPr/>
        </p:nvSpPr>
        <p:spPr bwMode="auto">
          <a:xfrm>
            <a:off x="2019012" y="1968321"/>
            <a:ext cx="286568"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4" name="Rectangle 121"/>
          <p:cNvSpPr>
            <a:spLocks noChangeArrowheads="1"/>
          </p:cNvSpPr>
          <p:nvPr/>
        </p:nvSpPr>
        <p:spPr bwMode="auto">
          <a:xfrm>
            <a:off x="2019013" y="2041865"/>
            <a:ext cx="357033"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5" name="Rectangle 122"/>
          <p:cNvSpPr>
            <a:spLocks noChangeArrowheads="1"/>
          </p:cNvSpPr>
          <p:nvPr/>
        </p:nvSpPr>
        <p:spPr bwMode="auto">
          <a:xfrm>
            <a:off x="2888110" y="1821231"/>
            <a:ext cx="2583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6" name="Rectangle 123"/>
          <p:cNvSpPr>
            <a:spLocks noChangeArrowheads="1"/>
          </p:cNvSpPr>
          <p:nvPr/>
        </p:nvSpPr>
        <p:spPr bwMode="auto">
          <a:xfrm>
            <a:off x="2888110" y="1894777"/>
            <a:ext cx="2583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7" name="Rectangle 124"/>
          <p:cNvSpPr>
            <a:spLocks noChangeArrowheads="1"/>
          </p:cNvSpPr>
          <p:nvPr/>
        </p:nvSpPr>
        <p:spPr bwMode="auto">
          <a:xfrm>
            <a:off x="2850527" y="1894777"/>
            <a:ext cx="328847"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8" name="Rectangle 125"/>
          <p:cNvSpPr>
            <a:spLocks noChangeArrowheads="1"/>
          </p:cNvSpPr>
          <p:nvPr/>
        </p:nvSpPr>
        <p:spPr bwMode="auto">
          <a:xfrm>
            <a:off x="2874015" y="1968321"/>
            <a:ext cx="286568"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29" name="Rectangle 126"/>
          <p:cNvSpPr>
            <a:spLocks noChangeArrowheads="1"/>
          </p:cNvSpPr>
          <p:nvPr/>
        </p:nvSpPr>
        <p:spPr bwMode="auto">
          <a:xfrm>
            <a:off x="2841133" y="2041865"/>
            <a:ext cx="352337"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0" name="Rectangle 127"/>
          <p:cNvSpPr>
            <a:spLocks noChangeArrowheads="1"/>
          </p:cNvSpPr>
          <p:nvPr/>
        </p:nvSpPr>
        <p:spPr bwMode="auto">
          <a:xfrm>
            <a:off x="3752508" y="1821231"/>
            <a:ext cx="2583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1" name="Rectangle 128"/>
          <p:cNvSpPr>
            <a:spLocks noChangeArrowheads="1"/>
          </p:cNvSpPr>
          <p:nvPr/>
        </p:nvSpPr>
        <p:spPr bwMode="auto">
          <a:xfrm>
            <a:off x="3752508" y="1894777"/>
            <a:ext cx="2583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2" name="Rectangle 129"/>
          <p:cNvSpPr>
            <a:spLocks noChangeArrowheads="1"/>
          </p:cNvSpPr>
          <p:nvPr/>
        </p:nvSpPr>
        <p:spPr bwMode="auto">
          <a:xfrm>
            <a:off x="3682039" y="1894777"/>
            <a:ext cx="328847"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3" name="Rectangle 130"/>
          <p:cNvSpPr>
            <a:spLocks noChangeArrowheads="1"/>
          </p:cNvSpPr>
          <p:nvPr/>
        </p:nvSpPr>
        <p:spPr bwMode="auto">
          <a:xfrm>
            <a:off x="3724321" y="1968321"/>
            <a:ext cx="286568"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4" name="Rectangle 131"/>
          <p:cNvSpPr>
            <a:spLocks noChangeArrowheads="1"/>
          </p:cNvSpPr>
          <p:nvPr/>
        </p:nvSpPr>
        <p:spPr bwMode="auto">
          <a:xfrm>
            <a:off x="3653853" y="2041865"/>
            <a:ext cx="357033"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5" name="Rectangle 132"/>
          <p:cNvSpPr>
            <a:spLocks noChangeArrowheads="1"/>
          </p:cNvSpPr>
          <p:nvPr/>
        </p:nvSpPr>
        <p:spPr bwMode="auto">
          <a:xfrm>
            <a:off x="4461880" y="2041865"/>
            <a:ext cx="352337"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6" name="Rectangle 133"/>
          <p:cNvSpPr>
            <a:spLocks noChangeArrowheads="1"/>
          </p:cNvSpPr>
          <p:nvPr/>
        </p:nvSpPr>
        <p:spPr bwMode="auto">
          <a:xfrm>
            <a:off x="4461880" y="1968321"/>
            <a:ext cx="352337"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7" name="Rectangle 134"/>
          <p:cNvSpPr>
            <a:spLocks noChangeArrowheads="1"/>
          </p:cNvSpPr>
          <p:nvPr/>
        </p:nvSpPr>
        <p:spPr bwMode="auto">
          <a:xfrm>
            <a:off x="4461880" y="1894777"/>
            <a:ext cx="352337"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8" name="Rectangle 135"/>
          <p:cNvSpPr>
            <a:spLocks noChangeArrowheads="1"/>
          </p:cNvSpPr>
          <p:nvPr/>
        </p:nvSpPr>
        <p:spPr bwMode="auto">
          <a:xfrm>
            <a:off x="4461880" y="1821231"/>
            <a:ext cx="352337"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39" name="Rectangle 136"/>
          <p:cNvSpPr>
            <a:spLocks noChangeArrowheads="1"/>
          </p:cNvSpPr>
          <p:nvPr/>
        </p:nvSpPr>
        <p:spPr bwMode="auto">
          <a:xfrm>
            <a:off x="5340370" y="2041865"/>
            <a:ext cx="277172"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0" name="Rectangle 137"/>
          <p:cNvSpPr>
            <a:spLocks noChangeArrowheads="1"/>
          </p:cNvSpPr>
          <p:nvPr/>
        </p:nvSpPr>
        <p:spPr bwMode="auto">
          <a:xfrm>
            <a:off x="5340370" y="1968321"/>
            <a:ext cx="277172"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1" name="Rectangle 138"/>
          <p:cNvSpPr>
            <a:spLocks noChangeArrowheads="1"/>
          </p:cNvSpPr>
          <p:nvPr/>
        </p:nvSpPr>
        <p:spPr bwMode="auto">
          <a:xfrm>
            <a:off x="5340370" y="1894777"/>
            <a:ext cx="277172"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2" name="Rectangle 139"/>
          <p:cNvSpPr>
            <a:spLocks noChangeArrowheads="1"/>
          </p:cNvSpPr>
          <p:nvPr/>
        </p:nvSpPr>
        <p:spPr bwMode="auto">
          <a:xfrm>
            <a:off x="5340370" y="1821231"/>
            <a:ext cx="277172"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3" name="Rectangle 140"/>
          <p:cNvSpPr>
            <a:spLocks noChangeArrowheads="1"/>
          </p:cNvSpPr>
          <p:nvPr/>
        </p:nvSpPr>
        <p:spPr bwMode="auto">
          <a:xfrm>
            <a:off x="5279300" y="2041865"/>
            <a:ext cx="42281"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4" name="Rectangle 141"/>
          <p:cNvSpPr>
            <a:spLocks noChangeArrowheads="1"/>
          </p:cNvSpPr>
          <p:nvPr/>
        </p:nvSpPr>
        <p:spPr bwMode="auto">
          <a:xfrm>
            <a:off x="5279300" y="1968321"/>
            <a:ext cx="42281" cy="1838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5" name="Rectangle 142"/>
          <p:cNvSpPr>
            <a:spLocks noChangeArrowheads="1"/>
          </p:cNvSpPr>
          <p:nvPr/>
        </p:nvSpPr>
        <p:spPr bwMode="auto">
          <a:xfrm>
            <a:off x="5279300" y="1894777"/>
            <a:ext cx="422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6" name="Rectangle 143"/>
          <p:cNvSpPr>
            <a:spLocks noChangeArrowheads="1"/>
          </p:cNvSpPr>
          <p:nvPr/>
        </p:nvSpPr>
        <p:spPr bwMode="auto">
          <a:xfrm>
            <a:off x="5279300" y="1821231"/>
            <a:ext cx="42281" cy="1379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47" name="Freeform 144"/>
          <p:cNvSpPr>
            <a:spLocks noEditPoints="1"/>
          </p:cNvSpPr>
          <p:nvPr/>
        </p:nvSpPr>
        <p:spPr bwMode="auto">
          <a:xfrm>
            <a:off x="6068533" y="1789053"/>
            <a:ext cx="93956" cy="91931"/>
          </a:xfrm>
          <a:custGeom>
            <a:avLst/>
            <a:gdLst/>
            <a:ahLst/>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l="0" t="0" r="r" b="b"/>
            <a:pathLst>
              <a:path w="61" h="59">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8" name="Freeform 145"/>
          <p:cNvSpPr>
            <a:spLocks noEditPoints="1"/>
          </p:cNvSpPr>
          <p:nvPr/>
        </p:nvSpPr>
        <p:spPr bwMode="auto">
          <a:xfrm>
            <a:off x="6885952" y="1766074"/>
            <a:ext cx="183216" cy="170073"/>
          </a:xfrm>
          <a:custGeom>
            <a:avLst/>
            <a:gdLst/>
            <a:ahLst/>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l="0" t="0" r="r" b="b"/>
            <a:pathLst>
              <a:path w="115" h="111">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9" name="Freeform 146"/>
          <p:cNvSpPr>
            <a:spLocks noEditPoints="1"/>
          </p:cNvSpPr>
          <p:nvPr/>
        </p:nvSpPr>
        <p:spPr bwMode="auto">
          <a:xfrm>
            <a:off x="7083260" y="1766074"/>
            <a:ext cx="178517" cy="170073"/>
          </a:xfrm>
          <a:custGeom>
            <a:avLst/>
            <a:gdLst/>
            <a:ahLst/>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l="0" t="0" r="r" b="b"/>
            <a:pathLst>
              <a:path w="114" h="111">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0" name="Freeform 147"/>
          <p:cNvSpPr>
            <a:spLocks noEditPoints="1"/>
          </p:cNvSpPr>
          <p:nvPr/>
        </p:nvSpPr>
        <p:spPr bwMode="auto">
          <a:xfrm>
            <a:off x="6885952" y="1949935"/>
            <a:ext cx="183216" cy="165476"/>
          </a:xfrm>
          <a:custGeom>
            <a:avLst/>
            <a:gdLst/>
            <a:ahLst/>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l="0" t="0" r="r" b="b"/>
            <a:pathLst>
              <a:path w="115" h="110">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1" name="Freeform 148"/>
          <p:cNvSpPr>
            <a:spLocks noEditPoints="1"/>
          </p:cNvSpPr>
          <p:nvPr/>
        </p:nvSpPr>
        <p:spPr bwMode="auto">
          <a:xfrm>
            <a:off x="7083260" y="1949935"/>
            <a:ext cx="178517" cy="165476"/>
          </a:xfrm>
          <a:custGeom>
            <a:avLst/>
            <a:gdLst/>
            <a:ahLst/>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l="0" t="0" r="r" b="b"/>
            <a:pathLst>
              <a:path w="114" h="110">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2" name="Freeform 149"/>
          <p:cNvSpPr>
            <a:spLocks noEditPoints="1"/>
          </p:cNvSpPr>
          <p:nvPr/>
        </p:nvSpPr>
        <p:spPr bwMode="auto">
          <a:xfrm>
            <a:off x="7679884" y="1747687"/>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3" name="Freeform 150"/>
          <p:cNvSpPr>
            <a:spLocks noEditPoints="1"/>
          </p:cNvSpPr>
          <p:nvPr/>
        </p:nvSpPr>
        <p:spPr bwMode="auto">
          <a:xfrm>
            <a:off x="7816121"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4" name="Freeform 151"/>
          <p:cNvSpPr>
            <a:spLocks noEditPoints="1"/>
          </p:cNvSpPr>
          <p:nvPr/>
        </p:nvSpPr>
        <p:spPr bwMode="auto">
          <a:xfrm>
            <a:off x="7679884" y="1876390"/>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5" name="Freeform 152"/>
          <p:cNvSpPr>
            <a:spLocks noEditPoints="1"/>
          </p:cNvSpPr>
          <p:nvPr/>
        </p:nvSpPr>
        <p:spPr bwMode="auto">
          <a:xfrm>
            <a:off x="7816121" y="1876390"/>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6" name="Freeform 153"/>
          <p:cNvSpPr>
            <a:spLocks noEditPoints="1"/>
          </p:cNvSpPr>
          <p:nvPr/>
        </p:nvSpPr>
        <p:spPr bwMode="auto">
          <a:xfrm>
            <a:off x="7957056"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7" name="Freeform 154"/>
          <p:cNvSpPr>
            <a:spLocks noEditPoints="1"/>
          </p:cNvSpPr>
          <p:nvPr/>
        </p:nvSpPr>
        <p:spPr bwMode="auto">
          <a:xfrm>
            <a:off x="7957056" y="1876390"/>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8" name="Freeform 155"/>
          <p:cNvSpPr>
            <a:spLocks noEditPoints="1"/>
          </p:cNvSpPr>
          <p:nvPr/>
        </p:nvSpPr>
        <p:spPr bwMode="auto">
          <a:xfrm>
            <a:off x="7679884" y="2005094"/>
            <a:ext cx="131539" cy="124108"/>
          </a:xfrm>
          <a:custGeom>
            <a:avLst/>
            <a:gdLst/>
            <a:ahLst/>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l="0" t="0" r="r" b="b"/>
            <a:pathLst>
              <a:path w="83" h="81">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9" name="Freeform 156"/>
          <p:cNvSpPr>
            <a:spLocks noEditPoints="1"/>
          </p:cNvSpPr>
          <p:nvPr/>
        </p:nvSpPr>
        <p:spPr bwMode="auto">
          <a:xfrm>
            <a:off x="7816121" y="2005094"/>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0" name="Freeform 157"/>
          <p:cNvSpPr>
            <a:spLocks noEditPoints="1"/>
          </p:cNvSpPr>
          <p:nvPr/>
        </p:nvSpPr>
        <p:spPr bwMode="auto">
          <a:xfrm>
            <a:off x="7957056" y="2005094"/>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1" name="Freeform 158"/>
          <p:cNvSpPr>
            <a:spLocks noEditPoints="1"/>
          </p:cNvSpPr>
          <p:nvPr/>
        </p:nvSpPr>
        <p:spPr bwMode="auto">
          <a:xfrm>
            <a:off x="6185980" y="1789053"/>
            <a:ext cx="272473" cy="91931"/>
          </a:xfrm>
          <a:custGeom>
            <a:avLst/>
            <a:gdLst/>
            <a:ahLst/>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l="0" t="0" r="r" b="b"/>
            <a:pathLst>
              <a:path w="175" h="59">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2" name="Freeform 159"/>
          <p:cNvSpPr>
            <a:spLocks noEditPoints="1"/>
          </p:cNvSpPr>
          <p:nvPr/>
        </p:nvSpPr>
        <p:spPr bwMode="auto">
          <a:xfrm>
            <a:off x="6068533" y="1899371"/>
            <a:ext cx="93956" cy="91931"/>
          </a:xfrm>
          <a:custGeom>
            <a:avLst/>
            <a:gdLst/>
            <a:ahLst/>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l="0" t="0" r="r" b="b"/>
            <a:pathLst>
              <a:path w="61" h="60">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3" name="Freeform 160"/>
          <p:cNvSpPr>
            <a:spLocks noEditPoints="1"/>
          </p:cNvSpPr>
          <p:nvPr/>
        </p:nvSpPr>
        <p:spPr bwMode="auto">
          <a:xfrm>
            <a:off x="6185980" y="1899371"/>
            <a:ext cx="272473" cy="91931"/>
          </a:xfrm>
          <a:custGeom>
            <a:avLst/>
            <a:gdLst/>
            <a:ahLst/>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l="0" t="0" r="r" b="b"/>
            <a:pathLst>
              <a:path w="175" h="60">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4" name="Freeform 161"/>
          <p:cNvSpPr>
            <a:spLocks noEditPoints="1"/>
          </p:cNvSpPr>
          <p:nvPr/>
        </p:nvSpPr>
        <p:spPr bwMode="auto">
          <a:xfrm>
            <a:off x="6068533" y="2009688"/>
            <a:ext cx="93956" cy="87336"/>
          </a:xfrm>
          <a:custGeom>
            <a:avLst/>
            <a:gdLst/>
            <a:ahLst/>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l="0" t="0" r="r" b="b"/>
            <a:pathLst>
              <a:path w="61" h="59">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5" name="Freeform 162"/>
          <p:cNvSpPr>
            <a:spLocks noEditPoints="1"/>
          </p:cNvSpPr>
          <p:nvPr/>
        </p:nvSpPr>
        <p:spPr bwMode="auto">
          <a:xfrm>
            <a:off x="6185980" y="2009688"/>
            <a:ext cx="272473" cy="87336"/>
          </a:xfrm>
          <a:custGeom>
            <a:avLst/>
            <a:gdLst/>
            <a:ahLst/>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l="0" t="0" r="r" b="b"/>
            <a:pathLst>
              <a:path w="175" h="59">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6" name="Freeform 163"/>
          <p:cNvSpPr>
            <a:spLocks noEditPoints="1"/>
          </p:cNvSpPr>
          <p:nvPr/>
        </p:nvSpPr>
        <p:spPr bwMode="auto">
          <a:xfrm>
            <a:off x="10118051" y="5774261"/>
            <a:ext cx="404012" cy="275793"/>
          </a:xfrm>
          <a:custGeom>
            <a:avLst/>
            <a:gdLst/>
            <a:ahLst/>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l="0" t="0" r="r" b="b"/>
            <a:pathLst>
              <a:path w="259" h="180">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7" name="Freeform 164"/>
          <p:cNvSpPr/>
          <p:nvPr/>
        </p:nvSpPr>
        <p:spPr bwMode="auto">
          <a:xfrm>
            <a:off x="10315360" y="5778859"/>
            <a:ext cx="202008" cy="165476"/>
          </a:xfrm>
          <a:custGeom>
            <a:avLst/>
            <a:gdLst/>
            <a:ahLst/>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l="0" t="0" r="r" b="b"/>
            <a:pathLst>
              <a:path w="130" h="108">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8" name="Freeform 165"/>
          <p:cNvSpPr/>
          <p:nvPr/>
        </p:nvSpPr>
        <p:spPr bwMode="auto">
          <a:xfrm>
            <a:off x="10122751" y="5778859"/>
            <a:ext cx="202008" cy="165476"/>
          </a:xfrm>
          <a:custGeom>
            <a:avLst/>
            <a:gdLst/>
            <a:ahLst/>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l="0" t="0" r="r" b="b"/>
            <a:pathLst>
              <a:path w="129" h="108">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9" name="Freeform 166"/>
          <p:cNvSpPr>
            <a:spLocks noEditPoints="1"/>
          </p:cNvSpPr>
          <p:nvPr/>
        </p:nvSpPr>
        <p:spPr bwMode="auto">
          <a:xfrm>
            <a:off x="9361701" y="5769666"/>
            <a:ext cx="291264" cy="284985"/>
          </a:xfrm>
          <a:custGeom>
            <a:avLst/>
            <a:gdLst/>
            <a:ahLst/>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l="0" t="0" r="r" b="b"/>
            <a:pathLst>
              <a:path w="185" h="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0" name="Freeform 167"/>
          <p:cNvSpPr>
            <a:spLocks noEditPoints="1"/>
          </p:cNvSpPr>
          <p:nvPr/>
        </p:nvSpPr>
        <p:spPr bwMode="auto">
          <a:xfrm>
            <a:off x="3672644" y="5760473"/>
            <a:ext cx="314755" cy="284985"/>
          </a:xfrm>
          <a:custGeom>
            <a:avLst/>
            <a:gdLst/>
            <a:ahLst/>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l="0" t="0" r="r" b="b"/>
            <a:pathLst>
              <a:path w="200" h="187">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1" name="Freeform 168"/>
          <p:cNvSpPr>
            <a:spLocks noEditPoints="1"/>
          </p:cNvSpPr>
          <p:nvPr/>
        </p:nvSpPr>
        <p:spPr bwMode="auto">
          <a:xfrm>
            <a:off x="4475971" y="5765069"/>
            <a:ext cx="291264" cy="284985"/>
          </a:xfrm>
          <a:custGeom>
            <a:avLst/>
            <a:gdLst/>
            <a:ahLst/>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l="0" t="0" r="r" b="b"/>
            <a:pathLst>
              <a:path w="186" h="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2" name="Freeform 169"/>
          <p:cNvSpPr>
            <a:spLocks noEditPoints="1"/>
          </p:cNvSpPr>
          <p:nvPr/>
        </p:nvSpPr>
        <p:spPr bwMode="auto">
          <a:xfrm>
            <a:off x="5312183" y="5751279"/>
            <a:ext cx="291264" cy="307971"/>
          </a:xfrm>
          <a:custGeom>
            <a:avLst/>
            <a:gdLst/>
            <a:ahLst/>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l="0" t="0" r="r" b="b"/>
            <a:pathLst>
              <a:path w="186" h="200">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3" name="Freeform 170"/>
          <p:cNvSpPr>
            <a:spLocks noEditPoints="1"/>
          </p:cNvSpPr>
          <p:nvPr/>
        </p:nvSpPr>
        <p:spPr bwMode="auto">
          <a:xfrm>
            <a:off x="6110813" y="5760473"/>
            <a:ext cx="291264" cy="284985"/>
          </a:xfrm>
          <a:custGeom>
            <a:avLst/>
            <a:gdLst/>
            <a:ahLst/>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l="0" t="0" r="r" b="b"/>
            <a:pathLst>
              <a:path w="186" h="187">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4" name="Freeform 171"/>
          <p:cNvSpPr>
            <a:spLocks noEditPoints="1"/>
          </p:cNvSpPr>
          <p:nvPr/>
        </p:nvSpPr>
        <p:spPr bwMode="auto">
          <a:xfrm>
            <a:off x="6914139" y="5765069"/>
            <a:ext cx="310056" cy="284985"/>
          </a:xfrm>
          <a:custGeom>
            <a:avLst/>
            <a:gdLst/>
            <a:ahLst/>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l="0" t="0" r="r" b="b"/>
            <a:pathLst>
              <a:path w="199" h="186">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5" name="Freeform 172"/>
          <p:cNvSpPr>
            <a:spLocks noEditPoints="1"/>
          </p:cNvSpPr>
          <p:nvPr/>
        </p:nvSpPr>
        <p:spPr bwMode="auto">
          <a:xfrm>
            <a:off x="7745653" y="5760473"/>
            <a:ext cx="291264" cy="284985"/>
          </a:xfrm>
          <a:custGeom>
            <a:avLst/>
            <a:gdLst/>
            <a:ahLst/>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l="0" t="0" r="r" b="b"/>
            <a:pathLst>
              <a:path w="186" h="187">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6" name="Freeform 173"/>
          <p:cNvSpPr>
            <a:spLocks noEditPoints="1"/>
          </p:cNvSpPr>
          <p:nvPr/>
        </p:nvSpPr>
        <p:spPr bwMode="auto">
          <a:xfrm>
            <a:off x="8530189" y="5751279"/>
            <a:ext cx="291264" cy="307971"/>
          </a:xfrm>
          <a:custGeom>
            <a:avLst/>
            <a:gdLst/>
            <a:ahLst/>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l="0" t="0" r="r" b="b"/>
            <a:pathLst>
              <a:path w="186" h="200">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7" name="Freeform 174"/>
          <p:cNvSpPr>
            <a:spLocks noEditPoints="1"/>
          </p:cNvSpPr>
          <p:nvPr/>
        </p:nvSpPr>
        <p:spPr bwMode="auto">
          <a:xfrm>
            <a:off x="2850527" y="5760472"/>
            <a:ext cx="338243" cy="289584"/>
          </a:xfrm>
          <a:custGeom>
            <a:avLst/>
            <a:gdLst/>
            <a:ahLst/>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l="0" t="0" r="r" b="b"/>
            <a:pathLst>
              <a:path w="216" h="189">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8" name="Freeform 175"/>
          <p:cNvSpPr>
            <a:spLocks noEditPoints="1"/>
          </p:cNvSpPr>
          <p:nvPr/>
        </p:nvSpPr>
        <p:spPr bwMode="auto">
          <a:xfrm>
            <a:off x="2037805" y="5755875"/>
            <a:ext cx="328847" cy="307971"/>
          </a:xfrm>
          <a:custGeom>
            <a:avLst/>
            <a:gdLst/>
            <a:ahLst/>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l="0" t="0" r="r" b="b"/>
            <a:pathLst>
              <a:path w="211" h="203">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9" name="Freeform 176"/>
          <p:cNvSpPr>
            <a:spLocks noEditPoints="1"/>
          </p:cNvSpPr>
          <p:nvPr/>
        </p:nvSpPr>
        <p:spPr bwMode="auto">
          <a:xfrm>
            <a:off x="3700832" y="952483"/>
            <a:ext cx="253681" cy="344743"/>
          </a:xfrm>
          <a:custGeom>
            <a:avLst/>
            <a:gdLst/>
            <a:ahLst/>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l="0" t="0" r="r" b="b"/>
            <a:pathLst>
              <a:path w="162" h="224">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0" name="Freeform 177"/>
          <p:cNvSpPr>
            <a:spLocks noEditPoints="1"/>
          </p:cNvSpPr>
          <p:nvPr/>
        </p:nvSpPr>
        <p:spPr bwMode="auto">
          <a:xfrm>
            <a:off x="3766600" y="1016835"/>
            <a:ext cx="126843" cy="124108"/>
          </a:xfrm>
          <a:custGeom>
            <a:avLst/>
            <a:gdLst/>
            <a:ahLst/>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l="0" t="0" r="r" b="b"/>
            <a:pathLst>
              <a:path w="81" h="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1" name="Freeform 178"/>
          <p:cNvSpPr/>
          <p:nvPr/>
        </p:nvSpPr>
        <p:spPr bwMode="auto">
          <a:xfrm>
            <a:off x="3696134" y="1251260"/>
            <a:ext cx="263077" cy="87336"/>
          </a:xfrm>
          <a:custGeom>
            <a:avLst/>
            <a:gdLst/>
            <a:ahLst/>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l="0" t="0" r="r" b="b"/>
            <a:pathLst>
              <a:path w="167" h="56">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2" name="Freeform 179"/>
          <p:cNvSpPr>
            <a:spLocks noEditPoints="1"/>
          </p:cNvSpPr>
          <p:nvPr/>
        </p:nvSpPr>
        <p:spPr bwMode="auto">
          <a:xfrm>
            <a:off x="8638239" y="3485181"/>
            <a:ext cx="112748" cy="114915"/>
          </a:xfrm>
          <a:custGeom>
            <a:avLst/>
            <a:gdLst/>
            <a:ahLst/>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l="0" t="0" r="r" b="b"/>
            <a:pathLst>
              <a:path w="74" h="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3" name="Freeform 180"/>
          <p:cNvSpPr>
            <a:spLocks noEditPoints="1"/>
          </p:cNvSpPr>
          <p:nvPr/>
        </p:nvSpPr>
        <p:spPr bwMode="auto">
          <a:xfrm>
            <a:off x="6871861" y="970869"/>
            <a:ext cx="404012" cy="340144"/>
          </a:xfrm>
          <a:custGeom>
            <a:avLst/>
            <a:gdLst/>
            <a:ahLst/>
            <a:cxnLst>
              <a:cxn ang="0">
                <a:pos x="257" y="223"/>
              </a:cxn>
              <a:cxn ang="0">
                <a:pos x="0" y="223"/>
              </a:cxn>
              <a:cxn ang="0">
                <a:pos x="128" y="0"/>
              </a:cxn>
              <a:cxn ang="0">
                <a:pos x="257" y="223"/>
              </a:cxn>
              <a:cxn ang="0">
                <a:pos x="13" y="215"/>
              </a:cxn>
              <a:cxn ang="0">
                <a:pos x="244" y="215"/>
              </a:cxn>
              <a:cxn ang="0">
                <a:pos x="128" y="15"/>
              </a:cxn>
              <a:cxn ang="0">
                <a:pos x="13" y="215"/>
              </a:cxn>
            </a:cxnLst>
            <a:rect l="0" t="0" r="r" b="b"/>
            <a:pathLst>
              <a:path w="257" h="223">
                <a:moveTo>
                  <a:pt x="257" y="223"/>
                </a:moveTo>
                <a:lnTo>
                  <a:pt x="0" y="223"/>
                </a:lnTo>
                <a:lnTo>
                  <a:pt x="128" y="0"/>
                </a:lnTo>
                <a:lnTo>
                  <a:pt x="257" y="223"/>
                </a:lnTo>
                <a:close/>
                <a:moveTo>
                  <a:pt x="13" y="215"/>
                </a:moveTo>
                <a:lnTo>
                  <a:pt x="244" y="215"/>
                </a:lnTo>
                <a:lnTo>
                  <a:pt x="128" y="15"/>
                </a:lnTo>
                <a:lnTo>
                  <a:pt x="13" y="21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4" name="Freeform 181"/>
          <p:cNvSpPr>
            <a:spLocks noEditPoints="1"/>
          </p:cNvSpPr>
          <p:nvPr/>
        </p:nvSpPr>
        <p:spPr bwMode="auto">
          <a:xfrm>
            <a:off x="7059772" y="1113364"/>
            <a:ext cx="28187" cy="147089"/>
          </a:xfrm>
          <a:custGeom>
            <a:avLst/>
            <a:gdLst/>
            <a:ahLst/>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l="0" t="0" r="r" b="b"/>
            <a:pathLst>
              <a:path w="17" h="9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grpSp>
        <p:nvGrpSpPr>
          <p:cNvPr id="185" name="组合 467"/>
          <p:cNvGrpSpPr/>
          <p:nvPr/>
        </p:nvGrpSpPr>
        <p:grpSpPr>
          <a:xfrm>
            <a:off x="666712" y="952483"/>
            <a:ext cx="1047757" cy="5238787"/>
            <a:chOff x="500034" y="714362"/>
            <a:chExt cx="785818" cy="3929090"/>
          </a:xfrm>
        </p:grpSpPr>
        <p:sp>
          <p:nvSpPr>
            <p:cNvPr id="186" name="矩形 185"/>
            <p:cNvSpPr/>
            <p:nvPr/>
          </p:nvSpPr>
          <p:spPr>
            <a:xfrm>
              <a:off x="500034" y="714362"/>
              <a:ext cx="785818" cy="3929090"/>
            </a:xfrm>
            <a:prstGeom prst="rect">
              <a:avLst/>
            </a:prstGeom>
            <a:gradFill>
              <a:gsLst>
                <a:gs pos="38532">
                  <a:srgbClr val="F3A3A8"/>
                </a:gs>
                <a:gs pos="99000">
                  <a:srgbClr val="2E5DAA"/>
                </a:gs>
                <a:gs pos="41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7" name="TextBox 469"/>
            <p:cNvSpPr txBox="1"/>
            <p:nvPr/>
          </p:nvSpPr>
          <p:spPr>
            <a:xfrm>
              <a:off x="642910" y="1357304"/>
              <a:ext cx="428628" cy="2654573"/>
            </a:xfrm>
            <a:prstGeom prst="rect">
              <a:avLst/>
            </a:prstGeom>
            <a:noFill/>
          </p:spPr>
          <p:txBody>
            <a:bodyPr wrap="square" rtlCol="0">
              <a:spAutoFit/>
            </a:bodyPr>
            <a:lstStyle/>
            <a:p>
              <a:r>
                <a:rPr lang="zh-CN" altLang="en-US" sz="3200" dirty="0">
                  <a:solidFill>
                    <a:srgbClr val="120E0D"/>
                  </a:solidFill>
                  <a:latin typeface="微软雅黑" panose="020B0503020204020204" charset="-122"/>
                  <a:ea typeface="微软雅黑" panose="020B0503020204020204" charset="-122"/>
                </a:rPr>
                <a:t>赠送超实用图标</a:t>
              </a:r>
            </a:p>
          </p:txBody>
        </p:sp>
      </p:gr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82"/>
          <p:cNvSpPr>
            <a:spLocks noEditPoints="1"/>
          </p:cNvSpPr>
          <p:nvPr/>
        </p:nvSpPr>
        <p:spPr bwMode="auto">
          <a:xfrm>
            <a:off x="4448787" y="1664998"/>
            <a:ext cx="389332" cy="387541"/>
          </a:xfrm>
          <a:custGeom>
            <a:avLst/>
            <a:gdLst/>
            <a:ahLst/>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 name="Freeform 183"/>
          <p:cNvSpPr>
            <a:spLocks noEditPoints="1"/>
          </p:cNvSpPr>
          <p:nvPr/>
        </p:nvSpPr>
        <p:spPr bwMode="auto">
          <a:xfrm>
            <a:off x="10129267" y="2468092"/>
            <a:ext cx="394021" cy="392209"/>
          </a:xfrm>
          <a:custGeom>
            <a:avLst/>
            <a:gdLst/>
            <a:ahLst/>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l="0" t="0" r="r" b="b"/>
            <a:pathLst>
              <a:path w="250" h="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 name="Freeform 184"/>
          <p:cNvSpPr>
            <a:spLocks noEditPoints="1"/>
          </p:cNvSpPr>
          <p:nvPr/>
        </p:nvSpPr>
        <p:spPr bwMode="auto">
          <a:xfrm>
            <a:off x="4486313" y="1702351"/>
            <a:ext cx="318969"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l="0" t="0" r="r" b="b"/>
            <a:pathLst>
              <a:path w="202" h="202">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 name="Freeform 185"/>
          <p:cNvSpPr>
            <a:spLocks noEditPoints="1"/>
          </p:cNvSpPr>
          <p:nvPr/>
        </p:nvSpPr>
        <p:spPr bwMode="auto">
          <a:xfrm>
            <a:off x="2070584" y="903925"/>
            <a:ext cx="286136" cy="284820"/>
          </a:xfrm>
          <a:custGeom>
            <a:avLst/>
            <a:gdLst/>
            <a:ahLst/>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l="0" t="0" r="r" b="b"/>
            <a:pathLst>
              <a:path w="183" h="185">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 name="Freeform 186"/>
          <p:cNvSpPr>
            <a:spLocks noEditPoints="1"/>
          </p:cNvSpPr>
          <p:nvPr/>
        </p:nvSpPr>
        <p:spPr bwMode="auto">
          <a:xfrm>
            <a:off x="2858627" y="880579"/>
            <a:ext cx="337733" cy="336179"/>
          </a:xfrm>
          <a:custGeom>
            <a:avLst/>
            <a:gdLst/>
            <a:ahLst/>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l="0" t="0" r="r" b="b"/>
            <a:pathLst>
              <a:path w="216" h="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 name="Freeform 187"/>
          <p:cNvSpPr>
            <a:spLocks noEditPoints="1"/>
          </p:cNvSpPr>
          <p:nvPr/>
        </p:nvSpPr>
        <p:spPr bwMode="auto">
          <a:xfrm>
            <a:off x="3641977" y="959954"/>
            <a:ext cx="384640" cy="177428"/>
          </a:xfrm>
          <a:custGeom>
            <a:avLst/>
            <a:gdLst/>
            <a:ahLst/>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l="0" t="0" r="r" b="b"/>
            <a:pathLst>
              <a:path w="246" h="115">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 name="Freeform 188"/>
          <p:cNvSpPr>
            <a:spLocks noEditPoints="1"/>
          </p:cNvSpPr>
          <p:nvPr/>
        </p:nvSpPr>
        <p:spPr bwMode="auto">
          <a:xfrm>
            <a:off x="4514456" y="889918"/>
            <a:ext cx="286136" cy="322173"/>
          </a:xfrm>
          <a:custGeom>
            <a:avLst/>
            <a:gdLst/>
            <a:ahLst/>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l="0" t="0" r="r" b="b"/>
            <a:pathLst>
              <a:path w="185" h="207">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 name="Freeform 189"/>
          <p:cNvSpPr>
            <a:spLocks noEditPoints="1"/>
          </p:cNvSpPr>
          <p:nvPr/>
        </p:nvSpPr>
        <p:spPr bwMode="auto">
          <a:xfrm>
            <a:off x="4688012" y="927271"/>
            <a:ext cx="46907" cy="51363"/>
          </a:xfrm>
          <a:custGeom>
            <a:avLst/>
            <a:gdLst/>
            <a:ahLst/>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l="0" t="0" r="r" b="b"/>
            <a:pathLst>
              <a:path w="32" h="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 name="Freeform 190"/>
          <p:cNvSpPr>
            <a:spLocks noEditPoints="1"/>
          </p:cNvSpPr>
          <p:nvPr/>
        </p:nvSpPr>
        <p:spPr bwMode="auto">
          <a:xfrm>
            <a:off x="5316572" y="875908"/>
            <a:ext cx="290825" cy="336179"/>
          </a:xfrm>
          <a:custGeom>
            <a:avLst/>
            <a:gdLst/>
            <a:ahLst/>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l="0" t="0" r="r" b="b"/>
            <a:pathLst>
              <a:path w="185" h="216">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 name="Freeform 191"/>
          <p:cNvSpPr>
            <a:spLocks noEditPoints="1"/>
          </p:cNvSpPr>
          <p:nvPr/>
        </p:nvSpPr>
        <p:spPr bwMode="auto">
          <a:xfrm>
            <a:off x="6090543" y="861903"/>
            <a:ext cx="356496" cy="378203"/>
          </a:xfrm>
          <a:custGeom>
            <a:avLst/>
            <a:gdLst/>
            <a:ahLst/>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l="0" t="0" r="r" b="b"/>
            <a:pathLst>
              <a:path w="227" h="242">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 name="Freeform 192"/>
          <p:cNvSpPr>
            <a:spLocks noEditPoints="1"/>
          </p:cNvSpPr>
          <p:nvPr/>
        </p:nvSpPr>
        <p:spPr bwMode="auto">
          <a:xfrm>
            <a:off x="6963019" y="857233"/>
            <a:ext cx="243919" cy="382871"/>
          </a:xfrm>
          <a:custGeom>
            <a:avLst/>
            <a:gdLst/>
            <a:ahLst/>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l="0" t="0" r="r" b="b"/>
            <a:pathLst>
              <a:path w="155" h="247">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 name="Freeform 193"/>
          <p:cNvSpPr>
            <a:spLocks noEditPoints="1"/>
          </p:cNvSpPr>
          <p:nvPr/>
        </p:nvSpPr>
        <p:spPr bwMode="auto">
          <a:xfrm>
            <a:off x="7732302" y="880579"/>
            <a:ext cx="300207" cy="336179"/>
          </a:xfrm>
          <a:custGeom>
            <a:avLst/>
            <a:gdLst/>
            <a:ahLst/>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l="0" t="0" r="r" b="b"/>
            <a:pathLst>
              <a:path w="193" h="217">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 name="Freeform 194"/>
          <p:cNvSpPr>
            <a:spLocks noEditPoints="1"/>
          </p:cNvSpPr>
          <p:nvPr/>
        </p:nvSpPr>
        <p:spPr bwMode="auto">
          <a:xfrm>
            <a:off x="8506271" y="857233"/>
            <a:ext cx="347115" cy="340849"/>
          </a:xfrm>
          <a:custGeom>
            <a:avLst/>
            <a:gdLst/>
            <a:ahLst/>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l="0" t="0" r="r" b="b"/>
            <a:pathLst>
              <a:path w="220" h="221">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 name="Rectangle 195"/>
          <p:cNvSpPr>
            <a:spLocks noChangeArrowheads="1"/>
          </p:cNvSpPr>
          <p:nvPr/>
        </p:nvSpPr>
        <p:spPr bwMode="auto">
          <a:xfrm>
            <a:off x="8595397" y="1025321"/>
            <a:ext cx="164177"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6" name="Freeform 196"/>
          <p:cNvSpPr/>
          <p:nvPr/>
        </p:nvSpPr>
        <p:spPr bwMode="auto">
          <a:xfrm>
            <a:off x="8801788" y="1151391"/>
            <a:ext cx="89125" cy="88716"/>
          </a:xfrm>
          <a:custGeom>
            <a:avLst/>
            <a:gdLst/>
            <a:ahLst/>
            <a:cxnLst>
              <a:cxn ang="0">
                <a:pos x="50" y="58"/>
              </a:cxn>
              <a:cxn ang="0">
                <a:pos x="0" y="7"/>
              </a:cxn>
              <a:cxn ang="0">
                <a:pos x="8" y="0"/>
              </a:cxn>
              <a:cxn ang="0">
                <a:pos x="58" y="50"/>
              </a:cxn>
              <a:cxn ang="0">
                <a:pos x="50" y="58"/>
              </a:cxn>
            </a:cxnLst>
            <a:rect l="0" t="0" r="r" b="b"/>
            <a:pathLst>
              <a:path w="58" h="58">
                <a:moveTo>
                  <a:pt x="50" y="58"/>
                </a:moveTo>
                <a:lnTo>
                  <a:pt x="0" y="7"/>
                </a:lnTo>
                <a:lnTo>
                  <a:pt x="8" y="0"/>
                </a:lnTo>
                <a:lnTo>
                  <a:pt x="58" y="50"/>
                </a:lnTo>
                <a:lnTo>
                  <a:pt x="50" y="5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 name="Freeform 197"/>
          <p:cNvSpPr>
            <a:spLocks noEditPoints="1"/>
          </p:cNvSpPr>
          <p:nvPr/>
        </p:nvSpPr>
        <p:spPr bwMode="auto">
          <a:xfrm>
            <a:off x="9317770" y="857233"/>
            <a:ext cx="342425" cy="340849"/>
          </a:xfrm>
          <a:custGeom>
            <a:avLst/>
            <a:gdLst/>
            <a:ahLst/>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l="0" t="0" r="r" b="b"/>
            <a:pathLst>
              <a:path w="221" h="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 name="Rectangle 198"/>
          <p:cNvSpPr>
            <a:spLocks noChangeArrowheads="1"/>
          </p:cNvSpPr>
          <p:nvPr/>
        </p:nvSpPr>
        <p:spPr bwMode="auto">
          <a:xfrm>
            <a:off x="9402203" y="1025321"/>
            <a:ext cx="168867"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9" name="Rectangle 199"/>
          <p:cNvSpPr>
            <a:spLocks noChangeArrowheads="1"/>
          </p:cNvSpPr>
          <p:nvPr/>
        </p:nvSpPr>
        <p:spPr bwMode="auto">
          <a:xfrm>
            <a:off x="9481947" y="945949"/>
            <a:ext cx="4692" cy="16808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0" name="Freeform 200"/>
          <p:cNvSpPr/>
          <p:nvPr/>
        </p:nvSpPr>
        <p:spPr bwMode="auto">
          <a:xfrm>
            <a:off x="9608595" y="1151391"/>
            <a:ext cx="89125" cy="88716"/>
          </a:xfrm>
          <a:custGeom>
            <a:avLst/>
            <a:gdLst/>
            <a:ahLst/>
            <a:cxnLst>
              <a:cxn ang="0">
                <a:pos x="50" y="58"/>
              </a:cxn>
              <a:cxn ang="0">
                <a:pos x="0" y="7"/>
              </a:cxn>
              <a:cxn ang="0">
                <a:pos x="9" y="0"/>
              </a:cxn>
              <a:cxn ang="0">
                <a:pos x="58" y="50"/>
              </a:cxn>
              <a:cxn ang="0">
                <a:pos x="50" y="58"/>
              </a:cxn>
            </a:cxnLst>
            <a:rect l="0" t="0" r="r" b="b"/>
            <a:pathLst>
              <a:path w="58" h="58">
                <a:moveTo>
                  <a:pt x="50" y="58"/>
                </a:moveTo>
                <a:lnTo>
                  <a:pt x="0" y="7"/>
                </a:lnTo>
                <a:lnTo>
                  <a:pt x="9" y="0"/>
                </a:lnTo>
                <a:lnTo>
                  <a:pt x="58" y="50"/>
                </a:lnTo>
                <a:lnTo>
                  <a:pt x="50" y="5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 name="Freeform 201"/>
          <p:cNvSpPr>
            <a:spLocks noEditPoints="1"/>
          </p:cNvSpPr>
          <p:nvPr/>
        </p:nvSpPr>
        <p:spPr bwMode="auto">
          <a:xfrm>
            <a:off x="10110504" y="857233"/>
            <a:ext cx="347115" cy="340849"/>
          </a:xfrm>
          <a:custGeom>
            <a:avLst/>
            <a:gdLst/>
            <a:ahLst/>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l="0" t="0" r="r" b="b"/>
            <a:pathLst>
              <a:path w="221" h="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 name="Freeform 202"/>
          <p:cNvSpPr>
            <a:spLocks noEditPoints="1"/>
          </p:cNvSpPr>
          <p:nvPr/>
        </p:nvSpPr>
        <p:spPr bwMode="auto">
          <a:xfrm>
            <a:off x="10940763" y="857232"/>
            <a:ext cx="379951" cy="378203"/>
          </a:xfrm>
          <a:custGeom>
            <a:avLst/>
            <a:gdLst/>
            <a:ahLst/>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l="0" t="0" r="r" b="b"/>
            <a:pathLst>
              <a:path w="243" h="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3" name="Freeform 203"/>
          <p:cNvSpPr/>
          <p:nvPr/>
        </p:nvSpPr>
        <p:spPr bwMode="auto">
          <a:xfrm>
            <a:off x="10406019" y="1151391"/>
            <a:ext cx="89125" cy="88716"/>
          </a:xfrm>
          <a:custGeom>
            <a:avLst/>
            <a:gdLst/>
            <a:ahLst/>
            <a:cxnLst>
              <a:cxn ang="0">
                <a:pos x="52" y="58"/>
              </a:cxn>
              <a:cxn ang="0">
                <a:pos x="0" y="7"/>
              </a:cxn>
              <a:cxn ang="0">
                <a:pos x="9" y="0"/>
              </a:cxn>
              <a:cxn ang="0">
                <a:pos x="58" y="50"/>
              </a:cxn>
              <a:cxn ang="0">
                <a:pos x="52" y="58"/>
              </a:cxn>
            </a:cxnLst>
            <a:rect l="0" t="0" r="r" b="b"/>
            <a:pathLst>
              <a:path w="58" h="58">
                <a:moveTo>
                  <a:pt x="52" y="58"/>
                </a:moveTo>
                <a:lnTo>
                  <a:pt x="0" y="7"/>
                </a:lnTo>
                <a:lnTo>
                  <a:pt x="9" y="0"/>
                </a:lnTo>
                <a:lnTo>
                  <a:pt x="58" y="50"/>
                </a:lnTo>
                <a:lnTo>
                  <a:pt x="52" y="5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4" name="Freeform 204"/>
          <p:cNvSpPr>
            <a:spLocks noEditPoints="1"/>
          </p:cNvSpPr>
          <p:nvPr/>
        </p:nvSpPr>
        <p:spPr bwMode="auto">
          <a:xfrm>
            <a:off x="11109628" y="1025322"/>
            <a:ext cx="37525" cy="37353"/>
          </a:xfrm>
          <a:custGeom>
            <a:avLst/>
            <a:gdLst/>
            <a:ahLst/>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l="0" t="0" r="r" b="b"/>
            <a:pathLst>
              <a:path w="25" h="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5" name="Freeform 206"/>
          <p:cNvSpPr/>
          <p:nvPr/>
        </p:nvSpPr>
        <p:spPr bwMode="auto">
          <a:xfrm>
            <a:off x="11142465" y="1039331"/>
            <a:ext cx="79744" cy="9339"/>
          </a:xfrm>
          <a:custGeom>
            <a:avLst/>
            <a:gdLst/>
            <a:ahLst/>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l="0" t="0" r="r" b="b"/>
            <a:pathLst>
              <a:path w="50" h="5">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6" name="Freeform 207"/>
          <p:cNvSpPr/>
          <p:nvPr/>
        </p:nvSpPr>
        <p:spPr bwMode="auto">
          <a:xfrm>
            <a:off x="11123703" y="917933"/>
            <a:ext cx="9381" cy="112060"/>
          </a:xfrm>
          <a:custGeom>
            <a:avLst/>
            <a:gdLst/>
            <a:ahLst/>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l="0" t="0" r="r" b="b"/>
            <a:pathLst>
              <a:path w="5" h="72">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7" name="Freeform 208"/>
          <p:cNvSpPr>
            <a:spLocks noEditPoints="1"/>
          </p:cNvSpPr>
          <p:nvPr/>
        </p:nvSpPr>
        <p:spPr bwMode="auto">
          <a:xfrm>
            <a:off x="8529728" y="1707022"/>
            <a:ext cx="342425" cy="322173"/>
          </a:xfrm>
          <a:custGeom>
            <a:avLst/>
            <a:gdLst/>
            <a:ahLst/>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l="0" t="0" r="r" b="b"/>
            <a:pathLst>
              <a:path w="219" h="207">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grpSp>
        <p:nvGrpSpPr>
          <p:cNvPr id="232" name="组合 231"/>
          <p:cNvGrpSpPr/>
          <p:nvPr/>
        </p:nvGrpSpPr>
        <p:grpSpPr>
          <a:xfrm>
            <a:off x="9317770" y="1688344"/>
            <a:ext cx="375258" cy="336180"/>
            <a:chOff x="9317770" y="1688344"/>
            <a:chExt cx="375258" cy="336180"/>
          </a:xfrm>
          <a:solidFill>
            <a:schemeClr val="tx1"/>
          </a:solidFill>
        </p:grpSpPr>
        <p:sp>
          <p:nvSpPr>
            <p:cNvPr id="28" name="Freeform 209"/>
            <p:cNvSpPr>
              <a:spLocks noEditPoints="1"/>
            </p:cNvSpPr>
            <p:nvPr/>
          </p:nvSpPr>
          <p:spPr bwMode="auto">
            <a:xfrm>
              <a:off x="9505399" y="1833087"/>
              <a:ext cx="187629" cy="191437"/>
            </a:xfrm>
            <a:custGeom>
              <a:avLst/>
              <a:gdLst/>
              <a:ahLst/>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l="0" t="0" r="r" b="b"/>
              <a:pathLst>
                <a:path w="121" h="123">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210"/>
            <p:cNvSpPr>
              <a:spLocks noEditPoints="1"/>
            </p:cNvSpPr>
            <p:nvPr/>
          </p:nvSpPr>
          <p:spPr bwMode="auto">
            <a:xfrm>
              <a:off x="9317770" y="1688344"/>
              <a:ext cx="337733" cy="322173"/>
            </a:xfrm>
            <a:custGeom>
              <a:avLst/>
              <a:gdLst/>
              <a:ahLst/>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l="0" t="0" r="r" b="b"/>
              <a:pathLst>
                <a:path w="218" h="205">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30" name="Freeform 211"/>
          <p:cNvSpPr>
            <a:spLocks noEditPoints="1"/>
          </p:cNvSpPr>
          <p:nvPr/>
        </p:nvSpPr>
        <p:spPr bwMode="auto">
          <a:xfrm>
            <a:off x="10124578" y="1688344"/>
            <a:ext cx="323661" cy="303496"/>
          </a:xfrm>
          <a:custGeom>
            <a:avLst/>
            <a:gdLst/>
            <a:ahLst/>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l="0" t="0" r="r" b="b"/>
            <a:pathLst>
              <a:path w="205" h="193">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1" name="Freeform 212"/>
          <p:cNvSpPr>
            <a:spLocks noEditPoints="1"/>
          </p:cNvSpPr>
          <p:nvPr/>
        </p:nvSpPr>
        <p:spPr bwMode="auto">
          <a:xfrm>
            <a:off x="10274681" y="1800404"/>
            <a:ext cx="229848" cy="224120"/>
          </a:xfrm>
          <a:custGeom>
            <a:avLst/>
            <a:gdLst/>
            <a:ahLst/>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l="0" t="0" r="r" b="b"/>
            <a:pathLst>
              <a:path w="147" h="145">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2" name="Freeform 213"/>
          <p:cNvSpPr>
            <a:spLocks noEditPoints="1"/>
          </p:cNvSpPr>
          <p:nvPr/>
        </p:nvSpPr>
        <p:spPr bwMode="auto">
          <a:xfrm>
            <a:off x="7694777" y="1693013"/>
            <a:ext cx="121959" cy="331511"/>
          </a:xfrm>
          <a:custGeom>
            <a:avLst/>
            <a:gdLst/>
            <a:ahLst/>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l="0" t="0" r="r" b="b"/>
            <a:pathLst>
              <a:path w="78" h="214">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3" name="Freeform 214"/>
          <p:cNvSpPr>
            <a:spLocks noEditPoints="1"/>
          </p:cNvSpPr>
          <p:nvPr/>
        </p:nvSpPr>
        <p:spPr bwMode="auto">
          <a:xfrm>
            <a:off x="7830806" y="1693012"/>
            <a:ext cx="131340" cy="336179"/>
          </a:xfrm>
          <a:custGeom>
            <a:avLst/>
            <a:gdLst/>
            <a:ahLst/>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l="0" t="0" r="r" b="b"/>
            <a:pathLst>
              <a:path w="84" h="21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4" name="Freeform 215"/>
          <p:cNvSpPr>
            <a:spLocks noEditPoints="1"/>
          </p:cNvSpPr>
          <p:nvPr/>
        </p:nvSpPr>
        <p:spPr bwMode="auto">
          <a:xfrm>
            <a:off x="7971528" y="1693012"/>
            <a:ext cx="98507" cy="322173"/>
          </a:xfrm>
          <a:custGeom>
            <a:avLst/>
            <a:gdLst/>
            <a:ahLst/>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l="0" t="0" r="r" b="b"/>
            <a:pathLst>
              <a:path w="64" h="207">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5" name="Freeform 216"/>
          <p:cNvSpPr>
            <a:spLocks noEditPoints="1"/>
          </p:cNvSpPr>
          <p:nvPr/>
        </p:nvSpPr>
        <p:spPr bwMode="auto">
          <a:xfrm>
            <a:off x="6887970" y="1664998"/>
            <a:ext cx="379951" cy="382871"/>
          </a:xfrm>
          <a:custGeom>
            <a:avLst/>
            <a:gdLst/>
            <a:ahLst/>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l="0" t="0" r="r" b="b"/>
            <a:pathLst>
              <a:path w="242" h="246">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6" name="Freeform 217"/>
          <p:cNvSpPr>
            <a:spLocks noEditPoints="1"/>
          </p:cNvSpPr>
          <p:nvPr/>
        </p:nvSpPr>
        <p:spPr bwMode="auto">
          <a:xfrm>
            <a:off x="6995855" y="1781727"/>
            <a:ext cx="159485" cy="154084"/>
          </a:xfrm>
          <a:custGeom>
            <a:avLst/>
            <a:gdLst/>
            <a:ahLst/>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l="0" t="0" r="r" b="b"/>
            <a:pathLst>
              <a:path w="101" h="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7" name="Freeform 218"/>
          <p:cNvSpPr>
            <a:spLocks noEditPoints="1"/>
          </p:cNvSpPr>
          <p:nvPr/>
        </p:nvSpPr>
        <p:spPr bwMode="auto">
          <a:xfrm>
            <a:off x="10936074" y="2748241"/>
            <a:ext cx="394021" cy="88716"/>
          </a:xfrm>
          <a:custGeom>
            <a:avLst/>
            <a:gdLst/>
            <a:ahLst/>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l="0" t="0" r="r" b="b"/>
            <a:pathLst>
              <a:path w="254" h="57">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38" name="Rectangle 219"/>
          <p:cNvSpPr>
            <a:spLocks noChangeArrowheads="1"/>
          </p:cNvSpPr>
          <p:nvPr/>
        </p:nvSpPr>
        <p:spPr bwMode="auto">
          <a:xfrm>
            <a:off x="11255044" y="2780926"/>
            <a:ext cx="14073" cy="18676"/>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39" name="Freeform 220"/>
          <p:cNvSpPr>
            <a:spLocks noEditPoints="1"/>
          </p:cNvSpPr>
          <p:nvPr/>
        </p:nvSpPr>
        <p:spPr bwMode="auto">
          <a:xfrm>
            <a:off x="10931385" y="2524122"/>
            <a:ext cx="398713" cy="210113"/>
          </a:xfrm>
          <a:custGeom>
            <a:avLst/>
            <a:gdLst/>
            <a:ahLst/>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l="0" t="0" r="r" b="b"/>
            <a:pathLst>
              <a:path w="255" h="133">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0" name="Rectangle 221"/>
          <p:cNvSpPr>
            <a:spLocks noChangeArrowheads="1"/>
          </p:cNvSpPr>
          <p:nvPr/>
        </p:nvSpPr>
        <p:spPr bwMode="auto">
          <a:xfrm>
            <a:off x="4580127" y="1851763"/>
            <a:ext cx="131340"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41" name="Rectangle 222"/>
          <p:cNvSpPr>
            <a:spLocks noChangeArrowheads="1"/>
          </p:cNvSpPr>
          <p:nvPr/>
        </p:nvSpPr>
        <p:spPr bwMode="auto">
          <a:xfrm>
            <a:off x="4641106" y="1791066"/>
            <a:ext cx="9381" cy="13540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42" name="Freeform 223"/>
          <p:cNvSpPr>
            <a:spLocks noEditPoints="1"/>
          </p:cNvSpPr>
          <p:nvPr/>
        </p:nvSpPr>
        <p:spPr bwMode="auto">
          <a:xfrm>
            <a:off x="2830483" y="1664998"/>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3" name="Freeform 224"/>
          <p:cNvSpPr>
            <a:spLocks noEditPoints="1"/>
          </p:cNvSpPr>
          <p:nvPr/>
        </p:nvSpPr>
        <p:spPr bwMode="auto">
          <a:xfrm>
            <a:off x="2868008" y="1702351"/>
            <a:ext cx="314280"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l="0" t="0" r="r" b="b"/>
            <a:pathLst>
              <a:path w="202" h="202">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4" name="Freeform 225"/>
          <p:cNvSpPr/>
          <p:nvPr/>
        </p:nvSpPr>
        <p:spPr bwMode="auto">
          <a:xfrm>
            <a:off x="2975893" y="1809743"/>
            <a:ext cx="98507" cy="98053"/>
          </a:xfrm>
          <a:custGeom>
            <a:avLst/>
            <a:gdLst/>
            <a:ahLst/>
            <a:cxnLst>
              <a:cxn ang="0">
                <a:pos x="61" y="64"/>
              </a:cxn>
              <a:cxn ang="0">
                <a:pos x="0" y="4"/>
              </a:cxn>
              <a:cxn ang="0">
                <a:pos x="2" y="0"/>
              </a:cxn>
              <a:cxn ang="0">
                <a:pos x="65" y="62"/>
              </a:cxn>
              <a:cxn ang="0">
                <a:pos x="61" y="64"/>
              </a:cxn>
            </a:cxnLst>
            <a:rect l="0" t="0" r="r" b="b"/>
            <a:pathLst>
              <a:path w="65" h="64">
                <a:moveTo>
                  <a:pt x="61" y="64"/>
                </a:moveTo>
                <a:lnTo>
                  <a:pt x="0" y="4"/>
                </a:lnTo>
                <a:lnTo>
                  <a:pt x="2" y="0"/>
                </a:lnTo>
                <a:lnTo>
                  <a:pt x="65" y="62"/>
                </a:lnTo>
                <a:lnTo>
                  <a:pt x="61" y="6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5" name="Freeform 226"/>
          <p:cNvSpPr/>
          <p:nvPr/>
        </p:nvSpPr>
        <p:spPr bwMode="auto">
          <a:xfrm>
            <a:off x="2975893" y="1809743"/>
            <a:ext cx="98507" cy="98053"/>
          </a:xfrm>
          <a:custGeom>
            <a:avLst/>
            <a:gdLst/>
            <a:ahLst/>
            <a:cxnLst>
              <a:cxn ang="0">
                <a:pos x="2" y="64"/>
              </a:cxn>
              <a:cxn ang="0">
                <a:pos x="0" y="62"/>
              </a:cxn>
              <a:cxn ang="0">
                <a:pos x="61" y="0"/>
              </a:cxn>
              <a:cxn ang="0">
                <a:pos x="65" y="4"/>
              </a:cxn>
              <a:cxn ang="0">
                <a:pos x="2" y="64"/>
              </a:cxn>
            </a:cxnLst>
            <a:rect l="0" t="0" r="r" b="b"/>
            <a:pathLst>
              <a:path w="65" h="64">
                <a:moveTo>
                  <a:pt x="2" y="64"/>
                </a:moveTo>
                <a:lnTo>
                  <a:pt x="0" y="62"/>
                </a:lnTo>
                <a:lnTo>
                  <a:pt x="61" y="0"/>
                </a:lnTo>
                <a:lnTo>
                  <a:pt x="65" y="4"/>
                </a:lnTo>
                <a:lnTo>
                  <a:pt x="2" y="6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6" name="Freeform 227"/>
          <p:cNvSpPr>
            <a:spLocks noEditPoints="1"/>
          </p:cNvSpPr>
          <p:nvPr/>
        </p:nvSpPr>
        <p:spPr bwMode="auto">
          <a:xfrm>
            <a:off x="3637289" y="1664998"/>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l="0" t="0" r="r" b="b"/>
            <a:pathLst>
              <a:path w="250" h="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7" name="Freeform 228"/>
          <p:cNvSpPr>
            <a:spLocks noEditPoints="1"/>
          </p:cNvSpPr>
          <p:nvPr/>
        </p:nvSpPr>
        <p:spPr bwMode="auto">
          <a:xfrm>
            <a:off x="3674816" y="1702351"/>
            <a:ext cx="318969" cy="312835"/>
          </a:xfrm>
          <a:custGeom>
            <a:avLst/>
            <a:gdLst/>
            <a:ahLst/>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l="0" t="0" r="r" b="b"/>
            <a:pathLst>
              <a:path w="204" h="202">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48" name="Rectangle 229"/>
          <p:cNvSpPr>
            <a:spLocks noChangeArrowheads="1"/>
          </p:cNvSpPr>
          <p:nvPr/>
        </p:nvSpPr>
        <p:spPr bwMode="auto">
          <a:xfrm>
            <a:off x="3763941" y="1851763"/>
            <a:ext cx="136033"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49" name="Freeform 230"/>
          <p:cNvSpPr>
            <a:spLocks noEditPoints="1"/>
          </p:cNvSpPr>
          <p:nvPr/>
        </p:nvSpPr>
        <p:spPr bwMode="auto">
          <a:xfrm>
            <a:off x="10945455" y="4891384"/>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l="0" t="0" r="r" b="b"/>
            <a:pathLst>
              <a:path w="250" h="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0" name="Rectangle 231"/>
          <p:cNvSpPr>
            <a:spLocks noChangeArrowheads="1"/>
          </p:cNvSpPr>
          <p:nvPr/>
        </p:nvSpPr>
        <p:spPr bwMode="auto">
          <a:xfrm>
            <a:off x="11072106" y="5082820"/>
            <a:ext cx="131340"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1" name="Rectangle 232"/>
          <p:cNvSpPr>
            <a:spLocks noChangeArrowheads="1"/>
          </p:cNvSpPr>
          <p:nvPr/>
        </p:nvSpPr>
        <p:spPr bwMode="auto">
          <a:xfrm>
            <a:off x="11133084" y="5022121"/>
            <a:ext cx="9381" cy="13540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2" name="Freeform 233"/>
          <p:cNvSpPr>
            <a:spLocks noEditPoints="1"/>
          </p:cNvSpPr>
          <p:nvPr/>
        </p:nvSpPr>
        <p:spPr bwMode="auto">
          <a:xfrm>
            <a:off x="9322462" y="4891384"/>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l="0" t="0" r="r" b="b"/>
            <a:pathLst>
              <a:path w="250" h="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3" name="Freeform 234"/>
          <p:cNvSpPr/>
          <p:nvPr/>
        </p:nvSpPr>
        <p:spPr bwMode="auto">
          <a:xfrm>
            <a:off x="9467872" y="5036129"/>
            <a:ext cx="98507" cy="102721"/>
          </a:xfrm>
          <a:custGeom>
            <a:avLst/>
            <a:gdLst/>
            <a:ahLst/>
            <a:cxnLst>
              <a:cxn ang="0">
                <a:pos x="60" y="65"/>
              </a:cxn>
              <a:cxn ang="0">
                <a:pos x="0" y="4"/>
              </a:cxn>
              <a:cxn ang="0">
                <a:pos x="4" y="0"/>
              </a:cxn>
              <a:cxn ang="0">
                <a:pos x="64" y="61"/>
              </a:cxn>
              <a:cxn ang="0">
                <a:pos x="60" y="65"/>
              </a:cxn>
            </a:cxnLst>
            <a:rect l="0" t="0" r="r" b="b"/>
            <a:pathLst>
              <a:path w="64" h="65">
                <a:moveTo>
                  <a:pt x="60" y="65"/>
                </a:moveTo>
                <a:lnTo>
                  <a:pt x="0" y="4"/>
                </a:lnTo>
                <a:lnTo>
                  <a:pt x="4" y="0"/>
                </a:lnTo>
                <a:lnTo>
                  <a:pt x="64" y="61"/>
                </a:lnTo>
                <a:lnTo>
                  <a:pt x="60" y="6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4" name="Freeform 235"/>
          <p:cNvSpPr/>
          <p:nvPr/>
        </p:nvSpPr>
        <p:spPr bwMode="auto">
          <a:xfrm>
            <a:off x="9467872" y="5036129"/>
            <a:ext cx="98507" cy="102721"/>
          </a:xfrm>
          <a:custGeom>
            <a:avLst/>
            <a:gdLst/>
            <a:ahLst/>
            <a:cxnLst>
              <a:cxn ang="0">
                <a:pos x="4" y="65"/>
              </a:cxn>
              <a:cxn ang="0">
                <a:pos x="0" y="61"/>
              </a:cxn>
              <a:cxn ang="0">
                <a:pos x="60" y="0"/>
              </a:cxn>
              <a:cxn ang="0">
                <a:pos x="64" y="4"/>
              </a:cxn>
              <a:cxn ang="0">
                <a:pos x="4" y="65"/>
              </a:cxn>
            </a:cxnLst>
            <a:rect l="0" t="0" r="r" b="b"/>
            <a:pathLst>
              <a:path w="64" h="65">
                <a:moveTo>
                  <a:pt x="4" y="65"/>
                </a:moveTo>
                <a:lnTo>
                  <a:pt x="0" y="61"/>
                </a:lnTo>
                <a:lnTo>
                  <a:pt x="60" y="0"/>
                </a:lnTo>
                <a:lnTo>
                  <a:pt x="64" y="4"/>
                </a:lnTo>
                <a:lnTo>
                  <a:pt x="4" y="6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5" name="Freeform 236"/>
          <p:cNvSpPr>
            <a:spLocks noEditPoints="1"/>
          </p:cNvSpPr>
          <p:nvPr/>
        </p:nvSpPr>
        <p:spPr bwMode="auto">
          <a:xfrm>
            <a:off x="10129267" y="4891384"/>
            <a:ext cx="389332" cy="392209"/>
          </a:xfrm>
          <a:custGeom>
            <a:avLst/>
            <a:gdLst/>
            <a:ahLst/>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l="0" t="0" r="r" b="b"/>
            <a:pathLst>
              <a:path w="248" h="250">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6" name="Rectangle 237"/>
          <p:cNvSpPr>
            <a:spLocks noChangeArrowheads="1"/>
          </p:cNvSpPr>
          <p:nvPr/>
        </p:nvSpPr>
        <p:spPr bwMode="auto">
          <a:xfrm>
            <a:off x="10255920" y="5082820"/>
            <a:ext cx="136033"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57" name="Freeform 238"/>
          <p:cNvSpPr>
            <a:spLocks noEditPoints="1"/>
          </p:cNvSpPr>
          <p:nvPr/>
        </p:nvSpPr>
        <p:spPr bwMode="auto">
          <a:xfrm>
            <a:off x="2056511" y="1697683"/>
            <a:ext cx="323661" cy="322173"/>
          </a:xfrm>
          <a:custGeom>
            <a:avLst/>
            <a:gdLst/>
            <a:ahLst/>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l="0" t="0" r="r" b="b"/>
            <a:pathLst>
              <a:path w="207" h="207">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58" name="Freeform 239"/>
          <p:cNvSpPr>
            <a:spLocks noEditPoints="1"/>
          </p:cNvSpPr>
          <p:nvPr/>
        </p:nvSpPr>
        <p:spPr bwMode="auto">
          <a:xfrm>
            <a:off x="2258214" y="1749041"/>
            <a:ext cx="65671" cy="65368"/>
          </a:xfrm>
          <a:custGeom>
            <a:avLst/>
            <a:gdLst/>
            <a:ahLst/>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l="0" t="0" r="r" b="b"/>
            <a:pathLst>
              <a:path w="42" h="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grpSp>
        <p:nvGrpSpPr>
          <p:cNvPr id="233" name="组合 232"/>
          <p:cNvGrpSpPr/>
          <p:nvPr/>
        </p:nvGrpSpPr>
        <p:grpSpPr>
          <a:xfrm>
            <a:off x="5255592" y="1669668"/>
            <a:ext cx="403403" cy="396880"/>
            <a:chOff x="5255592" y="1669668"/>
            <a:chExt cx="403403" cy="396880"/>
          </a:xfrm>
          <a:solidFill>
            <a:schemeClr val="tx1"/>
          </a:solidFill>
        </p:grpSpPr>
        <p:sp>
          <p:nvSpPr>
            <p:cNvPr id="59" name="Freeform 240"/>
            <p:cNvSpPr>
              <a:spLocks noEditPoints="1"/>
            </p:cNvSpPr>
            <p:nvPr/>
          </p:nvSpPr>
          <p:spPr bwMode="auto">
            <a:xfrm>
              <a:off x="5255592" y="1669668"/>
              <a:ext cx="403403" cy="396880"/>
            </a:xfrm>
            <a:custGeom>
              <a:avLst/>
              <a:gdLst/>
              <a:ahLst/>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l="0" t="0" r="r" b="b"/>
              <a:pathLst>
                <a:path w="257" h="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241"/>
            <p:cNvSpPr>
              <a:spLocks noEditPoints="1"/>
            </p:cNvSpPr>
            <p:nvPr/>
          </p:nvSpPr>
          <p:spPr bwMode="auto">
            <a:xfrm>
              <a:off x="5396315" y="1809743"/>
              <a:ext cx="117269" cy="116731"/>
            </a:xfrm>
            <a:custGeom>
              <a:avLst/>
              <a:gdLst/>
              <a:ahLst/>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l="0" t="0" r="r" b="b"/>
              <a:pathLst>
                <a:path w="75" h="76">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61" name="Freeform 242"/>
          <p:cNvSpPr>
            <a:spLocks noEditPoints="1"/>
          </p:cNvSpPr>
          <p:nvPr/>
        </p:nvSpPr>
        <p:spPr bwMode="auto">
          <a:xfrm>
            <a:off x="6067091" y="1664998"/>
            <a:ext cx="389332" cy="382871"/>
          </a:xfrm>
          <a:custGeom>
            <a:avLst/>
            <a:gdLst/>
            <a:ahLst/>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l="0" t="0" r="r" b="b"/>
            <a:pathLst>
              <a:path w="247" h="245">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2" name="Freeform 243"/>
          <p:cNvSpPr>
            <a:spLocks noEditPoints="1"/>
          </p:cNvSpPr>
          <p:nvPr/>
        </p:nvSpPr>
        <p:spPr bwMode="auto">
          <a:xfrm>
            <a:off x="6184358" y="1781727"/>
            <a:ext cx="154796" cy="154084"/>
          </a:xfrm>
          <a:custGeom>
            <a:avLst/>
            <a:gdLst/>
            <a:ahLst/>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l="0" t="0" r="r" b="b"/>
            <a:pathLst>
              <a:path w="99" h="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3" name="Freeform 244"/>
          <p:cNvSpPr>
            <a:spLocks noEditPoints="1"/>
          </p:cNvSpPr>
          <p:nvPr/>
        </p:nvSpPr>
        <p:spPr bwMode="auto">
          <a:xfrm>
            <a:off x="11006437" y="1739704"/>
            <a:ext cx="253300" cy="312835"/>
          </a:xfrm>
          <a:custGeom>
            <a:avLst/>
            <a:gdLst/>
            <a:ahLst/>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l="0" t="0" r="r" b="b"/>
            <a:pathLst>
              <a:path w="163" h="200">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4" name="Freeform 245"/>
          <p:cNvSpPr>
            <a:spLocks noEditPoints="1"/>
          </p:cNvSpPr>
          <p:nvPr/>
        </p:nvSpPr>
        <p:spPr bwMode="auto">
          <a:xfrm>
            <a:off x="11053343" y="1683674"/>
            <a:ext cx="159485" cy="70039"/>
          </a:xfrm>
          <a:custGeom>
            <a:avLst/>
            <a:gdLst/>
            <a:ahLst/>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l="0" t="0" r="r" b="b"/>
            <a:pathLst>
              <a:path w="103" h="4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5" name="Freeform 246"/>
          <p:cNvSpPr/>
          <p:nvPr/>
        </p:nvSpPr>
        <p:spPr bwMode="auto">
          <a:xfrm>
            <a:off x="10973600" y="1739705"/>
            <a:ext cx="318969" cy="18676"/>
          </a:xfrm>
          <a:custGeom>
            <a:avLst/>
            <a:gdLst/>
            <a:ahLst/>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l="0" t="0" r="r" b="b"/>
            <a:pathLst>
              <a:path w="205" h="11">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6" name="Freeform 247"/>
          <p:cNvSpPr/>
          <p:nvPr/>
        </p:nvSpPr>
        <p:spPr bwMode="auto">
          <a:xfrm>
            <a:off x="11072105" y="1800404"/>
            <a:ext cx="28144" cy="191437"/>
          </a:xfrm>
          <a:custGeom>
            <a:avLst/>
            <a:gdLst/>
            <a:ahLst/>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l="0" t="0" r="r" b="b"/>
            <a:pathLst>
              <a:path w="17" h="124">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7" name="Freeform 248"/>
          <p:cNvSpPr/>
          <p:nvPr/>
        </p:nvSpPr>
        <p:spPr bwMode="auto">
          <a:xfrm>
            <a:off x="11123703" y="1800404"/>
            <a:ext cx="18763" cy="191437"/>
          </a:xfrm>
          <a:custGeom>
            <a:avLst/>
            <a:gdLst/>
            <a:ahLst/>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l="0" t="0" r="r" b="b"/>
            <a:pathLst>
              <a:path w="11" h="124">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8" name="Freeform 249"/>
          <p:cNvSpPr/>
          <p:nvPr/>
        </p:nvSpPr>
        <p:spPr bwMode="auto">
          <a:xfrm>
            <a:off x="11165920" y="1800404"/>
            <a:ext cx="28144" cy="191437"/>
          </a:xfrm>
          <a:custGeom>
            <a:avLst/>
            <a:gdLst/>
            <a:ahLst/>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l="0" t="0" r="r" b="b"/>
            <a:pathLst>
              <a:path w="16" h="124">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9" name="Freeform 250"/>
          <p:cNvSpPr>
            <a:spLocks noEditPoints="1"/>
          </p:cNvSpPr>
          <p:nvPr/>
        </p:nvSpPr>
        <p:spPr bwMode="auto">
          <a:xfrm>
            <a:off x="10284063" y="2608166"/>
            <a:ext cx="103196" cy="112060"/>
          </a:xfrm>
          <a:custGeom>
            <a:avLst/>
            <a:gdLst/>
            <a:ahLst/>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l="0" t="0" r="r" b="b"/>
            <a:pathLst>
              <a:path w="66" h="72">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0" name="Freeform 251"/>
          <p:cNvSpPr>
            <a:spLocks noEditPoints="1"/>
          </p:cNvSpPr>
          <p:nvPr/>
        </p:nvSpPr>
        <p:spPr bwMode="auto">
          <a:xfrm>
            <a:off x="2919606" y="2491439"/>
            <a:ext cx="290825" cy="266143"/>
          </a:xfrm>
          <a:custGeom>
            <a:avLst/>
            <a:gdLst/>
            <a:ahLst/>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l="0" t="0" r="r" b="b"/>
            <a:pathLst>
              <a:path w="186" h="171">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1" name="Freeform 252"/>
          <p:cNvSpPr>
            <a:spLocks noEditPoints="1"/>
          </p:cNvSpPr>
          <p:nvPr/>
        </p:nvSpPr>
        <p:spPr bwMode="auto">
          <a:xfrm>
            <a:off x="2844554" y="2463425"/>
            <a:ext cx="65671" cy="392209"/>
          </a:xfrm>
          <a:custGeom>
            <a:avLst/>
            <a:gdLst/>
            <a:ahLst/>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l="0" t="0" r="r" b="b"/>
            <a:pathLst>
              <a:path w="42" h="251">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2" name="Freeform 253"/>
          <p:cNvSpPr>
            <a:spLocks noEditPoints="1"/>
          </p:cNvSpPr>
          <p:nvPr/>
        </p:nvSpPr>
        <p:spPr bwMode="auto">
          <a:xfrm>
            <a:off x="2033058" y="2519454"/>
            <a:ext cx="351807" cy="345517"/>
          </a:xfrm>
          <a:custGeom>
            <a:avLst/>
            <a:gdLst/>
            <a:ahLst/>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l="0" t="0" r="r" b="b"/>
            <a:pathLst>
              <a:path w="223" h="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3" name="Freeform 254"/>
          <p:cNvSpPr>
            <a:spLocks noEditPoints="1"/>
          </p:cNvSpPr>
          <p:nvPr/>
        </p:nvSpPr>
        <p:spPr bwMode="auto">
          <a:xfrm>
            <a:off x="2239451" y="2468091"/>
            <a:ext cx="154796" cy="172760"/>
          </a:xfrm>
          <a:custGeom>
            <a:avLst/>
            <a:gdLst/>
            <a:ahLst/>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l="0" t="0" r="r" b="b"/>
            <a:pathLst>
              <a:path w="101" h="112">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4" name="Freeform 255"/>
          <p:cNvSpPr>
            <a:spLocks noEditPoints="1"/>
          </p:cNvSpPr>
          <p:nvPr/>
        </p:nvSpPr>
        <p:spPr bwMode="auto">
          <a:xfrm>
            <a:off x="3670126"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5" name="Freeform 256"/>
          <p:cNvSpPr>
            <a:spLocks noEditPoints="1"/>
          </p:cNvSpPr>
          <p:nvPr/>
        </p:nvSpPr>
        <p:spPr bwMode="auto">
          <a:xfrm>
            <a:off x="3698270" y="2566145"/>
            <a:ext cx="272063" cy="140075"/>
          </a:xfrm>
          <a:custGeom>
            <a:avLst/>
            <a:gdLst/>
            <a:ahLst/>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l="0" t="0" r="r" b="b"/>
            <a:pathLst>
              <a:path w="175" h="90">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6" name="Freeform 257"/>
          <p:cNvSpPr>
            <a:spLocks noEditPoints="1"/>
          </p:cNvSpPr>
          <p:nvPr/>
        </p:nvSpPr>
        <p:spPr bwMode="auto">
          <a:xfrm>
            <a:off x="4491002"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7" name="Freeform 258"/>
          <p:cNvSpPr>
            <a:spLocks noEditPoints="1"/>
          </p:cNvSpPr>
          <p:nvPr/>
        </p:nvSpPr>
        <p:spPr bwMode="auto">
          <a:xfrm>
            <a:off x="4584817" y="2678205"/>
            <a:ext cx="136033" cy="28015"/>
          </a:xfrm>
          <a:custGeom>
            <a:avLst/>
            <a:gdLst/>
            <a:ahLst/>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l="0" t="0" r="r" b="b"/>
            <a:pathLst>
              <a:path w="86" h="17">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8" name="Freeform 259"/>
          <p:cNvSpPr>
            <a:spLocks noEditPoints="1"/>
          </p:cNvSpPr>
          <p:nvPr/>
        </p:nvSpPr>
        <p:spPr bwMode="auto">
          <a:xfrm>
            <a:off x="4514456" y="2566146"/>
            <a:ext cx="276755" cy="102721"/>
          </a:xfrm>
          <a:custGeom>
            <a:avLst/>
            <a:gdLst/>
            <a:ahLst/>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l="0" t="0" r="r" b="b"/>
            <a:pathLst>
              <a:path w="176" h="6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79" name="Freeform 260"/>
          <p:cNvSpPr>
            <a:spLocks noEditPoints="1"/>
          </p:cNvSpPr>
          <p:nvPr/>
        </p:nvSpPr>
        <p:spPr bwMode="auto">
          <a:xfrm>
            <a:off x="4584817" y="2584821"/>
            <a:ext cx="136033" cy="23347"/>
          </a:xfrm>
          <a:custGeom>
            <a:avLst/>
            <a:gdLst/>
            <a:ahLst/>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l="0" t="0" r="r" b="b"/>
            <a:pathLst>
              <a:path w="87" h="1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0" name="Freeform 261"/>
          <p:cNvSpPr>
            <a:spLocks noEditPoints="1"/>
          </p:cNvSpPr>
          <p:nvPr/>
        </p:nvSpPr>
        <p:spPr bwMode="auto">
          <a:xfrm>
            <a:off x="4556673" y="2622175"/>
            <a:ext cx="192321" cy="28015"/>
          </a:xfrm>
          <a:custGeom>
            <a:avLst/>
            <a:gdLst/>
            <a:ahLst/>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l="0" t="0" r="r" b="b"/>
            <a:pathLst>
              <a:path w="123" h="18">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1" name="Freeform 262"/>
          <p:cNvSpPr>
            <a:spLocks noEditPoints="1"/>
          </p:cNvSpPr>
          <p:nvPr/>
        </p:nvSpPr>
        <p:spPr bwMode="auto">
          <a:xfrm>
            <a:off x="5283736" y="2514784"/>
            <a:ext cx="337733" cy="298825"/>
          </a:xfrm>
          <a:custGeom>
            <a:avLst/>
            <a:gdLst/>
            <a:ahLst/>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l="0" t="0" r="r" b="b"/>
            <a:pathLst>
              <a:path w="216" h="192">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2" name="Freeform 263"/>
          <p:cNvSpPr>
            <a:spLocks noEditPoints="1"/>
          </p:cNvSpPr>
          <p:nvPr/>
        </p:nvSpPr>
        <p:spPr bwMode="auto">
          <a:xfrm>
            <a:off x="5344717" y="2617504"/>
            <a:ext cx="225155" cy="149413"/>
          </a:xfrm>
          <a:custGeom>
            <a:avLst/>
            <a:gdLst/>
            <a:ahLst/>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l="0" t="0" r="r" b="b"/>
            <a:pathLst>
              <a:path w="144" h="96">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3" name="Freeform 264"/>
          <p:cNvSpPr>
            <a:spLocks noEditPoints="1"/>
          </p:cNvSpPr>
          <p:nvPr/>
        </p:nvSpPr>
        <p:spPr bwMode="auto">
          <a:xfrm>
            <a:off x="5330644" y="2547469"/>
            <a:ext cx="248611" cy="28015"/>
          </a:xfrm>
          <a:custGeom>
            <a:avLst/>
            <a:gdLst/>
            <a:ahLst/>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l="0" t="0" r="r" b="b"/>
            <a:pathLst>
              <a:path w="157" h="1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4" name="Freeform 265"/>
          <p:cNvSpPr>
            <a:spLocks noEditPoints="1"/>
          </p:cNvSpPr>
          <p:nvPr/>
        </p:nvSpPr>
        <p:spPr bwMode="auto">
          <a:xfrm>
            <a:off x="6099925" y="2514784"/>
            <a:ext cx="342425" cy="298825"/>
          </a:xfrm>
          <a:custGeom>
            <a:avLst/>
            <a:gdLst/>
            <a:ahLst/>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l="0" t="0" r="r" b="b"/>
            <a:pathLst>
              <a:path w="218" h="192">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5" name="Freeform 266"/>
          <p:cNvSpPr>
            <a:spLocks noEditPoints="1"/>
          </p:cNvSpPr>
          <p:nvPr/>
        </p:nvSpPr>
        <p:spPr bwMode="auto">
          <a:xfrm>
            <a:off x="6156213" y="2617504"/>
            <a:ext cx="225155" cy="149413"/>
          </a:xfrm>
          <a:custGeom>
            <a:avLst/>
            <a:gdLst/>
            <a:ahLst/>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l="0" t="0" r="r" b="b"/>
            <a:pathLst>
              <a:path w="144" h="98">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6" name="Freeform 267"/>
          <p:cNvSpPr>
            <a:spLocks noEditPoints="1"/>
          </p:cNvSpPr>
          <p:nvPr/>
        </p:nvSpPr>
        <p:spPr bwMode="auto">
          <a:xfrm>
            <a:off x="6146831" y="2547469"/>
            <a:ext cx="248611" cy="28015"/>
          </a:xfrm>
          <a:custGeom>
            <a:avLst/>
            <a:gdLst/>
            <a:ahLst/>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l="0" t="0" r="r" b="b"/>
            <a:pathLst>
              <a:path w="158" h="17">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7" name="Freeform 268"/>
          <p:cNvSpPr>
            <a:spLocks noEditPoints="1"/>
          </p:cNvSpPr>
          <p:nvPr/>
        </p:nvSpPr>
        <p:spPr bwMode="auto">
          <a:xfrm>
            <a:off x="6897352" y="2645519"/>
            <a:ext cx="356496" cy="121397"/>
          </a:xfrm>
          <a:custGeom>
            <a:avLst/>
            <a:gdLst/>
            <a:ahLst/>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l="0" t="0" r="r" b="b"/>
            <a:pathLst>
              <a:path w="229" h="7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88" name="Rectangle 269"/>
          <p:cNvSpPr>
            <a:spLocks noChangeArrowheads="1"/>
          </p:cNvSpPr>
          <p:nvPr/>
        </p:nvSpPr>
        <p:spPr bwMode="auto">
          <a:xfrm>
            <a:off x="6897353" y="2794933"/>
            <a:ext cx="351807" cy="467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89" name="Freeform 270"/>
          <p:cNvSpPr>
            <a:spLocks noEditPoints="1"/>
          </p:cNvSpPr>
          <p:nvPr/>
        </p:nvSpPr>
        <p:spPr bwMode="auto">
          <a:xfrm>
            <a:off x="6967711" y="2486769"/>
            <a:ext cx="211084" cy="186767"/>
          </a:xfrm>
          <a:custGeom>
            <a:avLst/>
            <a:gdLst/>
            <a:ahLst/>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l="0" t="0" r="r" b="b"/>
            <a:pathLst>
              <a:path w="135" h="121">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0" name="Freeform 271"/>
          <p:cNvSpPr>
            <a:spLocks noEditPoints="1"/>
          </p:cNvSpPr>
          <p:nvPr/>
        </p:nvSpPr>
        <p:spPr bwMode="auto">
          <a:xfrm>
            <a:off x="7708847" y="2645519"/>
            <a:ext cx="356496" cy="121397"/>
          </a:xfrm>
          <a:custGeom>
            <a:avLst/>
            <a:gdLst/>
            <a:ahLst/>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l="0" t="0" r="r" b="b"/>
            <a:pathLst>
              <a:path w="228" h="79">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1" name="Freeform 272"/>
          <p:cNvSpPr>
            <a:spLocks noEditPoints="1"/>
          </p:cNvSpPr>
          <p:nvPr/>
        </p:nvSpPr>
        <p:spPr bwMode="auto">
          <a:xfrm>
            <a:off x="7779210" y="2472762"/>
            <a:ext cx="211084" cy="191437"/>
          </a:xfrm>
          <a:custGeom>
            <a:avLst/>
            <a:gdLst/>
            <a:ahLst/>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l="0" t="0" r="r" b="b"/>
            <a:pathLst>
              <a:path w="135" h="121">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2" name="Rectangle 273"/>
          <p:cNvSpPr>
            <a:spLocks noChangeArrowheads="1"/>
          </p:cNvSpPr>
          <p:nvPr/>
        </p:nvSpPr>
        <p:spPr bwMode="auto">
          <a:xfrm>
            <a:off x="7708847" y="2794933"/>
            <a:ext cx="356496" cy="4671"/>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93" name="Freeform 274"/>
          <p:cNvSpPr>
            <a:spLocks noEditPoints="1"/>
          </p:cNvSpPr>
          <p:nvPr/>
        </p:nvSpPr>
        <p:spPr bwMode="auto">
          <a:xfrm>
            <a:off x="8501582" y="2477430"/>
            <a:ext cx="398713" cy="382871"/>
          </a:xfrm>
          <a:custGeom>
            <a:avLst/>
            <a:gdLst/>
            <a:ahLst/>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l="0" t="0" r="r" b="b"/>
            <a:pathLst>
              <a:path w="254" h="246">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4" name="Freeform 275"/>
          <p:cNvSpPr>
            <a:spLocks noEditPoints="1"/>
          </p:cNvSpPr>
          <p:nvPr/>
        </p:nvSpPr>
        <p:spPr bwMode="auto">
          <a:xfrm>
            <a:off x="9261480" y="2514783"/>
            <a:ext cx="445621" cy="336179"/>
          </a:xfrm>
          <a:custGeom>
            <a:avLst/>
            <a:gdLst/>
            <a:ahLst/>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l="0" t="0" r="r" b="b"/>
            <a:pathLst>
              <a:path w="286" h="218">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5" name="Freeform 276"/>
          <p:cNvSpPr>
            <a:spLocks noEditPoints="1"/>
          </p:cNvSpPr>
          <p:nvPr/>
        </p:nvSpPr>
        <p:spPr bwMode="auto">
          <a:xfrm>
            <a:off x="4481621" y="3280524"/>
            <a:ext cx="333044" cy="196104"/>
          </a:xfrm>
          <a:custGeom>
            <a:avLst/>
            <a:gdLst/>
            <a:ahLst/>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l="0" t="0" r="r" b="b"/>
            <a:pathLst>
              <a:path w="213" h="127">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6" name="Freeform 277"/>
          <p:cNvSpPr>
            <a:spLocks noEditPoints="1"/>
          </p:cNvSpPr>
          <p:nvPr/>
        </p:nvSpPr>
        <p:spPr bwMode="auto">
          <a:xfrm>
            <a:off x="4476932" y="3439276"/>
            <a:ext cx="342425" cy="210113"/>
          </a:xfrm>
          <a:custGeom>
            <a:avLst/>
            <a:gdLst/>
            <a:ahLst/>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l="0" t="0" r="r" b="b"/>
            <a:pathLst>
              <a:path w="220" h="135">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7" name="Freeform 278"/>
          <p:cNvSpPr>
            <a:spLocks noEditPoints="1"/>
          </p:cNvSpPr>
          <p:nvPr/>
        </p:nvSpPr>
        <p:spPr bwMode="auto">
          <a:xfrm>
            <a:off x="2858628" y="3294533"/>
            <a:ext cx="342425" cy="140075"/>
          </a:xfrm>
          <a:custGeom>
            <a:avLst/>
            <a:gdLst/>
            <a:ahLst/>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l="0" t="0" r="r" b="b"/>
            <a:pathLst>
              <a:path w="219" h="90">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8" name="Freeform 279"/>
          <p:cNvSpPr>
            <a:spLocks noEditPoints="1"/>
          </p:cNvSpPr>
          <p:nvPr/>
        </p:nvSpPr>
        <p:spPr bwMode="auto">
          <a:xfrm>
            <a:off x="2849245" y="3509314"/>
            <a:ext cx="347115" cy="158751"/>
          </a:xfrm>
          <a:custGeom>
            <a:avLst/>
            <a:gdLst/>
            <a:ahLst/>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l="0" t="0" r="r" b="b"/>
            <a:pathLst>
              <a:path w="224" h="102">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99" name="Freeform 280"/>
          <p:cNvSpPr>
            <a:spLocks noEditPoints="1"/>
          </p:cNvSpPr>
          <p:nvPr/>
        </p:nvSpPr>
        <p:spPr bwMode="auto">
          <a:xfrm>
            <a:off x="5260284" y="3355231"/>
            <a:ext cx="234536" cy="214781"/>
          </a:xfrm>
          <a:custGeom>
            <a:avLst/>
            <a:gdLst/>
            <a:ahLst/>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l="0" t="0" r="r" b="b"/>
            <a:pathLst>
              <a:path w="152" h="140">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0" name="Freeform 281"/>
          <p:cNvSpPr>
            <a:spLocks noEditPoints="1"/>
          </p:cNvSpPr>
          <p:nvPr/>
        </p:nvSpPr>
        <p:spPr bwMode="auto">
          <a:xfrm>
            <a:off x="5438533" y="3383246"/>
            <a:ext cx="220465" cy="210113"/>
          </a:xfrm>
          <a:custGeom>
            <a:avLst/>
            <a:gdLst/>
            <a:ahLst/>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l="0" t="0" r="r" b="b"/>
            <a:pathLst>
              <a:path w="140" h="134">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1" name="Freeform 282"/>
          <p:cNvSpPr>
            <a:spLocks noEditPoints="1"/>
          </p:cNvSpPr>
          <p:nvPr/>
        </p:nvSpPr>
        <p:spPr bwMode="auto">
          <a:xfrm>
            <a:off x="3660745" y="3285195"/>
            <a:ext cx="361188" cy="378203"/>
          </a:xfrm>
          <a:custGeom>
            <a:avLst/>
            <a:gdLst/>
            <a:ahLst/>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l="0" t="0" r="r" b="b"/>
            <a:pathLst>
              <a:path w="231" h="243">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2" name="Freeform 283"/>
          <p:cNvSpPr>
            <a:spLocks noEditPoints="1"/>
          </p:cNvSpPr>
          <p:nvPr/>
        </p:nvSpPr>
        <p:spPr bwMode="auto">
          <a:xfrm>
            <a:off x="3665432" y="3499976"/>
            <a:ext cx="117269" cy="84045"/>
          </a:xfrm>
          <a:custGeom>
            <a:avLst/>
            <a:gdLst/>
            <a:ahLst/>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l="0" t="0" r="r" b="b"/>
            <a:pathLst>
              <a:path w="74" h="55">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3" name="Freeform 284"/>
          <p:cNvSpPr/>
          <p:nvPr/>
        </p:nvSpPr>
        <p:spPr bwMode="auto">
          <a:xfrm>
            <a:off x="11006436" y="3308539"/>
            <a:ext cx="18763" cy="224120"/>
          </a:xfrm>
          <a:custGeom>
            <a:avLst/>
            <a:gdLst/>
            <a:ahLst/>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l="0" t="0" r="r" b="b"/>
            <a:pathLst>
              <a:path w="11" h="143">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4" name="Freeform 285"/>
          <p:cNvSpPr/>
          <p:nvPr/>
        </p:nvSpPr>
        <p:spPr bwMode="auto">
          <a:xfrm>
            <a:off x="11006436" y="3598030"/>
            <a:ext cx="18763" cy="46692"/>
          </a:xfrm>
          <a:custGeom>
            <a:avLst/>
            <a:gdLst/>
            <a:ahLst/>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l="0" t="0" r="r" b="b"/>
            <a:pathLst>
              <a:path w="11" h="32">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5" name="Freeform 286"/>
          <p:cNvSpPr/>
          <p:nvPr/>
        </p:nvSpPr>
        <p:spPr bwMode="auto">
          <a:xfrm>
            <a:off x="11123703" y="3308539"/>
            <a:ext cx="18763" cy="60700"/>
          </a:xfrm>
          <a:custGeom>
            <a:avLst/>
            <a:gdLst/>
            <a:ahLst/>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l="0" t="0" r="r" b="b"/>
            <a:pathLst>
              <a:path w="11" h="38">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6" name="Freeform 287"/>
          <p:cNvSpPr/>
          <p:nvPr/>
        </p:nvSpPr>
        <p:spPr bwMode="auto">
          <a:xfrm>
            <a:off x="11123703" y="3434609"/>
            <a:ext cx="18763" cy="210113"/>
          </a:xfrm>
          <a:custGeom>
            <a:avLst/>
            <a:gdLst/>
            <a:ahLst/>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l="0" t="0" r="r" b="b"/>
            <a:pathLst>
              <a:path w="11" h="136">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7" name="Freeform 288"/>
          <p:cNvSpPr/>
          <p:nvPr/>
        </p:nvSpPr>
        <p:spPr bwMode="auto">
          <a:xfrm>
            <a:off x="11240972" y="3308539"/>
            <a:ext cx="18763" cy="177428"/>
          </a:xfrm>
          <a:custGeom>
            <a:avLst/>
            <a:gdLst/>
            <a:ahLst/>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l="0" t="0" r="r" b="b"/>
            <a:pathLst>
              <a:path w="11" h="113">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8" name="Freeform 289"/>
          <p:cNvSpPr/>
          <p:nvPr/>
        </p:nvSpPr>
        <p:spPr bwMode="auto">
          <a:xfrm>
            <a:off x="11240972" y="3551338"/>
            <a:ext cx="18763" cy="93383"/>
          </a:xfrm>
          <a:custGeom>
            <a:avLst/>
            <a:gdLst/>
            <a:ahLst/>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l="0" t="0" r="r" b="b"/>
            <a:pathLst>
              <a:path w="11" h="62">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09" name="Freeform 290"/>
          <p:cNvSpPr>
            <a:spLocks noEditPoints="1"/>
          </p:cNvSpPr>
          <p:nvPr/>
        </p:nvSpPr>
        <p:spPr bwMode="auto">
          <a:xfrm>
            <a:off x="10978291" y="3527991"/>
            <a:ext cx="75052" cy="74707"/>
          </a:xfrm>
          <a:custGeom>
            <a:avLst/>
            <a:gdLst/>
            <a:ahLst/>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l="0" t="0" r="r" b="b"/>
            <a:pathLst>
              <a:path w="48" h="47">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0" name="Freeform 291"/>
          <p:cNvSpPr>
            <a:spLocks noEditPoints="1"/>
          </p:cNvSpPr>
          <p:nvPr/>
        </p:nvSpPr>
        <p:spPr bwMode="auto">
          <a:xfrm>
            <a:off x="11095558" y="3364568"/>
            <a:ext cx="75052" cy="74707"/>
          </a:xfrm>
          <a:custGeom>
            <a:avLst/>
            <a:gdLst/>
            <a:ahLst/>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l="0" t="0" r="r" b="b"/>
            <a:pathLst>
              <a:path w="47" h="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1" name="Freeform 292"/>
          <p:cNvSpPr>
            <a:spLocks noEditPoints="1"/>
          </p:cNvSpPr>
          <p:nvPr/>
        </p:nvSpPr>
        <p:spPr bwMode="auto">
          <a:xfrm>
            <a:off x="11212829" y="3481299"/>
            <a:ext cx="75052" cy="74707"/>
          </a:xfrm>
          <a:custGeom>
            <a:avLst/>
            <a:gdLst/>
            <a:ahLst/>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l="0" t="0" r="r" b="b"/>
            <a:pathLst>
              <a:path w="48" h="47">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2" name="Freeform 293"/>
          <p:cNvSpPr/>
          <p:nvPr/>
        </p:nvSpPr>
        <p:spPr bwMode="auto">
          <a:xfrm>
            <a:off x="10265300" y="3350563"/>
            <a:ext cx="225155" cy="18676"/>
          </a:xfrm>
          <a:custGeom>
            <a:avLst/>
            <a:gdLst/>
            <a:ahLst/>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l="0" t="0" r="r" b="b"/>
            <a:pathLst>
              <a:path w="144" h="11">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3" name="Freeform 294"/>
          <p:cNvSpPr/>
          <p:nvPr/>
        </p:nvSpPr>
        <p:spPr bwMode="auto">
          <a:xfrm>
            <a:off x="10152723" y="3350563"/>
            <a:ext cx="46907" cy="18676"/>
          </a:xfrm>
          <a:custGeom>
            <a:avLst/>
            <a:gdLst/>
            <a:ahLst/>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l="0" t="0" r="r" b="b"/>
            <a:pathLst>
              <a:path w="31" h="1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4" name="Freeform 295"/>
          <p:cNvSpPr/>
          <p:nvPr/>
        </p:nvSpPr>
        <p:spPr bwMode="auto">
          <a:xfrm>
            <a:off x="10429474" y="3471961"/>
            <a:ext cx="60981" cy="14009"/>
          </a:xfrm>
          <a:custGeom>
            <a:avLst/>
            <a:gdLst/>
            <a:ahLst/>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l="0" t="0" r="r" b="b"/>
            <a:pathLst>
              <a:path w="39" h="10">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5" name="Freeform 296"/>
          <p:cNvSpPr/>
          <p:nvPr/>
        </p:nvSpPr>
        <p:spPr bwMode="auto">
          <a:xfrm>
            <a:off x="10152723" y="3471961"/>
            <a:ext cx="211084" cy="14009"/>
          </a:xfrm>
          <a:custGeom>
            <a:avLst/>
            <a:gdLst/>
            <a:ahLst/>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l="0" t="0" r="r" b="b"/>
            <a:pathLst>
              <a:path w="137" h="10">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6" name="Freeform 297"/>
          <p:cNvSpPr/>
          <p:nvPr/>
        </p:nvSpPr>
        <p:spPr bwMode="auto">
          <a:xfrm>
            <a:off x="10312207" y="3588692"/>
            <a:ext cx="178248" cy="14009"/>
          </a:xfrm>
          <a:custGeom>
            <a:avLst/>
            <a:gdLst/>
            <a:ahLst/>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l="0" t="0" r="r" b="b"/>
            <a:pathLst>
              <a:path w="114" h="11">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7" name="Freeform 298"/>
          <p:cNvSpPr/>
          <p:nvPr/>
        </p:nvSpPr>
        <p:spPr bwMode="auto">
          <a:xfrm>
            <a:off x="10152723" y="3588692"/>
            <a:ext cx="93815" cy="14009"/>
          </a:xfrm>
          <a:custGeom>
            <a:avLst/>
            <a:gdLst/>
            <a:ahLst/>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l="0" t="0" r="r" b="b"/>
            <a:pathLst>
              <a:path w="61" h="1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8" name="Freeform 299"/>
          <p:cNvSpPr>
            <a:spLocks noEditPoints="1"/>
          </p:cNvSpPr>
          <p:nvPr/>
        </p:nvSpPr>
        <p:spPr bwMode="auto">
          <a:xfrm>
            <a:off x="10194938" y="3322548"/>
            <a:ext cx="75052" cy="74707"/>
          </a:xfrm>
          <a:custGeom>
            <a:avLst/>
            <a:gdLst/>
            <a:ahLst/>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l="0" t="0" r="r" b="b"/>
            <a:pathLst>
              <a:path w="49" h="48">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19" name="Freeform 300"/>
          <p:cNvSpPr>
            <a:spLocks noEditPoints="1"/>
          </p:cNvSpPr>
          <p:nvPr/>
        </p:nvSpPr>
        <p:spPr bwMode="auto">
          <a:xfrm>
            <a:off x="10359115" y="3439275"/>
            <a:ext cx="75052" cy="74707"/>
          </a:xfrm>
          <a:custGeom>
            <a:avLst/>
            <a:gdLst/>
            <a:ahLst/>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l="0" t="0" r="r" b="b"/>
            <a:pathLst>
              <a:path w="48" h="47">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0" name="Freeform 301"/>
          <p:cNvSpPr>
            <a:spLocks noEditPoints="1"/>
          </p:cNvSpPr>
          <p:nvPr/>
        </p:nvSpPr>
        <p:spPr bwMode="auto">
          <a:xfrm>
            <a:off x="10241845" y="3556006"/>
            <a:ext cx="75052" cy="79377"/>
          </a:xfrm>
          <a:custGeom>
            <a:avLst/>
            <a:gdLst/>
            <a:ahLst/>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l="0" t="0" r="r" b="b"/>
            <a:pathLst>
              <a:path w="49" h="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1" name="Freeform 302"/>
          <p:cNvSpPr/>
          <p:nvPr/>
        </p:nvSpPr>
        <p:spPr bwMode="auto">
          <a:xfrm>
            <a:off x="9317770" y="3289864"/>
            <a:ext cx="389332" cy="364193"/>
          </a:xfrm>
          <a:custGeom>
            <a:avLst/>
            <a:gdLst/>
            <a:ahLst/>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l="0" t="0" r="r" b="b"/>
            <a:pathLst>
              <a:path w="250" h="234">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2" name="Freeform 303"/>
          <p:cNvSpPr>
            <a:spLocks noEditPoints="1"/>
          </p:cNvSpPr>
          <p:nvPr/>
        </p:nvSpPr>
        <p:spPr bwMode="auto">
          <a:xfrm>
            <a:off x="6925497" y="3574682"/>
            <a:ext cx="300207" cy="60700"/>
          </a:xfrm>
          <a:custGeom>
            <a:avLst/>
            <a:gdLst/>
            <a:ahLst/>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l="0" t="0" r="r" b="b"/>
            <a:pathLst>
              <a:path w="193" h="39">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3" name="Freeform 304"/>
          <p:cNvSpPr>
            <a:spLocks noEditPoints="1"/>
          </p:cNvSpPr>
          <p:nvPr/>
        </p:nvSpPr>
        <p:spPr bwMode="auto">
          <a:xfrm>
            <a:off x="6972403" y="3303871"/>
            <a:ext cx="201703" cy="270811"/>
          </a:xfrm>
          <a:custGeom>
            <a:avLst/>
            <a:gdLst/>
            <a:ahLst/>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l="0" t="0" r="r" b="b"/>
            <a:pathLst>
              <a:path w="127" h="173">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4" name="Freeform 305"/>
          <p:cNvSpPr>
            <a:spLocks noEditPoints="1"/>
          </p:cNvSpPr>
          <p:nvPr/>
        </p:nvSpPr>
        <p:spPr bwMode="auto">
          <a:xfrm>
            <a:off x="7732301" y="3574682"/>
            <a:ext cx="304899" cy="60700"/>
          </a:xfrm>
          <a:custGeom>
            <a:avLst/>
            <a:gdLst/>
            <a:ahLst/>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l="0" t="0" r="r" b="b"/>
            <a:pathLst>
              <a:path w="194" h="39">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5" name="Freeform 306"/>
          <p:cNvSpPr>
            <a:spLocks noEditPoints="1"/>
          </p:cNvSpPr>
          <p:nvPr/>
        </p:nvSpPr>
        <p:spPr bwMode="auto">
          <a:xfrm>
            <a:off x="7788591" y="3303871"/>
            <a:ext cx="197011" cy="270811"/>
          </a:xfrm>
          <a:custGeom>
            <a:avLst/>
            <a:gdLst/>
            <a:ahLst/>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l="0" t="0" r="r" b="b"/>
            <a:pathLst>
              <a:path w="127" h="173">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6" name="Freeform 307"/>
          <p:cNvSpPr>
            <a:spLocks noEditPoints="1"/>
          </p:cNvSpPr>
          <p:nvPr/>
        </p:nvSpPr>
        <p:spPr bwMode="auto">
          <a:xfrm>
            <a:off x="6273483" y="3495306"/>
            <a:ext cx="173559" cy="158751"/>
          </a:xfrm>
          <a:custGeom>
            <a:avLst/>
            <a:gdLst/>
            <a:ahLst/>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l="0" t="0" r="r" b="b"/>
            <a:pathLst>
              <a:path w="111" h="102">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7" name="Freeform 308"/>
          <p:cNvSpPr>
            <a:spLocks noEditPoints="1"/>
          </p:cNvSpPr>
          <p:nvPr/>
        </p:nvSpPr>
        <p:spPr bwMode="auto">
          <a:xfrm>
            <a:off x="6085854" y="3294534"/>
            <a:ext cx="173559" cy="168089"/>
          </a:xfrm>
          <a:custGeom>
            <a:avLst/>
            <a:gdLst/>
            <a:ahLst/>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l="0" t="0" r="r" b="b"/>
            <a:pathLst>
              <a:path w="110" h="108">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8" name="Freeform 309"/>
          <p:cNvSpPr>
            <a:spLocks noEditPoints="1"/>
          </p:cNvSpPr>
          <p:nvPr/>
        </p:nvSpPr>
        <p:spPr bwMode="auto">
          <a:xfrm>
            <a:off x="6109306" y="3317878"/>
            <a:ext cx="318969" cy="317503"/>
          </a:xfrm>
          <a:custGeom>
            <a:avLst/>
            <a:gdLst/>
            <a:ahLst/>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l="0" t="0" r="r" b="b"/>
            <a:pathLst>
              <a:path w="205" h="203">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29" name="Freeform 310"/>
          <p:cNvSpPr/>
          <p:nvPr/>
        </p:nvSpPr>
        <p:spPr bwMode="auto">
          <a:xfrm>
            <a:off x="6118687" y="3327217"/>
            <a:ext cx="295517" cy="298825"/>
          </a:xfrm>
          <a:custGeom>
            <a:avLst/>
            <a:gdLst/>
            <a:ahLst/>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l="0" t="0" r="r" b="b"/>
            <a:pathLst>
              <a:path w="191" h="192">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0" name="Freeform 311"/>
          <p:cNvSpPr/>
          <p:nvPr/>
        </p:nvSpPr>
        <p:spPr bwMode="auto">
          <a:xfrm>
            <a:off x="6123379" y="3574681"/>
            <a:ext cx="42219" cy="42024"/>
          </a:xfrm>
          <a:custGeom>
            <a:avLst/>
            <a:gdLst/>
            <a:ahLst/>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l="0" t="0" r="r" b="b"/>
            <a:pathLst>
              <a:path w="27" h="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1" name="Freeform 312"/>
          <p:cNvSpPr/>
          <p:nvPr/>
        </p:nvSpPr>
        <p:spPr bwMode="auto">
          <a:xfrm>
            <a:off x="6109306" y="3317878"/>
            <a:ext cx="318969" cy="317503"/>
          </a:xfrm>
          <a:custGeom>
            <a:avLst/>
            <a:gdLst/>
            <a:ahLst/>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l="0" t="0" r="r" b="b"/>
            <a:pathLst>
              <a:path w="205" h="203">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2" name="Freeform 313"/>
          <p:cNvSpPr/>
          <p:nvPr/>
        </p:nvSpPr>
        <p:spPr bwMode="auto">
          <a:xfrm>
            <a:off x="6132761" y="3584020"/>
            <a:ext cx="23455" cy="23347"/>
          </a:xfrm>
          <a:custGeom>
            <a:avLst/>
            <a:gdLst/>
            <a:ahLst/>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l="0" t="0" r="r" b="b"/>
            <a:pathLst>
              <a:path w="16" h="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3" name="Freeform 314"/>
          <p:cNvSpPr>
            <a:spLocks noEditPoints="1"/>
          </p:cNvSpPr>
          <p:nvPr/>
        </p:nvSpPr>
        <p:spPr bwMode="auto">
          <a:xfrm>
            <a:off x="8567252" y="3289863"/>
            <a:ext cx="187629" cy="140075"/>
          </a:xfrm>
          <a:custGeom>
            <a:avLst/>
            <a:gdLst/>
            <a:ahLst/>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6" name="Freeform 317"/>
          <p:cNvSpPr>
            <a:spLocks noEditPoints="1"/>
          </p:cNvSpPr>
          <p:nvPr/>
        </p:nvSpPr>
        <p:spPr bwMode="auto">
          <a:xfrm>
            <a:off x="8586015" y="3355232"/>
            <a:ext cx="300207" cy="298825"/>
          </a:xfrm>
          <a:custGeom>
            <a:avLst/>
            <a:gdLst/>
            <a:ahLst/>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39" name="Freeform 320"/>
          <p:cNvSpPr>
            <a:spLocks noEditPoints="1"/>
          </p:cNvSpPr>
          <p:nvPr/>
        </p:nvSpPr>
        <p:spPr bwMode="auto">
          <a:xfrm>
            <a:off x="8525038" y="3336554"/>
            <a:ext cx="136033" cy="186767"/>
          </a:xfrm>
          <a:custGeom>
            <a:avLst/>
            <a:gdLst/>
            <a:ahLst/>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2" name="Freeform 323"/>
          <p:cNvSpPr>
            <a:spLocks noEditPoints="1"/>
          </p:cNvSpPr>
          <p:nvPr/>
        </p:nvSpPr>
        <p:spPr bwMode="auto">
          <a:xfrm>
            <a:off x="2023676" y="3448614"/>
            <a:ext cx="375259" cy="163421"/>
          </a:xfrm>
          <a:custGeom>
            <a:avLst/>
            <a:gdLst/>
            <a:ahLst/>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l="0" t="0" r="r" b="b"/>
            <a:pathLst>
              <a:path w="240" h="104">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3" name="Freeform 324"/>
          <p:cNvSpPr>
            <a:spLocks noEditPoints="1"/>
          </p:cNvSpPr>
          <p:nvPr/>
        </p:nvSpPr>
        <p:spPr bwMode="auto">
          <a:xfrm>
            <a:off x="2230069" y="3518652"/>
            <a:ext cx="126651" cy="51363"/>
          </a:xfrm>
          <a:custGeom>
            <a:avLst/>
            <a:gdLst/>
            <a:ahLst/>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l="0" t="0" r="r" b="b"/>
            <a:pathLst>
              <a:path w="81" h="33">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4" name="Freeform 325"/>
          <p:cNvSpPr>
            <a:spLocks noEditPoints="1"/>
          </p:cNvSpPr>
          <p:nvPr/>
        </p:nvSpPr>
        <p:spPr bwMode="auto">
          <a:xfrm>
            <a:off x="2023676" y="3350563"/>
            <a:ext cx="375259" cy="70039"/>
          </a:xfrm>
          <a:custGeom>
            <a:avLst/>
            <a:gdLst/>
            <a:ahLst/>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l="0" t="0" r="r" b="b"/>
            <a:pathLst>
              <a:path w="240" h="45">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5" name="Freeform 326"/>
          <p:cNvSpPr>
            <a:spLocks noEditPoints="1"/>
          </p:cNvSpPr>
          <p:nvPr/>
        </p:nvSpPr>
        <p:spPr bwMode="auto">
          <a:xfrm>
            <a:off x="2000222" y="4125644"/>
            <a:ext cx="417476" cy="326841"/>
          </a:xfrm>
          <a:custGeom>
            <a:avLst/>
            <a:gdLst/>
            <a:ahLst/>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l="0" t="0" r="r" b="b"/>
            <a:pathLst>
              <a:path w="268" h="212">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6" name="Freeform 327"/>
          <p:cNvSpPr>
            <a:spLocks noEditPoints="1"/>
          </p:cNvSpPr>
          <p:nvPr/>
        </p:nvSpPr>
        <p:spPr bwMode="auto">
          <a:xfrm>
            <a:off x="2863316" y="4116304"/>
            <a:ext cx="347115" cy="345517"/>
          </a:xfrm>
          <a:custGeom>
            <a:avLst/>
            <a:gdLst/>
            <a:ahLst/>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l="0" t="0" r="r" b="b"/>
            <a:pathLst>
              <a:path w="221" h="223">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7" name="Freeform 328"/>
          <p:cNvSpPr/>
          <p:nvPr/>
        </p:nvSpPr>
        <p:spPr bwMode="auto">
          <a:xfrm>
            <a:off x="5246211" y="5082820"/>
            <a:ext cx="412784" cy="9339"/>
          </a:xfrm>
          <a:custGeom>
            <a:avLst/>
            <a:gdLst/>
            <a:ahLst/>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l="0" t="0" r="r" b="b"/>
            <a:pathLst>
              <a:path w="263" h="5">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8" name="Freeform 329"/>
          <p:cNvSpPr/>
          <p:nvPr/>
        </p:nvSpPr>
        <p:spPr bwMode="auto">
          <a:xfrm>
            <a:off x="5551109" y="4994104"/>
            <a:ext cx="107888" cy="98053"/>
          </a:xfrm>
          <a:custGeom>
            <a:avLst/>
            <a:gdLst/>
            <a:ahLst/>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l="0" t="0" r="r" b="b"/>
            <a:pathLst>
              <a:path w="69" h="63">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49" name="Freeform 330"/>
          <p:cNvSpPr/>
          <p:nvPr/>
        </p:nvSpPr>
        <p:spPr bwMode="auto">
          <a:xfrm>
            <a:off x="5551109" y="5082820"/>
            <a:ext cx="107888" cy="98053"/>
          </a:xfrm>
          <a:custGeom>
            <a:avLst/>
            <a:gdLst/>
            <a:ahLst/>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l="0" t="0" r="r" b="b"/>
            <a:pathLst>
              <a:path w="69" h="63">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0" name="Freeform 331"/>
          <p:cNvSpPr/>
          <p:nvPr/>
        </p:nvSpPr>
        <p:spPr bwMode="auto">
          <a:xfrm>
            <a:off x="4434713" y="5082820"/>
            <a:ext cx="408095" cy="9339"/>
          </a:xfrm>
          <a:custGeom>
            <a:avLst/>
            <a:gdLst/>
            <a:ahLst/>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l="0" t="0" r="r" b="b"/>
            <a:pathLst>
              <a:path w="262" h="5">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1" name="Freeform 332"/>
          <p:cNvSpPr/>
          <p:nvPr/>
        </p:nvSpPr>
        <p:spPr bwMode="auto">
          <a:xfrm>
            <a:off x="4434712" y="4994104"/>
            <a:ext cx="107888" cy="98053"/>
          </a:xfrm>
          <a:custGeom>
            <a:avLst/>
            <a:gdLst/>
            <a:ahLst/>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l="0" t="0" r="r" b="b"/>
            <a:pathLst>
              <a:path w="69" h="63">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2" name="Freeform 333"/>
          <p:cNvSpPr/>
          <p:nvPr/>
        </p:nvSpPr>
        <p:spPr bwMode="auto">
          <a:xfrm>
            <a:off x="4434712" y="5082820"/>
            <a:ext cx="107888" cy="98053"/>
          </a:xfrm>
          <a:custGeom>
            <a:avLst/>
            <a:gdLst/>
            <a:ahLst/>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l="0" t="0" r="r" b="b"/>
            <a:pathLst>
              <a:path w="69" h="63">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3" name="Freeform 334"/>
          <p:cNvSpPr/>
          <p:nvPr/>
        </p:nvSpPr>
        <p:spPr bwMode="auto">
          <a:xfrm>
            <a:off x="6958329" y="4891383"/>
            <a:ext cx="225155" cy="200775"/>
          </a:xfrm>
          <a:custGeom>
            <a:avLst/>
            <a:gdLst/>
            <a:ahLst/>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4" name="Freeform 335"/>
          <p:cNvSpPr/>
          <p:nvPr/>
        </p:nvSpPr>
        <p:spPr bwMode="auto">
          <a:xfrm>
            <a:off x="6958329" y="5082821"/>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5" name="Freeform 336"/>
          <p:cNvSpPr/>
          <p:nvPr/>
        </p:nvSpPr>
        <p:spPr bwMode="auto">
          <a:xfrm>
            <a:off x="6151524" y="4891383"/>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6" name="Freeform 337"/>
          <p:cNvSpPr/>
          <p:nvPr/>
        </p:nvSpPr>
        <p:spPr bwMode="auto">
          <a:xfrm>
            <a:off x="6151524" y="5082821"/>
            <a:ext cx="225155" cy="200775"/>
          </a:xfrm>
          <a:custGeom>
            <a:avLst/>
            <a:gdLst/>
            <a:ahLst/>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7" name="Freeform 338"/>
          <p:cNvSpPr/>
          <p:nvPr/>
        </p:nvSpPr>
        <p:spPr bwMode="auto">
          <a:xfrm>
            <a:off x="8581325" y="4886717"/>
            <a:ext cx="234536" cy="210113"/>
          </a:xfrm>
          <a:custGeom>
            <a:avLst/>
            <a:gdLst/>
            <a:ahLst/>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l="0" t="0" r="r" b="b"/>
            <a:pathLst>
              <a:path w="149" h="135">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8" name="Freeform 339"/>
          <p:cNvSpPr/>
          <p:nvPr/>
        </p:nvSpPr>
        <p:spPr bwMode="auto">
          <a:xfrm>
            <a:off x="8581325" y="5078150"/>
            <a:ext cx="234536" cy="210113"/>
          </a:xfrm>
          <a:custGeom>
            <a:avLst/>
            <a:gdLst/>
            <a:ahLst/>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l="0" t="0" r="r" b="b"/>
            <a:pathLst>
              <a:path w="149" h="135">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59" name="Freeform 340"/>
          <p:cNvSpPr/>
          <p:nvPr/>
        </p:nvSpPr>
        <p:spPr bwMode="auto">
          <a:xfrm>
            <a:off x="7760447" y="4886717"/>
            <a:ext cx="234536" cy="210113"/>
          </a:xfrm>
          <a:custGeom>
            <a:avLst/>
            <a:gdLst/>
            <a:ahLst/>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l="0" t="0" r="r" b="b"/>
            <a:pathLst>
              <a:path w="149" h="135">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0" name="Freeform 341"/>
          <p:cNvSpPr/>
          <p:nvPr/>
        </p:nvSpPr>
        <p:spPr bwMode="auto">
          <a:xfrm>
            <a:off x="7760447" y="5078150"/>
            <a:ext cx="234536" cy="210113"/>
          </a:xfrm>
          <a:custGeom>
            <a:avLst/>
            <a:gdLst/>
            <a:ahLst/>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l="0" t="0" r="r" b="b"/>
            <a:pathLst>
              <a:path w="149" h="135">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1" name="Freeform 342"/>
          <p:cNvSpPr/>
          <p:nvPr/>
        </p:nvSpPr>
        <p:spPr bwMode="auto">
          <a:xfrm>
            <a:off x="11137777" y="4148990"/>
            <a:ext cx="84433" cy="84045"/>
          </a:xfrm>
          <a:custGeom>
            <a:avLst/>
            <a:gdLst/>
            <a:ahLst/>
            <a:cxnLst>
              <a:cxn ang="0">
                <a:pos x="54" y="54"/>
              </a:cxn>
              <a:cxn ang="0">
                <a:pos x="0" y="54"/>
              </a:cxn>
              <a:cxn ang="0">
                <a:pos x="0" y="0"/>
              </a:cxn>
              <a:cxn ang="0">
                <a:pos x="9" y="0"/>
              </a:cxn>
              <a:cxn ang="0">
                <a:pos x="9" y="44"/>
              </a:cxn>
              <a:cxn ang="0">
                <a:pos x="54" y="44"/>
              </a:cxn>
              <a:cxn ang="0">
                <a:pos x="54" y="54"/>
              </a:cxn>
            </a:cxnLst>
            <a:rect l="0" t="0" r="r" b="b"/>
            <a:pathLst>
              <a:path w="54" h="54">
                <a:moveTo>
                  <a:pt x="54" y="54"/>
                </a:moveTo>
                <a:lnTo>
                  <a:pt x="0" y="54"/>
                </a:lnTo>
                <a:lnTo>
                  <a:pt x="0" y="0"/>
                </a:lnTo>
                <a:lnTo>
                  <a:pt x="9" y="0"/>
                </a:lnTo>
                <a:lnTo>
                  <a:pt x="9" y="44"/>
                </a:lnTo>
                <a:lnTo>
                  <a:pt x="54" y="44"/>
                </a:lnTo>
                <a:lnTo>
                  <a:pt x="54" y="5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2" name="Freeform 343"/>
          <p:cNvSpPr>
            <a:spLocks noEditPoints="1"/>
          </p:cNvSpPr>
          <p:nvPr/>
        </p:nvSpPr>
        <p:spPr bwMode="auto">
          <a:xfrm>
            <a:off x="10987673" y="4139651"/>
            <a:ext cx="243919" cy="336179"/>
          </a:xfrm>
          <a:custGeom>
            <a:avLst/>
            <a:gdLst/>
            <a:ahLst/>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l="0" t="0" r="r" b="b"/>
            <a:pathLst>
              <a:path w="155" h="218">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3" name="Freeform 344"/>
          <p:cNvSpPr/>
          <p:nvPr/>
        </p:nvSpPr>
        <p:spPr bwMode="auto">
          <a:xfrm>
            <a:off x="11189373" y="4092960"/>
            <a:ext cx="84433" cy="84045"/>
          </a:xfrm>
          <a:custGeom>
            <a:avLst/>
            <a:gdLst/>
            <a:ahLst/>
            <a:cxnLst>
              <a:cxn ang="0">
                <a:pos x="54" y="54"/>
              </a:cxn>
              <a:cxn ang="0">
                <a:pos x="0" y="54"/>
              </a:cxn>
              <a:cxn ang="0">
                <a:pos x="0" y="0"/>
              </a:cxn>
              <a:cxn ang="0">
                <a:pos x="10" y="0"/>
              </a:cxn>
              <a:cxn ang="0">
                <a:pos x="10" y="44"/>
              </a:cxn>
              <a:cxn ang="0">
                <a:pos x="54" y="44"/>
              </a:cxn>
              <a:cxn ang="0">
                <a:pos x="54" y="54"/>
              </a:cxn>
            </a:cxnLst>
            <a:rect l="0" t="0" r="r" b="b"/>
            <a:pathLst>
              <a:path w="54" h="54">
                <a:moveTo>
                  <a:pt x="54" y="54"/>
                </a:moveTo>
                <a:lnTo>
                  <a:pt x="0" y="54"/>
                </a:lnTo>
                <a:lnTo>
                  <a:pt x="0" y="0"/>
                </a:lnTo>
                <a:lnTo>
                  <a:pt x="10" y="0"/>
                </a:lnTo>
                <a:lnTo>
                  <a:pt x="10" y="44"/>
                </a:lnTo>
                <a:lnTo>
                  <a:pt x="54" y="44"/>
                </a:lnTo>
                <a:lnTo>
                  <a:pt x="54" y="5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4" name="Freeform 345"/>
          <p:cNvSpPr/>
          <p:nvPr/>
        </p:nvSpPr>
        <p:spPr bwMode="auto">
          <a:xfrm>
            <a:off x="11039270" y="4083622"/>
            <a:ext cx="243919" cy="340849"/>
          </a:xfrm>
          <a:custGeom>
            <a:avLst/>
            <a:gdLst/>
            <a:ahLst/>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l="0" t="0" r="r" b="b"/>
            <a:pathLst>
              <a:path w="156" h="218">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5" name="Freeform 346"/>
          <p:cNvSpPr>
            <a:spLocks noEditPoints="1"/>
          </p:cNvSpPr>
          <p:nvPr/>
        </p:nvSpPr>
        <p:spPr bwMode="auto">
          <a:xfrm>
            <a:off x="10373185" y="4092961"/>
            <a:ext cx="126651" cy="112060"/>
          </a:xfrm>
          <a:custGeom>
            <a:avLst/>
            <a:gdLst/>
            <a:ahLst/>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l="0" t="0" r="r" b="b"/>
            <a:pathLst>
              <a:path w="80" h="72">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6" name="Freeform 347"/>
          <p:cNvSpPr>
            <a:spLocks noEditPoints="1"/>
          </p:cNvSpPr>
          <p:nvPr/>
        </p:nvSpPr>
        <p:spPr bwMode="auto">
          <a:xfrm>
            <a:off x="10133959" y="4092961"/>
            <a:ext cx="126651" cy="112060"/>
          </a:xfrm>
          <a:custGeom>
            <a:avLst/>
            <a:gdLst/>
            <a:ahLst/>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l="0" t="0" r="r" b="b"/>
            <a:pathLst>
              <a:path w="79" h="72">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7" name="Freeform 348"/>
          <p:cNvSpPr/>
          <p:nvPr/>
        </p:nvSpPr>
        <p:spPr bwMode="auto">
          <a:xfrm>
            <a:off x="10171485" y="4419800"/>
            <a:ext cx="46907" cy="51363"/>
          </a:xfrm>
          <a:custGeom>
            <a:avLst/>
            <a:gdLst/>
            <a:ahLst/>
            <a:cxnLst>
              <a:cxn ang="0">
                <a:pos x="5" y="31"/>
              </a:cxn>
              <a:cxn ang="0">
                <a:pos x="0" y="26"/>
              </a:cxn>
              <a:cxn ang="0">
                <a:pos x="25" y="0"/>
              </a:cxn>
              <a:cxn ang="0">
                <a:pos x="31" y="7"/>
              </a:cxn>
              <a:cxn ang="0">
                <a:pos x="5" y="31"/>
              </a:cxn>
            </a:cxnLst>
            <a:rect l="0" t="0" r="r" b="b"/>
            <a:pathLst>
              <a:path w="31" h="31">
                <a:moveTo>
                  <a:pt x="5" y="31"/>
                </a:moveTo>
                <a:lnTo>
                  <a:pt x="0" y="26"/>
                </a:lnTo>
                <a:lnTo>
                  <a:pt x="25" y="0"/>
                </a:lnTo>
                <a:lnTo>
                  <a:pt x="31" y="7"/>
                </a:lnTo>
                <a:lnTo>
                  <a:pt x="5" y="3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8" name="Freeform 349"/>
          <p:cNvSpPr/>
          <p:nvPr/>
        </p:nvSpPr>
        <p:spPr bwMode="auto">
          <a:xfrm>
            <a:off x="10410711" y="4419800"/>
            <a:ext cx="51600" cy="51363"/>
          </a:xfrm>
          <a:custGeom>
            <a:avLst/>
            <a:gdLst/>
            <a:ahLst/>
            <a:cxnLst>
              <a:cxn ang="0">
                <a:pos x="26" y="33"/>
              </a:cxn>
              <a:cxn ang="0">
                <a:pos x="0" y="7"/>
              </a:cxn>
              <a:cxn ang="0">
                <a:pos x="6" y="0"/>
              </a:cxn>
              <a:cxn ang="0">
                <a:pos x="33" y="27"/>
              </a:cxn>
              <a:cxn ang="0">
                <a:pos x="26" y="33"/>
              </a:cxn>
            </a:cxnLst>
            <a:rect l="0" t="0" r="r" b="b"/>
            <a:pathLst>
              <a:path w="33" h="33">
                <a:moveTo>
                  <a:pt x="26" y="33"/>
                </a:moveTo>
                <a:lnTo>
                  <a:pt x="0" y="7"/>
                </a:lnTo>
                <a:lnTo>
                  <a:pt x="6" y="0"/>
                </a:lnTo>
                <a:lnTo>
                  <a:pt x="33" y="27"/>
                </a:lnTo>
                <a:lnTo>
                  <a:pt x="26" y="3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69" name="Freeform 350"/>
          <p:cNvSpPr>
            <a:spLocks noEditPoints="1"/>
          </p:cNvSpPr>
          <p:nvPr/>
        </p:nvSpPr>
        <p:spPr bwMode="auto">
          <a:xfrm>
            <a:off x="10138648" y="4120975"/>
            <a:ext cx="356496" cy="350188"/>
          </a:xfrm>
          <a:custGeom>
            <a:avLst/>
            <a:gdLst/>
            <a:ahLst/>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l="0" t="0" r="r" b="b"/>
            <a:pathLst>
              <a:path w="227" h="227">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0" name="Freeform 351"/>
          <p:cNvSpPr/>
          <p:nvPr/>
        </p:nvSpPr>
        <p:spPr bwMode="auto">
          <a:xfrm>
            <a:off x="10213701" y="4172333"/>
            <a:ext cx="112577" cy="140075"/>
          </a:xfrm>
          <a:custGeom>
            <a:avLst/>
            <a:gdLst/>
            <a:ahLst/>
            <a:cxnLst>
              <a:cxn ang="0">
                <a:pos x="71" y="89"/>
              </a:cxn>
              <a:cxn ang="0">
                <a:pos x="0" y="89"/>
              </a:cxn>
              <a:cxn ang="0">
                <a:pos x="0" y="81"/>
              </a:cxn>
              <a:cxn ang="0">
                <a:pos x="63" y="81"/>
              </a:cxn>
              <a:cxn ang="0">
                <a:pos x="63" y="0"/>
              </a:cxn>
              <a:cxn ang="0">
                <a:pos x="71" y="0"/>
              </a:cxn>
              <a:cxn ang="0">
                <a:pos x="71" y="89"/>
              </a:cxn>
            </a:cxnLst>
            <a:rect l="0" t="0" r="r" b="b"/>
            <a:pathLst>
              <a:path w="71" h="89">
                <a:moveTo>
                  <a:pt x="71" y="89"/>
                </a:moveTo>
                <a:lnTo>
                  <a:pt x="0" y="89"/>
                </a:lnTo>
                <a:lnTo>
                  <a:pt x="0" y="81"/>
                </a:lnTo>
                <a:lnTo>
                  <a:pt x="63" y="81"/>
                </a:lnTo>
                <a:lnTo>
                  <a:pt x="63" y="0"/>
                </a:lnTo>
                <a:lnTo>
                  <a:pt x="71" y="0"/>
                </a:lnTo>
                <a:lnTo>
                  <a:pt x="71" y="8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1" name="Freeform 352"/>
          <p:cNvSpPr/>
          <p:nvPr/>
        </p:nvSpPr>
        <p:spPr bwMode="auto">
          <a:xfrm>
            <a:off x="9341224" y="4125643"/>
            <a:ext cx="347115" cy="345517"/>
          </a:xfrm>
          <a:custGeom>
            <a:avLst/>
            <a:gdLst/>
            <a:ahLst/>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l="0" t="0" r="r" b="b"/>
            <a:pathLst>
              <a:path w="223" h="222">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2" name="Freeform 353"/>
          <p:cNvSpPr/>
          <p:nvPr/>
        </p:nvSpPr>
        <p:spPr bwMode="auto">
          <a:xfrm>
            <a:off x="9439729" y="4083622"/>
            <a:ext cx="75052" cy="93383"/>
          </a:xfrm>
          <a:custGeom>
            <a:avLst/>
            <a:gdLst/>
            <a:ahLst/>
            <a:cxnLst>
              <a:cxn ang="0">
                <a:pos x="50" y="58"/>
              </a:cxn>
              <a:cxn ang="0">
                <a:pos x="0" y="30"/>
              </a:cxn>
              <a:cxn ang="0">
                <a:pos x="50" y="0"/>
              </a:cxn>
              <a:cxn ang="0">
                <a:pos x="50" y="58"/>
              </a:cxn>
            </a:cxnLst>
            <a:rect l="0" t="0" r="r" b="b"/>
            <a:pathLst>
              <a:path w="50" h="58">
                <a:moveTo>
                  <a:pt x="50" y="58"/>
                </a:moveTo>
                <a:lnTo>
                  <a:pt x="0" y="30"/>
                </a:lnTo>
                <a:lnTo>
                  <a:pt x="50" y="0"/>
                </a:lnTo>
                <a:lnTo>
                  <a:pt x="50" y="5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3" name="Freeform 354"/>
          <p:cNvSpPr/>
          <p:nvPr/>
        </p:nvSpPr>
        <p:spPr bwMode="auto">
          <a:xfrm>
            <a:off x="9500710" y="4219026"/>
            <a:ext cx="89125" cy="168089"/>
          </a:xfrm>
          <a:custGeom>
            <a:avLst/>
            <a:gdLst/>
            <a:ahLst/>
            <a:cxnLst>
              <a:cxn ang="0">
                <a:pos x="51" y="108"/>
              </a:cxn>
              <a:cxn ang="0">
                <a:pos x="0" y="58"/>
              </a:cxn>
              <a:cxn ang="0">
                <a:pos x="0" y="0"/>
              </a:cxn>
              <a:cxn ang="0">
                <a:pos x="8" y="0"/>
              </a:cxn>
              <a:cxn ang="0">
                <a:pos x="8" y="56"/>
              </a:cxn>
              <a:cxn ang="0">
                <a:pos x="56" y="103"/>
              </a:cxn>
              <a:cxn ang="0">
                <a:pos x="51" y="108"/>
              </a:cxn>
            </a:cxnLst>
            <a:rect l="0" t="0" r="r" b="b"/>
            <a:pathLst>
              <a:path w="56" h="108">
                <a:moveTo>
                  <a:pt x="51" y="108"/>
                </a:moveTo>
                <a:lnTo>
                  <a:pt x="0" y="58"/>
                </a:lnTo>
                <a:lnTo>
                  <a:pt x="0" y="0"/>
                </a:lnTo>
                <a:lnTo>
                  <a:pt x="8" y="0"/>
                </a:lnTo>
                <a:lnTo>
                  <a:pt x="8" y="56"/>
                </a:lnTo>
                <a:lnTo>
                  <a:pt x="56" y="103"/>
                </a:lnTo>
                <a:lnTo>
                  <a:pt x="51" y="10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4" name="Freeform 355"/>
          <p:cNvSpPr>
            <a:spLocks noEditPoints="1"/>
          </p:cNvSpPr>
          <p:nvPr/>
        </p:nvSpPr>
        <p:spPr bwMode="auto">
          <a:xfrm>
            <a:off x="8510963" y="4083622"/>
            <a:ext cx="384640" cy="387541"/>
          </a:xfrm>
          <a:custGeom>
            <a:avLst/>
            <a:gdLst/>
            <a:ahLst/>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l="0" t="0" r="r" b="b"/>
            <a:pathLst>
              <a:path w="247" h="249">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5" name="Freeform 356"/>
          <p:cNvSpPr/>
          <p:nvPr/>
        </p:nvSpPr>
        <p:spPr bwMode="auto">
          <a:xfrm>
            <a:off x="8567253" y="4144319"/>
            <a:ext cx="272063" cy="270811"/>
          </a:xfrm>
          <a:custGeom>
            <a:avLst/>
            <a:gdLst/>
            <a:ahLst/>
            <a:cxnLst>
              <a:cxn ang="0">
                <a:pos x="169" y="175"/>
              </a:cxn>
              <a:cxn ang="0">
                <a:pos x="0" y="5"/>
              </a:cxn>
              <a:cxn ang="0">
                <a:pos x="6" y="0"/>
              </a:cxn>
              <a:cxn ang="0">
                <a:pos x="175" y="169"/>
              </a:cxn>
              <a:cxn ang="0">
                <a:pos x="169" y="175"/>
              </a:cxn>
            </a:cxnLst>
            <a:rect l="0" t="0" r="r" b="b"/>
            <a:pathLst>
              <a:path w="175" h="175">
                <a:moveTo>
                  <a:pt x="169" y="175"/>
                </a:moveTo>
                <a:lnTo>
                  <a:pt x="0" y="5"/>
                </a:lnTo>
                <a:lnTo>
                  <a:pt x="6" y="0"/>
                </a:lnTo>
                <a:lnTo>
                  <a:pt x="175" y="169"/>
                </a:lnTo>
                <a:lnTo>
                  <a:pt x="169" y="17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6" name="Freeform 357"/>
          <p:cNvSpPr>
            <a:spLocks noEditPoints="1"/>
          </p:cNvSpPr>
          <p:nvPr/>
        </p:nvSpPr>
        <p:spPr bwMode="auto">
          <a:xfrm>
            <a:off x="3651361" y="4172334"/>
            <a:ext cx="375259" cy="228789"/>
          </a:xfrm>
          <a:custGeom>
            <a:avLst/>
            <a:gdLst/>
            <a:ahLst/>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l="0" t="0" r="r" b="b"/>
            <a:pathLst>
              <a:path w="241" h="147">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7" name="Freeform 358"/>
          <p:cNvSpPr>
            <a:spLocks noEditPoints="1"/>
          </p:cNvSpPr>
          <p:nvPr/>
        </p:nvSpPr>
        <p:spPr bwMode="auto">
          <a:xfrm>
            <a:off x="3754559" y="4205020"/>
            <a:ext cx="173559" cy="168089"/>
          </a:xfrm>
          <a:custGeom>
            <a:avLst/>
            <a:gdLst/>
            <a:ahLst/>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l="0" t="0" r="r" b="b"/>
            <a:pathLst>
              <a:path w="110" h="109">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8" name="Freeform 359"/>
          <p:cNvSpPr/>
          <p:nvPr/>
        </p:nvSpPr>
        <p:spPr bwMode="auto">
          <a:xfrm>
            <a:off x="4495694" y="4270387"/>
            <a:ext cx="295517" cy="200775"/>
          </a:xfrm>
          <a:custGeom>
            <a:avLst/>
            <a:gdLst/>
            <a:ahLst/>
            <a:cxnLst>
              <a:cxn ang="0">
                <a:pos x="189" y="129"/>
              </a:cxn>
              <a:cxn ang="0">
                <a:pos x="0" y="129"/>
              </a:cxn>
              <a:cxn ang="0">
                <a:pos x="0" y="0"/>
              </a:cxn>
              <a:cxn ang="0">
                <a:pos x="10" y="0"/>
              </a:cxn>
              <a:cxn ang="0">
                <a:pos x="10" y="120"/>
              </a:cxn>
              <a:cxn ang="0">
                <a:pos x="181" y="120"/>
              </a:cxn>
              <a:cxn ang="0">
                <a:pos x="181" y="0"/>
              </a:cxn>
              <a:cxn ang="0">
                <a:pos x="189" y="0"/>
              </a:cxn>
              <a:cxn ang="0">
                <a:pos x="189" y="129"/>
              </a:cxn>
            </a:cxnLst>
            <a:rect l="0" t="0" r="r" b="b"/>
            <a:pathLst>
              <a:path w="189" h="129">
                <a:moveTo>
                  <a:pt x="189" y="129"/>
                </a:moveTo>
                <a:lnTo>
                  <a:pt x="0" y="129"/>
                </a:lnTo>
                <a:lnTo>
                  <a:pt x="0" y="0"/>
                </a:lnTo>
                <a:lnTo>
                  <a:pt x="10" y="0"/>
                </a:lnTo>
                <a:lnTo>
                  <a:pt x="10" y="120"/>
                </a:lnTo>
                <a:lnTo>
                  <a:pt x="181" y="120"/>
                </a:lnTo>
                <a:lnTo>
                  <a:pt x="181" y="0"/>
                </a:lnTo>
                <a:lnTo>
                  <a:pt x="189" y="0"/>
                </a:lnTo>
                <a:lnTo>
                  <a:pt x="189" y="1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79" name="Freeform 360"/>
          <p:cNvSpPr/>
          <p:nvPr/>
        </p:nvSpPr>
        <p:spPr bwMode="auto">
          <a:xfrm>
            <a:off x="4448787" y="4083622"/>
            <a:ext cx="389332" cy="200775"/>
          </a:xfrm>
          <a:custGeom>
            <a:avLst/>
            <a:gdLst/>
            <a:ahLst/>
            <a:cxnLst>
              <a:cxn ang="0">
                <a:pos x="6" y="128"/>
              </a:cxn>
              <a:cxn ang="0">
                <a:pos x="0" y="123"/>
              </a:cxn>
              <a:cxn ang="0">
                <a:pos x="124" y="0"/>
              </a:cxn>
              <a:cxn ang="0">
                <a:pos x="248" y="123"/>
              </a:cxn>
              <a:cxn ang="0">
                <a:pos x="243" y="128"/>
              </a:cxn>
              <a:cxn ang="0">
                <a:pos x="124" y="12"/>
              </a:cxn>
              <a:cxn ang="0">
                <a:pos x="6" y="128"/>
              </a:cxn>
            </a:cxnLst>
            <a:rect l="0" t="0" r="r" b="b"/>
            <a:pathLst>
              <a:path w="248" h="128">
                <a:moveTo>
                  <a:pt x="6" y="128"/>
                </a:moveTo>
                <a:lnTo>
                  <a:pt x="0" y="123"/>
                </a:lnTo>
                <a:lnTo>
                  <a:pt x="124" y="0"/>
                </a:lnTo>
                <a:lnTo>
                  <a:pt x="248" y="123"/>
                </a:lnTo>
                <a:lnTo>
                  <a:pt x="243" y="128"/>
                </a:lnTo>
                <a:lnTo>
                  <a:pt x="124" y="12"/>
                </a:lnTo>
                <a:lnTo>
                  <a:pt x="6" y="12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0" name="Freeform 361"/>
          <p:cNvSpPr/>
          <p:nvPr/>
        </p:nvSpPr>
        <p:spPr bwMode="auto">
          <a:xfrm>
            <a:off x="4584816" y="4289064"/>
            <a:ext cx="117269" cy="172760"/>
          </a:xfrm>
          <a:custGeom>
            <a:avLst/>
            <a:gdLst/>
            <a:ahLst/>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l="0" t="0" r="r" b="b"/>
            <a:pathLst>
              <a:path w="76" h="113">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1" name="Freeform 362"/>
          <p:cNvSpPr/>
          <p:nvPr/>
        </p:nvSpPr>
        <p:spPr bwMode="auto">
          <a:xfrm>
            <a:off x="5410389" y="4335756"/>
            <a:ext cx="65671" cy="65368"/>
          </a:xfrm>
          <a:custGeom>
            <a:avLst/>
            <a:gdLst/>
            <a:ahLst/>
            <a:cxnLst>
              <a:cxn ang="0">
                <a:pos x="37" y="44"/>
              </a:cxn>
              <a:cxn ang="0">
                <a:pos x="0" y="5"/>
              </a:cxn>
              <a:cxn ang="0">
                <a:pos x="5" y="0"/>
              </a:cxn>
              <a:cxn ang="0">
                <a:pos x="44" y="38"/>
              </a:cxn>
              <a:cxn ang="0">
                <a:pos x="37" y="44"/>
              </a:cxn>
            </a:cxnLst>
            <a:rect l="0" t="0" r="r" b="b"/>
            <a:pathLst>
              <a:path w="44" h="44">
                <a:moveTo>
                  <a:pt x="37" y="44"/>
                </a:moveTo>
                <a:lnTo>
                  <a:pt x="0" y="5"/>
                </a:lnTo>
                <a:lnTo>
                  <a:pt x="5" y="0"/>
                </a:lnTo>
                <a:lnTo>
                  <a:pt x="44" y="38"/>
                </a:lnTo>
                <a:lnTo>
                  <a:pt x="37" y="4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2" name="Freeform 363"/>
          <p:cNvSpPr>
            <a:spLocks noEditPoints="1"/>
          </p:cNvSpPr>
          <p:nvPr/>
        </p:nvSpPr>
        <p:spPr bwMode="auto">
          <a:xfrm>
            <a:off x="5344718" y="4191011"/>
            <a:ext cx="60981" cy="56029"/>
          </a:xfrm>
          <a:custGeom>
            <a:avLst/>
            <a:gdLst/>
            <a:ahLst/>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l="0" t="0" r="r" b="b"/>
            <a:pathLst>
              <a:path w="37" h="35">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3" name="Rectangle 364"/>
          <p:cNvSpPr>
            <a:spLocks noChangeArrowheads="1"/>
          </p:cNvSpPr>
          <p:nvPr/>
        </p:nvSpPr>
        <p:spPr bwMode="auto">
          <a:xfrm>
            <a:off x="5649614" y="4382448"/>
            <a:ext cx="14073" cy="37353"/>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84" name="Rectangle 365"/>
          <p:cNvSpPr>
            <a:spLocks noChangeArrowheads="1"/>
          </p:cNvSpPr>
          <p:nvPr/>
        </p:nvSpPr>
        <p:spPr bwMode="auto">
          <a:xfrm>
            <a:off x="5264974" y="4396453"/>
            <a:ext cx="14073" cy="2334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85" name="Freeform 366"/>
          <p:cNvSpPr>
            <a:spLocks noEditPoints="1"/>
          </p:cNvSpPr>
          <p:nvPr/>
        </p:nvSpPr>
        <p:spPr bwMode="auto">
          <a:xfrm>
            <a:off x="5264974" y="4162995"/>
            <a:ext cx="398713" cy="252135"/>
          </a:xfrm>
          <a:custGeom>
            <a:avLst/>
            <a:gdLst/>
            <a:ahLst/>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l="0" t="0" r="r" b="b"/>
            <a:pathLst>
              <a:path w="255" h="162">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6" name="Freeform 367"/>
          <p:cNvSpPr>
            <a:spLocks noEditPoints="1"/>
          </p:cNvSpPr>
          <p:nvPr/>
        </p:nvSpPr>
        <p:spPr bwMode="auto">
          <a:xfrm>
            <a:off x="5264974" y="4228364"/>
            <a:ext cx="398713" cy="196104"/>
          </a:xfrm>
          <a:custGeom>
            <a:avLst/>
            <a:gdLst/>
            <a:ahLst/>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l="0" t="0" r="r" b="b"/>
            <a:pathLst>
              <a:path w="255" h="128">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7" name="Freeform 368"/>
          <p:cNvSpPr/>
          <p:nvPr/>
        </p:nvSpPr>
        <p:spPr bwMode="auto">
          <a:xfrm>
            <a:off x="6423586" y="4092960"/>
            <a:ext cx="37525" cy="32685"/>
          </a:xfrm>
          <a:custGeom>
            <a:avLst/>
            <a:gdLst/>
            <a:ahLst/>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l="0" t="0" r="r" b="b"/>
            <a:pathLst>
              <a:path w="22" h="23">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8" name="Freeform 369"/>
          <p:cNvSpPr>
            <a:spLocks noEditPoints="1"/>
          </p:cNvSpPr>
          <p:nvPr/>
        </p:nvSpPr>
        <p:spPr bwMode="auto">
          <a:xfrm>
            <a:off x="6203120" y="4102298"/>
            <a:ext cx="248611" cy="242796"/>
          </a:xfrm>
          <a:custGeom>
            <a:avLst/>
            <a:gdLst/>
            <a:ahLst/>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l="0" t="0" r="r" b="b"/>
            <a:pathLst>
              <a:path w="158" h="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89" name="Freeform 370"/>
          <p:cNvSpPr/>
          <p:nvPr/>
        </p:nvSpPr>
        <p:spPr bwMode="auto">
          <a:xfrm>
            <a:off x="6217194" y="4298404"/>
            <a:ext cx="37525" cy="37353"/>
          </a:xfrm>
          <a:custGeom>
            <a:avLst/>
            <a:gdLst/>
            <a:ahLst/>
            <a:cxnLst>
              <a:cxn ang="0">
                <a:pos x="23" y="14"/>
              </a:cxn>
              <a:cxn ang="0">
                <a:pos x="0" y="23"/>
              </a:cxn>
              <a:cxn ang="0">
                <a:pos x="0" y="23"/>
              </a:cxn>
              <a:cxn ang="0">
                <a:pos x="9" y="0"/>
              </a:cxn>
              <a:cxn ang="0">
                <a:pos x="23" y="14"/>
              </a:cxn>
            </a:cxnLst>
            <a:rect l="0" t="0" r="r" b="b"/>
            <a:pathLst>
              <a:path w="23" h="23">
                <a:moveTo>
                  <a:pt x="23" y="14"/>
                </a:moveTo>
                <a:lnTo>
                  <a:pt x="0" y="23"/>
                </a:lnTo>
                <a:lnTo>
                  <a:pt x="0" y="23"/>
                </a:lnTo>
                <a:lnTo>
                  <a:pt x="9" y="0"/>
                </a:lnTo>
                <a:lnTo>
                  <a:pt x="23" y="1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0" name="Freeform 371"/>
          <p:cNvSpPr/>
          <p:nvPr/>
        </p:nvSpPr>
        <p:spPr bwMode="auto">
          <a:xfrm>
            <a:off x="6076472" y="4177005"/>
            <a:ext cx="295517" cy="294159"/>
          </a:xfrm>
          <a:custGeom>
            <a:avLst/>
            <a:gdLst/>
            <a:ahLst/>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l="0" t="0" r="r" b="b"/>
            <a:pathLst>
              <a:path w="189" h="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1" name="Freeform 372"/>
          <p:cNvSpPr>
            <a:spLocks noEditPoints="1"/>
          </p:cNvSpPr>
          <p:nvPr/>
        </p:nvSpPr>
        <p:spPr bwMode="auto">
          <a:xfrm>
            <a:off x="7014619" y="4092960"/>
            <a:ext cx="121959" cy="280149"/>
          </a:xfrm>
          <a:custGeom>
            <a:avLst/>
            <a:gdLst/>
            <a:ahLst/>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l="0" t="0" r="r" b="b"/>
            <a:pathLst>
              <a:path w="76" h="178">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2" name="Freeform 373"/>
          <p:cNvSpPr/>
          <p:nvPr/>
        </p:nvSpPr>
        <p:spPr bwMode="auto">
          <a:xfrm>
            <a:off x="6986473" y="4233033"/>
            <a:ext cx="178248" cy="172760"/>
          </a:xfrm>
          <a:custGeom>
            <a:avLst/>
            <a:gdLst/>
            <a:ahLst/>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l="0" t="0" r="r" b="b"/>
            <a:pathLst>
              <a:path w="115" h="111">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3" name="Rectangle 374"/>
          <p:cNvSpPr>
            <a:spLocks noChangeArrowheads="1"/>
          </p:cNvSpPr>
          <p:nvPr/>
        </p:nvSpPr>
        <p:spPr bwMode="auto">
          <a:xfrm>
            <a:off x="7024001" y="4457153"/>
            <a:ext cx="103196"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94" name="Rectangle 375"/>
          <p:cNvSpPr>
            <a:spLocks noChangeArrowheads="1"/>
          </p:cNvSpPr>
          <p:nvPr/>
        </p:nvSpPr>
        <p:spPr bwMode="auto">
          <a:xfrm>
            <a:off x="7070907" y="4401125"/>
            <a:ext cx="9381" cy="60700"/>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195" name="Freeform 376"/>
          <p:cNvSpPr/>
          <p:nvPr/>
        </p:nvSpPr>
        <p:spPr bwMode="auto">
          <a:xfrm>
            <a:off x="7690084" y="4083622"/>
            <a:ext cx="375259" cy="373532"/>
          </a:xfrm>
          <a:custGeom>
            <a:avLst/>
            <a:gdLst/>
            <a:ahLst/>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l="0" t="0" r="r" b="b"/>
            <a:pathLst>
              <a:path w="239" h="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6" name="Freeform 377"/>
          <p:cNvSpPr/>
          <p:nvPr/>
        </p:nvSpPr>
        <p:spPr bwMode="auto">
          <a:xfrm>
            <a:off x="8009053" y="4223697"/>
            <a:ext cx="79744" cy="70039"/>
          </a:xfrm>
          <a:custGeom>
            <a:avLst/>
            <a:gdLst/>
            <a:ahLst/>
            <a:cxnLst>
              <a:cxn ang="0">
                <a:pos x="0" y="0"/>
              </a:cxn>
              <a:cxn ang="0">
                <a:pos x="27" y="47"/>
              </a:cxn>
              <a:cxn ang="0">
                <a:pos x="52" y="0"/>
              </a:cxn>
              <a:cxn ang="0">
                <a:pos x="0" y="0"/>
              </a:cxn>
            </a:cxnLst>
            <a:rect l="0" t="0" r="r" b="b"/>
            <a:pathLst>
              <a:path w="52" h="47">
                <a:moveTo>
                  <a:pt x="0" y="0"/>
                </a:moveTo>
                <a:lnTo>
                  <a:pt x="27" y="47"/>
                </a:lnTo>
                <a:lnTo>
                  <a:pt x="52" y="0"/>
                </a:lnTo>
                <a:lnTo>
                  <a:pt x="0" y="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7" name="Freeform 378"/>
          <p:cNvSpPr>
            <a:spLocks noEditPoints="1"/>
          </p:cNvSpPr>
          <p:nvPr/>
        </p:nvSpPr>
        <p:spPr bwMode="auto">
          <a:xfrm>
            <a:off x="7826116" y="4181672"/>
            <a:ext cx="98507" cy="84045"/>
          </a:xfrm>
          <a:custGeom>
            <a:avLst/>
            <a:gdLst/>
            <a:ahLst/>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l="0" t="0" r="r" b="b"/>
            <a:pathLst>
              <a:path w="64" h="5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8" name="Freeform 379"/>
          <p:cNvSpPr>
            <a:spLocks noEditPoints="1"/>
          </p:cNvSpPr>
          <p:nvPr/>
        </p:nvSpPr>
        <p:spPr bwMode="auto">
          <a:xfrm>
            <a:off x="7802662" y="4251711"/>
            <a:ext cx="145415" cy="107392"/>
          </a:xfrm>
          <a:custGeom>
            <a:avLst/>
            <a:gdLst/>
            <a:ahLst/>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l="0" t="0" r="r" b="b"/>
            <a:pathLst>
              <a:path w="93" h="70">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199" name="Freeform 380"/>
          <p:cNvSpPr>
            <a:spLocks noEditPoints="1"/>
          </p:cNvSpPr>
          <p:nvPr/>
        </p:nvSpPr>
        <p:spPr bwMode="auto">
          <a:xfrm>
            <a:off x="2018985" y="4896054"/>
            <a:ext cx="389332" cy="387541"/>
          </a:xfrm>
          <a:custGeom>
            <a:avLst/>
            <a:gdLst/>
            <a:ahLst/>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l="0" t="0" r="r" b="b"/>
            <a:pathLst>
              <a:path w="249" h="248">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0" name="Freeform 381"/>
          <p:cNvSpPr>
            <a:spLocks noEditPoints="1"/>
          </p:cNvSpPr>
          <p:nvPr/>
        </p:nvSpPr>
        <p:spPr bwMode="auto">
          <a:xfrm>
            <a:off x="2079966" y="4947413"/>
            <a:ext cx="262681" cy="336179"/>
          </a:xfrm>
          <a:custGeom>
            <a:avLst/>
            <a:gdLst/>
            <a:ahLst/>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l="0" t="0" r="r" b="b"/>
            <a:pathLst>
              <a:path w="170" h="216">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1" name="Freeform 382"/>
          <p:cNvSpPr/>
          <p:nvPr/>
        </p:nvSpPr>
        <p:spPr bwMode="auto">
          <a:xfrm>
            <a:off x="2891460" y="4886717"/>
            <a:ext cx="42219" cy="37353"/>
          </a:xfrm>
          <a:custGeom>
            <a:avLst/>
            <a:gdLst/>
            <a:ahLst/>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l="0" t="0" r="r" b="b"/>
            <a:pathLst>
              <a:path w="27" h="24">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2" name="Freeform 383"/>
          <p:cNvSpPr/>
          <p:nvPr/>
        </p:nvSpPr>
        <p:spPr bwMode="auto">
          <a:xfrm>
            <a:off x="3111927" y="4886717"/>
            <a:ext cx="46907" cy="37353"/>
          </a:xfrm>
          <a:custGeom>
            <a:avLst/>
            <a:gdLst/>
            <a:ahLst/>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l="0" t="0" r="r" b="b"/>
            <a:pathLst>
              <a:path w="28" h="24">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3" name="Freeform 384"/>
          <p:cNvSpPr>
            <a:spLocks noEditPoints="1"/>
          </p:cNvSpPr>
          <p:nvPr/>
        </p:nvSpPr>
        <p:spPr bwMode="auto">
          <a:xfrm>
            <a:off x="2839864" y="4919399"/>
            <a:ext cx="365877" cy="354856"/>
          </a:xfrm>
          <a:custGeom>
            <a:avLst/>
            <a:gdLst/>
            <a:ahLst/>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l="0" t="0" r="r" b="b"/>
            <a:pathLst>
              <a:path w="235" h="230">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4" name="Freeform 385"/>
          <p:cNvSpPr/>
          <p:nvPr/>
        </p:nvSpPr>
        <p:spPr bwMode="auto">
          <a:xfrm>
            <a:off x="3111927" y="4924069"/>
            <a:ext cx="46907" cy="46692"/>
          </a:xfrm>
          <a:custGeom>
            <a:avLst/>
            <a:gdLst/>
            <a:ahLst/>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l="0" t="0" r="r" b="b"/>
            <a:pathLst>
              <a:path w="28" h="29">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5" name="Rectangle 386"/>
          <p:cNvSpPr>
            <a:spLocks noChangeArrowheads="1"/>
          </p:cNvSpPr>
          <p:nvPr/>
        </p:nvSpPr>
        <p:spPr bwMode="auto">
          <a:xfrm>
            <a:off x="2844553" y="5003443"/>
            <a:ext cx="356496" cy="9339"/>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06" name="Freeform 387"/>
          <p:cNvSpPr/>
          <p:nvPr/>
        </p:nvSpPr>
        <p:spPr bwMode="auto">
          <a:xfrm>
            <a:off x="3632599" y="4947414"/>
            <a:ext cx="403403" cy="228789"/>
          </a:xfrm>
          <a:custGeom>
            <a:avLst/>
            <a:gdLst/>
            <a:ahLst/>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l="0" t="0" r="r" b="b"/>
            <a:pathLst>
              <a:path w="259" h="145">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7" name="Freeform 388"/>
          <p:cNvSpPr>
            <a:spLocks noEditPoints="1"/>
          </p:cNvSpPr>
          <p:nvPr/>
        </p:nvSpPr>
        <p:spPr bwMode="auto">
          <a:xfrm>
            <a:off x="3702959" y="5082821"/>
            <a:ext cx="257992" cy="168089"/>
          </a:xfrm>
          <a:custGeom>
            <a:avLst/>
            <a:gdLst/>
            <a:ahLst/>
            <a:cxnLst>
              <a:cxn ang="0">
                <a:pos x="163" y="108"/>
              </a:cxn>
              <a:cxn ang="0">
                <a:pos x="0" y="108"/>
              </a:cxn>
              <a:cxn ang="0">
                <a:pos x="82" y="0"/>
              </a:cxn>
              <a:cxn ang="0">
                <a:pos x="163" y="108"/>
              </a:cxn>
              <a:cxn ang="0">
                <a:pos x="17" y="100"/>
              </a:cxn>
              <a:cxn ang="0">
                <a:pos x="146" y="100"/>
              </a:cxn>
              <a:cxn ang="0">
                <a:pos x="82" y="14"/>
              </a:cxn>
              <a:cxn ang="0">
                <a:pos x="17" y="100"/>
              </a:cxn>
            </a:cxnLst>
            <a:rect l="0" t="0" r="r" b="b"/>
            <a:pathLst>
              <a:path w="163" h="108">
                <a:moveTo>
                  <a:pt x="163" y="108"/>
                </a:moveTo>
                <a:lnTo>
                  <a:pt x="0" y="108"/>
                </a:lnTo>
                <a:lnTo>
                  <a:pt x="82" y="0"/>
                </a:lnTo>
                <a:lnTo>
                  <a:pt x="163" y="108"/>
                </a:lnTo>
                <a:close/>
                <a:moveTo>
                  <a:pt x="17" y="100"/>
                </a:moveTo>
                <a:lnTo>
                  <a:pt x="146" y="100"/>
                </a:lnTo>
                <a:lnTo>
                  <a:pt x="82" y="14"/>
                </a:lnTo>
                <a:lnTo>
                  <a:pt x="17"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8" name="Freeform 389"/>
          <p:cNvSpPr>
            <a:spLocks noEditPoints="1"/>
          </p:cNvSpPr>
          <p:nvPr/>
        </p:nvSpPr>
        <p:spPr bwMode="auto">
          <a:xfrm>
            <a:off x="11011125" y="5694478"/>
            <a:ext cx="234536" cy="392209"/>
          </a:xfrm>
          <a:custGeom>
            <a:avLst/>
            <a:gdLst/>
            <a:ahLst/>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l="0" t="0" r="r" b="b"/>
            <a:pathLst>
              <a:path w="152" h="2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09" name="Freeform 390"/>
          <p:cNvSpPr>
            <a:spLocks noEditPoints="1"/>
          </p:cNvSpPr>
          <p:nvPr/>
        </p:nvSpPr>
        <p:spPr bwMode="auto">
          <a:xfrm>
            <a:off x="10124578" y="5759846"/>
            <a:ext cx="389332" cy="252135"/>
          </a:xfrm>
          <a:custGeom>
            <a:avLst/>
            <a:gdLst/>
            <a:ahLst/>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l="0" t="0" r="r" b="b"/>
            <a:pathLst>
              <a:path w="251" h="162">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0" name="Freeform 391"/>
          <p:cNvSpPr>
            <a:spLocks noEditPoints="1"/>
          </p:cNvSpPr>
          <p:nvPr/>
        </p:nvSpPr>
        <p:spPr bwMode="auto">
          <a:xfrm>
            <a:off x="10119886" y="5876577"/>
            <a:ext cx="398713" cy="135407"/>
          </a:xfrm>
          <a:custGeom>
            <a:avLst/>
            <a:gdLst/>
            <a:ahLst/>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l="0" t="0" r="r" b="b"/>
            <a:pathLst>
              <a:path w="254" h="89">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1" name="Freeform 392"/>
          <p:cNvSpPr>
            <a:spLocks noEditPoints="1"/>
          </p:cNvSpPr>
          <p:nvPr/>
        </p:nvSpPr>
        <p:spPr bwMode="auto">
          <a:xfrm>
            <a:off x="10119886" y="5755178"/>
            <a:ext cx="394021" cy="200775"/>
          </a:xfrm>
          <a:custGeom>
            <a:avLst/>
            <a:gdLst/>
            <a:ahLst/>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l="0" t="0" r="r" b="b"/>
            <a:pathLst>
              <a:path w="253" h="128">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2" name="Freeform 393"/>
          <p:cNvSpPr>
            <a:spLocks noEditPoints="1"/>
          </p:cNvSpPr>
          <p:nvPr/>
        </p:nvSpPr>
        <p:spPr bwMode="auto">
          <a:xfrm>
            <a:off x="9313080" y="5745840"/>
            <a:ext cx="394021" cy="256805"/>
          </a:xfrm>
          <a:custGeom>
            <a:avLst/>
            <a:gdLst/>
            <a:ahLst/>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l="0" t="0" r="r" b="b"/>
            <a:pathLst>
              <a:path w="253" h="166">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3" name="Freeform 394"/>
          <p:cNvSpPr>
            <a:spLocks noEditPoints="1"/>
          </p:cNvSpPr>
          <p:nvPr/>
        </p:nvSpPr>
        <p:spPr bwMode="auto">
          <a:xfrm>
            <a:off x="8501582" y="5745840"/>
            <a:ext cx="394021" cy="256805"/>
          </a:xfrm>
          <a:custGeom>
            <a:avLst/>
            <a:gdLst/>
            <a:ahLst/>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l="0" t="0" r="r" b="b"/>
            <a:pathLst>
              <a:path w="252" h="166">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4" name="Freeform 395"/>
          <p:cNvSpPr>
            <a:spLocks noEditPoints="1"/>
          </p:cNvSpPr>
          <p:nvPr/>
        </p:nvSpPr>
        <p:spPr bwMode="auto">
          <a:xfrm>
            <a:off x="5260284" y="5736501"/>
            <a:ext cx="394021" cy="247467"/>
          </a:xfrm>
          <a:custGeom>
            <a:avLst/>
            <a:gdLst/>
            <a:ahLst/>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l="0" t="0" r="r" b="b"/>
            <a:pathLst>
              <a:path w="252" h="16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5" name="Freeform 396"/>
          <p:cNvSpPr/>
          <p:nvPr/>
        </p:nvSpPr>
        <p:spPr bwMode="auto">
          <a:xfrm>
            <a:off x="6067091" y="5703816"/>
            <a:ext cx="394021" cy="247467"/>
          </a:xfrm>
          <a:custGeom>
            <a:avLst/>
            <a:gdLst/>
            <a:ahLst/>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6" name="Freeform 397"/>
          <p:cNvSpPr/>
          <p:nvPr/>
        </p:nvSpPr>
        <p:spPr bwMode="auto">
          <a:xfrm>
            <a:off x="6198431" y="5806538"/>
            <a:ext cx="131340" cy="70039"/>
          </a:xfrm>
          <a:custGeom>
            <a:avLst/>
            <a:gdLst/>
            <a:ahLst/>
            <a:cxnLst>
              <a:cxn ang="0">
                <a:pos x="5" y="47"/>
              </a:cxn>
              <a:cxn ang="0">
                <a:pos x="0" y="42"/>
              </a:cxn>
              <a:cxn ang="0">
                <a:pos x="42" y="0"/>
              </a:cxn>
              <a:cxn ang="0">
                <a:pos x="84" y="42"/>
              </a:cxn>
              <a:cxn ang="0">
                <a:pos x="78" y="47"/>
              </a:cxn>
              <a:cxn ang="0">
                <a:pos x="42" y="11"/>
              </a:cxn>
              <a:cxn ang="0">
                <a:pos x="5" y="47"/>
              </a:cxn>
            </a:cxnLst>
            <a:rect l="0" t="0" r="r" b="b"/>
            <a:pathLst>
              <a:path w="84" h="47">
                <a:moveTo>
                  <a:pt x="5" y="47"/>
                </a:moveTo>
                <a:lnTo>
                  <a:pt x="0" y="42"/>
                </a:lnTo>
                <a:lnTo>
                  <a:pt x="42" y="0"/>
                </a:lnTo>
                <a:lnTo>
                  <a:pt x="84" y="42"/>
                </a:lnTo>
                <a:lnTo>
                  <a:pt x="78" y="47"/>
                </a:lnTo>
                <a:lnTo>
                  <a:pt x="42" y="11"/>
                </a:lnTo>
                <a:lnTo>
                  <a:pt x="5" y="4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7" name="Rectangle 398"/>
          <p:cNvSpPr>
            <a:spLocks noChangeArrowheads="1"/>
          </p:cNvSpPr>
          <p:nvPr/>
        </p:nvSpPr>
        <p:spPr bwMode="auto">
          <a:xfrm>
            <a:off x="6259410" y="5815877"/>
            <a:ext cx="14073" cy="242796"/>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18" name="Freeform 399"/>
          <p:cNvSpPr/>
          <p:nvPr/>
        </p:nvSpPr>
        <p:spPr bwMode="auto">
          <a:xfrm>
            <a:off x="6873896" y="5703816"/>
            <a:ext cx="394021" cy="247467"/>
          </a:xfrm>
          <a:custGeom>
            <a:avLst/>
            <a:gdLst/>
            <a:ahLst/>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19" name="Freeform 400"/>
          <p:cNvSpPr/>
          <p:nvPr/>
        </p:nvSpPr>
        <p:spPr bwMode="auto">
          <a:xfrm>
            <a:off x="7005238" y="6007312"/>
            <a:ext cx="131340" cy="74707"/>
          </a:xfrm>
          <a:custGeom>
            <a:avLst/>
            <a:gdLst/>
            <a:ahLst/>
            <a:cxnLst>
              <a:cxn ang="0">
                <a:pos x="41" y="47"/>
              </a:cxn>
              <a:cxn ang="0">
                <a:pos x="0" y="5"/>
              </a:cxn>
              <a:cxn ang="0">
                <a:pos x="5" y="0"/>
              </a:cxn>
              <a:cxn ang="0">
                <a:pos x="41" y="35"/>
              </a:cxn>
              <a:cxn ang="0">
                <a:pos x="78" y="0"/>
              </a:cxn>
              <a:cxn ang="0">
                <a:pos x="83" y="5"/>
              </a:cxn>
              <a:cxn ang="0">
                <a:pos x="41" y="47"/>
              </a:cxn>
            </a:cxnLst>
            <a:rect l="0" t="0" r="r" b="b"/>
            <a:pathLst>
              <a:path w="83" h="47">
                <a:moveTo>
                  <a:pt x="41" y="47"/>
                </a:moveTo>
                <a:lnTo>
                  <a:pt x="0" y="5"/>
                </a:lnTo>
                <a:lnTo>
                  <a:pt x="5" y="0"/>
                </a:lnTo>
                <a:lnTo>
                  <a:pt x="41" y="35"/>
                </a:lnTo>
                <a:lnTo>
                  <a:pt x="78" y="0"/>
                </a:lnTo>
                <a:lnTo>
                  <a:pt x="83" y="5"/>
                </a:lnTo>
                <a:lnTo>
                  <a:pt x="41" y="47"/>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0" name="Rectangle 401"/>
          <p:cNvSpPr>
            <a:spLocks noChangeArrowheads="1"/>
          </p:cNvSpPr>
          <p:nvPr/>
        </p:nvSpPr>
        <p:spPr bwMode="auto">
          <a:xfrm>
            <a:off x="7066218" y="5829884"/>
            <a:ext cx="14073" cy="238128"/>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21" name="Freeform 402"/>
          <p:cNvSpPr/>
          <p:nvPr/>
        </p:nvSpPr>
        <p:spPr bwMode="auto">
          <a:xfrm>
            <a:off x="2957131" y="5890581"/>
            <a:ext cx="131340" cy="74707"/>
          </a:xfrm>
          <a:custGeom>
            <a:avLst/>
            <a:gdLst/>
            <a:ahLst/>
            <a:cxnLst>
              <a:cxn ang="0">
                <a:pos x="42" y="49"/>
              </a:cxn>
              <a:cxn ang="0">
                <a:pos x="0" y="5"/>
              </a:cxn>
              <a:cxn ang="0">
                <a:pos x="5" y="0"/>
              </a:cxn>
              <a:cxn ang="0">
                <a:pos x="42" y="36"/>
              </a:cxn>
              <a:cxn ang="0">
                <a:pos x="78" y="0"/>
              </a:cxn>
              <a:cxn ang="0">
                <a:pos x="84" y="5"/>
              </a:cxn>
              <a:cxn ang="0">
                <a:pos x="42" y="49"/>
              </a:cxn>
            </a:cxnLst>
            <a:rect l="0" t="0" r="r" b="b"/>
            <a:pathLst>
              <a:path w="84" h="49">
                <a:moveTo>
                  <a:pt x="42" y="49"/>
                </a:moveTo>
                <a:lnTo>
                  <a:pt x="0" y="5"/>
                </a:lnTo>
                <a:lnTo>
                  <a:pt x="5" y="0"/>
                </a:lnTo>
                <a:lnTo>
                  <a:pt x="42" y="36"/>
                </a:lnTo>
                <a:lnTo>
                  <a:pt x="78" y="0"/>
                </a:lnTo>
                <a:lnTo>
                  <a:pt x="84" y="5"/>
                </a:lnTo>
                <a:lnTo>
                  <a:pt x="42" y="4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2" name="Rectangle 403"/>
          <p:cNvSpPr>
            <a:spLocks noChangeArrowheads="1"/>
          </p:cNvSpPr>
          <p:nvPr/>
        </p:nvSpPr>
        <p:spPr bwMode="auto">
          <a:xfrm>
            <a:off x="3018112" y="5708487"/>
            <a:ext cx="9381" cy="242796"/>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23" name="Freeform 404"/>
          <p:cNvSpPr/>
          <p:nvPr/>
        </p:nvSpPr>
        <p:spPr bwMode="auto">
          <a:xfrm>
            <a:off x="2877390" y="5806538"/>
            <a:ext cx="290825" cy="284820"/>
          </a:xfrm>
          <a:custGeom>
            <a:avLst/>
            <a:gdLst/>
            <a:ahLst/>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l="0" t="0" r="r" b="b"/>
            <a:pathLst>
              <a:path w="184" h="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4" name="Freeform 405"/>
          <p:cNvSpPr/>
          <p:nvPr/>
        </p:nvSpPr>
        <p:spPr bwMode="auto">
          <a:xfrm>
            <a:off x="3759248" y="5694477"/>
            <a:ext cx="136033" cy="74707"/>
          </a:xfrm>
          <a:custGeom>
            <a:avLst/>
            <a:gdLst/>
            <a:ahLst/>
            <a:cxnLst>
              <a:cxn ang="0">
                <a:pos x="7" y="50"/>
              </a:cxn>
              <a:cxn ang="0">
                <a:pos x="0" y="45"/>
              </a:cxn>
              <a:cxn ang="0">
                <a:pos x="43" y="0"/>
              </a:cxn>
              <a:cxn ang="0">
                <a:pos x="88" y="45"/>
              </a:cxn>
              <a:cxn ang="0">
                <a:pos x="81" y="50"/>
              </a:cxn>
              <a:cxn ang="0">
                <a:pos x="43" y="14"/>
              </a:cxn>
              <a:cxn ang="0">
                <a:pos x="7" y="50"/>
              </a:cxn>
            </a:cxnLst>
            <a:rect l="0" t="0" r="r" b="b"/>
            <a:pathLst>
              <a:path w="88" h="50">
                <a:moveTo>
                  <a:pt x="7" y="50"/>
                </a:moveTo>
                <a:lnTo>
                  <a:pt x="0" y="45"/>
                </a:lnTo>
                <a:lnTo>
                  <a:pt x="43" y="0"/>
                </a:lnTo>
                <a:lnTo>
                  <a:pt x="88" y="45"/>
                </a:lnTo>
                <a:lnTo>
                  <a:pt x="81" y="50"/>
                </a:lnTo>
                <a:lnTo>
                  <a:pt x="43" y="14"/>
                </a:lnTo>
                <a:lnTo>
                  <a:pt x="7" y="5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5" name="Rectangle 407"/>
          <p:cNvSpPr>
            <a:spLocks noChangeArrowheads="1"/>
          </p:cNvSpPr>
          <p:nvPr/>
        </p:nvSpPr>
        <p:spPr bwMode="auto">
          <a:xfrm>
            <a:off x="3820217" y="5708477"/>
            <a:ext cx="14073" cy="247467"/>
          </a:xfrm>
          <a:prstGeom prst="rect">
            <a:avLst/>
          </a:prstGeom>
          <a:solidFill>
            <a:schemeClr val="tx1"/>
          </a:solidFill>
          <a:ln w="9525">
            <a:noFill/>
            <a:miter lim="800000"/>
          </a:ln>
        </p:spPr>
        <p:txBody>
          <a:bodyPr vert="horz" wrap="square" lIns="121920" tIns="60960" rIns="121920" bIns="60960" numCol="1" anchor="t" anchorCtr="0" compatLnSpc="1"/>
          <a:lstStyle/>
          <a:p>
            <a:endParaRPr lang="zh-CN" altLang="en-US" sz="2400"/>
          </a:p>
        </p:txBody>
      </p:sp>
      <p:sp>
        <p:nvSpPr>
          <p:cNvPr id="226" name="Freeform 408"/>
          <p:cNvSpPr/>
          <p:nvPr/>
        </p:nvSpPr>
        <p:spPr bwMode="auto">
          <a:xfrm>
            <a:off x="3679495" y="5801861"/>
            <a:ext cx="295517" cy="294159"/>
          </a:xfrm>
          <a:custGeom>
            <a:avLst/>
            <a:gdLst/>
            <a:ahLst/>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l="0" t="0" r="r" b="b"/>
            <a:pathLst>
              <a:path w="188" h="189">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7" name="Freeform 409"/>
          <p:cNvSpPr>
            <a:spLocks noEditPoints="1"/>
          </p:cNvSpPr>
          <p:nvPr/>
        </p:nvSpPr>
        <p:spPr bwMode="auto">
          <a:xfrm>
            <a:off x="4519138" y="5689802"/>
            <a:ext cx="262681" cy="406217"/>
          </a:xfrm>
          <a:custGeom>
            <a:avLst/>
            <a:gdLst/>
            <a:ahLst/>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l="0" t="0" r="r" b="b"/>
            <a:pathLst>
              <a:path w="169" h="260">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8" name="Freeform 410"/>
          <p:cNvSpPr>
            <a:spLocks noEditPoints="1"/>
          </p:cNvSpPr>
          <p:nvPr/>
        </p:nvSpPr>
        <p:spPr bwMode="auto">
          <a:xfrm>
            <a:off x="7713525" y="5811200"/>
            <a:ext cx="112577" cy="275481"/>
          </a:xfrm>
          <a:custGeom>
            <a:avLst/>
            <a:gdLst/>
            <a:ahLst/>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l="0" t="0" r="r" b="b"/>
            <a:pathLst>
              <a:path w="72" h="178">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29" name="Freeform 411"/>
          <p:cNvSpPr>
            <a:spLocks noEditPoints="1"/>
          </p:cNvSpPr>
          <p:nvPr/>
        </p:nvSpPr>
        <p:spPr bwMode="auto">
          <a:xfrm>
            <a:off x="7835483" y="5689801"/>
            <a:ext cx="107888" cy="396880"/>
          </a:xfrm>
          <a:custGeom>
            <a:avLst/>
            <a:gdLst/>
            <a:ahLst/>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l="0" t="0" r="r" b="b"/>
            <a:pathLst>
              <a:path w="71" h="254">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30" name="Freeform 412"/>
          <p:cNvSpPr>
            <a:spLocks noEditPoints="1"/>
          </p:cNvSpPr>
          <p:nvPr/>
        </p:nvSpPr>
        <p:spPr bwMode="auto">
          <a:xfrm>
            <a:off x="7952754" y="5881235"/>
            <a:ext cx="112577" cy="205443"/>
          </a:xfrm>
          <a:custGeom>
            <a:avLst/>
            <a:gdLst/>
            <a:ahLst/>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l="0" t="0" r="r" b="b"/>
            <a:pathLst>
              <a:path w="71" h="132">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231" name="Freeform 413"/>
          <p:cNvSpPr>
            <a:spLocks noEditPoints="1"/>
          </p:cNvSpPr>
          <p:nvPr/>
        </p:nvSpPr>
        <p:spPr bwMode="auto">
          <a:xfrm>
            <a:off x="2018977" y="5694469"/>
            <a:ext cx="379951" cy="392209"/>
          </a:xfrm>
          <a:custGeom>
            <a:avLst/>
            <a:gdLst/>
            <a:ahLst/>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l="0" t="0" r="r" b="b"/>
            <a:pathLst>
              <a:path w="245" h="250">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grpSp>
        <p:nvGrpSpPr>
          <p:cNvPr id="234" name="组合 467"/>
          <p:cNvGrpSpPr/>
          <p:nvPr/>
        </p:nvGrpSpPr>
        <p:grpSpPr>
          <a:xfrm>
            <a:off x="666712" y="952483"/>
            <a:ext cx="1047757" cy="5238787"/>
            <a:chOff x="500034" y="714362"/>
            <a:chExt cx="785818" cy="3929090"/>
          </a:xfrm>
        </p:grpSpPr>
        <p:sp>
          <p:nvSpPr>
            <p:cNvPr id="238" name="矩形 237"/>
            <p:cNvSpPr/>
            <p:nvPr/>
          </p:nvSpPr>
          <p:spPr>
            <a:xfrm>
              <a:off x="500034" y="714362"/>
              <a:ext cx="785818" cy="3929090"/>
            </a:xfrm>
            <a:prstGeom prst="rect">
              <a:avLst/>
            </a:prstGeom>
            <a:gradFill>
              <a:gsLst>
                <a:gs pos="38532">
                  <a:srgbClr val="F3A3A8"/>
                </a:gs>
                <a:gs pos="99000">
                  <a:srgbClr val="2E5DAA"/>
                </a:gs>
                <a:gs pos="41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9" name="TextBox 469"/>
            <p:cNvSpPr txBox="1"/>
            <p:nvPr/>
          </p:nvSpPr>
          <p:spPr>
            <a:xfrm>
              <a:off x="642910" y="1357304"/>
              <a:ext cx="428628" cy="2654573"/>
            </a:xfrm>
            <a:prstGeom prst="rect">
              <a:avLst/>
            </a:prstGeom>
            <a:noFill/>
          </p:spPr>
          <p:txBody>
            <a:bodyPr wrap="square" rtlCol="0">
              <a:spAutoFit/>
            </a:bodyPr>
            <a:lstStyle/>
            <a:p>
              <a:r>
                <a:rPr lang="zh-CN" altLang="en-US" sz="3200" dirty="0">
                  <a:solidFill>
                    <a:srgbClr val="120E0D"/>
                  </a:solidFill>
                  <a:latin typeface="微软雅黑" panose="020B0503020204020204" charset="-122"/>
                  <a:ea typeface="微软雅黑" panose="020B0503020204020204" charset="-122"/>
                </a:rPr>
                <a:t>赠送超实用图标</a:t>
              </a:r>
            </a:p>
          </p:txBody>
        </p:sp>
      </p:gr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9016">
            <a:off x="521061" y="1548367"/>
            <a:ext cx="3966765" cy="3519317"/>
          </a:xfrm>
          <a:prstGeom prst="rect">
            <a:avLst/>
          </a:prstGeom>
        </p:spPr>
      </p:pic>
      <p:sp>
        <p:nvSpPr>
          <p:cNvPr id="9" name="文本框 8"/>
          <p:cNvSpPr txBox="1"/>
          <p:nvPr/>
        </p:nvSpPr>
        <p:spPr>
          <a:xfrm>
            <a:off x="1385931" y="2377002"/>
            <a:ext cx="4453842" cy="1862048"/>
          </a:xfrm>
          <a:prstGeom prst="rect">
            <a:avLst/>
          </a:prstGeom>
          <a:noFill/>
        </p:spPr>
        <p:txBody>
          <a:bodyPr wrap="square" rtlCol="0">
            <a:spAutoFit/>
          </a:bodyPr>
          <a:lstStyle/>
          <a:p>
            <a:pPr algn="dist"/>
            <a:r>
              <a:rPr lang="en-US" altLang="zh-CN" sz="11500" dirty="0">
                <a:latin typeface="Impact" panose="020B0806030902050204" pitchFamily="34" charset="0"/>
              </a:rPr>
              <a:t>PART01</a:t>
            </a:r>
            <a:endParaRPr lang="zh-CN" altLang="en-US" sz="11500" dirty="0">
              <a:latin typeface="Impact" panose="020B0806030902050204" pitchFamily="34" charset="0"/>
            </a:endParaRPr>
          </a:p>
        </p:txBody>
      </p:sp>
      <p:sp>
        <p:nvSpPr>
          <p:cNvPr id="10" name="文本框 9"/>
          <p:cNvSpPr txBox="1"/>
          <p:nvPr/>
        </p:nvSpPr>
        <p:spPr>
          <a:xfrm>
            <a:off x="1385930" y="4024701"/>
            <a:ext cx="4453843" cy="584775"/>
          </a:xfrm>
          <a:prstGeom prst="rect">
            <a:avLst/>
          </a:prstGeom>
          <a:noFill/>
        </p:spPr>
        <p:txBody>
          <a:bodyPr wrap="square" rtlCol="0">
            <a:spAutoFit/>
          </a:bodyPr>
          <a:lstStyle/>
          <a:p>
            <a:pPr algn="dist"/>
            <a:r>
              <a:rPr lang="zh-CN" altLang="en-US" sz="3200" dirty="0">
                <a:latin typeface="方正兰亭粗黑简体" panose="02000000000000000000" pitchFamily="2" charset="-122"/>
                <a:ea typeface="方正兰亭粗黑简体" panose="02000000000000000000" pitchFamily="2" charset="-122"/>
              </a:rPr>
              <a:t>项目背景简介</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56"/>
          <p:cNvSpPr/>
          <p:nvPr/>
        </p:nvSpPr>
        <p:spPr bwMode="auto">
          <a:xfrm>
            <a:off x="4645226" y="3454261"/>
            <a:ext cx="2717522" cy="3403740"/>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nvGrpSpPr>
          <p:cNvPr id="116" name="Group 49"/>
          <p:cNvGrpSpPr/>
          <p:nvPr/>
        </p:nvGrpSpPr>
        <p:grpSpPr>
          <a:xfrm>
            <a:off x="3821657" y="2171170"/>
            <a:ext cx="4293004" cy="3297668"/>
            <a:chOff x="7223603" y="1034167"/>
            <a:chExt cx="4779676" cy="3671506"/>
          </a:xfrm>
          <a:solidFill>
            <a:srgbClr val="F3A3A8">
              <a:alpha val="70000"/>
            </a:srgbClr>
          </a:solidFill>
        </p:grpSpPr>
        <p:sp>
          <p:nvSpPr>
            <p:cNvPr id="151" name="Oval 94"/>
            <p:cNvSpPr/>
            <p:nvPr/>
          </p:nvSpPr>
          <p:spPr>
            <a:xfrm>
              <a:off x="7223603" y="290794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2" name="Oval 95"/>
            <p:cNvSpPr/>
            <p:nvPr/>
          </p:nvSpPr>
          <p:spPr>
            <a:xfrm>
              <a:off x="8051870" y="4113274"/>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3" name="Oval 96"/>
            <p:cNvSpPr/>
            <p:nvPr/>
          </p:nvSpPr>
          <p:spPr>
            <a:xfrm>
              <a:off x="8576153" y="1922082"/>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4" name="Oval 97"/>
            <p:cNvSpPr/>
            <p:nvPr/>
          </p:nvSpPr>
          <p:spPr>
            <a:xfrm>
              <a:off x="9722730" y="3212874"/>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5" name="Oval 98"/>
            <p:cNvSpPr/>
            <p:nvPr/>
          </p:nvSpPr>
          <p:spPr>
            <a:xfrm>
              <a:off x="8647792"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6" name="Oval 99"/>
            <p:cNvSpPr/>
            <p:nvPr/>
          </p:nvSpPr>
          <p:spPr>
            <a:xfrm>
              <a:off x="10147700" y="4164420"/>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7" name="Oval 100"/>
            <p:cNvSpPr/>
            <p:nvPr/>
          </p:nvSpPr>
          <p:spPr>
            <a:xfrm>
              <a:off x="11150959"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8" name="Oval 101"/>
            <p:cNvSpPr/>
            <p:nvPr/>
          </p:nvSpPr>
          <p:spPr>
            <a:xfrm>
              <a:off x="11294539" y="3501143"/>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9" name="Oval 102"/>
            <p:cNvSpPr/>
            <p:nvPr/>
          </p:nvSpPr>
          <p:spPr>
            <a:xfrm>
              <a:off x="9368361"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grpSp>
        <p:nvGrpSpPr>
          <p:cNvPr id="117" name="Group 103"/>
          <p:cNvGrpSpPr/>
          <p:nvPr/>
        </p:nvGrpSpPr>
        <p:grpSpPr>
          <a:xfrm>
            <a:off x="3721834" y="2446327"/>
            <a:ext cx="4300494" cy="3351289"/>
            <a:chOff x="7071412" y="1121302"/>
            <a:chExt cx="4788014" cy="3731204"/>
          </a:xfrm>
          <a:solidFill>
            <a:srgbClr val="F3A3A8">
              <a:alpha val="40000"/>
            </a:srgbClr>
          </a:solidFill>
        </p:grpSpPr>
        <p:sp>
          <p:nvSpPr>
            <p:cNvPr id="141" name="Oval 104"/>
            <p:cNvSpPr/>
            <p:nvPr/>
          </p:nvSpPr>
          <p:spPr>
            <a:xfrm>
              <a:off x="7071412" y="1970671"/>
              <a:ext cx="604143"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2" name="Oval 105"/>
            <p:cNvSpPr/>
            <p:nvPr/>
          </p:nvSpPr>
          <p:spPr>
            <a:xfrm>
              <a:off x="10028879" y="2266335"/>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3" name="Oval 106"/>
            <p:cNvSpPr/>
            <p:nvPr/>
          </p:nvSpPr>
          <p:spPr>
            <a:xfrm>
              <a:off x="8444590" y="4164417"/>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4" name="Oval 107"/>
            <p:cNvSpPr/>
            <p:nvPr/>
          </p:nvSpPr>
          <p:spPr>
            <a:xfrm>
              <a:off x="10677330" y="387593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5" name="Oval 108"/>
            <p:cNvSpPr/>
            <p:nvPr/>
          </p:nvSpPr>
          <p:spPr>
            <a:xfrm>
              <a:off x="11598558" y="2698246"/>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6" name="Oval 109"/>
            <p:cNvSpPr/>
            <p:nvPr/>
          </p:nvSpPr>
          <p:spPr>
            <a:xfrm>
              <a:off x="7688400" y="2869383"/>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7" name="Oval 110"/>
            <p:cNvSpPr/>
            <p:nvPr/>
          </p:nvSpPr>
          <p:spPr>
            <a:xfrm>
              <a:off x="9592292" y="1865333"/>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8" name="Oval 111"/>
            <p:cNvSpPr/>
            <p:nvPr/>
          </p:nvSpPr>
          <p:spPr>
            <a:xfrm>
              <a:off x="7838574" y="1121302"/>
              <a:ext cx="759964" cy="759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9" name="Oval 112"/>
            <p:cNvSpPr/>
            <p:nvPr/>
          </p:nvSpPr>
          <p:spPr>
            <a:xfrm>
              <a:off x="9111036" y="334513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50" name="Oval 113"/>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grpSp>
        <p:nvGrpSpPr>
          <p:cNvPr id="118" name="Group 114"/>
          <p:cNvGrpSpPr/>
          <p:nvPr/>
        </p:nvGrpSpPr>
        <p:grpSpPr>
          <a:xfrm>
            <a:off x="4293956" y="2745371"/>
            <a:ext cx="3720977" cy="3095521"/>
            <a:chOff x="7242070" y="1000204"/>
            <a:chExt cx="4142805" cy="3446444"/>
          </a:xfrm>
          <a:solidFill>
            <a:srgbClr val="F3A3A8">
              <a:alpha val="20000"/>
            </a:srgbClr>
          </a:solidFill>
        </p:grpSpPr>
        <p:sp>
          <p:nvSpPr>
            <p:cNvPr id="131" name="Oval 115"/>
            <p:cNvSpPr/>
            <p:nvPr/>
          </p:nvSpPr>
          <p:spPr>
            <a:xfrm>
              <a:off x="8373144"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2" name="Oval 116"/>
            <p:cNvSpPr/>
            <p:nvPr/>
          </p:nvSpPr>
          <p:spPr>
            <a:xfrm>
              <a:off x="9793460" y="1543898"/>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3" name="Oval 117"/>
            <p:cNvSpPr/>
            <p:nvPr/>
          </p:nvSpPr>
          <p:spPr>
            <a:xfrm>
              <a:off x="7728796" y="3028845"/>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4" name="Oval 118"/>
            <p:cNvSpPr/>
            <p:nvPr/>
          </p:nvSpPr>
          <p:spPr>
            <a:xfrm>
              <a:off x="10055855" y="2924513"/>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5" name="Oval 119"/>
            <p:cNvSpPr/>
            <p:nvPr/>
          </p:nvSpPr>
          <p:spPr>
            <a:xfrm>
              <a:off x="7242070"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6" name="Oval 120"/>
            <p:cNvSpPr/>
            <p:nvPr/>
          </p:nvSpPr>
          <p:spPr>
            <a:xfrm>
              <a:off x="7460786" y="2351920"/>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7" name="Oval 121"/>
            <p:cNvSpPr/>
            <p:nvPr/>
          </p:nvSpPr>
          <p:spPr>
            <a:xfrm>
              <a:off x="10593256" y="204243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8" name="Oval 122"/>
            <p:cNvSpPr/>
            <p:nvPr/>
          </p:nvSpPr>
          <p:spPr>
            <a:xfrm>
              <a:off x="11048083" y="1704779"/>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39" name="Oval 123"/>
            <p:cNvSpPr/>
            <p:nvPr/>
          </p:nvSpPr>
          <p:spPr>
            <a:xfrm>
              <a:off x="11027372" y="3450792"/>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sp>
          <p:nvSpPr>
            <p:cNvPr id="140" name="Oval 124"/>
            <p:cNvSpPr/>
            <p:nvPr/>
          </p:nvSpPr>
          <p:spPr>
            <a:xfrm>
              <a:off x="8453970" y="3618180"/>
              <a:ext cx="828467" cy="8284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sp>
        <p:nvSpPr>
          <p:cNvPr id="119" name="Oval 146"/>
          <p:cNvSpPr/>
          <p:nvPr/>
        </p:nvSpPr>
        <p:spPr>
          <a:xfrm>
            <a:off x="4551945" y="2387776"/>
            <a:ext cx="1360611" cy="1360611"/>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nvGrpSpPr>
          <p:cNvPr id="160" name="Group 54"/>
          <p:cNvGrpSpPr/>
          <p:nvPr/>
        </p:nvGrpSpPr>
        <p:grpSpPr>
          <a:xfrm rot="18900000">
            <a:off x="5024611" y="2861181"/>
            <a:ext cx="415279" cy="413801"/>
            <a:chOff x="-15875" y="-1587"/>
            <a:chExt cx="4014788" cy="4000501"/>
          </a:xfrm>
          <a:solidFill>
            <a:schemeClr val="bg1"/>
          </a:solidFill>
        </p:grpSpPr>
        <p:sp>
          <p:nvSpPr>
            <p:cNvPr id="161"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62"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63"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64"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65" name="Oval 9"/>
            <p:cNvSpPr>
              <a:spLocks noChangeArrowheads="1"/>
            </p:cNvSpPr>
            <p:nvPr/>
          </p:nvSpPr>
          <p:spPr bwMode="auto">
            <a:xfrm>
              <a:off x="1500188" y="2751138"/>
              <a:ext cx="250825" cy="247650"/>
            </a:xfrm>
            <a:prstGeom prst="ellipse">
              <a:avLst/>
            </a:pr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66" name="Oval 10"/>
            <p:cNvSpPr>
              <a:spLocks noChangeArrowheads="1"/>
            </p:cNvSpPr>
            <p:nvPr/>
          </p:nvSpPr>
          <p:spPr bwMode="auto">
            <a:xfrm>
              <a:off x="3498850" y="874713"/>
              <a:ext cx="252413" cy="247650"/>
            </a:xfrm>
            <a:prstGeom prst="ellipse">
              <a:avLst/>
            </a:pr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21" name="Oval 148"/>
          <p:cNvSpPr/>
          <p:nvPr/>
        </p:nvSpPr>
        <p:spPr>
          <a:xfrm>
            <a:off x="3667504" y="3800565"/>
            <a:ext cx="1290825" cy="1290825"/>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nvGrpSpPr>
          <p:cNvPr id="167" name="Group 61"/>
          <p:cNvGrpSpPr/>
          <p:nvPr/>
        </p:nvGrpSpPr>
        <p:grpSpPr>
          <a:xfrm>
            <a:off x="4137488" y="4280997"/>
            <a:ext cx="350857" cy="329960"/>
            <a:chOff x="-1587" y="-3175"/>
            <a:chExt cx="506412" cy="476250"/>
          </a:xfrm>
          <a:solidFill>
            <a:schemeClr val="bg1"/>
          </a:solidFill>
        </p:grpSpPr>
        <p:sp>
          <p:nvSpPr>
            <p:cNvPr id="168" name="Oval 14"/>
            <p:cNvSpPr>
              <a:spLocks noChangeArrowheads="1"/>
            </p:cNvSpPr>
            <p:nvPr/>
          </p:nvSpPr>
          <p:spPr bwMode="auto">
            <a:xfrm>
              <a:off x="244475" y="257175"/>
              <a:ext cx="60325" cy="61913"/>
            </a:xfrm>
            <a:prstGeom prst="ellipse">
              <a:avLst/>
            </a:pr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69"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20" name="Oval 147"/>
          <p:cNvSpPr/>
          <p:nvPr/>
        </p:nvSpPr>
        <p:spPr>
          <a:xfrm>
            <a:off x="6304877" y="2621414"/>
            <a:ext cx="1290825" cy="1290825"/>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nvGrpSpPr>
          <p:cNvPr id="170" name="Group 64"/>
          <p:cNvGrpSpPr/>
          <p:nvPr/>
        </p:nvGrpSpPr>
        <p:grpSpPr>
          <a:xfrm>
            <a:off x="6757012" y="3073466"/>
            <a:ext cx="386554" cy="386721"/>
            <a:chOff x="-1587" y="-3175"/>
            <a:chExt cx="3670300" cy="3671888"/>
          </a:xfrm>
          <a:solidFill>
            <a:schemeClr val="bg1"/>
          </a:solidFill>
        </p:grpSpPr>
        <p:sp>
          <p:nvSpPr>
            <p:cNvPr id="171"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72"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22" name="Oval 149"/>
          <p:cNvSpPr/>
          <p:nvPr/>
        </p:nvSpPr>
        <p:spPr>
          <a:xfrm>
            <a:off x="6912393" y="3989992"/>
            <a:ext cx="1290825" cy="1290825"/>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华文细黑" panose="02010600040101010101" pitchFamily="2" charset="-122"/>
              <a:ea typeface="华文细黑" panose="02010600040101010101" pitchFamily="2" charset="-122"/>
            </a:endParaRPr>
          </a:p>
        </p:txBody>
      </p:sp>
      <p:grpSp>
        <p:nvGrpSpPr>
          <p:cNvPr id="173" name="Group 67"/>
          <p:cNvGrpSpPr/>
          <p:nvPr/>
        </p:nvGrpSpPr>
        <p:grpSpPr>
          <a:xfrm>
            <a:off x="7404435" y="4459962"/>
            <a:ext cx="306740" cy="350884"/>
            <a:chOff x="-1587" y="3175"/>
            <a:chExt cx="430212" cy="492125"/>
          </a:xfrm>
          <a:solidFill>
            <a:schemeClr val="bg1"/>
          </a:solidFill>
        </p:grpSpPr>
        <p:sp>
          <p:nvSpPr>
            <p:cNvPr id="174"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75"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76"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77"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83" name="矩形 182"/>
          <p:cNvSpPr/>
          <p:nvPr/>
        </p:nvSpPr>
        <p:spPr>
          <a:xfrm>
            <a:off x="2822782" y="2138731"/>
            <a:ext cx="1889037"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84" name="矩形 183"/>
          <p:cNvSpPr/>
          <p:nvPr/>
        </p:nvSpPr>
        <p:spPr>
          <a:xfrm>
            <a:off x="2822783" y="1763582"/>
            <a:ext cx="1889035"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85" name="矩形 184"/>
          <p:cNvSpPr/>
          <p:nvPr/>
        </p:nvSpPr>
        <p:spPr>
          <a:xfrm>
            <a:off x="1829978" y="4980084"/>
            <a:ext cx="1889037"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86" name="矩形 185"/>
          <p:cNvSpPr/>
          <p:nvPr/>
        </p:nvSpPr>
        <p:spPr>
          <a:xfrm>
            <a:off x="1829979" y="4604934"/>
            <a:ext cx="1889035"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87" name="矩形 186"/>
          <p:cNvSpPr/>
          <p:nvPr/>
        </p:nvSpPr>
        <p:spPr>
          <a:xfrm>
            <a:off x="7535731" y="2138731"/>
            <a:ext cx="1889037"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88" name="矩形 187"/>
          <p:cNvSpPr/>
          <p:nvPr/>
        </p:nvSpPr>
        <p:spPr>
          <a:xfrm>
            <a:off x="7535732" y="1763582"/>
            <a:ext cx="1889035"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89" name="矩形 188"/>
          <p:cNvSpPr/>
          <p:nvPr/>
        </p:nvSpPr>
        <p:spPr>
          <a:xfrm>
            <a:off x="8492832" y="4922444"/>
            <a:ext cx="1889037"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90" name="矩形 189"/>
          <p:cNvSpPr/>
          <p:nvPr/>
        </p:nvSpPr>
        <p:spPr>
          <a:xfrm>
            <a:off x="8492833" y="4547294"/>
            <a:ext cx="1889035"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70" name="组合 69"/>
          <p:cNvGrpSpPr/>
          <p:nvPr/>
        </p:nvGrpSpPr>
        <p:grpSpPr>
          <a:xfrm>
            <a:off x="-6508" y="258236"/>
            <a:ext cx="4151250" cy="1200863"/>
            <a:chOff x="-259891" y="-1"/>
            <a:chExt cx="4151250" cy="1200863"/>
          </a:xfrm>
        </p:grpSpPr>
        <p:sp>
          <p:nvSpPr>
            <p:cNvPr id="71" name="图文框 70"/>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73" name="文本框 72"/>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74" name="文本框 73"/>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6709"/>
          <p:cNvSpPr/>
          <p:nvPr/>
        </p:nvSpPr>
        <p:spPr>
          <a:xfrm>
            <a:off x="940228" y="2462693"/>
            <a:ext cx="5809035" cy="2534060"/>
          </a:xfrm>
          <a:prstGeom prst="rect">
            <a:avLst/>
          </a:prstGeom>
          <a:gradFill>
            <a:gsLst>
              <a:gs pos="100000">
                <a:srgbClr val="2E5DAA"/>
              </a:gs>
              <a:gs pos="56000">
                <a:srgbClr val="F3A3A8"/>
              </a:gs>
            </a:gsLst>
            <a:lin ang="3600000" scaled="0"/>
          </a:grad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lang="en-US">
              <a:latin typeface="华文细黑" panose="02010600040101010101" pitchFamily="2" charset="-122"/>
              <a:ea typeface="华文细黑" panose="02010600040101010101" pitchFamily="2" charset="-122"/>
            </a:endParaRPr>
          </a:p>
        </p:txBody>
      </p:sp>
      <p:grpSp>
        <p:nvGrpSpPr>
          <p:cNvPr id="116" name="Group 66"/>
          <p:cNvGrpSpPr/>
          <p:nvPr/>
        </p:nvGrpSpPr>
        <p:grpSpPr>
          <a:xfrm>
            <a:off x="5001962" y="1702549"/>
            <a:ext cx="6419849" cy="4216719"/>
            <a:chOff x="1017405" y="2693984"/>
            <a:chExt cx="6794663" cy="4462905"/>
          </a:xfrm>
        </p:grpSpPr>
        <p:grpSp>
          <p:nvGrpSpPr>
            <p:cNvPr id="117" name="Group 67"/>
            <p:cNvGrpSpPr/>
            <p:nvPr/>
          </p:nvGrpSpPr>
          <p:grpSpPr>
            <a:xfrm>
              <a:off x="1017405" y="2693984"/>
              <a:ext cx="6794663" cy="4462905"/>
              <a:chOff x="1017405" y="2693984"/>
              <a:chExt cx="6794663" cy="4462905"/>
            </a:xfrm>
          </p:grpSpPr>
          <p:sp>
            <p:nvSpPr>
              <p:cNvPr id="120" name="AutoShape 1"/>
              <p:cNvSpPr/>
              <p:nvPr/>
            </p:nvSpPr>
            <p:spPr bwMode="auto">
              <a:xfrm>
                <a:off x="1017405" y="2693984"/>
                <a:ext cx="6794663" cy="4462905"/>
              </a:xfrm>
              <a:prstGeom prst="roundRect">
                <a:avLst>
                  <a:gd name="adj" fmla="val 1292"/>
                </a:avLst>
              </a:prstGeom>
              <a:solidFill>
                <a:schemeClr val="bg1"/>
              </a:solidFill>
              <a:ln w="25400" cap="flat">
                <a:solidFill>
                  <a:srgbClr val="F3A3A8"/>
                </a:solid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a:latin typeface="华文细黑" panose="02010600040101010101" pitchFamily="2" charset="-122"/>
                  <a:ea typeface="华文细黑" panose="02010600040101010101" pitchFamily="2" charset="-122"/>
                </a:endParaRPr>
              </a:p>
            </p:txBody>
          </p:sp>
          <p:sp>
            <p:nvSpPr>
              <p:cNvPr id="121" name="Rectangle 2"/>
              <p:cNvSpPr/>
              <p:nvPr/>
            </p:nvSpPr>
            <p:spPr bwMode="auto">
              <a:xfrm>
                <a:off x="1017405" y="3024940"/>
                <a:ext cx="6794663" cy="315914"/>
              </a:xfrm>
              <a:prstGeom prst="rect">
                <a:avLst/>
              </a:prstGeom>
              <a:solidFill>
                <a:srgbClr val="F3A3A8"/>
              </a:solidFill>
              <a:ln w="25400" cap="flat">
                <a:solidFill>
                  <a:srgbClr val="F3A3A8"/>
                </a:solidFill>
                <a:prstDash val="solid"/>
                <a:miter lim="800000"/>
                <a:headEnd type="none" w="med" len="med"/>
                <a:tailEnd type="none" w="med" len="med"/>
              </a:ln>
            </p:spPr>
            <p:txBody>
              <a:bodyPr lIns="0" tIns="0" rIns="0" bIns="0"/>
              <a:lstStyle/>
              <a:p>
                <a:endParaRPr lang="id-ID">
                  <a:latin typeface="华文细黑" panose="02010600040101010101" pitchFamily="2" charset="-122"/>
                  <a:ea typeface="华文细黑" panose="02010600040101010101" pitchFamily="2" charset="-122"/>
                </a:endParaRPr>
              </a:p>
            </p:txBody>
          </p:sp>
          <p:sp>
            <p:nvSpPr>
              <p:cNvPr id="122" name="AutoShape 3"/>
              <p:cNvSpPr/>
              <p:nvPr/>
            </p:nvSpPr>
            <p:spPr bwMode="auto">
              <a:xfrm>
                <a:off x="2035351" y="2779230"/>
                <a:ext cx="2717865" cy="561624"/>
              </a:xfrm>
              <a:prstGeom prst="roundRect">
                <a:avLst>
                  <a:gd name="adj" fmla="val 11986"/>
                </a:avLst>
              </a:prstGeom>
              <a:solidFill>
                <a:srgbClr val="F3A3A8"/>
              </a:solidFill>
              <a:ln w="25400" cap="flat">
                <a:solidFill>
                  <a:srgbClr val="F3A3A8"/>
                </a:solidFill>
                <a:prstDash val="solid"/>
                <a:miter lim="800000"/>
                <a:headEnd type="none" w="med" len="med"/>
                <a:tailEnd type="none" w="med" len="med"/>
              </a:ln>
            </p:spPr>
            <p:txBody>
              <a:bodyPr lIns="0" tIns="0" rIns="0" bIns="0"/>
              <a:lstStyle/>
              <a:p>
                <a:endParaRPr lang="id-ID">
                  <a:latin typeface="华文细黑" panose="02010600040101010101" pitchFamily="2" charset="-122"/>
                  <a:ea typeface="华文细黑" panose="02010600040101010101" pitchFamily="2" charset="-122"/>
                </a:endParaRPr>
              </a:p>
            </p:txBody>
          </p:sp>
          <p:sp>
            <p:nvSpPr>
              <p:cNvPr id="123" name="Oval 4"/>
              <p:cNvSpPr/>
              <p:nvPr/>
            </p:nvSpPr>
            <p:spPr bwMode="auto">
              <a:xfrm>
                <a:off x="1137753"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a:latin typeface="华文细黑" panose="02010600040101010101" pitchFamily="2" charset="-122"/>
                  <a:ea typeface="华文细黑" panose="02010600040101010101" pitchFamily="2" charset="-122"/>
                </a:endParaRPr>
              </a:p>
            </p:txBody>
          </p:sp>
          <p:sp>
            <p:nvSpPr>
              <p:cNvPr id="124" name="Oval 5"/>
              <p:cNvSpPr/>
              <p:nvPr/>
            </p:nvSpPr>
            <p:spPr bwMode="auto">
              <a:xfrm>
                <a:off x="1307620"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a:latin typeface="华文细黑" panose="02010600040101010101" pitchFamily="2" charset="-122"/>
                  <a:ea typeface="华文细黑" panose="02010600040101010101" pitchFamily="2" charset="-122"/>
                </a:endParaRPr>
              </a:p>
            </p:txBody>
          </p:sp>
          <p:sp>
            <p:nvSpPr>
              <p:cNvPr id="125" name="Oval 6"/>
              <p:cNvSpPr/>
              <p:nvPr/>
            </p:nvSpPr>
            <p:spPr bwMode="auto">
              <a:xfrm>
                <a:off x="1477486"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a:latin typeface="华文细黑" panose="02010600040101010101" pitchFamily="2" charset="-122"/>
                  <a:ea typeface="华文细黑" panose="02010600040101010101" pitchFamily="2" charset="-122"/>
                </a:endParaRPr>
              </a:p>
            </p:txBody>
          </p:sp>
          <p:sp>
            <p:nvSpPr>
              <p:cNvPr id="126" name="Rectangle 11"/>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dirty="0">
                  <a:latin typeface="华文细黑" panose="02010600040101010101" pitchFamily="2" charset="-122"/>
                  <a:ea typeface="华文细黑" panose="02010600040101010101" pitchFamily="2" charset="-122"/>
                </a:endParaRPr>
              </a:p>
            </p:txBody>
          </p:sp>
          <p:sp>
            <p:nvSpPr>
              <p:cNvPr id="127" name="Freeform 9"/>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nvGrpSpPr>
              <p:cNvPr id="128" name="Group 85"/>
              <p:cNvGrpSpPr/>
              <p:nvPr/>
            </p:nvGrpSpPr>
            <p:grpSpPr>
              <a:xfrm>
                <a:off x="7494380" y="2779230"/>
                <a:ext cx="155357" cy="155272"/>
                <a:chOff x="4763" y="0"/>
                <a:chExt cx="2900362" cy="2898775"/>
              </a:xfrm>
              <a:solidFill>
                <a:schemeClr val="bg1">
                  <a:lumMod val="50000"/>
                </a:schemeClr>
              </a:solidFill>
            </p:grpSpPr>
            <p:sp>
              <p:nvSpPr>
                <p:cNvPr id="131" name="Freeform 13"/>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2" name="Freeform 14"/>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3" name="Freeform 15"/>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4" name="Freeform 16"/>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5" name="Freeform 17"/>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6" name="Freeform 18"/>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7" name="Freeform 19"/>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8" name="Freeform 20"/>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9" name="Freeform 21"/>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129" name="Freeform 25"/>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130" name="Oval 6"/>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a:latin typeface="华文细黑" panose="02010600040101010101" pitchFamily="2" charset="-122"/>
                  <a:ea typeface="华文细黑" panose="02010600040101010101" pitchFamily="2" charset="-122"/>
                </a:endParaRPr>
              </a:p>
            </p:txBody>
          </p:sp>
        </p:grpSp>
        <p:sp>
          <p:nvSpPr>
            <p:cNvPr id="118" name="TextBox 68"/>
            <p:cNvSpPr txBox="1"/>
            <p:nvPr/>
          </p:nvSpPr>
          <p:spPr>
            <a:xfrm>
              <a:off x="2353072" y="3063038"/>
              <a:ext cx="2000621" cy="244309"/>
            </a:xfrm>
            <a:prstGeom prst="rect">
              <a:avLst/>
            </a:prstGeom>
            <a:noFill/>
          </p:spPr>
          <p:txBody>
            <a:bodyPr wrap="none" rtlCol="0">
              <a:spAutoFit/>
            </a:bodyPr>
            <a:lstStyle/>
            <a:p>
              <a:r>
                <a:rPr lang="id-ID" sz="900" dirty="0">
                  <a:solidFill>
                    <a:schemeClr val="bg1">
                      <a:lumMod val="65000"/>
                    </a:schemeClr>
                  </a:solidFill>
                  <a:latin typeface="华文细黑" panose="02010600040101010101" pitchFamily="2" charset="-122"/>
                  <a:ea typeface="华文细黑" panose="02010600040101010101" pitchFamily="2" charset="-122"/>
                </a:rPr>
                <a:t>http://www.docer.com/</a:t>
              </a:r>
              <a:r>
                <a:rPr lang="zh-CN" altLang="en-US" sz="900" dirty="0">
                  <a:solidFill>
                    <a:schemeClr val="bg1">
                      <a:lumMod val="65000"/>
                    </a:schemeClr>
                  </a:solidFill>
                  <a:latin typeface="华文细黑" panose="02010600040101010101" pitchFamily="2" charset="-122"/>
                  <a:ea typeface="华文细黑" panose="02010600040101010101" pitchFamily="2" charset="-122"/>
                </a:rPr>
                <a:t>稻壳儿</a:t>
              </a:r>
              <a:endParaRPr lang="id-ID" sz="900" dirty="0">
                <a:solidFill>
                  <a:schemeClr val="bg1">
                    <a:lumMod val="65000"/>
                  </a:schemeClr>
                </a:solidFill>
                <a:latin typeface="华文细黑" panose="02010600040101010101" pitchFamily="2" charset="-122"/>
                <a:ea typeface="华文细黑" panose="02010600040101010101" pitchFamily="2" charset="-122"/>
              </a:endParaRPr>
            </a:p>
          </p:txBody>
        </p:sp>
        <p:sp>
          <p:nvSpPr>
            <p:cNvPr id="119"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pic>
        <p:nvPicPr>
          <p:cNvPr id="140" name="图片 139"/>
          <p:cNvPicPr>
            <a:picLocks noChangeAspect="1"/>
          </p:cNvPicPr>
          <p:nvPr/>
        </p:nvPicPr>
        <p:blipFill rotWithShape="1">
          <a:blip r:embed="rId3" cstate="print">
            <a:extLst>
              <a:ext uri="{28A0092B-C50C-407E-A947-70E740481C1C}">
                <a14:useLocalDpi xmlns:a14="http://schemas.microsoft.com/office/drawing/2010/main" val="0"/>
              </a:ext>
            </a:extLst>
          </a:blip>
          <a:srcRect b="18632"/>
          <a:stretch>
            <a:fillRect/>
          </a:stretch>
        </p:blipFill>
        <p:spPr>
          <a:xfrm>
            <a:off x="5135503" y="2987482"/>
            <a:ext cx="6152764" cy="2816095"/>
          </a:xfrm>
          <a:prstGeom prst="roundRect">
            <a:avLst>
              <a:gd name="adj" fmla="val 1713"/>
            </a:avLst>
          </a:prstGeom>
        </p:spPr>
      </p:pic>
      <p:sp>
        <p:nvSpPr>
          <p:cNvPr id="141" name="矩形 140"/>
          <p:cNvSpPr/>
          <p:nvPr/>
        </p:nvSpPr>
        <p:spPr>
          <a:xfrm>
            <a:off x="6149728" y="2455216"/>
            <a:ext cx="4124315" cy="461665"/>
          </a:xfrm>
          <a:prstGeom prst="rect">
            <a:avLst/>
          </a:prstGeom>
        </p:spPr>
        <p:txBody>
          <a:bodyPr wrap="square">
            <a:spAutoFit/>
          </a:bodyPr>
          <a:lstStyle/>
          <a:p>
            <a:pPr algn="ctr"/>
            <a:r>
              <a:rPr lang="en-US" altLang="zh-CN" sz="2400">
                <a:solidFill>
                  <a:schemeClr val="accent3"/>
                </a:solidFill>
                <a:latin typeface="华文细黑" panose="02010600040101010101" pitchFamily="2" charset="-122"/>
                <a:ea typeface="华文细黑" panose="02010600040101010101" pitchFamily="2" charset="-122"/>
              </a:rPr>
              <a:t>WELCOME TO HERE</a:t>
            </a:r>
            <a:endParaRPr lang="zh-CN" altLang="en-US" sz="2400">
              <a:solidFill>
                <a:schemeClr val="accent3"/>
              </a:solidFill>
              <a:latin typeface="华文细黑" panose="02010600040101010101" pitchFamily="2" charset="-122"/>
              <a:ea typeface="华文细黑" panose="02010600040101010101" pitchFamily="2" charset="-122"/>
            </a:endParaRPr>
          </a:p>
        </p:txBody>
      </p:sp>
      <p:sp>
        <p:nvSpPr>
          <p:cNvPr id="142" name="矩形 141"/>
          <p:cNvSpPr/>
          <p:nvPr/>
        </p:nvSpPr>
        <p:spPr>
          <a:xfrm>
            <a:off x="1257655" y="3082890"/>
            <a:ext cx="3341239" cy="1632755"/>
          </a:xfrm>
          <a:prstGeom prst="rect">
            <a:avLst/>
          </a:prstGeom>
        </p:spPr>
        <p:txBody>
          <a:bodyPr wrap="square">
            <a:spAutoFit/>
          </a:bodyPr>
          <a:lstStyle/>
          <a:p>
            <a:pPr algn="just">
              <a:lnSpc>
                <a:spcPct val="130000"/>
              </a:lnSpc>
              <a:spcBef>
                <a:spcPts val="600"/>
              </a:spcBef>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p>
        </p:txBody>
      </p:sp>
      <p:sp>
        <p:nvSpPr>
          <p:cNvPr id="143" name="矩形 142"/>
          <p:cNvSpPr/>
          <p:nvPr/>
        </p:nvSpPr>
        <p:spPr>
          <a:xfrm>
            <a:off x="1257655" y="2678572"/>
            <a:ext cx="3341239" cy="369332"/>
          </a:xfrm>
          <a:prstGeom prst="rect">
            <a:avLst/>
          </a:prstGeom>
        </p:spPr>
        <p:txBody>
          <a:bodyPr wrap="square">
            <a:spAutoFit/>
          </a:bodyPr>
          <a:lstStyle/>
          <a:p>
            <a:r>
              <a:rPr lang="en-US" altLang="zh-CN" b="1">
                <a:latin typeface="华文细黑" panose="02010600040101010101" pitchFamily="2" charset="-122"/>
                <a:ea typeface="华文细黑" panose="02010600040101010101" pitchFamily="2" charset="-122"/>
              </a:rPr>
              <a:t>KEY WORDS</a:t>
            </a:r>
            <a:endParaRPr lang="zh-CN" altLang="en-US" b="1">
              <a:latin typeface="华文细黑" panose="02010600040101010101" pitchFamily="2" charset="-122"/>
              <a:ea typeface="华文细黑" panose="02010600040101010101" pitchFamily="2" charset="-122"/>
            </a:endParaRPr>
          </a:p>
        </p:txBody>
      </p:sp>
      <p:grpSp>
        <p:nvGrpSpPr>
          <p:cNvPr id="40" name="组合 39"/>
          <p:cNvGrpSpPr/>
          <p:nvPr/>
        </p:nvGrpSpPr>
        <p:grpSpPr>
          <a:xfrm>
            <a:off x="-6508" y="258236"/>
            <a:ext cx="4151250" cy="1200863"/>
            <a:chOff x="-259891" y="-1"/>
            <a:chExt cx="4151250" cy="1200863"/>
          </a:xfrm>
        </p:grpSpPr>
        <p:sp>
          <p:nvSpPr>
            <p:cNvPr id="41" name="图文框 40"/>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43" name="文本框 42"/>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44" name="文本框 43"/>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4280626" y="4296311"/>
            <a:ext cx="921108" cy="531803"/>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094373" y="2394174"/>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33" name="矩形 32"/>
          <p:cNvSpPr/>
          <p:nvPr/>
        </p:nvSpPr>
        <p:spPr>
          <a:xfrm>
            <a:off x="2094372" y="2019023"/>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4" name="矩形 33"/>
          <p:cNvSpPr/>
          <p:nvPr/>
        </p:nvSpPr>
        <p:spPr>
          <a:xfrm>
            <a:off x="2569374" y="5014646"/>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35" name="矩形 34"/>
          <p:cNvSpPr/>
          <p:nvPr/>
        </p:nvSpPr>
        <p:spPr>
          <a:xfrm>
            <a:off x="2569373" y="4639497"/>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6" name="矩形 35"/>
          <p:cNvSpPr/>
          <p:nvPr/>
        </p:nvSpPr>
        <p:spPr>
          <a:xfrm>
            <a:off x="7570971" y="2393416"/>
            <a:ext cx="1912748" cy="752514"/>
          </a:xfrm>
          <a:prstGeom prst="rect">
            <a:avLst/>
          </a:prstGeom>
        </p:spPr>
        <p:txBody>
          <a:bodyPr wrap="square">
            <a:spAutoFit/>
          </a:bodyPr>
          <a:lstStyle/>
          <a:p>
            <a:pPr algn="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37" name="矩形 36"/>
          <p:cNvSpPr/>
          <p:nvPr/>
        </p:nvSpPr>
        <p:spPr>
          <a:xfrm>
            <a:off x="7570971" y="2018266"/>
            <a:ext cx="1912747" cy="369332"/>
          </a:xfrm>
          <a:prstGeom prst="rect">
            <a:avLst/>
          </a:prstGeom>
        </p:spPr>
        <p:txBody>
          <a:bodyPr wrap="square">
            <a:spAutoFit/>
          </a:bodyPr>
          <a:lstStyle/>
          <a:p>
            <a:pPr algn="r"/>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9" name="任意多边形 38"/>
          <p:cNvSpPr/>
          <p:nvPr/>
        </p:nvSpPr>
        <p:spPr>
          <a:xfrm rot="1800000">
            <a:off x="6051502" y="3773424"/>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0" name="任意多边形 39"/>
          <p:cNvSpPr/>
          <p:nvPr/>
        </p:nvSpPr>
        <p:spPr>
          <a:xfrm rot="9000000">
            <a:off x="6048841" y="4774776"/>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1" name="任意多边形 40"/>
          <p:cNvSpPr/>
          <p:nvPr/>
        </p:nvSpPr>
        <p:spPr>
          <a:xfrm rot="1800000">
            <a:off x="4833588" y="3580087"/>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2" name="任意多边形 41"/>
          <p:cNvSpPr/>
          <p:nvPr/>
        </p:nvSpPr>
        <p:spPr>
          <a:xfrm rot="1800000">
            <a:off x="5588429" y="2750660"/>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3" name="任意多边形 42"/>
          <p:cNvSpPr/>
          <p:nvPr/>
        </p:nvSpPr>
        <p:spPr>
          <a:xfrm rot="1800000">
            <a:off x="4377000" y="2526825"/>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4" name="任意多边形 43"/>
          <p:cNvSpPr/>
          <p:nvPr/>
        </p:nvSpPr>
        <p:spPr>
          <a:xfrm rot="16200000">
            <a:off x="4716396" y="3254129"/>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5" name="任意多边形 44"/>
          <p:cNvSpPr/>
          <p:nvPr/>
        </p:nvSpPr>
        <p:spPr>
          <a:xfrm rot="9000000">
            <a:off x="5585768" y="3752012"/>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6" name="任意多边形 45"/>
          <p:cNvSpPr/>
          <p:nvPr/>
        </p:nvSpPr>
        <p:spPr>
          <a:xfrm rot="16200000">
            <a:off x="3504967" y="3030293"/>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7" name="任意多边形 46"/>
          <p:cNvSpPr/>
          <p:nvPr/>
        </p:nvSpPr>
        <p:spPr>
          <a:xfrm rot="9000000">
            <a:off x="4374339" y="3528177"/>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8" name="任意多边形 47"/>
          <p:cNvSpPr/>
          <p:nvPr/>
        </p:nvSpPr>
        <p:spPr>
          <a:xfrm rot="16200000">
            <a:off x="5179469" y="4276892"/>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49" name="任意多边形 48"/>
          <p:cNvSpPr/>
          <p:nvPr/>
        </p:nvSpPr>
        <p:spPr>
          <a:xfrm rot="9000000">
            <a:off x="4830926" y="4581439"/>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0" name="任意多边形 49"/>
          <p:cNvSpPr/>
          <p:nvPr/>
        </p:nvSpPr>
        <p:spPr>
          <a:xfrm rot="16200000">
            <a:off x="3961554" y="4083555"/>
            <a:ext cx="2084929" cy="200495"/>
          </a:xfrm>
          <a:custGeom>
            <a:avLst/>
            <a:gdLst>
              <a:gd name="connsiteX0" fmla="*/ 228753 w 4101353"/>
              <a:gd name="connsiteY0" fmla="*/ 0 h 394402"/>
              <a:gd name="connsiteX1" fmla="*/ 3872600 w 4101353"/>
              <a:gd name="connsiteY1" fmla="*/ 0 h 394402"/>
              <a:gd name="connsiteX2" fmla="*/ 4101353 w 4101353"/>
              <a:gd name="connsiteY2" fmla="*/ 394402 h 394402"/>
              <a:gd name="connsiteX3" fmla="*/ 0 w 4101353"/>
              <a:gd name="connsiteY3" fmla="*/ 394402 h 394402"/>
            </a:gdLst>
            <a:ahLst/>
            <a:cxnLst>
              <a:cxn ang="0">
                <a:pos x="connsiteX0" y="connsiteY0"/>
              </a:cxn>
              <a:cxn ang="0">
                <a:pos x="connsiteX1" y="connsiteY1"/>
              </a:cxn>
              <a:cxn ang="0">
                <a:pos x="connsiteX2" y="connsiteY2"/>
              </a:cxn>
              <a:cxn ang="0">
                <a:pos x="connsiteX3" y="connsiteY3"/>
              </a:cxn>
            </a:cxnLst>
            <a:rect l="l" t="t" r="r" b="b"/>
            <a:pathLst>
              <a:path w="4101353" h="39440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1" name="矩形 50"/>
          <p:cNvSpPr/>
          <p:nvPr/>
        </p:nvSpPr>
        <p:spPr>
          <a:xfrm>
            <a:off x="8084886" y="5009902"/>
            <a:ext cx="1912748" cy="752514"/>
          </a:xfrm>
          <a:prstGeom prst="rect">
            <a:avLst/>
          </a:prstGeom>
        </p:spPr>
        <p:txBody>
          <a:bodyPr wrap="square">
            <a:spAutoFit/>
          </a:bodyPr>
          <a:lstStyle/>
          <a:p>
            <a:pPr algn="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52" name="矩形 51"/>
          <p:cNvSpPr/>
          <p:nvPr/>
        </p:nvSpPr>
        <p:spPr>
          <a:xfrm>
            <a:off x="8084885" y="4634753"/>
            <a:ext cx="1912747" cy="369332"/>
          </a:xfrm>
          <a:prstGeom prst="rect">
            <a:avLst/>
          </a:prstGeom>
        </p:spPr>
        <p:txBody>
          <a:bodyPr wrap="square">
            <a:spAutoFit/>
          </a:bodyPr>
          <a:lstStyle/>
          <a:p>
            <a:pPr algn="r"/>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cxnSp>
        <p:nvCxnSpPr>
          <p:cNvPr id="53" name="直接连接符 52"/>
          <p:cNvCxnSpPr/>
          <p:nvPr/>
        </p:nvCxnSpPr>
        <p:spPr>
          <a:xfrm>
            <a:off x="5718152" y="1978692"/>
            <a:ext cx="1604187" cy="926177"/>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408677" y="4938852"/>
            <a:ext cx="680216" cy="392723"/>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314593" y="3072947"/>
            <a:ext cx="753963" cy="435301"/>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508" y="258236"/>
            <a:ext cx="4151250" cy="1200863"/>
            <a:chOff x="-259891" y="-1"/>
            <a:chExt cx="4151250" cy="1200863"/>
          </a:xfrm>
        </p:grpSpPr>
        <p:sp>
          <p:nvSpPr>
            <p:cNvPr id="28" name="图文框 27"/>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32" name="文本框 31"/>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54" name="文本框 53"/>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99185" y="2090420"/>
            <a:ext cx="2377075" cy="215980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 name="矩形 8"/>
          <p:cNvSpPr/>
          <p:nvPr/>
        </p:nvSpPr>
        <p:spPr>
          <a:xfrm>
            <a:off x="3636261" y="2090420"/>
            <a:ext cx="2377075" cy="21598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0" name="矩形 9"/>
          <p:cNvSpPr/>
          <p:nvPr/>
        </p:nvSpPr>
        <p:spPr>
          <a:xfrm>
            <a:off x="6173339" y="2090420"/>
            <a:ext cx="2377075" cy="215980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1" name="矩形 10"/>
          <p:cNvSpPr/>
          <p:nvPr/>
        </p:nvSpPr>
        <p:spPr>
          <a:xfrm>
            <a:off x="8710416" y="2090419"/>
            <a:ext cx="2377075" cy="21598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2" name="矩形 11"/>
          <p:cNvSpPr/>
          <p:nvPr/>
        </p:nvSpPr>
        <p:spPr>
          <a:xfrm>
            <a:off x="1099185" y="4312005"/>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3" name="矩形 12"/>
          <p:cNvSpPr/>
          <p:nvPr/>
        </p:nvSpPr>
        <p:spPr>
          <a:xfrm>
            <a:off x="3636261" y="4312005"/>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4" name="矩形 13"/>
          <p:cNvSpPr/>
          <p:nvPr/>
        </p:nvSpPr>
        <p:spPr>
          <a:xfrm>
            <a:off x="6173339" y="4312005"/>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5" name="矩形 14"/>
          <p:cNvSpPr/>
          <p:nvPr/>
        </p:nvSpPr>
        <p:spPr>
          <a:xfrm>
            <a:off x="8710416" y="4312004"/>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1071889" y="4475519"/>
            <a:ext cx="2537077" cy="767145"/>
            <a:chOff x="2918244" y="2276152"/>
            <a:chExt cx="2895705" cy="767144"/>
          </a:xfrm>
        </p:grpSpPr>
        <p:sp>
          <p:nvSpPr>
            <p:cNvPr id="21" name="文本框 20"/>
            <p:cNvSpPr txBox="1"/>
            <p:nvPr/>
          </p:nvSpPr>
          <p:spPr>
            <a:xfrm>
              <a:off x="2918244" y="2276152"/>
              <a:ext cx="2276383" cy="307777"/>
            </a:xfrm>
            <a:prstGeom prst="rect">
              <a:avLst/>
            </a:prstGeom>
            <a:noFill/>
            <a:effectLst/>
          </p:spPr>
          <p:txBody>
            <a:bodyPr wrap="none" rtlCol="0">
              <a:spAutoFit/>
            </a:bodyPr>
            <a:lstStyle/>
            <a:p>
              <a:r>
                <a:rPr lang="en-US" altLang="zh-CN" sz="1400" b="1" dirty="0">
                  <a:latin typeface="华文细黑" panose="02010600040101010101" pitchFamily="2" charset="-122"/>
                  <a:ea typeface="华文细黑" panose="02010600040101010101" pitchFamily="2" charset="-122"/>
                </a:rPr>
                <a:t>  </a:t>
              </a:r>
              <a:r>
                <a:rPr lang="en-US" altLang="zh-CN" sz="1200" b="1" dirty="0">
                  <a:latin typeface="华文细黑" panose="02010600040101010101" pitchFamily="2" charset="-122"/>
                  <a:ea typeface="华文细黑" panose="02010600040101010101" pitchFamily="2" charset="-122"/>
                </a:rPr>
                <a:t>MORE  THAN  TEMPLATE</a:t>
              </a:r>
            </a:p>
          </p:txBody>
        </p:sp>
        <p:sp>
          <p:nvSpPr>
            <p:cNvPr id="22" name="矩形 21"/>
            <p:cNvSpPr/>
            <p:nvPr/>
          </p:nvSpPr>
          <p:spPr>
            <a:xfrm>
              <a:off x="3023160" y="2571180"/>
              <a:ext cx="2790789" cy="472116"/>
            </a:xfrm>
            <a:prstGeom prst="rect">
              <a:avLst/>
            </a:prstGeom>
          </p:spPr>
          <p:txBody>
            <a:bodyPr wrap="square">
              <a:spAutoFit/>
            </a:bodyPr>
            <a:lstStyle/>
            <a:p>
              <a:pPr>
                <a:lnSpc>
                  <a:spcPct val="130000"/>
                </a:lnSpc>
              </a:pPr>
              <a:r>
                <a:rPr lang="en-US" altLang="zh-CN" sz="10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000" dirty="0">
                <a:latin typeface="华文细黑" panose="02010600040101010101" pitchFamily="2" charset="-122"/>
                <a:ea typeface="华文细黑" panose="02010600040101010101" pitchFamily="2" charset="-122"/>
              </a:endParaRPr>
            </a:p>
          </p:txBody>
        </p:sp>
      </p:grpSp>
      <p:grpSp>
        <p:nvGrpSpPr>
          <p:cNvPr id="23" name="组合 22"/>
          <p:cNvGrpSpPr/>
          <p:nvPr/>
        </p:nvGrpSpPr>
        <p:grpSpPr>
          <a:xfrm>
            <a:off x="3619001" y="4475519"/>
            <a:ext cx="2537077" cy="767145"/>
            <a:chOff x="2918244" y="2276152"/>
            <a:chExt cx="2895705" cy="767144"/>
          </a:xfrm>
        </p:grpSpPr>
        <p:sp>
          <p:nvSpPr>
            <p:cNvPr id="24" name="文本框 23"/>
            <p:cNvSpPr txBox="1"/>
            <p:nvPr/>
          </p:nvSpPr>
          <p:spPr>
            <a:xfrm>
              <a:off x="2918244" y="2276152"/>
              <a:ext cx="2276383" cy="307777"/>
            </a:xfrm>
            <a:prstGeom prst="rect">
              <a:avLst/>
            </a:prstGeom>
            <a:noFill/>
            <a:effectLst/>
          </p:spPr>
          <p:txBody>
            <a:bodyPr wrap="none" rtlCol="0">
              <a:spAutoFit/>
            </a:bodyPr>
            <a:lstStyle/>
            <a:p>
              <a:r>
                <a:rPr lang="en-US" altLang="zh-CN" sz="1400" b="1" dirty="0">
                  <a:latin typeface="华文细黑" panose="02010600040101010101" pitchFamily="2" charset="-122"/>
                  <a:ea typeface="华文细黑" panose="02010600040101010101" pitchFamily="2" charset="-122"/>
                </a:rPr>
                <a:t>  </a:t>
              </a:r>
              <a:r>
                <a:rPr lang="en-US" altLang="zh-CN" sz="1200" b="1" dirty="0">
                  <a:latin typeface="华文细黑" panose="02010600040101010101" pitchFamily="2" charset="-122"/>
                  <a:ea typeface="华文细黑" panose="02010600040101010101" pitchFamily="2" charset="-122"/>
                </a:rPr>
                <a:t>MORE  THAN  TEMPLATE</a:t>
              </a:r>
            </a:p>
          </p:txBody>
        </p:sp>
        <p:sp>
          <p:nvSpPr>
            <p:cNvPr id="25" name="矩形 24"/>
            <p:cNvSpPr/>
            <p:nvPr/>
          </p:nvSpPr>
          <p:spPr>
            <a:xfrm>
              <a:off x="3023160" y="2571180"/>
              <a:ext cx="2790789" cy="472116"/>
            </a:xfrm>
            <a:prstGeom prst="rect">
              <a:avLst/>
            </a:prstGeom>
          </p:spPr>
          <p:txBody>
            <a:bodyPr wrap="square">
              <a:spAutoFit/>
            </a:bodyPr>
            <a:lstStyle/>
            <a:p>
              <a:pPr>
                <a:lnSpc>
                  <a:spcPct val="130000"/>
                </a:lnSpc>
              </a:pPr>
              <a:r>
                <a:rPr lang="en-US" altLang="zh-CN" sz="10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000" dirty="0">
                <a:latin typeface="华文细黑" panose="02010600040101010101" pitchFamily="2" charset="-122"/>
                <a:ea typeface="华文细黑" panose="02010600040101010101" pitchFamily="2" charset="-122"/>
              </a:endParaRPr>
            </a:p>
          </p:txBody>
        </p:sp>
      </p:grpSp>
      <p:grpSp>
        <p:nvGrpSpPr>
          <p:cNvPr id="26" name="组合 25"/>
          <p:cNvGrpSpPr/>
          <p:nvPr/>
        </p:nvGrpSpPr>
        <p:grpSpPr>
          <a:xfrm>
            <a:off x="6156078" y="4475519"/>
            <a:ext cx="2537077" cy="767145"/>
            <a:chOff x="2918244" y="2276152"/>
            <a:chExt cx="2895705" cy="767144"/>
          </a:xfrm>
        </p:grpSpPr>
        <p:sp>
          <p:nvSpPr>
            <p:cNvPr id="27" name="文本框 26"/>
            <p:cNvSpPr txBox="1"/>
            <p:nvPr/>
          </p:nvSpPr>
          <p:spPr>
            <a:xfrm>
              <a:off x="2918244" y="2276152"/>
              <a:ext cx="2276383" cy="307777"/>
            </a:xfrm>
            <a:prstGeom prst="rect">
              <a:avLst/>
            </a:prstGeom>
            <a:noFill/>
            <a:effectLst/>
          </p:spPr>
          <p:txBody>
            <a:bodyPr wrap="none" rtlCol="0">
              <a:spAutoFit/>
            </a:bodyPr>
            <a:lstStyle/>
            <a:p>
              <a:r>
                <a:rPr lang="en-US" altLang="zh-CN" sz="1400" b="1" dirty="0">
                  <a:latin typeface="华文细黑" panose="02010600040101010101" pitchFamily="2" charset="-122"/>
                  <a:ea typeface="华文细黑" panose="02010600040101010101" pitchFamily="2" charset="-122"/>
                </a:rPr>
                <a:t>  </a:t>
              </a:r>
              <a:r>
                <a:rPr lang="en-US" altLang="zh-CN" sz="1200" b="1" dirty="0">
                  <a:latin typeface="华文细黑" panose="02010600040101010101" pitchFamily="2" charset="-122"/>
                  <a:ea typeface="华文细黑" panose="02010600040101010101" pitchFamily="2" charset="-122"/>
                </a:rPr>
                <a:t>MORE  THAN  TEMPLATE</a:t>
              </a:r>
            </a:p>
          </p:txBody>
        </p:sp>
        <p:sp>
          <p:nvSpPr>
            <p:cNvPr id="28" name="矩形 27"/>
            <p:cNvSpPr/>
            <p:nvPr/>
          </p:nvSpPr>
          <p:spPr>
            <a:xfrm>
              <a:off x="3023160" y="2571180"/>
              <a:ext cx="2790789" cy="472116"/>
            </a:xfrm>
            <a:prstGeom prst="rect">
              <a:avLst/>
            </a:prstGeom>
          </p:spPr>
          <p:txBody>
            <a:bodyPr wrap="square">
              <a:spAutoFit/>
            </a:bodyPr>
            <a:lstStyle/>
            <a:p>
              <a:pPr>
                <a:lnSpc>
                  <a:spcPct val="130000"/>
                </a:lnSpc>
              </a:pPr>
              <a:r>
                <a:rPr lang="en-US" altLang="zh-CN" sz="10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000" dirty="0">
                <a:latin typeface="华文细黑" panose="02010600040101010101" pitchFamily="2" charset="-122"/>
                <a:ea typeface="华文细黑" panose="02010600040101010101" pitchFamily="2" charset="-122"/>
              </a:endParaRPr>
            </a:p>
          </p:txBody>
        </p:sp>
      </p:grpSp>
      <p:grpSp>
        <p:nvGrpSpPr>
          <p:cNvPr id="29" name="组合 28"/>
          <p:cNvGrpSpPr/>
          <p:nvPr/>
        </p:nvGrpSpPr>
        <p:grpSpPr>
          <a:xfrm>
            <a:off x="8703190" y="4475519"/>
            <a:ext cx="2537077" cy="767145"/>
            <a:chOff x="2918244" y="2276152"/>
            <a:chExt cx="2895705" cy="767144"/>
          </a:xfrm>
        </p:grpSpPr>
        <p:sp>
          <p:nvSpPr>
            <p:cNvPr id="30" name="文本框 29"/>
            <p:cNvSpPr txBox="1"/>
            <p:nvPr/>
          </p:nvSpPr>
          <p:spPr>
            <a:xfrm>
              <a:off x="2918244" y="2276152"/>
              <a:ext cx="2276383" cy="307777"/>
            </a:xfrm>
            <a:prstGeom prst="rect">
              <a:avLst/>
            </a:prstGeom>
            <a:noFill/>
            <a:effectLst/>
          </p:spPr>
          <p:txBody>
            <a:bodyPr wrap="none" rtlCol="0">
              <a:spAutoFit/>
            </a:bodyPr>
            <a:lstStyle/>
            <a:p>
              <a:r>
                <a:rPr lang="en-US" altLang="zh-CN" sz="1400" b="1" dirty="0">
                  <a:latin typeface="华文细黑" panose="02010600040101010101" pitchFamily="2" charset="-122"/>
                  <a:ea typeface="华文细黑" panose="02010600040101010101" pitchFamily="2" charset="-122"/>
                </a:rPr>
                <a:t>  </a:t>
              </a:r>
              <a:r>
                <a:rPr lang="en-US" altLang="zh-CN" sz="1200" b="1" dirty="0">
                  <a:latin typeface="华文细黑" panose="02010600040101010101" pitchFamily="2" charset="-122"/>
                  <a:ea typeface="华文细黑" panose="02010600040101010101" pitchFamily="2" charset="-122"/>
                </a:rPr>
                <a:t>MORE  THAN  TEMPLATE</a:t>
              </a:r>
            </a:p>
          </p:txBody>
        </p:sp>
        <p:sp>
          <p:nvSpPr>
            <p:cNvPr id="31" name="矩形 30"/>
            <p:cNvSpPr/>
            <p:nvPr/>
          </p:nvSpPr>
          <p:spPr>
            <a:xfrm>
              <a:off x="3023160" y="2571180"/>
              <a:ext cx="2790789" cy="472116"/>
            </a:xfrm>
            <a:prstGeom prst="rect">
              <a:avLst/>
            </a:prstGeom>
          </p:spPr>
          <p:txBody>
            <a:bodyPr wrap="square">
              <a:spAutoFit/>
            </a:bodyPr>
            <a:lstStyle/>
            <a:p>
              <a:pPr>
                <a:lnSpc>
                  <a:spcPct val="130000"/>
                </a:lnSpc>
              </a:pPr>
              <a:r>
                <a:rPr lang="en-US" altLang="zh-CN" sz="10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000" dirty="0">
                <a:latin typeface="华文细黑" panose="02010600040101010101" pitchFamily="2" charset="-122"/>
                <a:ea typeface="华文细黑" panose="02010600040101010101" pitchFamily="2" charset="-122"/>
              </a:endParaRPr>
            </a:p>
          </p:txBody>
        </p:sp>
      </p:grpSp>
      <p:grpSp>
        <p:nvGrpSpPr>
          <p:cNvPr id="32" name="组合 31"/>
          <p:cNvGrpSpPr/>
          <p:nvPr/>
        </p:nvGrpSpPr>
        <p:grpSpPr>
          <a:xfrm>
            <a:off x="-6508" y="258236"/>
            <a:ext cx="4151250" cy="1200863"/>
            <a:chOff x="-259891" y="-1"/>
            <a:chExt cx="4151250" cy="1200863"/>
          </a:xfrm>
        </p:grpSpPr>
        <p:sp>
          <p:nvSpPr>
            <p:cNvPr id="33" name="图文框 32"/>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35" name="文本框 34"/>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36" name="文本框 35"/>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2718" y="1815155"/>
            <a:ext cx="9648199" cy="2695136"/>
            <a:chOff x="1160829" y="1821990"/>
            <a:chExt cx="10033495" cy="2688299"/>
          </a:xfrm>
          <a:gradFill>
            <a:gsLst>
              <a:gs pos="100000">
                <a:srgbClr val="2E5DAA"/>
              </a:gs>
              <a:gs pos="56000">
                <a:srgbClr val="F3A3A8"/>
              </a:gs>
            </a:gsLst>
            <a:lin ang="3600000" scaled="0"/>
          </a:gradFill>
          <a:effectLst>
            <a:reflection blurRad="6350" stA="44000" endPos="50000" dir="5400000" sy="-100000" algn="bl" rotWithShape="0"/>
          </a:effectLst>
        </p:grpSpPr>
        <p:sp>
          <p:nvSpPr>
            <p:cNvPr id="9" name="Freeform 8"/>
            <p:cNvSpPr>
              <a:spLocks noEditPoints="1"/>
            </p:cNvSpPr>
            <p:nvPr/>
          </p:nvSpPr>
          <p:spPr bwMode="auto">
            <a:xfrm>
              <a:off x="6289015" y="4031365"/>
              <a:ext cx="879349" cy="393079"/>
            </a:xfrm>
            <a:custGeom>
              <a:avLst/>
              <a:gdLst>
                <a:gd name="T0" fmla="*/ 97 w 216"/>
                <a:gd name="T1" fmla="*/ 55 h 86"/>
                <a:gd name="T2" fmla="*/ 0 w 216"/>
                <a:gd name="T3" fmla="*/ 55 h 86"/>
                <a:gd name="T4" fmla="*/ 0 w 216"/>
                <a:gd name="T5" fmla="*/ 56 h 86"/>
                <a:gd name="T6" fmla="*/ 0 w 216"/>
                <a:gd name="T7" fmla="*/ 59 h 86"/>
                <a:gd name="T8" fmla="*/ 0 w 216"/>
                <a:gd name="T9" fmla="*/ 66 h 86"/>
                <a:gd name="T10" fmla="*/ 0 w 216"/>
                <a:gd name="T11" fmla="*/ 75 h 86"/>
                <a:gd name="T12" fmla="*/ 9 w 216"/>
                <a:gd name="T13" fmla="*/ 75 h 86"/>
                <a:gd name="T14" fmla="*/ 9 w 216"/>
                <a:gd name="T15" fmla="*/ 66 h 86"/>
                <a:gd name="T16" fmla="*/ 19 w 216"/>
                <a:gd name="T17" fmla="*/ 66 h 86"/>
                <a:gd name="T18" fmla="*/ 91 w 216"/>
                <a:gd name="T19" fmla="*/ 66 h 86"/>
                <a:gd name="T20" fmla="*/ 91 w 216"/>
                <a:gd name="T21" fmla="*/ 79 h 86"/>
                <a:gd name="T22" fmla="*/ 143 w 216"/>
                <a:gd name="T23" fmla="*/ 79 h 86"/>
                <a:gd name="T24" fmla="*/ 143 w 216"/>
                <a:gd name="T25" fmla="*/ 86 h 86"/>
                <a:gd name="T26" fmla="*/ 167 w 216"/>
                <a:gd name="T27" fmla="*/ 86 h 86"/>
                <a:gd name="T28" fmla="*/ 167 w 216"/>
                <a:gd name="T29" fmla="*/ 85 h 86"/>
                <a:gd name="T30" fmla="*/ 189 w 216"/>
                <a:gd name="T31" fmla="*/ 63 h 86"/>
                <a:gd name="T32" fmla="*/ 212 w 216"/>
                <a:gd name="T33" fmla="*/ 85 h 86"/>
                <a:gd name="T34" fmla="*/ 212 w 216"/>
                <a:gd name="T35" fmla="*/ 86 h 86"/>
                <a:gd name="T36" fmla="*/ 216 w 216"/>
                <a:gd name="T37" fmla="*/ 86 h 86"/>
                <a:gd name="T38" fmla="*/ 216 w 216"/>
                <a:gd name="T39" fmla="*/ 36 h 86"/>
                <a:gd name="T40" fmla="*/ 193 w 216"/>
                <a:gd name="T41" fmla="*/ 0 h 86"/>
                <a:gd name="T42" fmla="*/ 143 w 216"/>
                <a:gd name="T43" fmla="*/ 0 h 86"/>
                <a:gd name="T44" fmla="*/ 143 w 216"/>
                <a:gd name="T45" fmla="*/ 55 h 86"/>
                <a:gd name="T46" fmla="*/ 97 w 216"/>
                <a:gd name="T47" fmla="*/ 55 h 86"/>
                <a:gd name="T48" fmla="*/ 186 w 216"/>
                <a:gd name="T49" fmla="*/ 7 h 86"/>
                <a:gd name="T50" fmla="*/ 192 w 216"/>
                <a:gd name="T51" fmla="*/ 7 h 86"/>
                <a:gd name="T52" fmla="*/ 209 w 216"/>
                <a:gd name="T53" fmla="*/ 33 h 86"/>
                <a:gd name="T54" fmla="*/ 186 w 216"/>
                <a:gd name="T55" fmla="*/ 33 h 86"/>
                <a:gd name="T56" fmla="*/ 186 w 216"/>
                <a:gd name="T57" fmla="*/ 7 h 86"/>
                <a:gd name="T58" fmla="*/ 152 w 216"/>
                <a:gd name="T59" fmla="*/ 7 h 86"/>
                <a:gd name="T60" fmla="*/ 183 w 216"/>
                <a:gd name="T61" fmla="*/ 7 h 86"/>
                <a:gd name="T62" fmla="*/ 183 w 216"/>
                <a:gd name="T63" fmla="*/ 33 h 86"/>
                <a:gd name="T64" fmla="*/ 152 w 216"/>
                <a:gd name="T65" fmla="*/ 33 h 86"/>
                <a:gd name="T66" fmla="*/ 152 w 216"/>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86">
                  <a:moveTo>
                    <a:pt x="97"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2" y="63"/>
                    <a:pt x="212" y="73"/>
                    <a:pt x="212" y="85"/>
                  </a:cubicBezTo>
                  <a:cubicBezTo>
                    <a:pt x="212" y="86"/>
                    <a:pt x="212" y="86"/>
                    <a:pt x="212" y="86"/>
                  </a:cubicBezTo>
                  <a:cubicBezTo>
                    <a:pt x="216" y="86"/>
                    <a:pt x="216" y="86"/>
                    <a:pt x="216" y="86"/>
                  </a:cubicBezTo>
                  <a:cubicBezTo>
                    <a:pt x="216" y="36"/>
                    <a:pt x="216" y="36"/>
                    <a:pt x="216" y="36"/>
                  </a:cubicBezTo>
                  <a:cubicBezTo>
                    <a:pt x="193" y="0"/>
                    <a:pt x="193" y="0"/>
                    <a:pt x="193" y="0"/>
                  </a:cubicBezTo>
                  <a:cubicBezTo>
                    <a:pt x="143" y="0"/>
                    <a:pt x="143" y="0"/>
                    <a:pt x="143" y="0"/>
                  </a:cubicBezTo>
                  <a:cubicBezTo>
                    <a:pt x="143" y="55"/>
                    <a:pt x="143" y="55"/>
                    <a:pt x="143" y="55"/>
                  </a:cubicBezTo>
                  <a:cubicBezTo>
                    <a:pt x="97" y="55"/>
                    <a:pt x="97" y="55"/>
                    <a:pt x="97" y="55"/>
                  </a:cubicBezTo>
                  <a:close/>
                  <a:moveTo>
                    <a:pt x="186" y="7"/>
                  </a:moveTo>
                  <a:cubicBezTo>
                    <a:pt x="192" y="7"/>
                    <a:pt x="192" y="7"/>
                    <a:pt x="192" y="7"/>
                  </a:cubicBezTo>
                  <a:cubicBezTo>
                    <a:pt x="209" y="33"/>
                    <a:pt x="209" y="33"/>
                    <a:pt x="209" y="33"/>
                  </a:cubicBezTo>
                  <a:cubicBezTo>
                    <a:pt x="186" y="33"/>
                    <a:pt x="186" y="33"/>
                    <a:pt x="186" y="33"/>
                  </a:cubicBezTo>
                  <a:lnTo>
                    <a:pt x="186" y="7"/>
                  </a:lnTo>
                  <a:close/>
                  <a:moveTo>
                    <a:pt x="152" y="7"/>
                  </a:moveTo>
                  <a:cubicBezTo>
                    <a:pt x="183" y="7"/>
                    <a:pt x="183" y="7"/>
                    <a:pt x="183" y="7"/>
                  </a:cubicBezTo>
                  <a:cubicBezTo>
                    <a:pt x="183" y="33"/>
                    <a:pt x="183" y="33"/>
                    <a:pt x="183" y="33"/>
                  </a:cubicBezTo>
                  <a:cubicBezTo>
                    <a:pt x="152" y="33"/>
                    <a:pt x="152" y="33"/>
                    <a:pt x="152" y="33"/>
                  </a:cubicBezTo>
                  <a:lnTo>
                    <a:pt x="15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 name="Freeform 9"/>
            <p:cNvSpPr/>
            <p:nvPr/>
          </p:nvSpPr>
          <p:spPr bwMode="auto">
            <a:xfrm>
              <a:off x="6183656" y="3922930"/>
              <a:ext cx="745623" cy="336603"/>
            </a:xfrm>
            <a:custGeom>
              <a:avLst/>
              <a:gdLst>
                <a:gd name="T0" fmla="*/ 299 w 368"/>
                <a:gd name="T1" fmla="*/ 40 h 149"/>
                <a:gd name="T2" fmla="*/ 309 w 368"/>
                <a:gd name="T3" fmla="*/ 0 h 149"/>
                <a:gd name="T4" fmla="*/ 368 w 368"/>
                <a:gd name="T5" fmla="*/ 0 h 149"/>
                <a:gd name="T6" fmla="*/ 368 w 368"/>
                <a:gd name="T7" fmla="*/ 22 h 149"/>
                <a:gd name="T8" fmla="*/ 342 w 368"/>
                <a:gd name="T9" fmla="*/ 22 h 149"/>
                <a:gd name="T10" fmla="*/ 299 w 368"/>
                <a:gd name="T11" fmla="*/ 149 h 149"/>
                <a:gd name="T12" fmla="*/ 0 w 368"/>
                <a:gd name="T13" fmla="*/ 149 h 149"/>
                <a:gd name="T14" fmla="*/ 0 w 368"/>
                <a:gd name="T15" fmla="*/ 40 h 149"/>
                <a:gd name="T16" fmla="*/ 299 w 368"/>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149">
                  <a:moveTo>
                    <a:pt x="299" y="40"/>
                  </a:moveTo>
                  <a:lnTo>
                    <a:pt x="309" y="0"/>
                  </a:lnTo>
                  <a:lnTo>
                    <a:pt x="368" y="0"/>
                  </a:lnTo>
                  <a:lnTo>
                    <a:pt x="368" y="22"/>
                  </a:lnTo>
                  <a:lnTo>
                    <a:pt x="342" y="22"/>
                  </a:lnTo>
                  <a:lnTo>
                    <a:pt x="299" y="149"/>
                  </a:lnTo>
                  <a:lnTo>
                    <a:pt x="0" y="149"/>
                  </a:lnTo>
                  <a:lnTo>
                    <a:pt x="0" y="40"/>
                  </a:lnTo>
                  <a:lnTo>
                    <a:pt x="29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 name="Freeform 10"/>
            <p:cNvSpPr>
              <a:spLocks noEditPoints="1"/>
            </p:cNvSpPr>
            <p:nvPr/>
          </p:nvSpPr>
          <p:spPr bwMode="auto">
            <a:xfrm>
              <a:off x="6509865"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1" y="5"/>
                    <a:pt x="17" y="5"/>
                  </a:cubicBezTo>
                  <a:cubicBezTo>
                    <a:pt x="24" y="5"/>
                    <a:pt x="30" y="10"/>
                    <a:pt x="30" y="17"/>
                  </a:cubicBezTo>
                  <a:cubicBezTo>
                    <a:pt x="30" y="24"/>
                    <a:pt x="24" y="30"/>
                    <a:pt x="17"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 name="Freeform 11"/>
            <p:cNvSpPr>
              <a:spLocks noEditPoints="1"/>
            </p:cNvSpPr>
            <p:nvPr/>
          </p:nvSpPr>
          <p:spPr bwMode="auto">
            <a:xfrm>
              <a:off x="6990063"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3" name="Freeform 12"/>
            <p:cNvSpPr>
              <a:spLocks noEditPoints="1"/>
            </p:cNvSpPr>
            <p:nvPr/>
          </p:nvSpPr>
          <p:spPr bwMode="auto">
            <a:xfrm>
              <a:off x="6341695" y="4340858"/>
              <a:ext cx="143857" cy="160395"/>
            </a:xfrm>
            <a:custGeom>
              <a:avLst/>
              <a:gdLst>
                <a:gd name="T0" fmla="*/ 0 w 35"/>
                <a:gd name="T1" fmla="*/ 17 h 35"/>
                <a:gd name="T2" fmla="*/ 18 w 35"/>
                <a:gd name="T3" fmla="*/ 35 h 35"/>
                <a:gd name="T4" fmla="*/ 35 w 35"/>
                <a:gd name="T5" fmla="*/ 17 h 35"/>
                <a:gd name="T6" fmla="*/ 18 w 35"/>
                <a:gd name="T7" fmla="*/ 0 h 35"/>
                <a:gd name="T8" fmla="*/ 0 w 35"/>
                <a:gd name="T9" fmla="*/ 17 h 35"/>
                <a:gd name="T10" fmla="*/ 5 w 35"/>
                <a:gd name="T11" fmla="*/ 17 h 35"/>
                <a:gd name="T12" fmla="*/ 18 w 35"/>
                <a:gd name="T13" fmla="*/ 5 h 35"/>
                <a:gd name="T14" fmla="*/ 30 w 35"/>
                <a:gd name="T15" fmla="*/ 17 h 35"/>
                <a:gd name="T16" fmla="*/ 18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8" y="35"/>
                  </a:cubicBezTo>
                  <a:cubicBezTo>
                    <a:pt x="27" y="35"/>
                    <a:pt x="35" y="27"/>
                    <a:pt x="35" y="17"/>
                  </a:cubicBezTo>
                  <a:cubicBezTo>
                    <a:pt x="35" y="8"/>
                    <a:pt x="27" y="0"/>
                    <a:pt x="18" y="0"/>
                  </a:cubicBezTo>
                  <a:cubicBezTo>
                    <a:pt x="8" y="0"/>
                    <a:pt x="0" y="8"/>
                    <a:pt x="0" y="17"/>
                  </a:cubicBezTo>
                  <a:close/>
                  <a:moveTo>
                    <a:pt x="5" y="17"/>
                  </a:moveTo>
                  <a:cubicBezTo>
                    <a:pt x="5" y="10"/>
                    <a:pt x="11" y="5"/>
                    <a:pt x="18" y="5"/>
                  </a:cubicBezTo>
                  <a:cubicBezTo>
                    <a:pt x="25" y="5"/>
                    <a:pt x="30" y="10"/>
                    <a:pt x="30" y="17"/>
                  </a:cubicBezTo>
                  <a:cubicBezTo>
                    <a:pt x="30"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 name="Freeform 13"/>
            <p:cNvSpPr>
              <a:spLocks noEditPoints="1"/>
            </p:cNvSpPr>
            <p:nvPr/>
          </p:nvSpPr>
          <p:spPr bwMode="auto">
            <a:xfrm>
              <a:off x="7360848" y="4031365"/>
              <a:ext cx="875297" cy="393079"/>
            </a:xfrm>
            <a:custGeom>
              <a:avLst/>
              <a:gdLst>
                <a:gd name="T0" fmla="*/ 96 w 215"/>
                <a:gd name="T1" fmla="*/ 55 h 86"/>
                <a:gd name="T2" fmla="*/ 0 w 215"/>
                <a:gd name="T3" fmla="*/ 55 h 86"/>
                <a:gd name="T4" fmla="*/ 0 w 215"/>
                <a:gd name="T5" fmla="*/ 56 h 86"/>
                <a:gd name="T6" fmla="*/ 0 w 215"/>
                <a:gd name="T7" fmla="*/ 59 h 86"/>
                <a:gd name="T8" fmla="*/ 0 w 215"/>
                <a:gd name="T9" fmla="*/ 66 h 86"/>
                <a:gd name="T10" fmla="*/ 0 w 215"/>
                <a:gd name="T11" fmla="*/ 75 h 86"/>
                <a:gd name="T12" fmla="*/ 9 w 215"/>
                <a:gd name="T13" fmla="*/ 75 h 86"/>
                <a:gd name="T14" fmla="*/ 9 w 215"/>
                <a:gd name="T15" fmla="*/ 66 h 86"/>
                <a:gd name="T16" fmla="*/ 19 w 215"/>
                <a:gd name="T17" fmla="*/ 66 h 86"/>
                <a:gd name="T18" fmla="*/ 91 w 215"/>
                <a:gd name="T19" fmla="*/ 66 h 86"/>
                <a:gd name="T20" fmla="*/ 91 w 215"/>
                <a:gd name="T21" fmla="*/ 79 h 86"/>
                <a:gd name="T22" fmla="*/ 143 w 215"/>
                <a:gd name="T23" fmla="*/ 79 h 86"/>
                <a:gd name="T24" fmla="*/ 143 w 215"/>
                <a:gd name="T25" fmla="*/ 86 h 86"/>
                <a:gd name="T26" fmla="*/ 167 w 215"/>
                <a:gd name="T27" fmla="*/ 86 h 86"/>
                <a:gd name="T28" fmla="*/ 167 w 215"/>
                <a:gd name="T29" fmla="*/ 85 h 86"/>
                <a:gd name="T30" fmla="*/ 189 w 215"/>
                <a:gd name="T31" fmla="*/ 63 h 86"/>
                <a:gd name="T32" fmla="*/ 212 w 215"/>
                <a:gd name="T33" fmla="*/ 85 h 86"/>
                <a:gd name="T34" fmla="*/ 212 w 215"/>
                <a:gd name="T35" fmla="*/ 86 h 86"/>
                <a:gd name="T36" fmla="*/ 215 w 215"/>
                <a:gd name="T37" fmla="*/ 86 h 86"/>
                <a:gd name="T38" fmla="*/ 215 w 215"/>
                <a:gd name="T39" fmla="*/ 36 h 86"/>
                <a:gd name="T40" fmla="*/ 192 w 215"/>
                <a:gd name="T41" fmla="*/ 0 h 86"/>
                <a:gd name="T42" fmla="*/ 143 w 215"/>
                <a:gd name="T43" fmla="*/ 0 h 86"/>
                <a:gd name="T44" fmla="*/ 143 w 215"/>
                <a:gd name="T45" fmla="*/ 55 h 86"/>
                <a:gd name="T46" fmla="*/ 96 w 215"/>
                <a:gd name="T47" fmla="*/ 55 h 86"/>
                <a:gd name="T48" fmla="*/ 185 w 215"/>
                <a:gd name="T49" fmla="*/ 7 h 86"/>
                <a:gd name="T50" fmla="*/ 192 w 215"/>
                <a:gd name="T51" fmla="*/ 7 h 86"/>
                <a:gd name="T52" fmla="*/ 209 w 215"/>
                <a:gd name="T53" fmla="*/ 33 h 86"/>
                <a:gd name="T54" fmla="*/ 185 w 215"/>
                <a:gd name="T55" fmla="*/ 33 h 86"/>
                <a:gd name="T56" fmla="*/ 185 w 215"/>
                <a:gd name="T57" fmla="*/ 7 h 86"/>
                <a:gd name="T58" fmla="*/ 151 w 215"/>
                <a:gd name="T59" fmla="*/ 7 h 86"/>
                <a:gd name="T60" fmla="*/ 182 w 215"/>
                <a:gd name="T61" fmla="*/ 7 h 86"/>
                <a:gd name="T62" fmla="*/ 182 w 215"/>
                <a:gd name="T63" fmla="*/ 33 h 86"/>
                <a:gd name="T64" fmla="*/ 151 w 215"/>
                <a:gd name="T65" fmla="*/ 33 h 86"/>
                <a:gd name="T66" fmla="*/ 151 w 215"/>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6">
                  <a:moveTo>
                    <a:pt x="96"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1" y="63"/>
                    <a:pt x="212" y="73"/>
                    <a:pt x="212" y="85"/>
                  </a:cubicBezTo>
                  <a:cubicBezTo>
                    <a:pt x="212" y="86"/>
                    <a:pt x="212" y="86"/>
                    <a:pt x="212" y="86"/>
                  </a:cubicBezTo>
                  <a:cubicBezTo>
                    <a:pt x="215" y="86"/>
                    <a:pt x="215" y="86"/>
                    <a:pt x="215" y="86"/>
                  </a:cubicBezTo>
                  <a:cubicBezTo>
                    <a:pt x="215" y="36"/>
                    <a:pt x="215" y="36"/>
                    <a:pt x="215" y="36"/>
                  </a:cubicBezTo>
                  <a:cubicBezTo>
                    <a:pt x="192" y="0"/>
                    <a:pt x="192" y="0"/>
                    <a:pt x="192" y="0"/>
                  </a:cubicBezTo>
                  <a:cubicBezTo>
                    <a:pt x="143" y="0"/>
                    <a:pt x="143" y="0"/>
                    <a:pt x="143" y="0"/>
                  </a:cubicBezTo>
                  <a:cubicBezTo>
                    <a:pt x="143" y="55"/>
                    <a:pt x="143" y="55"/>
                    <a:pt x="143" y="55"/>
                  </a:cubicBezTo>
                  <a:cubicBezTo>
                    <a:pt x="96" y="55"/>
                    <a:pt x="96" y="55"/>
                    <a:pt x="96" y="55"/>
                  </a:cubicBezTo>
                  <a:close/>
                  <a:moveTo>
                    <a:pt x="185" y="7"/>
                  </a:moveTo>
                  <a:cubicBezTo>
                    <a:pt x="192" y="7"/>
                    <a:pt x="192" y="7"/>
                    <a:pt x="192" y="7"/>
                  </a:cubicBezTo>
                  <a:cubicBezTo>
                    <a:pt x="209" y="33"/>
                    <a:pt x="209" y="33"/>
                    <a:pt x="209" y="33"/>
                  </a:cubicBezTo>
                  <a:cubicBezTo>
                    <a:pt x="185" y="33"/>
                    <a:pt x="185" y="33"/>
                    <a:pt x="185" y="33"/>
                  </a:cubicBezTo>
                  <a:lnTo>
                    <a:pt x="185" y="7"/>
                  </a:lnTo>
                  <a:close/>
                  <a:moveTo>
                    <a:pt x="151" y="7"/>
                  </a:moveTo>
                  <a:cubicBezTo>
                    <a:pt x="182" y="7"/>
                    <a:pt x="182" y="7"/>
                    <a:pt x="182" y="7"/>
                  </a:cubicBezTo>
                  <a:cubicBezTo>
                    <a:pt x="182" y="33"/>
                    <a:pt x="182" y="33"/>
                    <a:pt x="182" y="33"/>
                  </a:cubicBezTo>
                  <a:cubicBezTo>
                    <a:pt x="151" y="33"/>
                    <a:pt x="151" y="33"/>
                    <a:pt x="151" y="33"/>
                  </a:cubicBezTo>
                  <a:lnTo>
                    <a:pt x="1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 name="Freeform 14"/>
            <p:cNvSpPr/>
            <p:nvPr/>
          </p:nvSpPr>
          <p:spPr bwMode="auto">
            <a:xfrm>
              <a:off x="7253463" y="3922930"/>
              <a:ext cx="741571" cy="336603"/>
            </a:xfrm>
            <a:custGeom>
              <a:avLst/>
              <a:gdLst>
                <a:gd name="T0" fmla="*/ 300 w 366"/>
                <a:gd name="T1" fmla="*/ 40 h 149"/>
                <a:gd name="T2" fmla="*/ 310 w 366"/>
                <a:gd name="T3" fmla="*/ 0 h 149"/>
                <a:gd name="T4" fmla="*/ 366 w 366"/>
                <a:gd name="T5" fmla="*/ 0 h 149"/>
                <a:gd name="T6" fmla="*/ 366 w 366"/>
                <a:gd name="T7" fmla="*/ 22 h 149"/>
                <a:gd name="T8" fmla="*/ 342 w 366"/>
                <a:gd name="T9" fmla="*/ 22 h 149"/>
                <a:gd name="T10" fmla="*/ 300 w 366"/>
                <a:gd name="T11" fmla="*/ 149 h 149"/>
                <a:gd name="T12" fmla="*/ 0 w 366"/>
                <a:gd name="T13" fmla="*/ 149 h 149"/>
                <a:gd name="T14" fmla="*/ 0 w 366"/>
                <a:gd name="T15" fmla="*/ 40 h 149"/>
                <a:gd name="T16" fmla="*/ 300 w 366"/>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9">
                  <a:moveTo>
                    <a:pt x="300" y="40"/>
                  </a:moveTo>
                  <a:lnTo>
                    <a:pt x="310" y="0"/>
                  </a:lnTo>
                  <a:lnTo>
                    <a:pt x="366" y="0"/>
                  </a:lnTo>
                  <a:lnTo>
                    <a:pt x="366" y="22"/>
                  </a:lnTo>
                  <a:lnTo>
                    <a:pt x="342" y="22"/>
                  </a:lnTo>
                  <a:lnTo>
                    <a:pt x="300" y="149"/>
                  </a:lnTo>
                  <a:lnTo>
                    <a:pt x="0" y="149"/>
                  </a:lnTo>
                  <a:lnTo>
                    <a:pt x="0" y="40"/>
                  </a:lnTo>
                  <a:lnTo>
                    <a:pt x="30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 name="Freeform 15"/>
            <p:cNvSpPr>
              <a:spLocks noEditPoints="1"/>
            </p:cNvSpPr>
            <p:nvPr/>
          </p:nvSpPr>
          <p:spPr bwMode="auto">
            <a:xfrm>
              <a:off x="7579672"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7" y="35"/>
                    <a:pt x="17" y="35"/>
                  </a:cubicBezTo>
                  <a:cubicBezTo>
                    <a:pt x="27" y="35"/>
                    <a:pt x="35" y="27"/>
                    <a:pt x="35" y="17"/>
                  </a:cubicBezTo>
                  <a:cubicBezTo>
                    <a:pt x="35" y="8"/>
                    <a:pt x="27" y="0"/>
                    <a:pt x="17" y="0"/>
                  </a:cubicBezTo>
                  <a:cubicBezTo>
                    <a:pt x="7"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 name="Freeform 16"/>
            <p:cNvSpPr>
              <a:spLocks noEditPoints="1"/>
            </p:cNvSpPr>
            <p:nvPr/>
          </p:nvSpPr>
          <p:spPr bwMode="auto">
            <a:xfrm>
              <a:off x="8055818" y="4340858"/>
              <a:ext cx="145883" cy="160395"/>
            </a:xfrm>
            <a:custGeom>
              <a:avLst/>
              <a:gdLst>
                <a:gd name="T0" fmla="*/ 0 w 36"/>
                <a:gd name="T1" fmla="*/ 17 h 35"/>
                <a:gd name="T2" fmla="*/ 18 w 36"/>
                <a:gd name="T3" fmla="*/ 35 h 35"/>
                <a:gd name="T4" fmla="*/ 36 w 36"/>
                <a:gd name="T5" fmla="*/ 17 h 35"/>
                <a:gd name="T6" fmla="*/ 18 w 36"/>
                <a:gd name="T7" fmla="*/ 0 h 35"/>
                <a:gd name="T8" fmla="*/ 0 w 36"/>
                <a:gd name="T9" fmla="*/ 17 h 35"/>
                <a:gd name="T10" fmla="*/ 5 w 36"/>
                <a:gd name="T11" fmla="*/ 17 h 35"/>
                <a:gd name="T12" fmla="*/ 18 w 36"/>
                <a:gd name="T13" fmla="*/ 5 h 35"/>
                <a:gd name="T14" fmla="*/ 31 w 36"/>
                <a:gd name="T15" fmla="*/ 17 h 35"/>
                <a:gd name="T16" fmla="*/ 18 w 36"/>
                <a:gd name="T17" fmla="*/ 30 h 35"/>
                <a:gd name="T18" fmla="*/ 5 w 36"/>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0" y="17"/>
                  </a:moveTo>
                  <a:cubicBezTo>
                    <a:pt x="0" y="27"/>
                    <a:pt x="8" y="35"/>
                    <a:pt x="18" y="35"/>
                  </a:cubicBezTo>
                  <a:cubicBezTo>
                    <a:pt x="28" y="35"/>
                    <a:pt x="36" y="27"/>
                    <a:pt x="36" y="17"/>
                  </a:cubicBezTo>
                  <a:cubicBezTo>
                    <a:pt x="36" y="8"/>
                    <a:pt x="28" y="0"/>
                    <a:pt x="18" y="0"/>
                  </a:cubicBezTo>
                  <a:cubicBezTo>
                    <a:pt x="8" y="0"/>
                    <a:pt x="0" y="8"/>
                    <a:pt x="0" y="17"/>
                  </a:cubicBezTo>
                  <a:close/>
                  <a:moveTo>
                    <a:pt x="5" y="17"/>
                  </a:moveTo>
                  <a:cubicBezTo>
                    <a:pt x="5" y="10"/>
                    <a:pt x="11" y="5"/>
                    <a:pt x="18" y="5"/>
                  </a:cubicBezTo>
                  <a:cubicBezTo>
                    <a:pt x="25" y="5"/>
                    <a:pt x="31" y="10"/>
                    <a:pt x="31" y="17"/>
                  </a:cubicBezTo>
                  <a:cubicBezTo>
                    <a:pt x="31"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 name="Freeform 17"/>
            <p:cNvSpPr>
              <a:spLocks noEditPoints="1"/>
            </p:cNvSpPr>
            <p:nvPr/>
          </p:nvSpPr>
          <p:spPr bwMode="auto">
            <a:xfrm>
              <a:off x="7413528"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 name="Freeform 18"/>
            <p:cNvSpPr/>
            <p:nvPr/>
          </p:nvSpPr>
          <p:spPr bwMode="auto">
            <a:xfrm>
              <a:off x="1499197" y="2601370"/>
              <a:ext cx="320132" cy="677722"/>
            </a:xfrm>
            <a:custGeom>
              <a:avLst/>
              <a:gdLst>
                <a:gd name="T0" fmla="*/ 122 w 158"/>
                <a:gd name="T1" fmla="*/ 0 h 300"/>
                <a:gd name="T2" fmla="*/ 28 w 158"/>
                <a:gd name="T3" fmla="*/ 0 h 300"/>
                <a:gd name="T4" fmla="*/ 0 w 158"/>
                <a:gd name="T5" fmla="*/ 300 h 300"/>
                <a:gd name="T6" fmla="*/ 158 w 158"/>
                <a:gd name="T7" fmla="*/ 300 h 300"/>
                <a:gd name="T8" fmla="*/ 122 w 158"/>
                <a:gd name="T9" fmla="*/ 0 h 300"/>
              </a:gdLst>
              <a:ahLst/>
              <a:cxnLst>
                <a:cxn ang="0">
                  <a:pos x="T0" y="T1"/>
                </a:cxn>
                <a:cxn ang="0">
                  <a:pos x="T2" y="T3"/>
                </a:cxn>
                <a:cxn ang="0">
                  <a:pos x="T4" y="T5"/>
                </a:cxn>
                <a:cxn ang="0">
                  <a:pos x="T6" y="T7"/>
                </a:cxn>
                <a:cxn ang="0">
                  <a:pos x="T8" y="T9"/>
                </a:cxn>
              </a:cxnLst>
              <a:rect l="0" t="0" r="r" b="b"/>
              <a:pathLst>
                <a:path w="158" h="300">
                  <a:moveTo>
                    <a:pt x="122" y="0"/>
                  </a:moveTo>
                  <a:lnTo>
                    <a:pt x="28" y="0"/>
                  </a:lnTo>
                  <a:lnTo>
                    <a:pt x="0" y="300"/>
                  </a:lnTo>
                  <a:lnTo>
                    <a:pt x="158" y="300"/>
                  </a:lnTo>
                  <a:lnTo>
                    <a:pt x="1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0" name="Freeform 19"/>
            <p:cNvSpPr/>
            <p:nvPr/>
          </p:nvSpPr>
          <p:spPr bwMode="auto">
            <a:xfrm>
              <a:off x="1628870" y="1821990"/>
              <a:ext cx="334315" cy="632541"/>
            </a:xfrm>
            <a:custGeom>
              <a:avLst/>
              <a:gdLst>
                <a:gd name="T0" fmla="*/ 14 w 82"/>
                <a:gd name="T1" fmla="*/ 94 h 139"/>
                <a:gd name="T2" fmla="*/ 24 w 82"/>
                <a:gd name="T3" fmla="*/ 111 h 139"/>
                <a:gd name="T4" fmla="*/ 23 w 82"/>
                <a:gd name="T5" fmla="*/ 111 h 139"/>
                <a:gd name="T6" fmla="*/ 8 w 82"/>
                <a:gd name="T7" fmla="*/ 125 h 139"/>
                <a:gd name="T8" fmla="*/ 23 w 82"/>
                <a:gd name="T9" fmla="*/ 139 h 139"/>
                <a:gd name="T10" fmla="*/ 37 w 82"/>
                <a:gd name="T11" fmla="*/ 125 h 139"/>
                <a:gd name="T12" fmla="*/ 31 w 82"/>
                <a:gd name="T13" fmla="*/ 113 h 139"/>
                <a:gd name="T14" fmla="*/ 34 w 82"/>
                <a:gd name="T15" fmla="*/ 113 h 139"/>
                <a:gd name="T16" fmla="*/ 54 w 82"/>
                <a:gd name="T17" fmla="*/ 93 h 139"/>
                <a:gd name="T18" fmla="*/ 51 w 82"/>
                <a:gd name="T19" fmla="*/ 82 h 139"/>
                <a:gd name="T20" fmla="*/ 66 w 82"/>
                <a:gd name="T21" fmla="*/ 59 h 139"/>
                <a:gd name="T22" fmla="*/ 62 w 82"/>
                <a:gd name="T23" fmla="*/ 45 h 139"/>
                <a:gd name="T24" fmla="*/ 82 w 82"/>
                <a:gd name="T25" fmla="*/ 23 h 139"/>
                <a:gd name="T26" fmla="*/ 59 w 82"/>
                <a:gd name="T27" fmla="*/ 0 h 139"/>
                <a:gd name="T28" fmla="*/ 36 w 82"/>
                <a:gd name="T29" fmla="*/ 23 h 139"/>
                <a:gd name="T30" fmla="*/ 38 w 82"/>
                <a:gd name="T31" fmla="*/ 33 h 139"/>
                <a:gd name="T32" fmla="*/ 14 w 82"/>
                <a:gd name="T33" fmla="*/ 59 h 139"/>
                <a:gd name="T34" fmla="*/ 14 w 82"/>
                <a:gd name="T35" fmla="*/ 60 h 139"/>
                <a:gd name="T36" fmla="*/ 0 w 82"/>
                <a:gd name="T37" fmla="*/ 77 h 139"/>
                <a:gd name="T38" fmla="*/ 14 w 82"/>
                <a:gd name="T39"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39">
                  <a:moveTo>
                    <a:pt x="14" y="94"/>
                  </a:moveTo>
                  <a:cubicBezTo>
                    <a:pt x="14" y="101"/>
                    <a:pt x="18" y="107"/>
                    <a:pt x="24" y="111"/>
                  </a:cubicBezTo>
                  <a:cubicBezTo>
                    <a:pt x="24" y="111"/>
                    <a:pt x="23" y="111"/>
                    <a:pt x="23" y="111"/>
                  </a:cubicBezTo>
                  <a:cubicBezTo>
                    <a:pt x="15" y="111"/>
                    <a:pt x="8" y="117"/>
                    <a:pt x="8" y="125"/>
                  </a:cubicBezTo>
                  <a:cubicBezTo>
                    <a:pt x="8" y="133"/>
                    <a:pt x="15" y="139"/>
                    <a:pt x="23" y="139"/>
                  </a:cubicBezTo>
                  <a:cubicBezTo>
                    <a:pt x="31" y="139"/>
                    <a:pt x="37" y="133"/>
                    <a:pt x="37" y="125"/>
                  </a:cubicBezTo>
                  <a:cubicBezTo>
                    <a:pt x="37" y="120"/>
                    <a:pt x="35" y="116"/>
                    <a:pt x="31" y="113"/>
                  </a:cubicBezTo>
                  <a:cubicBezTo>
                    <a:pt x="32" y="113"/>
                    <a:pt x="33" y="113"/>
                    <a:pt x="34" y="113"/>
                  </a:cubicBezTo>
                  <a:cubicBezTo>
                    <a:pt x="45" y="113"/>
                    <a:pt x="54" y="104"/>
                    <a:pt x="54" y="93"/>
                  </a:cubicBezTo>
                  <a:cubicBezTo>
                    <a:pt x="54" y="89"/>
                    <a:pt x="53" y="85"/>
                    <a:pt x="51" y="82"/>
                  </a:cubicBezTo>
                  <a:cubicBezTo>
                    <a:pt x="60" y="78"/>
                    <a:pt x="66" y="69"/>
                    <a:pt x="66" y="59"/>
                  </a:cubicBezTo>
                  <a:cubicBezTo>
                    <a:pt x="66" y="54"/>
                    <a:pt x="65" y="49"/>
                    <a:pt x="62" y="45"/>
                  </a:cubicBezTo>
                  <a:cubicBezTo>
                    <a:pt x="73" y="44"/>
                    <a:pt x="82" y="34"/>
                    <a:pt x="82" y="23"/>
                  </a:cubicBezTo>
                  <a:cubicBezTo>
                    <a:pt x="82" y="10"/>
                    <a:pt x="71" y="0"/>
                    <a:pt x="59" y="0"/>
                  </a:cubicBezTo>
                  <a:cubicBezTo>
                    <a:pt x="46" y="0"/>
                    <a:pt x="36" y="10"/>
                    <a:pt x="36" y="23"/>
                  </a:cubicBezTo>
                  <a:cubicBezTo>
                    <a:pt x="36" y="26"/>
                    <a:pt x="36" y="30"/>
                    <a:pt x="38" y="33"/>
                  </a:cubicBezTo>
                  <a:cubicBezTo>
                    <a:pt x="25" y="34"/>
                    <a:pt x="14" y="45"/>
                    <a:pt x="14" y="59"/>
                  </a:cubicBezTo>
                  <a:cubicBezTo>
                    <a:pt x="14" y="59"/>
                    <a:pt x="14" y="60"/>
                    <a:pt x="14" y="60"/>
                  </a:cubicBezTo>
                  <a:cubicBezTo>
                    <a:pt x="6" y="62"/>
                    <a:pt x="0" y="69"/>
                    <a:pt x="0" y="77"/>
                  </a:cubicBezTo>
                  <a:cubicBezTo>
                    <a:pt x="0" y="86"/>
                    <a:pt x="6" y="93"/>
                    <a:pt x="1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1" name="Freeform 20"/>
            <p:cNvSpPr/>
            <p:nvPr/>
          </p:nvSpPr>
          <p:spPr bwMode="auto">
            <a:xfrm>
              <a:off x="2198218" y="2906346"/>
              <a:ext cx="322158" cy="673204"/>
            </a:xfrm>
            <a:custGeom>
              <a:avLst/>
              <a:gdLst>
                <a:gd name="T0" fmla="*/ 123 w 159"/>
                <a:gd name="T1" fmla="*/ 0 h 298"/>
                <a:gd name="T2" fmla="*/ 28 w 159"/>
                <a:gd name="T3" fmla="*/ 0 h 298"/>
                <a:gd name="T4" fmla="*/ 0 w 159"/>
                <a:gd name="T5" fmla="*/ 298 h 298"/>
                <a:gd name="T6" fmla="*/ 159 w 159"/>
                <a:gd name="T7" fmla="*/ 298 h 298"/>
                <a:gd name="T8" fmla="*/ 123 w 159"/>
                <a:gd name="T9" fmla="*/ 0 h 298"/>
              </a:gdLst>
              <a:ahLst/>
              <a:cxnLst>
                <a:cxn ang="0">
                  <a:pos x="T0" y="T1"/>
                </a:cxn>
                <a:cxn ang="0">
                  <a:pos x="T2" y="T3"/>
                </a:cxn>
                <a:cxn ang="0">
                  <a:pos x="T4" y="T5"/>
                </a:cxn>
                <a:cxn ang="0">
                  <a:pos x="T6" y="T7"/>
                </a:cxn>
                <a:cxn ang="0">
                  <a:pos x="T8" y="T9"/>
                </a:cxn>
              </a:cxnLst>
              <a:rect l="0" t="0" r="r" b="b"/>
              <a:pathLst>
                <a:path w="159" h="298">
                  <a:moveTo>
                    <a:pt x="123" y="0"/>
                  </a:moveTo>
                  <a:lnTo>
                    <a:pt x="28" y="0"/>
                  </a:lnTo>
                  <a:lnTo>
                    <a:pt x="0" y="298"/>
                  </a:lnTo>
                  <a:lnTo>
                    <a:pt x="159" y="298"/>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2" name="Freeform 21"/>
            <p:cNvSpPr/>
            <p:nvPr/>
          </p:nvSpPr>
          <p:spPr bwMode="auto">
            <a:xfrm>
              <a:off x="2230636" y="2194737"/>
              <a:ext cx="334315" cy="639319"/>
            </a:xfrm>
            <a:custGeom>
              <a:avLst/>
              <a:gdLst>
                <a:gd name="T0" fmla="*/ 14 w 82"/>
                <a:gd name="T1" fmla="*/ 95 h 140"/>
                <a:gd name="T2" fmla="*/ 24 w 82"/>
                <a:gd name="T3" fmla="*/ 111 h 140"/>
                <a:gd name="T4" fmla="*/ 23 w 82"/>
                <a:gd name="T5" fmla="*/ 111 h 140"/>
                <a:gd name="T6" fmla="*/ 8 w 82"/>
                <a:gd name="T7" fmla="*/ 125 h 140"/>
                <a:gd name="T8" fmla="*/ 23 w 82"/>
                <a:gd name="T9" fmla="*/ 140 h 140"/>
                <a:gd name="T10" fmla="*/ 37 w 82"/>
                <a:gd name="T11" fmla="*/ 125 h 140"/>
                <a:gd name="T12" fmla="*/ 31 w 82"/>
                <a:gd name="T13" fmla="*/ 114 h 140"/>
                <a:gd name="T14" fmla="*/ 34 w 82"/>
                <a:gd name="T15" fmla="*/ 114 h 140"/>
                <a:gd name="T16" fmla="*/ 54 w 82"/>
                <a:gd name="T17" fmla="*/ 94 h 140"/>
                <a:gd name="T18" fmla="*/ 51 w 82"/>
                <a:gd name="T19" fmla="*/ 82 h 140"/>
                <a:gd name="T20" fmla="*/ 66 w 82"/>
                <a:gd name="T21" fmla="*/ 59 h 140"/>
                <a:gd name="T22" fmla="*/ 62 w 82"/>
                <a:gd name="T23" fmla="*/ 46 h 140"/>
                <a:gd name="T24" fmla="*/ 82 w 82"/>
                <a:gd name="T25" fmla="*/ 23 h 140"/>
                <a:gd name="T26" fmla="*/ 59 w 82"/>
                <a:gd name="T27" fmla="*/ 0 h 140"/>
                <a:gd name="T28" fmla="*/ 36 w 82"/>
                <a:gd name="T29" fmla="*/ 23 h 140"/>
                <a:gd name="T30" fmla="*/ 38 w 82"/>
                <a:gd name="T31" fmla="*/ 33 h 140"/>
                <a:gd name="T32" fmla="*/ 14 w 82"/>
                <a:gd name="T33" fmla="*/ 59 h 140"/>
                <a:gd name="T34" fmla="*/ 14 w 82"/>
                <a:gd name="T35" fmla="*/ 61 h 140"/>
                <a:gd name="T36" fmla="*/ 0 w 82"/>
                <a:gd name="T37" fmla="*/ 78 h 140"/>
                <a:gd name="T38" fmla="*/ 14 w 82"/>
                <a:gd name="T3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40">
                  <a:moveTo>
                    <a:pt x="14" y="95"/>
                  </a:moveTo>
                  <a:cubicBezTo>
                    <a:pt x="15" y="102"/>
                    <a:pt x="18" y="108"/>
                    <a:pt x="24" y="111"/>
                  </a:cubicBezTo>
                  <a:cubicBezTo>
                    <a:pt x="24" y="111"/>
                    <a:pt x="23" y="111"/>
                    <a:pt x="23" y="111"/>
                  </a:cubicBezTo>
                  <a:cubicBezTo>
                    <a:pt x="15" y="111"/>
                    <a:pt x="8" y="117"/>
                    <a:pt x="8" y="125"/>
                  </a:cubicBezTo>
                  <a:cubicBezTo>
                    <a:pt x="8" y="133"/>
                    <a:pt x="15" y="140"/>
                    <a:pt x="23" y="140"/>
                  </a:cubicBezTo>
                  <a:cubicBezTo>
                    <a:pt x="31" y="140"/>
                    <a:pt x="37" y="133"/>
                    <a:pt x="37" y="125"/>
                  </a:cubicBezTo>
                  <a:cubicBezTo>
                    <a:pt x="37" y="120"/>
                    <a:pt x="35" y="116"/>
                    <a:pt x="31" y="114"/>
                  </a:cubicBezTo>
                  <a:cubicBezTo>
                    <a:pt x="32" y="114"/>
                    <a:pt x="33" y="114"/>
                    <a:pt x="34" y="114"/>
                  </a:cubicBezTo>
                  <a:cubicBezTo>
                    <a:pt x="45" y="114"/>
                    <a:pt x="54" y="105"/>
                    <a:pt x="54" y="94"/>
                  </a:cubicBezTo>
                  <a:cubicBezTo>
                    <a:pt x="54" y="90"/>
                    <a:pt x="53" y="86"/>
                    <a:pt x="51" y="82"/>
                  </a:cubicBezTo>
                  <a:cubicBezTo>
                    <a:pt x="60" y="78"/>
                    <a:pt x="66" y="69"/>
                    <a:pt x="66" y="59"/>
                  </a:cubicBezTo>
                  <a:cubicBezTo>
                    <a:pt x="66" y="54"/>
                    <a:pt x="65" y="50"/>
                    <a:pt x="62" y="46"/>
                  </a:cubicBezTo>
                  <a:cubicBezTo>
                    <a:pt x="73" y="44"/>
                    <a:pt x="82" y="35"/>
                    <a:pt x="82" y="23"/>
                  </a:cubicBezTo>
                  <a:cubicBezTo>
                    <a:pt x="82" y="10"/>
                    <a:pt x="72" y="0"/>
                    <a:pt x="59" y="0"/>
                  </a:cubicBezTo>
                  <a:cubicBezTo>
                    <a:pt x="46" y="0"/>
                    <a:pt x="36" y="10"/>
                    <a:pt x="36" y="23"/>
                  </a:cubicBezTo>
                  <a:cubicBezTo>
                    <a:pt x="36" y="27"/>
                    <a:pt x="37" y="30"/>
                    <a:pt x="38" y="33"/>
                  </a:cubicBezTo>
                  <a:cubicBezTo>
                    <a:pt x="25" y="34"/>
                    <a:pt x="14" y="45"/>
                    <a:pt x="14" y="59"/>
                  </a:cubicBezTo>
                  <a:cubicBezTo>
                    <a:pt x="14" y="60"/>
                    <a:pt x="14" y="60"/>
                    <a:pt x="14" y="61"/>
                  </a:cubicBezTo>
                  <a:cubicBezTo>
                    <a:pt x="6" y="62"/>
                    <a:pt x="0" y="69"/>
                    <a:pt x="0" y="78"/>
                  </a:cubicBezTo>
                  <a:cubicBezTo>
                    <a:pt x="0" y="86"/>
                    <a:pt x="6" y="93"/>
                    <a:pt x="1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3" name="Freeform 22"/>
            <p:cNvSpPr>
              <a:spLocks noEditPoints="1"/>
            </p:cNvSpPr>
            <p:nvPr/>
          </p:nvSpPr>
          <p:spPr bwMode="auto">
            <a:xfrm>
              <a:off x="1160829" y="2596852"/>
              <a:ext cx="1452750" cy="1868256"/>
            </a:xfrm>
            <a:custGeom>
              <a:avLst/>
              <a:gdLst>
                <a:gd name="T0" fmla="*/ 460 w 717"/>
                <a:gd name="T1" fmla="*/ 706 h 827"/>
                <a:gd name="T2" fmla="*/ 486 w 717"/>
                <a:gd name="T3" fmla="*/ 706 h 827"/>
                <a:gd name="T4" fmla="*/ 486 w 717"/>
                <a:gd name="T5" fmla="*/ 643 h 827"/>
                <a:gd name="T6" fmla="*/ 512 w 717"/>
                <a:gd name="T7" fmla="*/ 643 h 827"/>
                <a:gd name="T8" fmla="*/ 512 w 717"/>
                <a:gd name="T9" fmla="*/ 706 h 827"/>
                <a:gd name="T10" fmla="*/ 687 w 717"/>
                <a:gd name="T11" fmla="*/ 706 h 827"/>
                <a:gd name="T12" fmla="*/ 687 w 717"/>
                <a:gd name="T13" fmla="*/ 728 h 827"/>
                <a:gd name="T14" fmla="*/ 422 w 717"/>
                <a:gd name="T15" fmla="*/ 728 h 827"/>
                <a:gd name="T16" fmla="*/ 422 w 717"/>
                <a:gd name="T17" fmla="*/ 706 h 827"/>
                <a:gd name="T18" fmla="*/ 434 w 717"/>
                <a:gd name="T19" fmla="*/ 706 h 827"/>
                <a:gd name="T20" fmla="*/ 434 w 717"/>
                <a:gd name="T21" fmla="*/ 454 h 827"/>
                <a:gd name="T22" fmla="*/ 398 w 717"/>
                <a:gd name="T23" fmla="*/ 454 h 827"/>
                <a:gd name="T24" fmla="*/ 398 w 717"/>
                <a:gd name="T25" fmla="*/ 0 h 827"/>
                <a:gd name="T26" fmla="*/ 368 w 717"/>
                <a:gd name="T27" fmla="*/ 0 h 827"/>
                <a:gd name="T28" fmla="*/ 368 w 717"/>
                <a:gd name="T29" fmla="*/ 331 h 827"/>
                <a:gd name="T30" fmla="*/ 147 w 717"/>
                <a:gd name="T31" fmla="*/ 331 h 827"/>
                <a:gd name="T32" fmla="*/ 147 w 717"/>
                <a:gd name="T33" fmla="*/ 579 h 827"/>
                <a:gd name="T34" fmla="*/ 42 w 717"/>
                <a:gd name="T35" fmla="*/ 579 h 827"/>
                <a:gd name="T36" fmla="*/ 42 w 717"/>
                <a:gd name="T37" fmla="*/ 494 h 827"/>
                <a:gd name="T38" fmla="*/ 24 w 717"/>
                <a:gd name="T39" fmla="*/ 494 h 827"/>
                <a:gd name="T40" fmla="*/ 24 w 717"/>
                <a:gd name="T41" fmla="*/ 579 h 827"/>
                <a:gd name="T42" fmla="*/ 0 w 717"/>
                <a:gd name="T43" fmla="*/ 579 h 827"/>
                <a:gd name="T44" fmla="*/ 0 w 717"/>
                <a:gd name="T45" fmla="*/ 827 h 827"/>
                <a:gd name="T46" fmla="*/ 147 w 717"/>
                <a:gd name="T47" fmla="*/ 827 h 827"/>
                <a:gd name="T48" fmla="*/ 247 w 717"/>
                <a:gd name="T49" fmla="*/ 827 h 827"/>
                <a:gd name="T50" fmla="*/ 368 w 717"/>
                <a:gd name="T51" fmla="*/ 827 h 827"/>
                <a:gd name="T52" fmla="*/ 394 w 717"/>
                <a:gd name="T53" fmla="*/ 827 h 827"/>
                <a:gd name="T54" fmla="*/ 398 w 717"/>
                <a:gd name="T55" fmla="*/ 827 h 827"/>
                <a:gd name="T56" fmla="*/ 398 w 717"/>
                <a:gd name="T57" fmla="*/ 827 h 827"/>
                <a:gd name="T58" fmla="*/ 717 w 717"/>
                <a:gd name="T59" fmla="*/ 827 h 827"/>
                <a:gd name="T60" fmla="*/ 717 w 717"/>
                <a:gd name="T61" fmla="*/ 454 h 827"/>
                <a:gd name="T62" fmla="*/ 460 w 717"/>
                <a:gd name="T63" fmla="*/ 454 h 827"/>
                <a:gd name="T64" fmla="*/ 460 w 717"/>
                <a:gd name="T65" fmla="*/ 706 h 827"/>
                <a:gd name="T66" fmla="*/ 687 w 717"/>
                <a:gd name="T67" fmla="*/ 801 h 827"/>
                <a:gd name="T68" fmla="*/ 422 w 717"/>
                <a:gd name="T69" fmla="*/ 801 h 827"/>
                <a:gd name="T70" fmla="*/ 422 w 717"/>
                <a:gd name="T71" fmla="*/ 778 h 827"/>
                <a:gd name="T72" fmla="*/ 687 w 717"/>
                <a:gd name="T73" fmla="*/ 778 h 827"/>
                <a:gd name="T74" fmla="*/ 687 w 717"/>
                <a:gd name="T75" fmla="*/ 801 h 827"/>
                <a:gd name="T76" fmla="*/ 687 w 717"/>
                <a:gd name="T77" fmla="*/ 762 h 827"/>
                <a:gd name="T78" fmla="*/ 422 w 717"/>
                <a:gd name="T79" fmla="*/ 762 h 827"/>
                <a:gd name="T80" fmla="*/ 422 w 717"/>
                <a:gd name="T81" fmla="*/ 740 h 827"/>
                <a:gd name="T82" fmla="*/ 687 w 717"/>
                <a:gd name="T83" fmla="*/ 740 h 827"/>
                <a:gd name="T84" fmla="*/ 687 w 717"/>
                <a:gd name="T85" fmla="*/ 76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827">
                  <a:moveTo>
                    <a:pt x="460" y="706"/>
                  </a:moveTo>
                  <a:lnTo>
                    <a:pt x="486" y="706"/>
                  </a:lnTo>
                  <a:lnTo>
                    <a:pt x="486" y="643"/>
                  </a:lnTo>
                  <a:lnTo>
                    <a:pt x="512" y="643"/>
                  </a:lnTo>
                  <a:lnTo>
                    <a:pt x="512" y="706"/>
                  </a:lnTo>
                  <a:lnTo>
                    <a:pt x="687" y="706"/>
                  </a:lnTo>
                  <a:lnTo>
                    <a:pt x="687" y="728"/>
                  </a:lnTo>
                  <a:lnTo>
                    <a:pt x="422" y="728"/>
                  </a:lnTo>
                  <a:lnTo>
                    <a:pt x="422" y="706"/>
                  </a:lnTo>
                  <a:lnTo>
                    <a:pt x="434" y="706"/>
                  </a:lnTo>
                  <a:lnTo>
                    <a:pt x="434" y="454"/>
                  </a:lnTo>
                  <a:lnTo>
                    <a:pt x="398" y="454"/>
                  </a:lnTo>
                  <a:lnTo>
                    <a:pt x="398" y="0"/>
                  </a:lnTo>
                  <a:lnTo>
                    <a:pt x="368" y="0"/>
                  </a:lnTo>
                  <a:lnTo>
                    <a:pt x="368" y="331"/>
                  </a:lnTo>
                  <a:lnTo>
                    <a:pt x="147" y="331"/>
                  </a:lnTo>
                  <a:lnTo>
                    <a:pt x="147" y="579"/>
                  </a:lnTo>
                  <a:lnTo>
                    <a:pt x="42" y="579"/>
                  </a:lnTo>
                  <a:lnTo>
                    <a:pt x="42" y="494"/>
                  </a:lnTo>
                  <a:lnTo>
                    <a:pt x="24" y="494"/>
                  </a:lnTo>
                  <a:lnTo>
                    <a:pt x="24" y="579"/>
                  </a:lnTo>
                  <a:lnTo>
                    <a:pt x="0" y="579"/>
                  </a:lnTo>
                  <a:lnTo>
                    <a:pt x="0" y="827"/>
                  </a:lnTo>
                  <a:lnTo>
                    <a:pt x="147" y="827"/>
                  </a:lnTo>
                  <a:lnTo>
                    <a:pt x="247" y="827"/>
                  </a:lnTo>
                  <a:lnTo>
                    <a:pt x="368" y="827"/>
                  </a:lnTo>
                  <a:lnTo>
                    <a:pt x="394" y="827"/>
                  </a:lnTo>
                  <a:lnTo>
                    <a:pt x="398" y="827"/>
                  </a:lnTo>
                  <a:lnTo>
                    <a:pt x="398" y="827"/>
                  </a:lnTo>
                  <a:lnTo>
                    <a:pt x="717" y="827"/>
                  </a:lnTo>
                  <a:lnTo>
                    <a:pt x="717" y="454"/>
                  </a:lnTo>
                  <a:lnTo>
                    <a:pt x="460" y="454"/>
                  </a:lnTo>
                  <a:lnTo>
                    <a:pt x="460" y="706"/>
                  </a:lnTo>
                  <a:close/>
                  <a:moveTo>
                    <a:pt x="687" y="801"/>
                  </a:moveTo>
                  <a:lnTo>
                    <a:pt x="422" y="801"/>
                  </a:lnTo>
                  <a:lnTo>
                    <a:pt x="422" y="778"/>
                  </a:lnTo>
                  <a:lnTo>
                    <a:pt x="687" y="778"/>
                  </a:lnTo>
                  <a:lnTo>
                    <a:pt x="687" y="801"/>
                  </a:lnTo>
                  <a:close/>
                  <a:moveTo>
                    <a:pt x="687" y="762"/>
                  </a:moveTo>
                  <a:lnTo>
                    <a:pt x="422" y="762"/>
                  </a:lnTo>
                  <a:lnTo>
                    <a:pt x="422" y="740"/>
                  </a:lnTo>
                  <a:lnTo>
                    <a:pt x="687" y="740"/>
                  </a:lnTo>
                  <a:lnTo>
                    <a:pt x="687" y="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4" name="Freeform 23"/>
            <p:cNvSpPr>
              <a:spLocks noEditPoints="1"/>
            </p:cNvSpPr>
            <p:nvPr/>
          </p:nvSpPr>
          <p:spPr bwMode="auto">
            <a:xfrm>
              <a:off x="2690573" y="2185700"/>
              <a:ext cx="1201508" cy="2301998"/>
            </a:xfrm>
            <a:custGeom>
              <a:avLst/>
              <a:gdLst>
                <a:gd name="T0" fmla="*/ 247 w 593"/>
                <a:gd name="T1" fmla="*/ 168 h 1019"/>
                <a:gd name="T2" fmla="*/ 247 w 593"/>
                <a:gd name="T3" fmla="*/ 1019 h 1019"/>
                <a:gd name="T4" fmla="*/ 346 w 593"/>
                <a:gd name="T5" fmla="*/ 1019 h 1019"/>
                <a:gd name="T6" fmla="*/ 346 w 593"/>
                <a:gd name="T7" fmla="*/ 0 h 1019"/>
                <a:gd name="T8" fmla="*/ 45 w 593"/>
                <a:gd name="T9" fmla="*/ 964 h 1019"/>
                <a:gd name="T10" fmla="*/ 97 w 593"/>
                <a:gd name="T11" fmla="*/ 964 h 1019"/>
                <a:gd name="T12" fmla="*/ 45 w 593"/>
                <a:gd name="T13" fmla="*/ 737 h 1019"/>
                <a:gd name="T14" fmla="*/ 97 w 593"/>
                <a:gd name="T15" fmla="*/ 706 h 1019"/>
                <a:gd name="T16" fmla="*/ 97 w 593"/>
                <a:gd name="T17" fmla="*/ 611 h 1019"/>
                <a:gd name="T18" fmla="*/ 45 w 593"/>
                <a:gd name="T19" fmla="*/ 571 h 1019"/>
                <a:gd name="T20" fmla="*/ 97 w 593"/>
                <a:gd name="T21" fmla="*/ 571 h 1019"/>
                <a:gd name="T22" fmla="*/ 45 w 593"/>
                <a:gd name="T23" fmla="*/ 351 h 1019"/>
                <a:gd name="T24" fmla="*/ 185 w 593"/>
                <a:gd name="T25" fmla="*/ 964 h 1019"/>
                <a:gd name="T26" fmla="*/ 185 w 593"/>
                <a:gd name="T27" fmla="*/ 868 h 1019"/>
                <a:gd name="T28" fmla="*/ 135 w 593"/>
                <a:gd name="T29" fmla="*/ 831 h 1019"/>
                <a:gd name="T30" fmla="*/ 185 w 593"/>
                <a:gd name="T31" fmla="*/ 831 h 1019"/>
                <a:gd name="T32" fmla="*/ 135 w 593"/>
                <a:gd name="T33" fmla="*/ 611 h 1019"/>
                <a:gd name="T34" fmla="*/ 185 w 593"/>
                <a:gd name="T35" fmla="*/ 571 h 1019"/>
                <a:gd name="T36" fmla="*/ 185 w 593"/>
                <a:gd name="T37" fmla="*/ 476 h 1019"/>
                <a:gd name="T38" fmla="*/ 135 w 593"/>
                <a:gd name="T39" fmla="*/ 446 h 1019"/>
                <a:gd name="T40" fmla="*/ 185 w 593"/>
                <a:gd name="T41" fmla="*/ 446 h 1019"/>
                <a:gd name="T42" fmla="*/ 254 w 593"/>
                <a:gd name="T43" fmla="*/ 351 h 1019"/>
                <a:gd name="T44" fmla="*/ 342 w 593"/>
                <a:gd name="T45" fmla="*/ 480 h 1019"/>
                <a:gd name="T46" fmla="*/ 342 w 593"/>
                <a:gd name="T47" fmla="*/ 351 h 1019"/>
                <a:gd name="T48" fmla="*/ 551 w 593"/>
                <a:gd name="T49" fmla="*/ 220 h 1019"/>
                <a:gd name="T50" fmla="*/ 501 w 593"/>
                <a:gd name="T51" fmla="*/ 220 h 1019"/>
                <a:gd name="T52" fmla="*/ 551 w 593"/>
                <a:gd name="T53" fmla="*/ 446 h 1019"/>
                <a:gd name="T54" fmla="*/ 501 w 593"/>
                <a:gd name="T55" fmla="*/ 476 h 1019"/>
                <a:gd name="T56" fmla="*/ 501 w 593"/>
                <a:gd name="T57" fmla="*/ 571 h 1019"/>
                <a:gd name="T58" fmla="*/ 551 w 593"/>
                <a:gd name="T59" fmla="*/ 611 h 1019"/>
                <a:gd name="T60" fmla="*/ 501 w 593"/>
                <a:gd name="T61" fmla="*/ 611 h 1019"/>
                <a:gd name="T62" fmla="*/ 551 w 593"/>
                <a:gd name="T63" fmla="*/ 831 h 1019"/>
                <a:gd name="T64" fmla="*/ 501 w 593"/>
                <a:gd name="T65" fmla="*/ 868 h 1019"/>
                <a:gd name="T66" fmla="*/ 501 w 593"/>
                <a:gd name="T67" fmla="*/ 964 h 1019"/>
                <a:gd name="T68" fmla="*/ 460 w 593"/>
                <a:gd name="T69" fmla="*/ 220 h 1019"/>
                <a:gd name="T70" fmla="*/ 410 w 593"/>
                <a:gd name="T71" fmla="*/ 220 h 1019"/>
                <a:gd name="T72" fmla="*/ 460 w 593"/>
                <a:gd name="T73" fmla="*/ 446 h 1019"/>
                <a:gd name="T74" fmla="*/ 410 w 593"/>
                <a:gd name="T75" fmla="*/ 476 h 1019"/>
                <a:gd name="T76" fmla="*/ 410 w 593"/>
                <a:gd name="T77" fmla="*/ 571 h 1019"/>
                <a:gd name="T78" fmla="*/ 460 w 593"/>
                <a:gd name="T79" fmla="*/ 611 h 1019"/>
                <a:gd name="T80" fmla="*/ 410 w 593"/>
                <a:gd name="T81" fmla="*/ 611 h 1019"/>
                <a:gd name="T82" fmla="*/ 460 w 593"/>
                <a:gd name="T83" fmla="*/ 831 h 1019"/>
                <a:gd name="T84" fmla="*/ 410 w 593"/>
                <a:gd name="T85" fmla="*/ 868 h 1019"/>
                <a:gd name="T86" fmla="*/ 410 w 593"/>
                <a:gd name="T87" fmla="*/ 964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1019">
                  <a:moveTo>
                    <a:pt x="346" y="329"/>
                  </a:moveTo>
                  <a:lnTo>
                    <a:pt x="247" y="329"/>
                  </a:lnTo>
                  <a:lnTo>
                    <a:pt x="247" y="168"/>
                  </a:lnTo>
                  <a:lnTo>
                    <a:pt x="0" y="373"/>
                  </a:lnTo>
                  <a:lnTo>
                    <a:pt x="0" y="1019"/>
                  </a:lnTo>
                  <a:lnTo>
                    <a:pt x="247" y="1019"/>
                  </a:lnTo>
                  <a:lnTo>
                    <a:pt x="247" y="523"/>
                  </a:lnTo>
                  <a:lnTo>
                    <a:pt x="346" y="523"/>
                  </a:lnTo>
                  <a:lnTo>
                    <a:pt x="346" y="1019"/>
                  </a:lnTo>
                  <a:lnTo>
                    <a:pt x="593" y="1019"/>
                  </a:lnTo>
                  <a:lnTo>
                    <a:pt x="593" y="246"/>
                  </a:lnTo>
                  <a:lnTo>
                    <a:pt x="346" y="0"/>
                  </a:lnTo>
                  <a:lnTo>
                    <a:pt x="346" y="329"/>
                  </a:lnTo>
                  <a:close/>
                  <a:moveTo>
                    <a:pt x="97" y="964"/>
                  </a:moveTo>
                  <a:lnTo>
                    <a:pt x="45" y="964"/>
                  </a:lnTo>
                  <a:lnTo>
                    <a:pt x="45" y="868"/>
                  </a:lnTo>
                  <a:lnTo>
                    <a:pt x="97" y="868"/>
                  </a:lnTo>
                  <a:lnTo>
                    <a:pt x="97" y="964"/>
                  </a:lnTo>
                  <a:close/>
                  <a:moveTo>
                    <a:pt x="97" y="831"/>
                  </a:moveTo>
                  <a:lnTo>
                    <a:pt x="45" y="831"/>
                  </a:lnTo>
                  <a:lnTo>
                    <a:pt x="45" y="737"/>
                  </a:lnTo>
                  <a:lnTo>
                    <a:pt x="97" y="737"/>
                  </a:lnTo>
                  <a:lnTo>
                    <a:pt x="97" y="831"/>
                  </a:lnTo>
                  <a:close/>
                  <a:moveTo>
                    <a:pt x="97" y="706"/>
                  </a:moveTo>
                  <a:lnTo>
                    <a:pt x="45" y="706"/>
                  </a:lnTo>
                  <a:lnTo>
                    <a:pt x="45" y="611"/>
                  </a:lnTo>
                  <a:lnTo>
                    <a:pt x="97" y="611"/>
                  </a:lnTo>
                  <a:lnTo>
                    <a:pt x="97" y="706"/>
                  </a:lnTo>
                  <a:close/>
                  <a:moveTo>
                    <a:pt x="97" y="571"/>
                  </a:moveTo>
                  <a:lnTo>
                    <a:pt x="45" y="571"/>
                  </a:lnTo>
                  <a:lnTo>
                    <a:pt x="45" y="476"/>
                  </a:lnTo>
                  <a:lnTo>
                    <a:pt x="97" y="476"/>
                  </a:lnTo>
                  <a:lnTo>
                    <a:pt x="97" y="571"/>
                  </a:lnTo>
                  <a:close/>
                  <a:moveTo>
                    <a:pt x="97" y="446"/>
                  </a:moveTo>
                  <a:lnTo>
                    <a:pt x="45" y="446"/>
                  </a:lnTo>
                  <a:lnTo>
                    <a:pt x="45" y="351"/>
                  </a:lnTo>
                  <a:lnTo>
                    <a:pt x="97" y="351"/>
                  </a:lnTo>
                  <a:lnTo>
                    <a:pt x="97" y="446"/>
                  </a:lnTo>
                  <a:close/>
                  <a:moveTo>
                    <a:pt x="185" y="964"/>
                  </a:moveTo>
                  <a:lnTo>
                    <a:pt x="135" y="964"/>
                  </a:lnTo>
                  <a:lnTo>
                    <a:pt x="135" y="868"/>
                  </a:lnTo>
                  <a:lnTo>
                    <a:pt x="185" y="868"/>
                  </a:lnTo>
                  <a:lnTo>
                    <a:pt x="185" y="964"/>
                  </a:lnTo>
                  <a:close/>
                  <a:moveTo>
                    <a:pt x="185" y="831"/>
                  </a:moveTo>
                  <a:lnTo>
                    <a:pt x="135" y="831"/>
                  </a:lnTo>
                  <a:lnTo>
                    <a:pt x="135" y="737"/>
                  </a:lnTo>
                  <a:lnTo>
                    <a:pt x="185" y="737"/>
                  </a:lnTo>
                  <a:lnTo>
                    <a:pt x="185" y="831"/>
                  </a:lnTo>
                  <a:close/>
                  <a:moveTo>
                    <a:pt x="185" y="706"/>
                  </a:moveTo>
                  <a:lnTo>
                    <a:pt x="135" y="706"/>
                  </a:lnTo>
                  <a:lnTo>
                    <a:pt x="135" y="611"/>
                  </a:lnTo>
                  <a:lnTo>
                    <a:pt x="185" y="611"/>
                  </a:lnTo>
                  <a:lnTo>
                    <a:pt x="185" y="706"/>
                  </a:lnTo>
                  <a:close/>
                  <a:moveTo>
                    <a:pt x="185" y="571"/>
                  </a:moveTo>
                  <a:lnTo>
                    <a:pt x="135" y="571"/>
                  </a:lnTo>
                  <a:lnTo>
                    <a:pt x="135" y="476"/>
                  </a:lnTo>
                  <a:lnTo>
                    <a:pt x="185" y="476"/>
                  </a:lnTo>
                  <a:lnTo>
                    <a:pt x="185" y="571"/>
                  </a:lnTo>
                  <a:close/>
                  <a:moveTo>
                    <a:pt x="185" y="446"/>
                  </a:moveTo>
                  <a:lnTo>
                    <a:pt x="135" y="446"/>
                  </a:lnTo>
                  <a:lnTo>
                    <a:pt x="135" y="351"/>
                  </a:lnTo>
                  <a:lnTo>
                    <a:pt x="185" y="351"/>
                  </a:lnTo>
                  <a:lnTo>
                    <a:pt x="185" y="446"/>
                  </a:lnTo>
                  <a:close/>
                  <a:moveTo>
                    <a:pt x="294" y="480"/>
                  </a:moveTo>
                  <a:lnTo>
                    <a:pt x="254" y="480"/>
                  </a:lnTo>
                  <a:lnTo>
                    <a:pt x="254" y="351"/>
                  </a:lnTo>
                  <a:lnTo>
                    <a:pt x="294" y="351"/>
                  </a:lnTo>
                  <a:lnTo>
                    <a:pt x="294" y="480"/>
                  </a:lnTo>
                  <a:close/>
                  <a:moveTo>
                    <a:pt x="342" y="480"/>
                  </a:moveTo>
                  <a:lnTo>
                    <a:pt x="302" y="480"/>
                  </a:lnTo>
                  <a:lnTo>
                    <a:pt x="302" y="351"/>
                  </a:lnTo>
                  <a:lnTo>
                    <a:pt x="342" y="351"/>
                  </a:lnTo>
                  <a:lnTo>
                    <a:pt x="342" y="480"/>
                  </a:lnTo>
                  <a:close/>
                  <a:moveTo>
                    <a:pt x="501" y="220"/>
                  </a:moveTo>
                  <a:lnTo>
                    <a:pt x="551" y="220"/>
                  </a:lnTo>
                  <a:lnTo>
                    <a:pt x="551" y="315"/>
                  </a:lnTo>
                  <a:lnTo>
                    <a:pt x="501" y="315"/>
                  </a:lnTo>
                  <a:lnTo>
                    <a:pt x="501" y="220"/>
                  </a:lnTo>
                  <a:close/>
                  <a:moveTo>
                    <a:pt x="501" y="351"/>
                  </a:moveTo>
                  <a:lnTo>
                    <a:pt x="551" y="351"/>
                  </a:lnTo>
                  <a:lnTo>
                    <a:pt x="551" y="446"/>
                  </a:lnTo>
                  <a:lnTo>
                    <a:pt x="501" y="446"/>
                  </a:lnTo>
                  <a:lnTo>
                    <a:pt x="501" y="351"/>
                  </a:lnTo>
                  <a:close/>
                  <a:moveTo>
                    <a:pt x="501" y="476"/>
                  </a:moveTo>
                  <a:lnTo>
                    <a:pt x="551" y="476"/>
                  </a:lnTo>
                  <a:lnTo>
                    <a:pt x="551" y="571"/>
                  </a:lnTo>
                  <a:lnTo>
                    <a:pt x="501" y="571"/>
                  </a:lnTo>
                  <a:lnTo>
                    <a:pt x="501" y="476"/>
                  </a:lnTo>
                  <a:close/>
                  <a:moveTo>
                    <a:pt x="501" y="611"/>
                  </a:moveTo>
                  <a:lnTo>
                    <a:pt x="551" y="611"/>
                  </a:lnTo>
                  <a:lnTo>
                    <a:pt x="551" y="706"/>
                  </a:lnTo>
                  <a:lnTo>
                    <a:pt x="501" y="706"/>
                  </a:lnTo>
                  <a:lnTo>
                    <a:pt x="501" y="611"/>
                  </a:lnTo>
                  <a:close/>
                  <a:moveTo>
                    <a:pt x="501" y="737"/>
                  </a:moveTo>
                  <a:lnTo>
                    <a:pt x="551" y="737"/>
                  </a:lnTo>
                  <a:lnTo>
                    <a:pt x="551" y="831"/>
                  </a:lnTo>
                  <a:lnTo>
                    <a:pt x="501" y="831"/>
                  </a:lnTo>
                  <a:lnTo>
                    <a:pt x="501" y="737"/>
                  </a:lnTo>
                  <a:close/>
                  <a:moveTo>
                    <a:pt x="501" y="868"/>
                  </a:moveTo>
                  <a:lnTo>
                    <a:pt x="551" y="868"/>
                  </a:lnTo>
                  <a:lnTo>
                    <a:pt x="551" y="964"/>
                  </a:lnTo>
                  <a:lnTo>
                    <a:pt x="501" y="964"/>
                  </a:lnTo>
                  <a:lnTo>
                    <a:pt x="501" y="868"/>
                  </a:lnTo>
                  <a:close/>
                  <a:moveTo>
                    <a:pt x="410" y="220"/>
                  </a:moveTo>
                  <a:lnTo>
                    <a:pt x="460" y="220"/>
                  </a:lnTo>
                  <a:lnTo>
                    <a:pt x="460" y="315"/>
                  </a:lnTo>
                  <a:lnTo>
                    <a:pt x="410" y="315"/>
                  </a:lnTo>
                  <a:lnTo>
                    <a:pt x="410" y="220"/>
                  </a:lnTo>
                  <a:close/>
                  <a:moveTo>
                    <a:pt x="410" y="351"/>
                  </a:moveTo>
                  <a:lnTo>
                    <a:pt x="460" y="351"/>
                  </a:lnTo>
                  <a:lnTo>
                    <a:pt x="460" y="446"/>
                  </a:lnTo>
                  <a:lnTo>
                    <a:pt x="410" y="446"/>
                  </a:lnTo>
                  <a:lnTo>
                    <a:pt x="410" y="351"/>
                  </a:lnTo>
                  <a:close/>
                  <a:moveTo>
                    <a:pt x="410" y="476"/>
                  </a:moveTo>
                  <a:lnTo>
                    <a:pt x="460" y="476"/>
                  </a:lnTo>
                  <a:lnTo>
                    <a:pt x="460" y="571"/>
                  </a:lnTo>
                  <a:lnTo>
                    <a:pt x="410" y="571"/>
                  </a:lnTo>
                  <a:lnTo>
                    <a:pt x="410" y="476"/>
                  </a:lnTo>
                  <a:close/>
                  <a:moveTo>
                    <a:pt x="410" y="611"/>
                  </a:moveTo>
                  <a:lnTo>
                    <a:pt x="460" y="611"/>
                  </a:lnTo>
                  <a:lnTo>
                    <a:pt x="460" y="706"/>
                  </a:lnTo>
                  <a:lnTo>
                    <a:pt x="410" y="706"/>
                  </a:lnTo>
                  <a:lnTo>
                    <a:pt x="410" y="611"/>
                  </a:lnTo>
                  <a:close/>
                  <a:moveTo>
                    <a:pt x="410" y="737"/>
                  </a:moveTo>
                  <a:lnTo>
                    <a:pt x="460" y="737"/>
                  </a:lnTo>
                  <a:lnTo>
                    <a:pt x="460" y="831"/>
                  </a:lnTo>
                  <a:lnTo>
                    <a:pt x="410" y="831"/>
                  </a:lnTo>
                  <a:lnTo>
                    <a:pt x="410" y="737"/>
                  </a:lnTo>
                  <a:close/>
                  <a:moveTo>
                    <a:pt x="410" y="868"/>
                  </a:moveTo>
                  <a:lnTo>
                    <a:pt x="460" y="868"/>
                  </a:lnTo>
                  <a:lnTo>
                    <a:pt x="460" y="964"/>
                  </a:lnTo>
                  <a:lnTo>
                    <a:pt x="410" y="964"/>
                  </a:lnTo>
                  <a:lnTo>
                    <a:pt x="410" y="8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5" name="Rectangle 24"/>
            <p:cNvSpPr>
              <a:spLocks noChangeArrowheads="1"/>
            </p:cNvSpPr>
            <p:nvPr/>
          </p:nvSpPr>
          <p:spPr bwMode="auto">
            <a:xfrm>
              <a:off x="3997439" y="2745951"/>
              <a:ext cx="151962" cy="1728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6" name="Freeform 25"/>
            <p:cNvSpPr/>
            <p:nvPr/>
          </p:nvSpPr>
          <p:spPr bwMode="auto">
            <a:xfrm>
              <a:off x="4193976" y="3685726"/>
              <a:ext cx="174249" cy="792936"/>
            </a:xfrm>
            <a:custGeom>
              <a:avLst/>
              <a:gdLst>
                <a:gd name="T0" fmla="*/ 21 w 43"/>
                <a:gd name="T1" fmla="*/ 0 h 174"/>
                <a:gd name="T2" fmla="*/ 0 w 43"/>
                <a:gd name="T3" fmla="*/ 21 h 174"/>
                <a:gd name="T4" fmla="*/ 0 w 43"/>
                <a:gd name="T5" fmla="*/ 170 h 174"/>
                <a:gd name="T6" fmla="*/ 1 w 43"/>
                <a:gd name="T7" fmla="*/ 174 h 174"/>
                <a:gd name="T8" fmla="*/ 42 w 43"/>
                <a:gd name="T9" fmla="*/ 174 h 174"/>
                <a:gd name="T10" fmla="*/ 43 w 43"/>
                <a:gd name="T11" fmla="*/ 170 h 174"/>
                <a:gd name="T12" fmla="*/ 43 w 43"/>
                <a:gd name="T13" fmla="*/ 21 h 174"/>
                <a:gd name="T14" fmla="*/ 21 w 4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4">
                  <a:moveTo>
                    <a:pt x="21" y="0"/>
                  </a:moveTo>
                  <a:cubicBezTo>
                    <a:pt x="10" y="0"/>
                    <a:pt x="0" y="9"/>
                    <a:pt x="0" y="21"/>
                  </a:cubicBezTo>
                  <a:cubicBezTo>
                    <a:pt x="0" y="170"/>
                    <a:pt x="0" y="170"/>
                    <a:pt x="0" y="170"/>
                  </a:cubicBezTo>
                  <a:cubicBezTo>
                    <a:pt x="0" y="171"/>
                    <a:pt x="0" y="173"/>
                    <a:pt x="1" y="174"/>
                  </a:cubicBezTo>
                  <a:cubicBezTo>
                    <a:pt x="42" y="174"/>
                    <a:pt x="42" y="174"/>
                    <a:pt x="42" y="174"/>
                  </a:cubicBezTo>
                  <a:cubicBezTo>
                    <a:pt x="43" y="173"/>
                    <a:pt x="43" y="171"/>
                    <a:pt x="43" y="170"/>
                  </a:cubicBezTo>
                  <a:cubicBezTo>
                    <a:pt x="43" y="21"/>
                    <a:pt x="43" y="21"/>
                    <a:pt x="43" y="21"/>
                  </a:cubicBezTo>
                  <a:cubicBezTo>
                    <a:pt x="43" y="9"/>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7" name="Freeform 26"/>
            <p:cNvSpPr/>
            <p:nvPr/>
          </p:nvSpPr>
          <p:spPr bwMode="auto">
            <a:xfrm>
              <a:off x="4416853" y="3834825"/>
              <a:ext cx="172223" cy="643837"/>
            </a:xfrm>
            <a:custGeom>
              <a:avLst/>
              <a:gdLst>
                <a:gd name="T0" fmla="*/ 21 w 42"/>
                <a:gd name="T1" fmla="*/ 0 h 141"/>
                <a:gd name="T2" fmla="*/ 0 w 42"/>
                <a:gd name="T3" fmla="*/ 22 h 141"/>
                <a:gd name="T4" fmla="*/ 0 w 42"/>
                <a:gd name="T5" fmla="*/ 141 h 141"/>
                <a:gd name="T6" fmla="*/ 42 w 42"/>
                <a:gd name="T7" fmla="*/ 141 h 141"/>
                <a:gd name="T8" fmla="*/ 42 w 42"/>
                <a:gd name="T9" fmla="*/ 22 h 141"/>
                <a:gd name="T10" fmla="*/ 21 w 42"/>
                <a:gd name="T11" fmla="*/ 0 h 141"/>
              </a:gdLst>
              <a:ahLst/>
              <a:cxnLst>
                <a:cxn ang="0">
                  <a:pos x="T0" y="T1"/>
                </a:cxn>
                <a:cxn ang="0">
                  <a:pos x="T2" y="T3"/>
                </a:cxn>
                <a:cxn ang="0">
                  <a:pos x="T4" y="T5"/>
                </a:cxn>
                <a:cxn ang="0">
                  <a:pos x="T6" y="T7"/>
                </a:cxn>
                <a:cxn ang="0">
                  <a:pos x="T8" y="T9"/>
                </a:cxn>
                <a:cxn ang="0">
                  <a:pos x="T10" y="T11"/>
                </a:cxn>
              </a:cxnLst>
              <a:rect l="0" t="0" r="r" b="b"/>
              <a:pathLst>
                <a:path w="42" h="141">
                  <a:moveTo>
                    <a:pt x="21" y="0"/>
                  </a:moveTo>
                  <a:cubicBezTo>
                    <a:pt x="10" y="0"/>
                    <a:pt x="0" y="10"/>
                    <a:pt x="0" y="22"/>
                  </a:cubicBezTo>
                  <a:cubicBezTo>
                    <a:pt x="0" y="141"/>
                    <a:pt x="0" y="141"/>
                    <a:pt x="0" y="141"/>
                  </a:cubicBezTo>
                  <a:cubicBezTo>
                    <a:pt x="42" y="141"/>
                    <a:pt x="42" y="141"/>
                    <a:pt x="42" y="141"/>
                  </a:cubicBezTo>
                  <a:cubicBezTo>
                    <a:pt x="42" y="22"/>
                    <a:pt x="42" y="22"/>
                    <a:pt x="42" y="22"/>
                  </a:cubicBezTo>
                  <a:cubicBezTo>
                    <a:pt x="42" y="10"/>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8" name="Freeform 27"/>
            <p:cNvSpPr/>
            <p:nvPr/>
          </p:nvSpPr>
          <p:spPr bwMode="auto">
            <a:xfrm>
              <a:off x="4662016" y="3807716"/>
              <a:ext cx="480198" cy="679982"/>
            </a:xfrm>
            <a:custGeom>
              <a:avLst/>
              <a:gdLst>
                <a:gd name="T0" fmla="*/ 148 w 237"/>
                <a:gd name="T1" fmla="*/ 89 h 301"/>
                <a:gd name="T2" fmla="*/ 0 w 237"/>
                <a:gd name="T3" fmla="*/ 53 h 301"/>
                <a:gd name="T4" fmla="*/ 0 w 237"/>
                <a:gd name="T5" fmla="*/ 301 h 301"/>
                <a:gd name="T6" fmla="*/ 237 w 237"/>
                <a:gd name="T7" fmla="*/ 301 h 301"/>
                <a:gd name="T8" fmla="*/ 237 w 237"/>
                <a:gd name="T9" fmla="*/ 242 h 301"/>
                <a:gd name="T10" fmla="*/ 237 w 237"/>
                <a:gd name="T11" fmla="*/ 109 h 301"/>
                <a:gd name="T12" fmla="*/ 237 w 237"/>
                <a:gd name="T13" fmla="*/ 0 h 301"/>
                <a:gd name="T14" fmla="*/ 148 w 237"/>
                <a:gd name="T15" fmla="*/ 0 h 301"/>
                <a:gd name="T16" fmla="*/ 148 w 237"/>
                <a:gd name="T17" fmla="*/ 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301">
                  <a:moveTo>
                    <a:pt x="148" y="89"/>
                  </a:moveTo>
                  <a:lnTo>
                    <a:pt x="0" y="53"/>
                  </a:lnTo>
                  <a:lnTo>
                    <a:pt x="0" y="301"/>
                  </a:lnTo>
                  <a:lnTo>
                    <a:pt x="237" y="301"/>
                  </a:lnTo>
                  <a:lnTo>
                    <a:pt x="237" y="242"/>
                  </a:lnTo>
                  <a:lnTo>
                    <a:pt x="237" y="109"/>
                  </a:lnTo>
                  <a:lnTo>
                    <a:pt x="237" y="0"/>
                  </a:lnTo>
                  <a:lnTo>
                    <a:pt x="148" y="0"/>
                  </a:lnTo>
                  <a:lnTo>
                    <a:pt x="14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9" name="Freeform 28"/>
            <p:cNvSpPr>
              <a:spLocks noEditPoints="1"/>
            </p:cNvSpPr>
            <p:nvPr/>
          </p:nvSpPr>
          <p:spPr bwMode="auto">
            <a:xfrm>
              <a:off x="5182737" y="4067510"/>
              <a:ext cx="932029" cy="442779"/>
            </a:xfrm>
            <a:custGeom>
              <a:avLst/>
              <a:gdLst>
                <a:gd name="T0" fmla="*/ 0 w 460"/>
                <a:gd name="T1" fmla="*/ 196 h 196"/>
                <a:gd name="T2" fmla="*/ 460 w 460"/>
                <a:gd name="T3" fmla="*/ 0 h 196"/>
                <a:gd name="T4" fmla="*/ 74 w 460"/>
                <a:gd name="T5" fmla="*/ 156 h 196"/>
                <a:gd name="T6" fmla="*/ 20 w 460"/>
                <a:gd name="T7" fmla="*/ 107 h 196"/>
                <a:gd name="T8" fmla="*/ 74 w 460"/>
                <a:gd name="T9" fmla="*/ 156 h 196"/>
                <a:gd name="T10" fmla="*/ 20 w 460"/>
                <a:gd name="T11" fmla="*/ 91 h 196"/>
                <a:gd name="T12" fmla="*/ 74 w 460"/>
                <a:gd name="T13" fmla="*/ 41 h 196"/>
                <a:gd name="T14" fmla="*/ 146 w 460"/>
                <a:gd name="T15" fmla="*/ 156 h 196"/>
                <a:gd name="T16" fmla="*/ 92 w 460"/>
                <a:gd name="T17" fmla="*/ 107 h 196"/>
                <a:gd name="T18" fmla="*/ 146 w 460"/>
                <a:gd name="T19" fmla="*/ 156 h 196"/>
                <a:gd name="T20" fmla="*/ 92 w 460"/>
                <a:gd name="T21" fmla="*/ 91 h 196"/>
                <a:gd name="T22" fmla="*/ 146 w 460"/>
                <a:gd name="T23" fmla="*/ 41 h 196"/>
                <a:gd name="T24" fmla="*/ 223 w 460"/>
                <a:gd name="T25" fmla="*/ 156 h 196"/>
                <a:gd name="T26" fmla="*/ 167 w 460"/>
                <a:gd name="T27" fmla="*/ 107 h 196"/>
                <a:gd name="T28" fmla="*/ 223 w 460"/>
                <a:gd name="T29" fmla="*/ 156 h 196"/>
                <a:gd name="T30" fmla="*/ 167 w 460"/>
                <a:gd name="T31" fmla="*/ 91 h 196"/>
                <a:gd name="T32" fmla="*/ 223 w 460"/>
                <a:gd name="T33" fmla="*/ 41 h 196"/>
                <a:gd name="T34" fmla="*/ 295 w 460"/>
                <a:gd name="T35" fmla="*/ 156 h 196"/>
                <a:gd name="T36" fmla="*/ 241 w 460"/>
                <a:gd name="T37" fmla="*/ 107 h 196"/>
                <a:gd name="T38" fmla="*/ 295 w 460"/>
                <a:gd name="T39" fmla="*/ 156 h 196"/>
                <a:gd name="T40" fmla="*/ 241 w 460"/>
                <a:gd name="T41" fmla="*/ 91 h 196"/>
                <a:gd name="T42" fmla="*/ 295 w 460"/>
                <a:gd name="T43" fmla="*/ 41 h 196"/>
                <a:gd name="T44" fmla="*/ 369 w 460"/>
                <a:gd name="T45" fmla="*/ 156 h 196"/>
                <a:gd name="T46" fmla="*/ 313 w 460"/>
                <a:gd name="T47" fmla="*/ 107 h 196"/>
                <a:gd name="T48" fmla="*/ 369 w 460"/>
                <a:gd name="T49" fmla="*/ 156 h 196"/>
                <a:gd name="T50" fmla="*/ 313 w 460"/>
                <a:gd name="T51" fmla="*/ 91 h 196"/>
                <a:gd name="T52" fmla="*/ 369 w 460"/>
                <a:gd name="T53" fmla="*/ 41 h 196"/>
                <a:gd name="T54" fmla="*/ 442 w 460"/>
                <a:gd name="T55" fmla="*/ 156 h 196"/>
                <a:gd name="T56" fmla="*/ 386 w 460"/>
                <a:gd name="T57" fmla="*/ 107 h 196"/>
                <a:gd name="T58" fmla="*/ 442 w 460"/>
                <a:gd name="T59" fmla="*/ 156 h 196"/>
                <a:gd name="T60" fmla="*/ 386 w 460"/>
                <a:gd name="T61" fmla="*/ 91 h 196"/>
                <a:gd name="T62" fmla="*/ 442 w 460"/>
                <a:gd name="T63"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0" h="196">
                  <a:moveTo>
                    <a:pt x="0" y="0"/>
                  </a:moveTo>
                  <a:lnTo>
                    <a:pt x="0" y="196"/>
                  </a:lnTo>
                  <a:lnTo>
                    <a:pt x="460" y="196"/>
                  </a:lnTo>
                  <a:lnTo>
                    <a:pt x="460" y="0"/>
                  </a:lnTo>
                  <a:lnTo>
                    <a:pt x="0" y="0"/>
                  </a:lnTo>
                  <a:close/>
                  <a:moveTo>
                    <a:pt x="74" y="156"/>
                  </a:moveTo>
                  <a:lnTo>
                    <a:pt x="20" y="156"/>
                  </a:lnTo>
                  <a:lnTo>
                    <a:pt x="20" y="107"/>
                  </a:lnTo>
                  <a:lnTo>
                    <a:pt x="74" y="107"/>
                  </a:lnTo>
                  <a:lnTo>
                    <a:pt x="74" y="156"/>
                  </a:lnTo>
                  <a:close/>
                  <a:moveTo>
                    <a:pt x="74" y="91"/>
                  </a:moveTo>
                  <a:lnTo>
                    <a:pt x="20" y="91"/>
                  </a:lnTo>
                  <a:lnTo>
                    <a:pt x="20" y="41"/>
                  </a:lnTo>
                  <a:lnTo>
                    <a:pt x="74" y="41"/>
                  </a:lnTo>
                  <a:lnTo>
                    <a:pt x="74" y="91"/>
                  </a:lnTo>
                  <a:close/>
                  <a:moveTo>
                    <a:pt x="146" y="156"/>
                  </a:moveTo>
                  <a:lnTo>
                    <a:pt x="92" y="156"/>
                  </a:lnTo>
                  <a:lnTo>
                    <a:pt x="92" y="107"/>
                  </a:lnTo>
                  <a:lnTo>
                    <a:pt x="146" y="107"/>
                  </a:lnTo>
                  <a:lnTo>
                    <a:pt x="146" y="156"/>
                  </a:lnTo>
                  <a:close/>
                  <a:moveTo>
                    <a:pt x="146" y="91"/>
                  </a:moveTo>
                  <a:lnTo>
                    <a:pt x="92" y="91"/>
                  </a:lnTo>
                  <a:lnTo>
                    <a:pt x="92" y="41"/>
                  </a:lnTo>
                  <a:lnTo>
                    <a:pt x="146" y="41"/>
                  </a:lnTo>
                  <a:lnTo>
                    <a:pt x="146" y="91"/>
                  </a:lnTo>
                  <a:close/>
                  <a:moveTo>
                    <a:pt x="223" y="156"/>
                  </a:moveTo>
                  <a:lnTo>
                    <a:pt x="167" y="156"/>
                  </a:lnTo>
                  <a:lnTo>
                    <a:pt x="167" y="107"/>
                  </a:lnTo>
                  <a:lnTo>
                    <a:pt x="223" y="107"/>
                  </a:lnTo>
                  <a:lnTo>
                    <a:pt x="223" y="156"/>
                  </a:lnTo>
                  <a:close/>
                  <a:moveTo>
                    <a:pt x="223" y="91"/>
                  </a:moveTo>
                  <a:lnTo>
                    <a:pt x="167" y="91"/>
                  </a:lnTo>
                  <a:lnTo>
                    <a:pt x="167" y="41"/>
                  </a:lnTo>
                  <a:lnTo>
                    <a:pt x="223" y="41"/>
                  </a:lnTo>
                  <a:lnTo>
                    <a:pt x="223" y="91"/>
                  </a:lnTo>
                  <a:close/>
                  <a:moveTo>
                    <a:pt x="295" y="156"/>
                  </a:moveTo>
                  <a:lnTo>
                    <a:pt x="241" y="156"/>
                  </a:lnTo>
                  <a:lnTo>
                    <a:pt x="241" y="107"/>
                  </a:lnTo>
                  <a:lnTo>
                    <a:pt x="295" y="107"/>
                  </a:lnTo>
                  <a:lnTo>
                    <a:pt x="295" y="156"/>
                  </a:lnTo>
                  <a:close/>
                  <a:moveTo>
                    <a:pt x="295" y="91"/>
                  </a:moveTo>
                  <a:lnTo>
                    <a:pt x="241" y="91"/>
                  </a:lnTo>
                  <a:lnTo>
                    <a:pt x="241" y="41"/>
                  </a:lnTo>
                  <a:lnTo>
                    <a:pt x="295" y="41"/>
                  </a:lnTo>
                  <a:lnTo>
                    <a:pt x="295" y="91"/>
                  </a:lnTo>
                  <a:close/>
                  <a:moveTo>
                    <a:pt x="369" y="156"/>
                  </a:moveTo>
                  <a:lnTo>
                    <a:pt x="313" y="156"/>
                  </a:lnTo>
                  <a:lnTo>
                    <a:pt x="313" y="107"/>
                  </a:lnTo>
                  <a:lnTo>
                    <a:pt x="369" y="107"/>
                  </a:lnTo>
                  <a:lnTo>
                    <a:pt x="369" y="156"/>
                  </a:lnTo>
                  <a:close/>
                  <a:moveTo>
                    <a:pt x="369" y="91"/>
                  </a:moveTo>
                  <a:lnTo>
                    <a:pt x="313" y="91"/>
                  </a:lnTo>
                  <a:lnTo>
                    <a:pt x="313" y="41"/>
                  </a:lnTo>
                  <a:lnTo>
                    <a:pt x="369" y="41"/>
                  </a:lnTo>
                  <a:lnTo>
                    <a:pt x="369" y="91"/>
                  </a:lnTo>
                  <a:close/>
                  <a:moveTo>
                    <a:pt x="442" y="156"/>
                  </a:moveTo>
                  <a:lnTo>
                    <a:pt x="386" y="156"/>
                  </a:lnTo>
                  <a:lnTo>
                    <a:pt x="386" y="107"/>
                  </a:lnTo>
                  <a:lnTo>
                    <a:pt x="442" y="107"/>
                  </a:lnTo>
                  <a:lnTo>
                    <a:pt x="442" y="156"/>
                  </a:lnTo>
                  <a:close/>
                  <a:moveTo>
                    <a:pt x="442" y="91"/>
                  </a:moveTo>
                  <a:lnTo>
                    <a:pt x="386" y="91"/>
                  </a:lnTo>
                  <a:lnTo>
                    <a:pt x="386" y="41"/>
                  </a:lnTo>
                  <a:lnTo>
                    <a:pt x="442" y="41"/>
                  </a:lnTo>
                  <a:lnTo>
                    <a:pt x="44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0" name="Freeform 29"/>
            <p:cNvSpPr/>
            <p:nvPr/>
          </p:nvSpPr>
          <p:spPr bwMode="auto">
            <a:xfrm>
              <a:off x="5182737" y="3776089"/>
              <a:ext cx="927977" cy="237204"/>
            </a:xfrm>
            <a:custGeom>
              <a:avLst/>
              <a:gdLst>
                <a:gd name="T0" fmla="*/ 228 w 228"/>
                <a:gd name="T1" fmla="*/ 33 h 52"/>
                <a:gd name="T2" fmla="*/ 190 w 228"/>
                <a:gd name="T3" fmla="*/ 33 h 52"/>
                <a:gd name="T4" fmla="*/ 190 w 228"/>
                <a:gd name="T5" fmla="*/ 11 h 52"/>
                <a:gd name="T6" fmla="*/ 179 w 228"/>
                <a:gd name="T7" fmla="*/ 0 h 52"/>
                <a:gd name="T8" fmla="*/ 169 w 228"/>
                <a:gd name="T9" fmla="*/ 11 h 52"/>
                <a:gd name="T10" fmla="*/ 169 w 228"/>
                <a:gd name="T11" fmla="*/ 33 h 52"/>
                <a:gd name="T12" fmla="*/ 0 w 228"/>
                <a:gd name="T13" fmla="*/ 33 h 52"/>
                <a:gd name="T14" fmla="*/ 0 w 228"/>
                <a:gd name="T15" fmla="*/ 52 h 52"/>
                <a:gd name="T16" fmla="*/ 228 w 228"/>
                <a:gd name="T17" fmla="*/ 52 h 52"/>
                <a:gd name="T18" fmla="*/ 228 w 228"/>
                <a:gd name="T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
                  <a:moveTo>
                    <a:pt x="228" y="33"/>
                  </a:moveTo>
                  <a:cubicBezTo>
                    <a:pt x="190" y="33"/>
                    <a:pt x="190" y="33"/>
                    <a:pt x="190" y="33"/>
                  </a:cubicBezTo>
                  <a:cubicBezTo>
                    <a:pt x="190" y="11"/>
                    <a:pt x="190" y="11"/>
                    <a:pt x="190" y="11"/>
                  </a:cubicBezTo>
                  <a:cubicBezTo>
                    <a:pt x="190" y="5"/>
                    <a:pt x="185" y="0"/>
                    <a:pt x="179" y="0"/>
                  </a:cubicBezTo>
                  <a:cubicBezTo>
                    <a:pt x="173" y="0"/>
                    <a:pt x="169" y="5"/>
                    <a:pt x="169" y="11"/>
                  </a:cubicBezTo>
                  <a:cubicBezTo>
                    <a:pt x="169" y="33"/>
                    <a:pt x="169" y="33"/>
                    <a:pt x="169" y="33"/>
                  </a:cubicBezTo>
                  <a:cubicBezTo>
                    <a:pt x="0" y="33"/>
                    <a:pt x="0" y="33"/>
                    <a:pt x="0" y="33"/>
                  </a:cubicBezTo>
                  <a:cubicBezTo>
                    <a:pt x="0" y="52"/>
                    <a:pt x="0" y="52"/>
                    <a:pt x="0" y="52"/>
                  </a:cubicBezTo>
                  <a:cubicBezTo>
                    <a:pt x="228" y="52"/>
                    <a:pt x="228" y="52"/>
                    <a:pt x="228" y="52"/>
                  </a:cubicBezTo>
                  <a:lnTo>
                    <a:pt x="22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1" name="Freeform 30"/>
            <p:cNvSpPr/>
            <p:nvPr/>
          </p:nvSpPr>
          <p:spPr bwMode="auto">
            <a:xfrm>
              <a:off x="8349609"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2" name="Freeform 31"/>
            <p:cNvSpPr/>
            <p:nvPr/>
          </p:nvSpPr>
          <p:spPr bwMode="auto">
            <a:xfrm>
              <a:off x="8483335"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3" name="Freeform 32"/>
            <p:cNvSpPr/>
            <p:nvPr/>
          </p:nvSpPr>
          <p:spPr bwMode="auto">
            <a:xfrm>
              <a:off x="8617061"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4" name="Freeform 33"/>
            <p:cNvSpPr/>
            <p:nvPr/>
          </p:nvSpPr>
          <p:spPr bwMode="auto">
            <a:xfrm>
              <a:off x="8756866"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5" name="Freeform 34"/>
            <p:cNvSpPr/>
            <p:nvPr/>
          </p:nvSpPr>
          <p:spPr bwMode="auto">
            <a:xfrm>
              <a:off x="889059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6" name="Freeform 35"/>
            <p:cNvSpPr/>
            <p:nvPr/>
          </p:nvSpPr>
          <p:spPr bwMode="auto">
            <a:xfrm>
              <a:off x="9024318"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2"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7" name="Freeform 36"/>
            <p:cNvSpPr/>
            <p:nvPr/>
          </p:nvSpPr>
          <p:spPr bwMode="auto">
            <a:xfrm>
              <a:off x="9164122"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8" name="Freeform 37"/>
            <p:cNvSpPr/>
            <p:nvPr/>
          </p:nvSpPr>
          <p:spPr bwMode="auto">
            <a:xfrm>
              <a:off x="929784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9" name="Freeform 38"/>
            <p:cNvSpPr/>
            <p:nvPr/>
          </p:nvSpPr>
          <p:spPr bwMode="auto">
            <a:xfrm>
              <a:off x="9431573"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0" name="Freeform 39"/>
            <p:cNvSpPr/>
            <p:nvPr/>
          </p:nvSpPr>
          <p:spPr bwMode="auto">
            <a:xfrm>
              <a:off x="9569352"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0"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1" name="Freeform 40"/>
            <p:cNvSpPr/>
            <p:nvPr/>
          </p:nvSpPr>
          <p:spPr bwMode="auto">
            <a:xfrm>
              <a:off x="9705104"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2" name="Freeform 41"/>
            <p:cNvSpPr/>
            <p:nvPr/>
          </p:nvSpPr>
          <p:spPr bwMode="auto">
            <a:xfrm>
              <a:off x="9838830"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3" name="Freeform 42"/>
            <p:cNvSpPr/>
            <p:nvPr/>
          </p:nvSpPr>
          <p:spPr bwMode="auto">
            <a:xfrm>
              <a:off x="9972556"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4" name="Freeform 43"/>
            <p:cNvSpPr/>
            <p:nvPr/>
          </p:nvSpPr>
          <p:spPr bwMode="auto">
            <a:xfrm>
              <a:off x="10112360"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5" name="Freeform 44"/>
            <p:cNvSpPr/>
            <p:nvPr/>
          </p:nvSpPr>
          <p:spPr bwMode="auto">
            <a:xfrm>
              <a:off x="10246086"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6" name="Freeform 45"/>
            <p:cNvSpPr/>
            <p:nvPr/>
          </p:nvSpPr>
          <p:spPr bwMode="auto">
            <a:xfrm>
              <a:off x="1037981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7" name="Freeform 46"/>
            <p:cNvSpPr/>
            <p:nvPr/>
          </p:nvSpPr>
          <p:spPr bwMode="auto">
            <a:xfrm>
              <a:off x="10517590"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8" name="Freeform 47"/>
            <p:cNvSpPr/>
            <p:nvPr/>
          </p:nvSpPr>
          <p:spPr bwMode="auto">
            <a:xfrm>
              <a:off x="10653343"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9" name="Freeform 48"/>
            <p:cNvSpPr/>
            <p:nvPr/>
          </p:nvSpPr>
          <p:spPr bwMode="auto">
            <a:xfrm>
              <a:off x="1078706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0" name="Freeform 49"/>
            <p:cNvSpPr/>
            <p:nvPr/>
          </p:nvSpPr>
          <p:spPr bwMode="auto">
            <a:xfrm>
              <a:off x="10920794"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1" name="Freeform 50"/>
            <p:cNvSpPr/>
            <p:nvPr/>
          </p:nvSpPr>
          <p:spPr bwMode="auto">
            <a:xfrm>
              <a:off x="11060598"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2" name="Freeform 51"/>
            <p:cNvSpPr/>
            <p:nvPr/>
          </p:nvSpPr>
          <p:spPr bwMode="auto">
            <a:xfrm>
              <a:off x="5421823" y="2531339"/>
              <a:ext cx="99282" cy="47441"/>
            </a:xfrm>
            <a:custGeom>
              <a:avLst/>
              <a:gdLst>
                <a:gd name="T0" fmla="*/ 0 w 49"/>
                <a:gd name="T1" fmla="*/ 21 h 21"/>
                <a:gd name="T2" fmla="*/ 49 w 49"/>
                <a:gd name="T3" fmla="*/ 21 h 21"/>
                <a:gd name="T4" fmla="*/ 26 w 49"/>
                <a:gd name="T5" fmla="*/ 0 h 21"/>
                <a:gd name="T6" fmla="*/ 0 w 49"/>
                <a:gd name="T7" fmla="*/ 21 h 21"/>
              </a:gdLst>
              <a:ahLst/>
              <a:cxnLst>
                <a:cxn ang="0">
                  <a:pos x="T0" y="T1"/>
                </a:cxn>
                <a:cxn ang="0">
                  <a:pos x="T2" y="T3"/>
                </a:cxn>
                <a:cxn ang="0">
                  <a:pos x="T4" y="T5"/>
                </a:cxn>
                <a:cxn ang="0">
                  <a:pos x="T6" y="T7"/>
                </a:cxn>
              </a:cxnLst>
              <a:rect l="0" t="0" r="r" b="b"/>
              <a:pathLst>
                <a:path w="49" h="21">
                  <a:moveTo>
                    <a:pt x="0" y="21"/>
                  </a:moveTo>
                  <a:lnTo>
                    <a:pt x="49"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3" name="Freeform 52"/>
            <p:cNvSpPr/>
            <p:nvPr/>
          </p:nvSpPr>
          <p:spPr bwMode="auto">
            <a:xfrm>
              <a:off x="5251627" y="2531339"/>
              <a:ext cx="97255" cy="47441"/>
            </a:xfrm>
            <a:custGeom>
              <a:avLst/>
              <a:gdLst>
                <a:gd name="T0" fmla="*/ 0 w 48"/>
                <a:gd name="T1" fmla="*/ 21 h 21"/>
                <a:gd name="T2" fmla="*/ 48 w 48"/>
                <a:gd name="T3" fmla="*/ 21 h 21"/>
                <a:gd name="T4" fmla="*/ 26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4" name="Freeform 53"/>
            <p:cNvSpPr/>
            <p:nvPr/>
          </p:nvSpPr>
          <p:spPr bwMode="auto">
            <a:xfrm>
              <a:off x="5320516" y="2445495"/>
              <a:ext cx="133726" cy="133286"/>
            </a:xfrm>
            <a:custGeom>
              <a:avLst/>
              <a:gdLst>
                <a:gd name="T0" fmla="*/ 36 w 66"/>
                <a:gd name="T1" fmla="*/ 0 h 59"/>
                <a:gd name="T2" fmla="*/ 0 w 66"/>
                <a:gd name="T3" fmla="*/ 30 h 59"/>
                <a:gd name="T4" fmla="*/ 32 w 66"/>
                <a:gd name="T5" fmla="*/ 59 h 59"/>
                <a:gd name="T6" fmla="*/ 32 w 66"/>
                <a:gd name="T7" fmla="*/ 59 h 59"/>
                <a:gd name="T8" fmla="*/ 66 w 66"/>
                <a:gd name="T9" fmla="*/ 28 h 59"/>
                <a:gd name="T10" fmla="*/ 36 w 66"/>
                <a:gd name="T11" fmla="*/ 0 h 59"/>
                <a:gd name="T12" fmla="*/ 36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6" y="0"/>
                  </a:moveTo>
                  <a:lnTo>
                    <a:pt x="0" y="30"/>
                  </a:lnTo>
                  <a:lnTo>
                    <a:pt x="32" y="59"/>
                  </a:lnTo>
                  <a:lnTo>
                    <a:pt x="32" y="59"/>
                  </a:lnTo>
                  <a:lnTo>
                    <a:pt x="66" y="28"/>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5" name="Freeform 54"/>
            <p:cNvSpPr/>
            <p:nvPr/>
          </p:nvSpPr>
          <p:spPr bwMode="auto">
            <a:xfrm>
              <a:off x="5077378" y="2445495"/>
              <a:ext cx="109412" cy="142322"/>
            </a:xfrm>
            <a:custGeom>
              <a:avLst/>
              <a:gdLst>
                <a:gd name="T0" fmla="*/ 28 w 54"/>
                <a:gd name="T1" fmla="*/ 36 h 63"/>
                <a:gd name="T2" fmla="*/ 28 w 54"/>
                <a:gd name="T3" fmla="*/ 22 h 63"/>
                <a:gd name="T4" fmla="*/ 28 w 54"/>
                <a:gd name="T5" fmla="*/ 22 h 63"/>
                <a:gd name="T6" fmla="*/ 28 w 54"/>
                <a:gd name="T7" fmla="*/ 22 h 63"/>
                <a:gd name="T8" fmla="*/ 54 w 54"/>
                <a:gd name="T9" fmla="*/ 0 h 63"/>
                <a:gd name="T10" fmla="*/ 26 w 54"/>
                <a:gd name="T11" fmla="*/ 0 h 63"/>
                <a:gd name="T12" fmla="*/ 0 w 54"/>
                <a:gd name="T13" fmla="*/ 32 h 63"/>
                <a:gd name="T14" fmla="*/ 26 w 54"/>
                <a:gd name="T15" fmla="*/ 63 h 63"/>
                <a:gd name="T16" fmla="*/ 26 w 54"/>
                <a:gd name="T17" fmla="*/ 59 h 63"/>
                <a:gd name="T18" fmla="*/ 50 w 54"/>
                <a:gd name="T19" fmla="*/ 59 h 63"/>
                <a:gd name="T20" fmla="*/ 28 w 54"/>
                <a:gd name="T21" fmla="*/ 38 h 63"/>
                <a:gd name="T22" fmla="*/ 28 w 54"/>
                <a:gd name="T2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3">
                  <a:moveTo>
                    <a:pt x="28" y="36"/>
                  </a:moveTo>
                  <a:lnTo>
                    <a:pt x="28" y="22"/>
                  </a:lnTo>
                  <a:lnTo>
                    <a:pt x="28" y="22"/>
                  </a:lnTo>
                  <a:lnTo>
                    <a:pt x="28" y="22"/>
                  </a:lnTo>
                  <a:lnTo>
                    <a:pt x="54" y="0"/>
                  </a:lnTo>
                  <a:lnTo>
                    <a:pt x="26" y="0"/>
                  </a:lnTo>
                  <a:lnTo>
                    <a:pt x="0" y="32"/>
                  </a:lnTo>
                  <a:lnTo>
                    <a:pt x="26" y="63"/>
                  </a:lnTo>
                  <a:lnTo>
                    <a:pt x="26" y="59"/>
                  </a:lnTo>
                  <a:lnTo>
                    <a:pt x="50" y="59"/>
                  </a:lnTo>
                  <a:lnTo>
                    <a:pt x="28" y="38"/>
                  </a:lnTo>
                  <a:lnTo>
                    <a:pt x="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6" name="Freeform 55"/>
            <p:cNvSpPr/>
            <p:nvPr/>
          </p:nvSpPr>
          <p:spPr bwMode="auto">
            <a:xfrm>
              <a:off x="5154371" y="2445495"/>
              <a:ext cx="129674" cy="133286"/>
            </a:xfrm>
            <a:custGeom>
              <a:avLst/>
              <a:gdLst>
                <a:gd name="T0" fmla="*/ 34 w 64"/>
                <a:gd name="T1" fmla="*/ 0 h 59"/>
                <a:gd name="T2" fmla="*/ 0 w 64"/>
                <a:gd name="T3" fmla="*/ 30 h 59"/>
                <a:gd name="T4" fmla="*/ 30 w 64"/>
                <a:gd name="T5" fmla="*/ 59 h 59"/>
                <a:gd name="T6" fmla="*/ 64 w 64"/>
                <a:gd name="T7" fmla="*/ 28 h 59"/>
                <a:gd name="T8" fmla="*/ 34 w 64"/>
                <a:gd name="T9" fmla="*/ 0 h 59"/>
                <a:gd name="T10" fmla="*/ 34 w 64"/>
                <a:gd name="T11" fmla="*/ 0 h 59"/>
              </a:gdLst>
              <a:ahLst/>
              <a:cxnLst>
                <a:cxn ang="0">
                  <a:pos x="T0" y="T1"/>
                </a:cxn>
                <a:cxn ang="0">
                  <a:pos x="T2" y="T3"/>
                </a:cxn>
                <a:cxn ang="0">
                  <a:pos x="T4" y="T5"/>
                </a:cxn>
                <a:cxn ang="0">
                  <a:pos x="T6" y="T7"/>
                </a:cxn>
                <a:cxn ang="0">
                  <a:pos x="T8" y="T9"/>
                </a:cxn>
                <a:cxn ang="0">
                  <a:pos x="T10" y="T11"/>
                </a:cxn>
              </a:cxnLst>
              <a:rect l="0" t="0" r="r" b="b"/>
              <a:pathLst>
                <a:path w="64" h="59">
                  <a:moveTo>
                    <a:pt x="34" y="0"/>
                  </a:moveTo>
                  <a:lnTo>
                    <a:pt x="0" y="30"/>
                  </a:lnTo>
                  <a:lnTo>
                    <a:pt x="30" y="59"/>
                  </a:lnTo>
                  <a:lnTo>
                    <a:pt x="64" y="28"/>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7" name="Freeform 56"/>
            <p:cNvSpPr/>
            <p:nvPr/>
          </p:nvSpPr>
          <p:spPr bwMode="auto">
            <a:xfrm>
              <a:off x="5429928" y="2445495"/>
              <a:ext cx="95230" cy="49700"/>
            </a:xfrm>
            <a:custGeom>
              <a:avLst/>
              <a:gdLst>
                <a:gd name="T0" fmla="*/ 47 w 47"/>
                <a:gd name="T1" fmla="*/ 0 h 22"/>
                <a:gd name="T2" fmla="*/ 0 w 47"/>
                <a:gd name="T3" fmla="*/ 0 h 22"/>
                <a:gd name="T4" fmla="*/ 22 w 47"/>
                <a:gd name="T5" fmla="*/ 22 h 22"/>
                <a:gd name="T6" fmla="*/ 47 w 47"/>
                <a:gd name="T7" fmla="*/ 0 h 22"/>
              </a:gdLst>
              <a:ahLst/>
              <a:cxnLst>
                <a:cxn ang="0">
                  <a:pos x="T0" y="T1"/>
                </a:cxn>
                <a:cxn ang="0">
                  <a:pos x="T2" y="T3"/>
                </a:cxn>
                <a:cxn ang="0">
                  <a:pos x="T4" y="T5"/>
                </a:cxn>
                <a:cxn ang="0">
                  <a:pos x="T6" y="T7"/>
                </a:cxn>
              </a:cxnLst>
              <a:rect l="0" t="0" r="r" b="b"/>
              <a:pathLst>
                <a:path w="47" h="22">
                  <a:moveTo>
                    <a:pt x="47" y="0"/>
                  </a:moveTo>
                  <a:lnTo>
                    <a:pt x="0" y="0"/>
                  </a:lnTo>
                  <a:lnTo>
                    <a:pt x="22" y="22"/>
                  </a:ln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8" name="Freeform 57"/>
            <p:cNvSpPr/>
            <p:nvPr/>
          </p:nvSpPr>
          <p:spPr bwMode="auto">
            <a:xfrm>
              <a:off x="5259731" y="2445495"/>
              <a:ext cx="93203" cy="49700"/>
            </a:xfrm>
            <a:custGeom>
              <a:avLst/>
              <a:gdLst>
                <a:gd name="T0" fmla="*/ 46 w 46"/>
                <a:gd name="T1" fmla="*/ 0 h 22"/>
                <a:gd name="T2" fmla="*/ 0 w 46"/>
                <a:gd name="T3" fmla="*/ 0 h 22"/>
                <a:gd name="T4" fmla="*/ 22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2"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9" name="Rectangle 58"/>
            <p:cNvSpPr>
              <a:spLocks noChangeArrowheads="1"/>
            </p:cNvSpPr>
            <p:nvPr/>
          </p:nvSpPr>
          <p:spPr bwMode="auto">
            <a:xfrm>
              <a:off x="4986200" y="4232422"/>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0" name="Freeform 59"/>
            <p:cNvSpPr/>
            <p:nvPr/>
          </p:nvSpPr>
          <p:spPr bwMode="auto">
            <a:xfrm>
              <a:off x="5077378" y="4062992"/>
              <a:ext cx="52680" cy="137804"/>
            </a:xfrm>
            <a:custGeom>
              <a:avLst/>
              <a:gdLst>
                <a:gd name="T0" fmla="*/ 26 w 26"/>
                <a:gd name="T1" fmla="*/ 61 h 61"/>
                <a:gd name="T2" fmla="*/ 26 w 26"/>
                <a:gd name="T3" fmla="*/ 0 h 61"/>
                <a:gd name="T4" fmla="*/ 0 w 26"/>
                <a:gd name="T5" fmla="*/ 33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3"/>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1" name="Freeform 60"/>
            <p:cNvSpPr/>
            <p:nvPr/>
          </p:nvSpPr>
          <p:spPr bwMode="auto">
            <a:xfrm>
              <a:off x="4986200" y="4255013"/>
              <a:ext cx="143857" cy="72290"/>
            </a:xfrm>
            <a:custGeom>
              <a:avLst/>
              <a:gdLst>
                <a:gd name="T0" fmla="*/ 45 w 71"/>
                <a:gd name="T1" fmla="*/ 32 h 32"/>
                <a:gd name="T2" fmla="*/ 45 w 71"/>
                <a:gd name="T3" fmla="*/ 32 h 32"/>
                <a:gd name="T4" fmla="*/ 29 w 71"/>
                <a:gd name="T5" fmla="*/ 32 h 32"/>
                <a:gd name="T6" fmla="*/ 29 w 71"/>
                <a:gd name="T7" fmla="*/ 32 h 32"/>
                <a:gd name="T8" fmla="*/ 0 w 71"/>
                <a:gd name="T9" fmla="*/ 2 h 32"/>
                <a:gd name="T10" fmla="*/ 0 w 71"/>
                <a:gd name="T11" fmla="*/ 32 h 32"/>
                <a:gd name="T12" fmla="*/ 71 w 71"/>
                <a:gd name="T13" fmla="*/ 32 h 32"/>
                <a:gd name="T14" fmla="*/ 71 w 71"/>
                <a:gd name="T15" fmla="*/ 0 h 32"/>
                <a:gd name="T16" fmla="*/ 45 w 71"/>
                <a:gd name="T17" fmla="*/ 32 h 32"/>
                <a:gd name="T18" fmla="*/ 45 w 7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2">
                  <a:moveTo>
                    <a:pt x="45" y="32"/>
                  </a:moveTo>
                  <a:lnTo>
                    <a:pt x="45" y="32"/>
                  </a:lnTo>
                  <a:lnTo>
                    <a:pt x="29" y="32"/>
                  </a:lnTo>
                  <a:lnTo>
                    <a:pt x="29" y="32"/>
                  </a:lnTo>
                  <a:lnTo>
                    <a:pt x="0" y="2"/>
                  </a:lnTo>
                  <a:lnTo>
                    <a:pt x="0" y="32"/>
                  </a:lnTo>
                  <a:lnTo>
                    <a:pt x="71" y="32"/>
                  </a:lnTo>
                  <a:lnTo>
                    <a:pt x="71" y="0"/>
                  </a:lnTo>
                  <a:lnTo>
                    <a:pt x="45" y="32"/>
                  </a:lnTo>
                  <a:lnTo>
                    <a:pt x="4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2" name="Freeform 61"/>
            <p:cNvSpPr/>
            <p:nvPr/>
          </p:nvSpPr>
          <p:spPr bwMode="auto">
            <a:xfrm>
              <a:off x="4986200" y="3694762"/>
              <a:ext cx="58759" cy="149099"/>
            </a:xfrm>
            <a:custGeom>
              <a:avLst/>
              <a:gdLst>
                <a:gd name="T0" fmla="*/ 0 w 29"/>
                <a:gd name="T1" fmla="*/ 0 h 66"/>
                <a:gd name="T2" fmla="*/ 0 w 29"/>
                <a:gd name="T3" fmla="*/ 66 h 66"/>
                <a:gd name="T4" fmla="*/ 29 w 29"/>
                <a:gd name="T5" fmla="*/ 32 h 66"/>
                <a:gd name="T6" fmla="*/ 0 w 29"/>
                <a:gd name="T7" fmla="*/ 0 h 66"/>
              </a:gdLst>
              <a:ahLst/>
              <a:cxnLst>
                <a:cxn ang="0">
                  <a:pos x="T0" y="T1"/>
                </a:cxn>
                <a:cxn ang="0">
                  <a:pos x="T2" y="T3"/>
                </a:cxn>
                <a:cxn ang="0">
                  <a:pos x="T4" y="T5"/>
                </a:cxn>
                <a:cxn ang="0">
                  <a:pos x="T6" y="T7"/>
                </a:cxn>
              </a:cxnLst>
              <a:rect l="0" t="0" r="r" b="b"/>
              <a:pathLst>
                <a:path w="29" h="66">
                  <a:moveTo>
                    <a:pt x="0" y="0"/>
                  </a:moveTo>
                  <a:lnTo>
                    <a:pt x="0" y="66"/>
                  </a:lnTo>
                  <a:lnTo>
                    <a:pt x="29" y="3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3" name="Freeform 62"/>
            <p:cNvSpPr/>
            <p:nvPr/>
          </p:nvSpPr>
          <p:spPr bwMode="auto">
            <a:xfrm>
              <a:off x="4986200" y="4067510"/>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4" name="Freeform 63"/>
            <p:cNvSpPr/>
            <p:nvPr/>
          </p:nvSpPr>
          <p:spPr bwMode="auto">
            <a:xfrm>
              <a:off x="4986200" y="3525332"/>
              <a:ext cx="58759" cy="146841"/>
            </a:xfrm>
            <a:custGeom>
              <a:avLst/>
              <a:gdLst>
                <a:gd name="T0" fmla="*/ 4 w 29"/>
                <a:gd name="T1" fmla="*/ 63 h 65"/>
                <a:gd name="T2" fmla="*/ 29 w 29"/>
                <a:gd name="T3" fmla="*/ 33 h 65"/>
                <a:gd name="T4" fmla="*/ 0 w 29"/>
                <a:gd name="T5" fmla="*/ 0 h 65"/>
                <a:gd name="T6" fmla="*/ 0 w 29"/>
                <a:gd name="T7" fmla="*/ 65 h 65"/>
                <a:gd name="T8" fmla="*/ 4 w 29"/>
                <a:gd name="T9" fmla="*/ 61 h 65"/>
                <a:gd name="T10" fmla="*/ 4 w 29"/>
                <a:gd name="T11" fmla="*/ 63 h 65"/>
              </a:gdLst>
              <a:ahLst/>
              <a:cxnLst>
                <a:cxn ang="0">
                  <a:pos x="T0" y="T1"/>
                </a:cxn>
                <a:cxn ang="0">
                  <a:pos x="T2" y="T3"/>
                </a:cxn>
                <a:cxn ang="0">
                  <a:pos x="T4" y="T5"/>
                </a:cxn>
                <a:cxn ang="0">
                  <a:pos x="T6" y="T7"/>
                </a:cxn>
                <a:cxn ang="0">
                  <a:pos x="T8" y="T9"/>
                </a:cxn>
                <a:cxn ang="0">
                  <a:pos x="T10" y="T11"/>
                </a:cxn>
              </a:cxnLst>
              <a:rect l="0" t="0" r="r" b="b"/>
              <a:pathLst>
                <a:path w="29" h="65">
                  <a:moveTo>
                    <a:pt x="4" y="63"/>
                  </a:moveTo>
                  <a:lnTo>
                    <a:pt x="29" y="33"/>
                  </a:lnTo>
                  <a:lnTo>
                    <a:pt x="0" y="0"/>
                  </a:lnTo>
                  <a:lnTo>
                    <a:pt x="0" y="65"/>
                  </a:lnTo>
                  <a:lnTo>
                    <a:pt x="4" y="61"/>
                  </a:lnTo>
                  <a:lnTo>
                    <a:pt x="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5" name="Freeform 64"/>
            <p:cNvSpPr/>
            <p:nvPr/>
          </p:nvSpPr>
          <p:spPr bwMode="auto">
            <a:xfrm>
              <a:off x="5006462" y="2540376"/>
              <a:ext cx="107387" cy="133286"/>
            </a:xfrm>
            <a:custGeom>
              <a:avLst/>
              <a:gdLst>
                <a:gd name="T0" fmla="*/ 27 w 53"/>
                <a:gd name="T1" fmla="*/ 0 h 59"/>
                <a:gd name="T2" fmla="*/ 0 w 53"/>
                <a:gd name="T3" fmla="*/ 31 h 59"/>
                <a:gd name="T4" fmla="*/ 27 w 53"/>
                <a:gd name="T5" fmla="*/ 59 h 59"/>
                <a:gd name="T6" fmla="*/ 53 w 53"/>
                <a:gd name="T7" fmla="*/ 27 h 59"/>
                <a:gd name="T8" fmla="*/ 27 w 53"/>
                <a:gd name="T9" fmla="*/ 0 h 59"/>
              </a:gdLst>
              <a:ahLst/>
              <a:cxnLst>
                <a:cxn ang="0">
                  <a:pos x="T0" y="T1"/>
                </a:cxn>
                <a:cxn ang="0">
                  <a:pos x="T2" y="T3"/>
                </a:cxn>
                <a:cxn ang="0">
                  <a:pos x="T4" y="T5"/>
                </a:cxn>
                <a:cxn ang="0">
                  <a:pos x="T6" y="T7"/>
                </a:cxn>
                <a:cxn ang="0">
                  <a:pos x="T8" y="T9"/>
                </a:cxn>
              </a:cxnLst>
              <a:rect l="0" t="0" r="r" b="b"/>
              <a:pathLst>
                <a:path w="53" h="59">
                  <a:moveTo>
                    <a:pt x="27" y="0"/>
                  </a:moveTo>
                  <a:lnTo>
                    <a:pt x="0" y="31"/>
                  </a:lnTo>
                  <a:lnTo>
                    <a:pt x="27" y="59"/>
                  </a:lnTo>
                  <a:lnTo>
                    <a:pt x="53" y="27"/>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6" name="Freeform 65"/>
            <p:cNvSpPr/>
            <p:nvPr/>
          </p:nvSpPr>
          <p:spPr bwMode="auto">
            <a:xfrm>
              <a:off x="4986200" y="3877748"/>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7" name="Freeform 66"/>
            <p:cNvSpPr/>
            <p:nvPr/>
          </p:nvSpPr>
          <p:spPr bwMode="auto">
            <a:xfrm>
              <a:off x="4986200" y="3358161"/>
              <a:ext cx="58759" cy="144581"/>
            </a:xfrm>
            <a:custGeom>
              <a:avLst/>
              <a:gdLst>
                <a:gd name="T0" fmla="*/ 29 w 29"/>
                <a:gd name="T1" fmla="*/ 30 h 64"/>
                <a:gd name="T2" fmla="*/ 0 w 29"/>
                <a:gd name="T3" fmla="*/ 0 h 64"/>
                <a:gd name="T4" fmla="*/ 0 w 29"/>
                <a:gd name="T5" fmla="*/ 64 h 64"/>
                <a:gd name="T6" fmla="*/ 29 w 29"/>
                <a:gd name="T7" fmla="*/ 30 h 64"/>
                <a:gd name="T8" fmla="*/ 29 w 29"/>
                <a:gd name="T9" fmla="*/ 30 h 64"/>
              </a:gdLst>
              <a:ahLst/>
              <a:cxnLst>
                <a:cxn ang="0">
                  <a:pos x="T0" y="T1"/>
                </a:cxn>
                <a:cxn ang="0">
                  <a:pos x="T2" y="T3"/>
                </a:cxn>
                <a:cxn ang="0">
                  <a:pos x="T4" y="T5"/>
                </a:cxn>
                <a:cxn ang="0">
                  <a:pos x="T6" y="T7"/>
                </a:cxn>
                <a:cxn ang="0">
                  <a:pos x="T8" y="T9"/>
                </a:cxn>
              </a:cxnLst>
              <a:rect l="0" t="0" r="r" b="b"/>
              <a:pathLst>
                <a:path w="29" h="64">
                  <a:moveTo>
                    <a:pt x="29" y="30"/>
                  </a:moveTo>
                  <a:lnTo>
                    <a:pt x="0" y="0"/>
                  </a:lnTo>
                  <a:lnTo>
                    <a:pt x="0" y="64"/>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8" name="Rectangle 67"/>
            <p:cNvSpPr>
              <a:spLocks noChangeArrowheads="1"/>
            </p:cNvSpPr>
            <p:nvPr/>
          </p:nvSpPr>
          <p:spPr bwMode="auto">
            <a:xfrm>
              <a:off x="4986200" y="4040401"/>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9" name="Freeform 68"/>
            <p:cNvSpPr/>
            <p:nvPr/>
          </p:nvSpPr>
          <p:spPr bwMode="auto">
            <a:xfrm>
              <a:off x="5077378" y="2619443"/>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0" name="Freeform 69"/>
            <p:cNvSpPr/>
            <p:nvPr/>
          </p:nvSpPr>
          <p:spPr bwMode="auto">
            <a:xfrm>
              <a:off x="5077378" y="2969600"/>
              <a:ext cx="52680" cy="137804"/>
            </a:xfrm>
            <a:custGeom>
              <a:avLst/>
              <a:gdLst>
                <a:gd name="T0" fmla="*/ 26 w 26"/>
                <a:gd name="T1" fmla="*/ 61 h 61"/>
                <a:gd name="T2" fmla="*/ 26 w 26"/>
                <a:gd name="T3" fmla="*/ 0 h 61"/>
                <a:gd name="T4" fmla="*/ 0 w 26"/>
                <a:gd name="T5" fmla="*/ 32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2"/>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1" name="Freeform 70"/>
            <p:cNvSpPr/>
            <p:nvPr/>
          </p:nvSpPr>
          <p:spPr bwMode="auto">
            <a:xfrm>
              <a:off x="5077378" y="2791132"/>
              <a:ext cx="52680" cy="137804"/>
            </a:xfrm>
            <a:custGeom>
              <a:avLst/>
              <a:gdLst>
                <a:gd name="T0" fmla="*/ 24 w 26"/>
                <a:gd name="T1" fmla="*/ 0 h 61"/>
                <a:gd name="T2" fmla="*/ 0 w 26"/>
                <a:gd name="T3" fmla="*/ 31 h 61"/>
                <a:gd name="T4" fmla="*/ 26 w 26"/>
                <a:gd name="T5" fmla="*/ 61 h 61"/>
                <a:gd name="T6" fmla="*/ 26 w 26"/>
                <a:gd name="T7" fmla="*/ 0 h 61"/>
                <a:gd name="T8" fmla="*/ 26 w 26"/>
                <a:gd name="T9" fmla="*/ 0 h 61"/>
                <a:gd name="T10" fmla="*/ 24 w 26"/>
                <a:gd name="T11" fmla="*/ 0 h 61"/>
              </a:gdLst>
              <a:ahLst/>
              <a:cxnLst>
                <a:cxn ang="0">
                  <a:pos x="T0" y="T1"/>
                </a:cxn>
                <a:cxn ang="0">
                  <a:pos x="T2" y="T3"/>
                </a:cxn>
                <a:cxn ang="0">
                  <a:pos x="T4" y="T5"/>
                </a:cxn>
                <a:cxn ang="0">
                  <a:pos x="T6" y="T7"/>
                </a:cxn>
                <a:cxn ang="0">
                  <a:pos x="T8" y="T9"/>
                </a:cxn>
                <a:cxn ang="0">
                  <a:pos x="T10" y="T11"/>
                </a:cxn>
              </a:cxnLst>
              <a:rect l="0" t="0" r="r" b="b"/>
              <a:pathLst>
                <a:path w="26" h="61">
                  <a:moveTo>
                    <a:pt x="24" y="0"/>
                  </a:moveTo>
                  <a:lnTo>
                    <a:pt x="0" y="31"/>
                  </a:lnTo>
                  <a:lnTo>
                    <a:pt x="26" y="61"/>
                  </a:lnTo>
                  <a:lnTo>
                    <a:pt x="26" y="0"/>
                  </a:lnTo>
                  <a:lnTo>
                    <a:pt x="26"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2" name="Freeform 71"/>
            <p:cNvSpPr/>
            <p:nvPr/>
          </p:nvSpPr>
          <p:spPr bwMode="auto">
            <a:xfrm>
              <a:off x="5002409" y="3064481"/>
              <a:ext cx="115491" cy="146841"/>
            </a:xfrm>
            <a:custGeom>
              <a:avLst/>
              <a:gdLst>
                <a:gd name="T0" fmla="*/ 29 w 57"/>
                <a:gd name="T1" fmla="*/ 65 h 65"/>
                <a:gd name="T2" fmla="*/ 57 w 57"/>
                <a:gd name="T3" fmla="*/ 31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1"/>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3" name="Freeform 72"/>
            <p:cNvSpPr/>
            <p:nvPr/>
          </p:nvSpPr>
          <p:spPr bwMode="auto">
            <a:xfrm>
              <a:off x="5002409" y="4160132"/>
              <a:ext cx="115491" cy="144581"/>
            </a:xfrm>
            <a:custGeom>
              <a:avLst/>
              <a:gdLst>
                <a:gd name="T0" fmla="*/ 29 w 57"/>
                <a:gd name="T1" fmla="*/ 64 h 64"/>
                <a:gd name="T2" fmla="*/ 57 w 57"/>
                <a:gd name="T3" fmla="*/ 30 h 64"/>
                <a:gd name="T4" fmla="*/ 29 w 57"/>
                <a:gd name="T5" fmla="*/ 0 h 64"/>
                <a:gd name="T6" fmla="*/ 0 w 57"/>
                <a:gd name="T7" fmla="*/ 34 h 64"/>
                <a:gd name="T8" fmla="*/ 29 w 57"/>
                <a:gd name="T9" fmla="*/ 64 h 64"/>
              </a:gdLst>
              <a:ahLst/>
              <a:cxnLst>
                <a:cxn ang="0">
                  <a:pos x="T0" y="T1"/>
                </a:cxn>
                <a:cxn ang="0">
                  <a:pos x="T2" y="T3"/>
                </a:cxn>
                <a:cxn ang="0">
                  <a:pos x="T4" y="T5"/>
                </a:cxn>
                <a:cxn ang="0">
                  <a:pos x="T6" y="T7"/>
                </a:cxn>
                <a:cxn ang="0">
                  <a:pos x="T8" y="T9"/>
                </a:cxn>
              </a:cxnLst>
              <a:rect l="0" t="0" r="r" b="b"/>
              <a:pathLst>
                <a:path w="57" h="64">
                  <a:moveTo>
                    <a:pt x="29" y="64"/>
                  </a:moveTo>
                  <a:lnTo>
                    <a:pt x="57" y="30"/>
                  </a:lnTo>
                  <a:lnTo>
                    <a:pt x="29" y="0"/>
                  </a:lnTo>
                  <a:lnTo>
                    <a:pt x="0" y="34"/>
                  </a:lnTo>
                  <a:lnTo>
                    <a:pt x="2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4" name="Freeform 73"/>
            <p:cNvSpPr/>
            <p:nvPr/>
          </p:nvSpPr>
          <p:spPr bwMode="auto">
            <a:xfrm>
              <a:off x="5077378" y="3520814"/>
              <a:ext cx="52680" cy="142322"/>
            </a:xfrm>
            <a:custGeom>
              <a:avLst/>
              <a:gdLst>
                <a:gd name="T0" fmla="*/ 26 w 26"/>
                <a:gd name="T1" fmla="*/ 63 h 63"/>
                <a:gd name="T2" fmla="*/ 26 w 26"/>
                <a:gd name="T3" fmla="*/ 0 h 63"/>
                <a:gd name="T4" fmla="*/ 0 w 26"/>
                <a:gd name="T5" fmla="*/ 33 h 63"/>
                <a:gd name="T6" fmla="*/ 26 w 26"/>
                <a:gd name="T7" fmla="*/ 63 h 63"/>
              </a:gdLst>
              <a:ahLst/>
              <a:cxnLst>
                <a:cxn ang="0">
                  <a:pos x="T0" y="T1"/>
                </a:cxn>
                <a:cxn ang="0">
                  <a:pos x="T2" y="T3"/>
                </a:cxn>
                <a:cxn ang="0">
                  <a:pos x="T4" y="T5"/>
                </a:cxn>
                <a:cxn ang="0">
                  <a:pos x="T6" y="T7"/>
                </a:cxn>
              </a:cxnLst>
              <a:rect l="0" t="0" r="r" b="b"/>
              <a:pathLst>
                <a:path w="26" h="63">
                  <a:moveTo>
                    <a:pt x="26" y="63"/>
                  </a:moveTo>
                  <a:lnTo>
                    <a:pt x="26" y="0"/>
                  </a:lnTo>
                  <a:lnTo>
                    <a:pt x="0" y="33"/>
                  </a:lnTo>
                  <a:lnTo>
                    <a:pt x="26"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5" name="Freeform 74"/>
            <p:cNvSpPr/>
            <p:nvPr/>
          </p:nvSpPr>
          <p:spPr bwMode="auto">
            <a:xfrm>
              <a:off x="5077378" y="3161621"/>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6" name="Freeform 75"/>
            <p:cNvSpPr/>
            <p:nvPr/>
          </p:nvSpPr>
          <p:spPr bwMode="auto">
            <a:xfrm>
              <a:off x="5006462" y="2883755"/>
              <a:ext cx="107387" cy="135544"/>
            </a:xfrm>
            <a:custGeom>
              <a:avLst/>
              <a:gdLst>
                <a:gd name="T0" fmla="*/ 27 w 53"/>
                <a:gd name="T1" fmla="*/ 60 h 60"/>
                <a:gd name="T2" fmla="*/ 53 w 53"/>
                <a:gd name="T3" fmla="*/ 28 h 60"/>
                <a:gd name="T4" fmla="*/ 27 w 53"/>
                <a:gd name="T5" fmla="*/ 0 h 60"/>
                <a:gd name="T6" fmla="*/ 0 w 53"/>
                <a:gd name="T7" fmla="*/ 32 h 60"/>
                <a:gd name="T8" fmla="*/ 27 w 53"/>
                <a:gd name="T9" fmla="*/ 60 h 60"/>
              </a:gdLst>
              <a:ahLst/>
              <a:cxnLst>
                <a:cxn ang="0">
                  <a:pos x="T0" y="T1"/>
                </a:cxn>
                <a:cxn ang="0">
                  <a:pos x="T2" y="T3"/>
                </a:cxn>
                <a:cxn ang="0">
                  <a:pos x="T4" y="T5"/>
                </a:cxn>
                <a:cxn ang="0">
                  <a:pos x="T6" y="T7"/>
                </a:cxn>
                <a:cxn ang="0">
                  <a:pos x="T8" y="T9"/>
                </a:cxn>
              </a:cxnLst>
              <a:rect l="0" t="0" r="r" b="b"/>
              <a:pathLst>
                <a:path w="53" h="60">
                  <a:moveTo>
                    <a:pt x="27" y="60"/>
                  </a:moveTo>
                  <a:lnTo>
                    <a:pt x="53" y="28"/>
                  </a:lnTo>
                  <a:lnTo>
                    <a:pt x="27" y="0"/>
                  </a:lnTo>
                  <a:lnTo>
                    <a:pt x="0" y="32"/>
                  </a:lnTo>
                  <a:lnTo>
                    <a:pt x="2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7" name="Freeform 76"/>
            <p:cNvSpPr/>
            <p:nvPr/>
          </p:nvSpPr>
          <p:spPr bwMode="auto">
            <a:xfrm>
              <a:off x="5077378" y="3694762"/>
              <a:ext cx="52680" cy="135544"/>
            </a:xfrm>
            <a:custGeom>
              <a:avLst/>
              <a:gdLst>
                <a:gd name="T0" fmla="*/ 24 w 26"/>
                <a:gd name="T1" fmla="*/ 0 h 60"/>
                <a:gd name="T2" fmla="*/ 0 w 26"/>
                <a:gd name="T3" fmla="*/ 30 h 60"/>
                <a:gd name="T4" fmla="*/ 26 w 26"/>
                <a:gd name="T5" fmla="*/ 60 h 60"/>
                <a:gd name="T6" fmla="*/ 26 w 26"/>
                <a:gd name="T7" fmla="*/ 0 h 60"/>
                <a:gd name="T8" fmla="*/ 26 w 26"/>
                <a:gd name="T9" fmla="*/ 2 h 60"/>
                <a:gd name="T10" fmla="*/ 24 w 26"/>
                <a:gd name="T11" fmla="*/ 0 h 60"/>
              </a:gdLst>
              <a:ahLst/>
              <a:cxnLst>
                <a:cxn ang="0">
                  <a:pos x="T0" y="T1"/>
                </a:cxn>
                <a:cxn ang="0">
                  <a:pos x="T2" y="T3"/>
                </a:cxn>
                <a:cxn ang="0">
                  <a:pos x="T4" y="T5"/>
                </a:cxn>
                <a:cxn ang="0">
                  <a:pos x="T6" y="T7"/>
                </a:cxn>
                <a:cxn ang="0">
                  <a:pos x="T8" y="T9"/>
                </a:cxn>
                <a:cxn ang="0">
                  <a:pos x="T10" y="T11"/>
                </a:cxn>
              </a:cxnLst>
              <a:rect l="0" t="0" r="r" b="b"/>
              <a:pathLst>
                <a:path w="26" h="60">
                  <a:moveTo>
                    <a:pt x="24" y="0"/>
                  </a:moveTo>
                  <a:lnTo>
                    <a:pt x="0" y="30"/>
                  </a:lnTo>
                  <a:lnTo>
                    <a:pt x="26" y="60"/>
                  </a:lnTo>
                  <a:lnTo>
                    <a:pt x="26" y="0"/>
                  </a:lnTo>
                  <a:lnTo>
                    <a:pt x="26"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8" name="Freeform 77"/>
            <p:cNvSpPr/>
            <p:nvPr/>
          </p:nvSpPr>
          <p:spPr bwMode="auto">
            <a:xfrm>
              <a:off x="5077378" y="3349125"/>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9" name="Freeform 78"/>
            <p:cNvSpPr/>
            <p:nvPr/>
          </p:nvSpPr>
          <p:spPr bwMode="auto">
            <a:xfrm>
              <a:off x="5002409" y="3968111"/>
              <a:ext cx="115491" cy="151359"/>
            </a:xfrm>
            <a:custGeom>
              <a:avLst/>
              <a:gdLst>
                <a:gd name="T0" fmla="*/ 29 w 57"/>
                <a:gd name="T1" fmla="*/ 67 h 67"/>
                <a:gd name="T2" fmla="*/ 57 w 57"/>
                <a:gd name="T3" fmla="*/ 30 h 67"/>
                <a:gd name="T4" fmla="*/ 29 w 57"/>
                <a:gd name="T5" fmla="*/ 0 h 67"/>
                <a:gd name="T6" fmla="*/ 0 w 57"/>
                <a:gd name="T7" fmla="*/ 34 h 67"/>
                <a:gd name="T8" fmla="*/ 29 w 57"/>
                <a:gd name="T9" fmla="*/ 67 h 67"/>
              </a:gdLst>
              <a:ahLst/>
              <a:cxnLst>
                <a:cxn ang="0">
                  <a:pos x="T0" y="T1"/>
                </a:cxn>
                <a:cxn ang="0">
                  <a:pos x="T2" y="T3"/>
                </a:cxn>
                <a:cxn ang="0">
                  <a:pos x="T4" y="T5"/>
                </a:cxn>
                <a:cxn ang="0">
                  <a:pos x="T6" y="T7"/>
                </a:cxn>
                <a:cxn ang="0">
                  <a:pos x="T8" y="T9"/>
                </a:cxn>
              </a:cxnLst>
              <a:rect l="0" t="0" r="r" b="b"/>
              <a:pathLst>
                <a:path w="57" h="67">
                  <a:moveTo>
                    <a:pt x="29" y="67"/>
                  </a:moveTo>
                  <a:lnTo>
                    <a:pt x="57" y="30"/>
                  </a:lnTo>
                  <a:lnTo>
                    <a:pt x="29" y="0"/>
                  </a:lnTo>
                  <a:lnTo>
                    <a:pt x="0" y="34"/>
                  </a:lnTo>
                  <a:lnTo>
                    <a:pt x="29"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0" name="Freeform 79"/>
            <p:cNvSpPr/>
            <p:nvPr/>
          </p:nvSpPr>
          <p:spPr bwMode="auto">
            <a:xfrm>
              <a:off x="5077378" y="3873230"/>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1" name="Freeform 80"/>
            <p:cNvSpPr/>
            <p:nvPr/>
          </p:nvSpPr>
          <p:spPr bwMode="auto">
            <a:xfrm>
              <a:off x="5010514" y="3617954"/>
              <a:ext cx="99282" cy="126508"/>
            </a:xfrm>
            <a:custGeom>
              <a:avLst/>
              <a:gdLst>
                <a:gd name="T0" fmla="*/ 25 w 49"/>
                <a:gd name="T1" fmla="*/ 56 h 56"/>
                <a:gd name="T2" fmla="*/ 49 w 49"/>
                <a:gd name="T3" fmla="*/ 26 h 56"/>
                <a:gd name="T4" fmla="*/ 25 w 49"/>
                <a:gd name="T5" fmla="*/ 0 h 56"/>
                <a:gd name="T6" fmla="*/ 0 w 49"/>
                <a:gd name="T7" fmla="*/ 30 h 56"/>
                <a:gd name="T8" fmla="*/ 25 w 49"/>
                <a:gd name="T9" fmla="*/ 56 h 56"/>
              </a:gdLst>
              <a:ahLst/>
              <a:cxnLst>
                <a:cxn ang="0">
                  <a:pos x="T0" y="T1"/>
                </a:cxn>
                <a:cxn ang="0">
                  <a:pos x="T2" y="T3"/>
                </a:cxn>
                <a:cxn ang="0">
                  <a:pos x="T4" y="T5"/>
                </a:cxn>
                <a:cxn ang="0">
                  <a:pos x="T6" y="T7"/>
                </a:cxn>
                <a:cxn ang="0">
                  <a:pos x="T8" y="T9"/>
                </a:cxn>
              </a:cxnLst>
              <a:rect l="0" t="0" r="r" b="b"/>
              <a:pathLst>
                <a:path w="49" h="56">
                  <a:moveTo>
                    <a:pt x="25" y="56"/>
                  </a:moveTo>
                  <a:lnTo>
                    <a:pt x="49" y="26"/>
                  </a:lnTo>
                  <a:lnTo>
                    <a:pt x="25" y="0"/>
                  </a:lnTo>
                  <a:lnTo>
                    <a:pt x="0" y="30"/>
                  </a:lnTo>
                  <a:lnTo>
                    <a:pt x="2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2" name="Freeform 81"/>
            <p:cNvSpPr/>
            <p:nvPr/>
          </p:nvSpPr>
          <p:spPr bwMode="auto">
            <a:xfrm>
              <a:off x="4986200" y="2791132"/>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3" name="Freeform 82"/>
            <p:cNvSpPr/>
            <p:nvPr/>
          </p:nvSpPr>
          <p:spPr bwMode="auto">
            <a:xfrm>
              <a:off x="5006462" y="3785125"/>
              <a:ext cx="107387" cy="142322"/>
            </a:xfrm>
            <a:custGeom>
              <a:avLst/>
              <a:gdLst>
                <a:gd name="T0" fmla="*/ 27 w 53"/>
                <a:gd name="T1" fmla="*/ 63 h 63"/>
                <a:gd name="T2" fmla="*/ 53 w 53"/>
                <a:gd name="T3" fmla="*/ 29 h 63"/>
                <a:gd name="T4" fmla="*/ 27 w 53"/>
                <a:gd name="T5" fmla="*/ 0 h 63"/>
                <a:gd name="T6" fmla="*/ 0 w 53"/>
                <a:gd name="T7" fmla="*/ 33 h 63"/>
                <a:gd name="T8" fmla="*/ 27 w 53"/>
                <a:gd name="T9" fmla="*/ 63 h 63"/>
              </a:gdLst>
              <a:ahLst/>
              <a:cxnLst>
                <a:cxn ang="0">
                  <a:pos x="T0" y="T1"/>
                </a:cxn>
                <a:cxn ang="0">
                  <a:pos x="T2" y="T3"/>
                </a:cxn>
                <a:cxn ang="0">
                  <a:pos x="T4" y="T5"/>
                </a:cxn>
                <a:cxn ang="0">
                  <a:pos x="T6" y="T7"/>
                </a:cxn>
                <a:cxn ang="0">
                  <a:pos x="T8" y="T9"/>
                </a:cxn>
              </a:cxnLst>
              <a:rect l="0" t="0" r="r" b="b"/>
              <a:pathLst>
                <a:path w="53" h="63">
                  <a:moveTo>
                    <a:pt x="27" y="63"/>
                  </a:moveTo>
                  <a:lnTo>
                    <a:pt x="53" y="29"/>
                  </a:lnTo>
                  <a:lnTo>
                    <a:pt x="27" y="0"/>
                  </a:lnTo>
                  <a:lnTo>
                    <a:pt x="0" y="33"/>
                  </a:lnTo>
                  <a:lnTo>
                    <a:pt x="2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4" name="Freeform 83"/>
            <p:cNvSpPr/>
            <p:nvPr/>
          </p:nvSpPr>
          <p:spPr bwMode="auto">
            <a:xfrm>
              <a:off x="5006462" y="3444006"/>
              <a:ext cx="107387" cy="131026"/>
            </a:xfrm>
            <a:custGeom>
              <a:avLst/>
              <a:gdLst>
                <a:gd name="T0" fmla="*/ 27 w 53"/>
                <a:gd name="T1" fmla="*/ 0 h 58"/>
                <a:gd name="T2" fmla="*/ 0 w 53"/>
                <a:gd name="T3" fmla="*/ 30 h 58"/>
                <a:gd name="T4" fmla="*/ 27 w 53"/>
                <a:gd name="T5" fmla="*/ 58 h 58"/>
                <a:gd name="T6" fmla="*/ 53 w 53"/>
                <a:gd name="T7" fmla="*/ 26 h 58"/>
                <a:gd name="T8" fmla="*/ 27 w 53"/>
                <a:gd name="T9" fmla="*/ 0 h 58"/>
              </a:gdLst>
              <a:ahLst/>
              <a:cxnLst>
                <a:cxn ang="0">
                  <a:pos x="T0" y="T1"/>
                </a:cxn>
                <a:cxn ang="0">
                  <a:pos x="T2" y="T3"/>
                </a:cxn>
                <a:cxn ang="0">
                  <a:pos x="T4" y="T5"/>
                </a:cxn>
                <a:cxn ang="0">
                  <a:pos x="T6" y="T7"/>
                </a:cxn>
                <a:cxn ang="0">
                  <a:pos x="T8" y="T9"/>
                </a:cxn>
              </a:cxnLst>
              <a:rect l="0" t="0" r="r" b="b"/>
              <a:pathLst>
                <a:path w="53" h="58">
                  <a:moveTo>
                    <a:pt x="27" y="0"/>
                  </a:moveTo>
                  <a:lnTo>
                    <a:pt x="0" y="30"/>
                  </a:lnTo>
                  <a:lnTo>
                    <a:pt x="27" y="58"/>
                  </a:lnTo>
                  <a:lnTo>
                    <a:pt x="53" y="26"/>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5" name="Freeform 84"/>
            <p:cNvSpPr/>
            <p:nvPr/>
          </p:nvSpPr>
          <p:spPr bwMode="auto">
            <a:xfrm>
              <a:off x="5010514" y="2714324"/>
              <a:ext cx="99282" cy="128768"/>
            </a:xfrm>
            <a:custGeom>
              <a:avLst/>
              <a:gdLst>
                <a:gd name="T0" fmla="*/ 25 w 49"/>
                <a:gd name="T1" fmla="*/ 57 h 57"/>
                <a:gd name="T2" fmla="*/ 49 w 49"/>
                <a:gd name="T3" fmla="*/ 26 h 57"/>
                <a:gd name="T4" fmla="*/ 25 w 49"/>
                <a:gd name="T5" fmla="*/ 0 h 57"/>
                <a:gd name="T6" fmla="*/ 0 w 49"/>
                <a:gd name="T7" fmla="*/ 30 h 57"/>
                <a:gd name="T8" fmla="*/ 25 w 49"/>
                <a:gd name="T9" fmla="*/ 57 h 57"/>
              </a:gdLst>
              <a:ahLst/>
              <a:cxnLst>
                <a:cxn ang="0">
                  <a:pos x="T0" y="T1"/>
                </a:cxn>
                <a:cxn ang="0">
                  <a:pos x="T2" y="T3"/>
                </a:cxn>
                <a:cxn ang="0">
                  <a:pos x="T4" y="T5"/>
                </a:cxn>
                <a:cxn ang="0">
                  <a:pos x="T6" y="T7"/>
                </a:cxn>
                <a:cxn ang="0">
                  <a:pos x="T8" y="T9"/>
                </a:cxn>
              </a:cxnLst>
              <a:rect l="0" t="0" r="r" b="b"/>
              <a:pathLst>
                <a:path w="49" h="57">
                  <a:moveTo>
                    <a:pt x="25" y="57"/>
                  </a:moveTo>
                  <a:lnTo>
                    <a:pt x="49" y="26"/>
                  </a:lnTo>
                  <a:lnTo>
                    <a:pt x="25" y="0"/>
                  </a:lnTo>
                  <a:lnTo>
                    <a:pt x="0" y="30"/>
                  </a:lnTo>
                  <a:lnTo>
                    <a:pt x="2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6" name="Freeform 85"/>
            <p:cNvSpPr/>
            <p:nvPr/>
          </p:nvSpPr>
          <p:spPr bwMode="auto">
            <a:xfrm>
              <a:off x="5002409" y="3256502"/>
              <a:ext cx="115491" cy="146841"/>
            </a:xfrm>
            <a:custGeom>
              <a:avLst/>
              <a:gdLst>
                <a:gd name="T0" fmla="*/ 29 w 57"/>
                <a:gd name="T1" fmla="*/ 65 h 65"/>
                <a:gd name="T2" fmla="*/ 57 w 57"/>
                <a:gd name="T3" fmla="*/ 30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0"/>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7" name="Freeform 86"/>
            <p:cNvSpPr/>
            <p:nvPr/>
          </p:nvSpPr>
          <p:spPr bwMode="auto">
            <a:xfrm>
              <a:off x="4986200" y="3166139"/>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8" name="Rectangle 87"/>
            <p:cNvSpPr>
              <a:spLocks noChangeArrowheads="1"/>
            </p:cNvSpPr>
            <p:nvPr/>
          </p:nvSpPr>
          <p:spPr bwMode="auto">
            <a:xfrm>
              <a:off x="4986200" y="3139030"/>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9" name="Freeform 88"/>
            <p:cNvSpPr/>
            <p:nvPr/>
          </p:nvSpPr>
          <p:spPr bwMode="auto">
            <a:xfrm>
              <a:off x="4986200" y="2974118"/>
              <a:ext cx="58759" cy="146841"/>
            </a:xfrm>
            <a:custGeom>
              <a:avLst/>
              <a:gdLst>
                <a:gd name="T0" fmla="*/ 0 w 29"/>
                <a:gd name="T1" fmla="*/ 0 h 65"/>
                <a:gd name="T2" fmla="*/ 0 w 29"/>
                <a:gd name="T3" fmla="*/ 65 h 65"/>
                <a:gd name="T4" fmla="*/ 29 w 29"/>
                <a:gd name="T5" fmla="*/ 30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0" name="Freeform 89"/>
            <p:cNvSpPr/>
            <p:nvPr/>
          </p:nvSpPr>
          <p:spPr bwMode="auto">
            <a:xfrm>
              <a:off x="4437114"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1" name="Freeform 90"/>
            <p:cNvSpPr/>
            <p:nvPr/>
          </p:nvSpPr>
          <p:spPr bwMode="auto">
            <a:xfrm>
              <a:off x="4129139"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2" name="Freeform 91"/>
            <p:cNvSpPr/>
            <p:nvPr/>
          </p:nvSpPr>
          <p:spPr bwMode="auto">
            <a:xfrm>
              <a:off x="4133192"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3" name="Freeform 92"/>
            <p:cNvSpPr/>
            <p:nvPr/>
          </p:nvSpPr>
          <p:spPr bwMode="auto">
            <a:xfrm>
              <a:off x="4287179"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4" name="Freeform 93"/>
            <p:cNvSpPr/>
            <p:nvPr/>
          </p:nvSpPr>
          <p:spPr bwMode="auto">
            <a:xfrm>
              <a:off x="4283127"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5" name="Freeform 94"/>
            <p:cNvSpPr/>
            <p:nvPr/>
          </p:nvSpPr>
          <p:spPr bwMode="auto">
            <a:xfrm>
              <a:off x="4433062"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6" name="Freeform 95"/>
            <p:cNvSpPr/>
            <p:nvPr/>
          </p:nvSpPr>
          <p:spPr bwMode="auto">
            <a:xfrm>
              <a:off x="4593127"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7" name="Freeform 96"/>
            <p:cNvSpPr/>
            <p:nvPr/>
          </p:nvSpPr>
          <p:spPr bwMode="auto">
            <a:xfrm>
              <a:off x="4763324"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8" name="Freeform 97"/>
            <p:cNvSpPr/>
            <p:nvPr/>
          </p:nvSpPr>
          <p:spPr bwMode="auto">
            <a:xfrm>
              <a:off x="3977178" y="2454531"/>
              <a:ext cx="184380" cy="124250"/>
            </a:xfrm>
            <a:custGeom>
              <a:avLst/>
              <a:gdLst>
                <a:gd name="T0" fmla="*/ 58 w 91"/>
                <a:gd name="T1" fmla="*/ 0 h 55"/>
                <a:gd name="T2" fmla="*/ 0 w 91"/>
                <a:gd name="T3" fmla="*/ 55 h 55"/>
                <a:gd name="T4" fmla="*/ 58 w 91"/>
                <a:gd name="T5" fmla="*/ 55 h 55"/>
                <a:gd name="T6" fmla="*/ 91 w 91"/>
                <a:gd name="T7" fmla="*/ 26 h 55"/>
                <a:gd name="T8" fmla="*/ 58 w 91"/>
                <a:gd name="T9" fmla="*/ 0 h 55"/>
              </a:gdLst>
              <a:ahLst/>
              <a:cxnLst>
                <a:cxn ang="0">
                  <a:pos x="T0" y="T1"/>
                </a:cxn>
                <a:cxn ang="0">
                  <a:pos x="T2" y="T3"/>
                </a:cxn>
                <a:cxn ang="0">
                  <a:pos x="T4" y="T5"/>
                </a:cxn>
                <a:cxn ang="0">
                  <a:pos x="T6" y="T7"/>
                </a:cxn>
                <a:cxn ang="0">
                  <a:pos x="T8" y="T9"/>
                </a:cxn>
              </a:cxnLst>
              <a:rect l="0" t="0" r="r" b="b"/>
              <a:pathLst>
                <a:path w="91" h="55">
                  <a:moveTo>
                    <a:pt x="58" y="0"/>
                  </a:moveTo>
                  <a:lnTo>
                    <a:pt x="0" y="55"/>
                  </a:lnTo>
                  <a:lnTo>
                    <a:pt x="58" y="55"/>
                  </a:lnTo>
                  <a:lnTo>
                    <a:pt x="91" y="2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9" name="Freeform 98"/>
            <p:cNvSpPr/>
            <p:nvPr/>
          </p:nvSpPr>
          <p:spPr bwMode="auto">
            <a:xfrm>
              <a:off x="4352016" y="2454531"/>
              <a:ext cx="113464" cy="115214"/>
            </a:xfrm>
            <a:custGeom>
              <a:avLst/>
              <a:gdLst>
                <a:gd name="T0" fmla="*/ 0 w 56"/>
                <a:gd name="T1" fmla="*/ 24 h 51"/>
                <a:gd name="T2" fmla="*/ 30 w 56"/>
                <a:gd name="T3" fmla="*/ 51 h 51"/>
                <a:gd name="T4" fmla="*/ 56 w 56"/>
                <a:gd name="T5" fmla="*/ 26 h 51"/>
                <a:gd name="T6" fmla="*/ 26 w 56"/>
                <a:gd name="T7" fmla="*/ 0 h 51"/>
                <a:gd name="T8" fmla="*/ 0 w 56"/>
                <a:gd name="T9" fmla="*/ 24 h 51"/>
              </a:gdLst>
              <a:ahLst/>
              <a:cxnLst>
                <a:cxn ang="0">
                  <a:pos x="T0" y="T1"/>
                </a:cxn>
                <a:cxn ang="0">
                  <a:pos x="T2" y="T3"/>
                </a:cxn>
                <a:cxn ang="0">
                  <a:pos x="T4" y="T5"/>
                </a:cxn>
                <a:cxn ang="0">
                  <a:pos x="T6" y="T7"/>
                </a:cxn>
                <a:cxn ang="0">
                  <a:pos x="T8" y="T9"/>
                </a:cxn>
              </a:cxnLst>
              <a:rect l="0" t="0" r="r" b="b"/>
              <a:pathLst>
                <a:path w="56" h="51">
                  <a:moveTo>
                    <a:pt x="0" y="24"/>
                  </a:moveTo>
                  <a:lnTo>
                    <a:pt x="30" y="51"/>
                  </a:lnTo>
                  <a:lnTo>
                    <a:pt x="56"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0" name="Freeform 99"/>
            <p:cNvSpPr/>
            <p:nvPr/>
          </p:nvSpPr>
          <p:spPr bwMode="auto">
            <a:xfrm>
              <a:off x="4501951" y="2450013"/>
              <a:ext cx="123596" cy="124250"/>
            </a:xfrm>
            <a:custGeom>
              <a:avLst/>
              <a:gdLst>
                <a:gd name="T0" fmla="*/ 0 w 61"/>
                <a:gd name="T1" fmla="*/ 26 h 55"/>
                <a:gd name="T2" fmla="*/ 32 w 61"/>
                <a:gd name="T3" fmla="*/ 55 h 55"/>
                <a:gd name="T4" fmla="*/ 61 w 61"/>
                <a:gd name="T5" fmla="*/ 28 h 55"/>
                <a:gd name="T6" fmla="*/ 28 w 61"/>
                <a:gd name="T7" fmla="*/ 0 h 55"/>
                <a:gd name="T8" fmla="*/ 0 w 61"/>
                <a:gd name="T9" fmla="*/ 26 h 55"/>
              </a:gdLst>
              <a:ahLst/>
              <a:cxnLst>
                <a:cxn ang="0">
                  <a:pos x="T0" y="T1"/>
                </a:cxn>
                <a:cxn ang="0">
                  <a:pos x="T2" y="T3"/>
                </a:cxn>
                <a:cxn ang="0">
                  <a:pos x="T4" y="T5"/>
                </a:cxn>
                <a:cxn ang="0">
                  <a:pos x="T6" y="T7"/>
                </a:cxn>
                <a:cxn ang="0">
                  <a:pos x="T8" y="T9"/>
                </a:cxn>
              </a:cxnLst>
              <a:rect l="0" t="0" r="r" b="b"/>
              <a:pathLst>
                <a:path w="61" h="55">
                  <a:moveTo>
                    <a:pt x="0" y="26"/>
                  </a:moveTo>
                  <a:lnTo>
                    <a:pt x="32" y="55"/>
                  </a:lnTo>
                  <a:lnTo>
                    <a:pt x="61" y="28"/>
                  </a:lnTo>
                  <a:lnTo>
                    <a:pt x="28"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1" name="Freeform 100"/>
            <p:cNvSpPr/>
            <p:nvPr/>
          </p:nvSpPr>
          <p:spPr bwMode="auto">
            <a:xfrm>
              <a:off x="4198029" y="2454531"/>
              <a:ext cx="117517" cy="115214"/>
            </a:xfrm>
            <a:custGeom>
              <a:avLst/>
              <a:gdLst>
                <a:gd name="T0" fmla="*/ 0 w 58"/>
                <a:gd name="T1" fmla="*/ 24 h 51"/>
                <a:gd name="T2" fmla="*/ 30 w 58"/>
                <a:gd name="T3" fmla="*/ 51 h 51"/>
                <a:gd name="T4" fmla="*/ 58 w 58"/>
                <a:gd name="T5" fmla="*/ 26 h 51"/>
                <a:gd name="T6" fmla="*/ 26 w 58"/>
                <a:gd name="T7" fmla="*/ 0 h 51"/>
                <a:gd name="T8" fmla="*/ 0 w 58"/>
                <a:gd name="T9" fmla="*/ 24 h 51"/>
              </a:gdLst>
              <a:ahLst/>
              <a:cxnLst>
                <a:cxn ang="0">
                  <a:pos x="T0" y="T1"/>
                </a:cxn>
                <a:cxn ang="0">
                  <a:pos x="T2" y="T3"/>
                </a:cxn>
                <a:cxn ang="0">
                  <a:pos x="T4" y="T5"/>
                </a:cxn>
                <a:cxn ang="0">
                  <a:pos x="T6" y="T7"/>
                </a:cxn>
                <a:cxn ang="0">
                  <a:pos x="T8" y="T9"/>
                </a:cxn>
              </a:cxnLst>
              <a:rect l="0" t="0" r="r" b="b"/>
              <a:pathLst>
                <a:path w="58" h="51">
                  <a:moveTo>
                    <a:pt x="0" y="24"/>
                  </a:moveTo>
                  <a:lnTo>
                    <a:pt x="30" y="51"/>
                  </a:lnTo>
                  <a:lnTo>
                    <a:pt x="58"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2" name="Freeform 101"/>
            <p:cNvSpPr/>
            <p:nvPr/>
          </p:nvSpPr>
          <p:spPr bwMode="auto">
            <a:xfrm>
              <a:off x="4662016" y="2445495"/>
              <a:ext cx="133726" cy="133286"/>
            </a:xfrm>
            <a:custGeom>
              <a:avLst/>
              <a:gdLst>
                <a:gd name="T0" fmla="*/ 30 w 66"/>
                <a:gd name="T1" fmla="*/ 0 h 59"/>
                <a:gd name="T2" fmla="*/ 0 w 66"/>
                <a:gd name="T3" fmla="*/ 28 h 59"/>
                <a:gd name="T4" fmla="*/ 36 w 66"/>
                <a:gd name="T5" fmla="*/ 59 h 59"/>
                <a:gd name="T6" fmla="*/ 36 w 66"/>
                <a:gd name="T7" fmla="*/ 59 h 59"/>
                <a:gd name="T8" fmla="*/ 66 w 66"/>
                <a:gd name="T9" fmla="*/ 30 h 59"/>
                <a:gd name="T10" fmla="*/ 32 w 66"/>
                <a:gd name="T11" fmla="*/ 0 h 59"/>
                <a:gd name="T12" fmla="*/ 30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0" y="0"/>
                  </a:moveTo>
                  <a:lnTo>
                    <a:pt x="0" y="28"/>
                  </a:lnTo>
                  <a:lnTo>
                    <a:pt x="36" y="59"/>
                  </a:lnTo>
                  <a:lnTo>
                    <a:pt x="36" y="59"/>
                  </a:lnTo>
                  <a:lnTo>
                    <a:pt x="66" y="30"/>
                  </a:lnTo>
                  <a:lnTo>
                    <a:pt x="32"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3" name="Freeform 102"/>
            <p:cNvSpPr/>
            <p:nvPr/>
          </p:nvSpPr>
          <p:spPr bwMode="auto">
            <a:xfrm>
              <a:off x="4601232" y="2531339"/>
              <a:ext cx="93203" cy="47441"/>
            </a:xfrm>
            <a:custGeom>
              <a:avLst/>
              <a:gdLst>
                <a:gd name="T0" fmla="*/ 0 w 46"/>
                <a:gd name="T1" fmla="*/ 21 h 21"/>
                <a:gd name="T2" fmla="*/ 46 w 46"/>
                <a:gd name="T3" fmla="*/ 21 h 21"/>
                <a:gd name="T4" fmla="*/ 22 w 46"/>
                <a:gd name="T5" fmla="*/ 0 h 21"/>
                <a:gd name="T6" fmla="*/ 0 w 46"/>
                <a:gd name="T7" fmla="*/ 21 h 21"/>
              </a:gdLst>
              <a:ahLst/>
              <a:cxnLst>
                <a:cxn ang="0">
                  <a:pos x="T0" y="T1"/>
                </a:cxn>
                <a:cxn ang="0">
                  <a:pos x="T2" y="T3"/>
                </a:cxn>
                <a:cxn ang="0">
                  <a:pos x="T4" y="T5"/>
                </a:cxn>
                <a:cxn ang="0">
                  <a:pos x="T6" y="T7"/>
                </a:cxn>
              </a:cxnLst>
              <a:rect l="0" t="0" r="r" b="b"/>
              <a:pathLst>
                <a:path w="46" h="21">
                  <a:moveTo>
                    <a:pt x="0" y="21"/>
                  </a:moveTo>
                  <a:lnTo>
                    <a:pt x="46"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4" name="Freeform 103"/>
            <p:cNvSpPr/>
            <p:nvPr/>
          </p:nvSpPr>
          <p:spPr bwMode="auto">
            <a:xfrm>
              <a:off x="4832213" y="2445495"/>
              <a:ext cx="133726" cy="133286"/>
            </a:xfrm>
            <a:custGeom>
              <a:avLst/>
              <a:gdLst>
                <a:gd name="T0" fmla="*/ 66 w 66"/>
                <a:gd name="T1" fmla="*/ 30 h 59"/>
                <a:gd name="T2" fmla="*/ 30 w 66"/>
                <a:gd name="T3" fmla="*/ 0 h 59"/>
                <a:gd name="T4" fmla="*/ 30 w 66"/>
                <a:gd name="T5" fmla="*/ 0 h 59"/>
                <a:gd name="T6" fmla="*/ 0 w 66"/>
                <a:gd name="T7" fmla="*/ 28 h 59"/>
                <a:gd name="T8" fmla="*/ 36 w 66"/>
                <a:gd name="T9" fmla="*/ 59 h 59"/>
                <a:gd name="T10" fmla="*/ 66 w 66"/>
                <a:gd name="T11" fmla="*/ 30 h 59"/>
              </a:gdLst>
              <a:ahLst/>
              <a:cxnLst>
                <a:cxn ang="0">
                  <a:pos x="T0" y="T1"/>
                </a:cxn>
                <a:cxn ang="0">
                  <a:pos x="T2" y="T3"/>
                </a:cxn>
                <a:cxn ang="0">
                  <a:pos x="T4" y="T5"/>
                </a:cxn>
                <a:cxn ang="0">
                  <a:pos x="T6" y="T7"/>
                </a:cxn>
                <a:cxn ang="0">
                  <a:pos x="T8" y="T9"/>
                </a:cxn>
                <a:cxn ang="0">
                  <a:pos x="T10" y="T11"/>
                </a:cxn>
              </a:cxnLst>
              <a:rect l="0" t="0" r="r" b="b"/>
              <a:pathLst>
                <a:path w="66" h="59">
                  <a:moveTo>
                    <a:pt x="66" y="30"/>
                  </a:moveTo>
                  <a:lnTo>
                    <a:pt x="30" y="0"/>
                  </a:lnTo>
                  <a:lnTo>
                    <a:pt x="30" y="0"/>
                  </a:lnTo>
                  <a:lnTo>
                    <a:pt x="0" y="28"/>
                  </a:lnTo>
                  <a:lnTo>
                    <a:pt x="36" y="59"/>
                  </a:lnTo>
                  <a:lnTo>
                    <a:pt x="6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5" name="Freeform 104"/>
            <p:cNvSpPr/>
            <p:nvPr/>
          </p:nvSpPr>
          <p:spPr bwMode="auto">
            <a:xfrm>
              <a:off x="4949730" y="2131483"/>
              <a:ext cx="212746" cy="368230"/>
            </a:xfrm>
            <a:custGeom>
              <a:avLst/>
              <a:gdLst>
                <a:gd name="T0" fmla="*/ 55 w 105"/>
                <a:gd name="T1" fmla="*/ 163 h 163"/>
                <a:gd name="T2" fmla="*/ 81 w 105"/>
                <a:gd name="T3" fmla="*/ 131 h 163"/>
                <a:gd name="T4" fmla="*/ 81 w 105"/>
                <a:gd name="T5" fmla="*/ 127 h 163"/>
                <a:gd name="T6" fmla="*/ 85 w 105"/>
                <a:gd name="T7" fmla="*/ 127 h 163"/>
                <a:gd name="T8" fmla="*/ 87 w 105"/>
                <a:gd name="T9" fmla="*/ 127 h 163"/>
                <a:gd name="T10" fmla="*/ 105 w 105"/>
                <a:gd name="T11" fmla="*/ 127 h 163"/>
                <a:gd name="T12" fmla="*/ 105 w 105"/>
                <a:gd name="T13" fmla="*/ 77 h 163"/>
                <a:gd name="T14" fmla="*/ 81 w 105"/>
                <a:gd name="T15" fmla="*/ 77 h 163"/>
                <a:gd name="T16" fmla="*/ 81 w 105"/>
                <a:gd name="T17" fmla="*/ 30 h 163"/>
                <a:gd name="T18" fmla="*/ 69 w 105"/>
                <a:gd name="T19" fmla="*/ 30 h 163"/>
                <a:gd name="T20" fmla="*/ 69 w 105"/>
                <a:gd name="T21" fmla="*/ 0 h 163"/>
                <a:gd name="T22" fmla="*/ 43 w 105"/>
                <a:gd name="T23" fmla="*/ 0 h 163"/>
                <a:gd name="T24" fmla="*/ 43 w 105"/>
                <a:gd name="T25" fmla="*/ 30 h 163"/>
                <a:gd name="T26" fmla="*/ 32 w 105"/>
                <a:gd name="T27" fmla="*/ 30 h 163"/>
                <a:gd name="T28" fmla="*/ 32 w 105"/>
                <a:gd name="T29" fmla="*/ 77 h 163"/>
                <a:gd name="T30" fmla="*/ 0 w 105"/>
                <a:gd name="T31" fmla="*/ 77 h 163"/>
                <a:gd name="T32" fmla="*/ 0 w 105"/>
                <a:gd name="T33" fmla="*/ 127 h 163"/>
                <a:gd name="T34" fmla="*/ 32 w 105"/>
                <a:gd name="T35" fmla="*/ 127 h 163"/>
                <a:gd name="T36" fmla="*/ 32 w 105"/>
                <a:gd name="T37" fmla="*/ 139 h 163"/>
                <a:gd name="T38" fmla="*/ 55 w 105"/>
                <a:gd name="T3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63">
                  <a:moveTo>
                    <a:pt x="55" y="163"/>
                  </a:moveTo>
                  <a:lnTo>
                    <a:pt x="81" y="131"/>
                  </a:lnTo>
                  <a:lnTo>
                    <a:pt x="81" y="127"/>
                  </a:lnTo>
                  <a:lnTo>
                    <a:pt x="85" y="127"/>
                  </a:lnTo>
                  <a:lnTo>
                    <a:pt x="87" y="127"/>
                  </a:lnTo>
                  <a:lnTo>
                    <a:pt x="105" y="127"/>
                  </a:lnTo>
                  <a:lnTo>
                    <a:pt x="105" y="77"/>
                  </a:lnTo>
                  <a:lnTo>
                    <a:pt x="81" y="77"/>
                  </a:lnTo>
                  <a:lnTo>
                    <a:pt x="81" y="30"/>
                  </a:lnTo>
                  <a:lnTo>
                    <a:pt x="69" y="30"/>
                  </a:lnTo>
                  <a:lnTo>
                    <a:pt x="69" y="0"/>
                  </a:lnTo>
                  <a:lnTo>
                    <a:pt x="43" y="0"/>
                  </a:lnTo>
                  <a:lnTo>
                    <a:pt x="43" y="30"/>
                  </a:lnTo>
                  <a:lnTo>
                    <a:pt x="32" y="30"/>
                  </a:lnTo>
                  <a:lnTo>
                    <a:pt x="32" y="77"/>
                  </a:lnTo>
                  <a:lnTo>
                    <a:pt x="0" y="77"/>
                  </a:lnTo>
                  <a:lnTo>
                    <a:pt x="0" y="127"/>
                  </a:lnTo>
                  <a:lnTo>
                    <a:pt x="32" y="127"/>
                  </a:lnTo>
                  <a:lnTo>
                    <a:pt x="32" y="139"/>
                  </a:lnTo>
                  <a:lnTo>
                    <a:pt x="55"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6" name="Freeform 105"/>
            <p:cNvSpPr>
              <a:spLocks noEditPoints="1"/>
            </p:cNvSpPr>
            <p:nvPr/>
          </p:nvSpPr>
          <p:spPr bwMode="auto">
            <a:xfrm>
              <a:off x="4755219" y="2445495"/>
              <a:ext cx="289740" cy="354675"/>
            </a:xfrm>
            <a:custGeom>
              <a:avLst/>
              <a:gdLst>
                <a:gd name="T0" fmla="*/ 114 w 143"/>
                <a:gd name="T1" fmla="*/ 147 h 157"/>
                <a:gd name="T2" fmla="*/ 114 w 143"/>
                <a:gd name="T3" fmla="*/ 147 h 157"/>
                <a:gd name="T4" fmla="*/ 114 w 143"/>
                <a:gd name="T5" fmla="*/ 143 h 157"/>
                <a:gd name="T6" fmla="*/ 116 w 143"/>
                <a:gd name="T7" fmla="*/ 139 h 157"/>
                <a:gd name="T8" fmla="*/ 118 w 143"/>
                <a:gd name="T9" fmla="*/ 139 h 157"/>
                <a:gd name="T10" fmla="*/ 143 w 143"/>
                <a:gd name="T11" fmla="*/ 109 h 157"/>
                <a:gd name="T12" fmla="*/ 114 w 143"/>
                <a:gd name="T13" fmla="*/ 79 h 157"/>
                <a:gd name="T14" fmla="*/ 114 w 143"/>
                <a:gd name="T15" fmla="*/ 67 h 157"/>
                <a:gd name="T16" fmla="*/ 143 w 143"/>
                <a:gd name="T17" fmla="*/ 32 h 157"/>
                <a:gd name="T18" fmla="*/ 112 w 143"/>
                <a:gd name="T19" fmla="*/ 0 h 157"/>
                <a:gd name="T20" fmla="*/ 88 w 143"/>
                <a:gd name="T21" fmla="*/ 0 h 157"/>
                <a:gd name="T22" fmla="*/ 112 w 143"/>
                <a:gd name="T23" fmla="*/ 22 h 157"/>
                <a:gd name="T24" fmla="*/ 112 w 143"/>
                <a:gd name="T25" fmla="*/ 22 h 157"/>
                <a:gd name="T26" fmla="*/ 112 w 143"/>
                <a:gd name="T27" fmla="*/ 22 h 157"/>
                <a:gd name="T28" fmla="*/ 112 w 143"/>
                <a:gd name="T29" fmla="*/ 36 h 157"/>
                <a:gd name="T30" fmla="*/ 112 w 143"/>
                <a:gd name="T31" fmla="*/ 38 h 157"/>
                <a:gd name="T32" fmla="*/ 90 w 143"/>
                <a:gd name="T33" fmla="*/ 59 h 157"/>
                <a:gd name="T34" fmla="*/ 54 w 143"/>
                <a:gd name="T35" fmla="*/ 59 h 157"/>
                <a:gd name="T36" fmla="*/ 30 w 143"/>
                <a:gd name="T37" fmla="*/ 38 h 157"/>
                <a:gd name="T38" fmla="*/ 8 w 143"/>
                <a:gd name="T39" fmla="*/ 59 h 157"/>
                <a:gd name="T40" fmla="*/ 20 w 143"/>
                <a:gd name="T41" fmla="*/ 59 h 157"/>
                <a:gd name="T42" fmla="*/ 20 w 143"/>
                <a:gd name="T43" fmla="*/ 145 h 157"/>
                <a:gd name="T44" fmla="*/ 0 w 143"/>
                <a:gd name="T45" fmla="*/ 145 h 157"/>
                <a:gd name="T46" fmla="*/ 0 w 143"/>
                <a:gd name="T47" fmla="*/ 157 h 157"/>
                <a:gd name="T48" fmla="*/ 114 w 143"/>
                <a:gd name="T49" fmla="*/ 157 h 157"/>
                <a:gd name="T50" fmla="*/ 114 w 143"/>
                <a:gd name="T51" fmla="*/ 153 h 157"/>
                <a:gd name="T52" fmla="*/ 114 w 143"/>
                <a:gd name="T53" fmla="*/ 147 h 157"/>
                <a:gd name="T54" fmla="*/ 102 w 143"/>
                <a:gd name="T55" fmla="*/ 71 h 157"/>
                <a:gd name="T56" fmla="*/ 102 w 143"/>
                <a:gd name="T57" fmla="*/ 137 h 157"/>
                <a:gd name="T58" fmla="*/ 34 w 143"/>
                <a:gd name="T59" fmla="*/ 137 h 157"/>
                <a:gd name="T60" fmla="*/ 34 w 143"/>
                <a:gd name="T61" fmla="*/ 71 h 157"/>
                <a:gd name="T62" fmla="*/ 102 w 143"/>
                <a:gd name="T63" fmla="*/ 7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57">
                  <a:moveTo>
                    <a:pt x="114" y="147"/>
                  </a:moveTo>
                  <a:lnTo>
                    <a:pt x="114" y="147"/>
                  </a:lnTo>
                  <a:lnTo>
                    <a:pt x="114" y="143"/>
                  </a:lnTo>
                  <a:lnTo>
                    <a:pt x="116" y="139"/>
                  </a:lnTo>
                  <a:lnTo>
                    <a:pt x="118" y="139"/>
                  </a:lnTo>
                  <a:lnTo>
                    <a:pt x="143" y="109"/>
                  </a:lnTo>
                  <a:lnTo>
                    <a:pt x="114" y="79"/>
                  </a:lnTo>
                  <a:lnTo>
                    <a:pt x="114" y="67"/>
                  </a:lnTo>
                  <a:lnTo>
                    <a:pt x="143" y="32"/>
                  </a:lnTo>
                  <a:lnTo>
                    <a:pt x="112" y="0"/>
                  </a:lnTo>
                  <a:lnTo>
                    <a:pt x="88" y="0"/>
                  </a:lnTo>
                  <a:lnTo>
                    <a:pt x="112" y="22"/>
                  </a:lnTo>
                  <a:lnTo>
                    <a:pt x="112" y="22"/>
                  </a:lnTo>
                  <a:lnTo>
                    <a:pt x="112" y="22"/>
                  </a:lnTo>
                  <a:lnTo>
                    <a:pt x="112" y="36"/>
                  </a:lnTo>
                  <a:lnTo>
                    <a:pt x="112" y="38"/>
                  </a:lnTo>
                  <a:lnTo>
                    <a:pt x="90" y="59"/>
                  </a:lnTo>
                  <a:lnTo>
                    <a:pt x="54" y="59"/>
                  </a:lnTo>
                  <a:lnTo>
                    <a:pt x="30" y="38"/>
                  </a:lnTo>
                  <a:lnTo>
                    <a:pt x="8" y="59"/>
                  </a:lnTo>
                  <a:lnTo>
                    <a:pt x="20" y="59"/>
                  </a:lnTo>
                  <a:lnTo>
                    <a:pt x="20" y="145"/>
                  </a:lnTo>
                  <a:lnTo>
                    <a:pt x="0" y="145"/>
                  </a:lnTo>
                  <a:lnTo>
                    <a:pt x="0" y="157"/>
                  </a:lnTo>
                  <a:lnTo>
                    <a:pt x="114" y="157"/>
                  </a:lnTo>
                  <a:lnTo>
                    <a:pt x="114" y="153"/>
                  </a:lnTo>
                  <a:lnTo>
                    <a:pt x="114" y="147"/>
                  </a:lnTo>
                  <a:close/>
                  <a:moveTo>
                    <a:pt x="102" y="71"/>
                  </a:moveTo>
                  <a:lnTo>
                    <a:pt x="102" y="137"/>
                  </a:lnTo>
                  <a:lnTo>
                    <a:pt x="34" y="137"/>
                  </a:lnTo>
                  <a:lnTo>
                    <a:pt x="34" y="71"/>
                  </a:lnTo>
                  <a:lnTo>
                    <a:pt x="10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7" name="Freeform 106"/>
            <p:cNvSpPr/>
            <p:nvPr/>
          </p:nvSpPr>
          <p:spPr bwMode="auto">
            <a:xfrm>
              <a:off x="5492738" y="2445495"/>
              <a:ext cx="214772" cy="411152"/>
            </a:xfrm>
            <a:custGeom>
              <a:avLst/>
              <a:gdLst>
                <a:gd name="T0" fmla="*/ 106 w 106"/>
                <a:gd name="T1" fmla="*/ 0 h 182"/>
                <a:gd name="T2" fmla="*/ 106 w 106"/>
                <a:gd name="T3" fmla="*/ 0 h 182"/>
                <a:gd name="T4" fmla="*/ 40 w 106"/>
                <a:gd name="T5" fmla="*/ 0 h 182"/>
                <a:gd name="T6" fmla="*/ 36 w 106"/>
                <a:gd name="T7" fmla="*/ 0 h 182"/>
                <a:gd name="T8" fmla="*/ 0 w 106"/>
                <a:gd name="T9" fmla="*/ 30 h 182"/>
                <a:gd name="T10" fmla="*/ 32 w 106"/>
                <a:gd name="T11" fmla="*/ 59 h 182"/>
                <a:gd name="T12" fmla="*/ 40 w 106"/>
                <a:gd name="T13" fmla="*/ 59 h 182"/>
                <a:gd name="T14" fmla="*/ 40 w 106"/>
                <a:gd name="T15" fmla="*/ 95 h 182"/>
                <a:gd name="T16" fmla="*/ 40 w 106"/>
                <a:gd name="T17" fmla="*/ 117 h 182"/>
                <a:gd name="T18" fmla="*/ 40 w 106"/>
                <a:gd name="T19" fmla="*/ 182 h 182"/>
                <a:gd name="T20" fmla="*/ 52 w 106"/>
                <a:gd name="T21" fmla="*/ 182 h 182"/>
                <a:gd name="T22" fmla="*/ 52 w 106"/>
                <a:gd name="T23" fmla="*/ 117 h 182"/>
                <a:gd name="T24" fmla="*/ 58 w 106"/>
                <a:gd name="T25" fmla="*/ 117 h 182"/>
                <a:gd name="T26" fmla="*/ 58 w 106"/>
                <a:gd name="T27" fmla="*/ 182 h 182"/>
                <a:gd name="T28" fmla="*/ 70 w 106"/>
                <a:gd name="T29" fmla="*/ 182 h 182"/>
                <a:gd name="T30" fmla="*/ 70 w 106"/>
                <a:gd name="T31" fmla="*/ 117 h 182"/>
                <a:gd name="T32" fmla="*/ 76 w 106"/>
                <a:gd name="T33" fmla="*/ 117 h 182"/>
                <a:gd name="T34" fmla="*/ 76 w 106"/>
                <a:gd name="T35" fmla="*/ 182 h 182"/>
                <a:gd name="T36" fmla="*/ 88 w 106"/>
                <a:gd name="T37" fmla="*/ 182 h 182"/>
                <a:gd name="T38" fmla="*/ 88 w 106"/>
                <a:gd name="T39" fmla="*/ 117 h 182"/>
                <a:gd name="T40" fmla="*/ 96 w 106"/>
                <a:gd name="T41" fmla="*/ 117 h 182"/>
                <a:gd name="T42" fmla="*/ 96 w 106"/>
                <a:gd name="T43" fmla="*/ 182 h 182"/>
                <a:gd name="T44" fmla="*/ 106 w 106"/>
                <a:gd name="T45" fmla="*/ 182 h 182"/>
                <a:gd name="T46" fmla="*/ 106 w 106"/>
                <a:gd name="T47" fmla="*/ 117 h 182"/>
                <a:gd name="T48" fmla="*/ 106 w 106"/>
                <a:gd name="T49" fmla="*/ 117 h 182"/>
                <a:gd name="T50" fmla="*/ 106 w 106"/>
                <a:gd name="T5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82">
                  <a:moveTo>
                    <a:pt x="106" y="0"/>
                  </a:moveTo>
                  <a:lnTo>
                    <a:pt x="106" y="0"/>
                  </a:lnTo>
                  <a:lnTo>
                    <a:pt x="40" y="0"/>
                  </a:lnTo>
                  <a:lnTo>
                    <a:pt x="36" y="0"/>
                  </a:lnTo>
                  <a:lnTo>
                    <a:pt x="0" y="30"/>
                  </a:lnTo>
                  <a:lnTo>
                    <a:pt x="32" y="59"/>
                  </a:lnTo>
                  <a:lnTo>
                    <a:pt x="40" y="59"/>
                  </a:lnTo>
                  <a:lnTo>
                    <a:pt x="40" y="95"/>
                  </a:lnTo>
                  <a:lnTo>
                    <a:pt x="40" y="117"/>
                  </a:lnTo>
                  <a:lnTo>
                    <a:pt x="40" y="182"/>
                  </a:lnTo>
                  <a:lnTo>
                    <a:pt x="52" y="182"/>
                  </a:lnTo>
                  <a:lnTo>
                    <a:pt x="52" y="117"/>
                  </a:lnTo>
                  <a:lnTo>
                    <a:pt x="58" y="117"/>
                  </a:lnTo>
                  <a:lnTo>
                    <a:pt x="58" y="182"/>
                  </a:lnTo>
                  <a:lnTo>
                    <a:pt x="70" y="182"/>
                  </a:lnTo>
                  <a:lnTo>
                    <a:pt x="70" y="117"/>
                  </a:lnTo>
                  <a:lnTo>
                    <a:pt x="76" y="117"/>
                  </a:lnTo>
                  <a:lnTo>
                    <a:pt x="76" y="182"/>
                  </a:lnTo>
                  <a:lnTo>
                    <a:pt x="88" y="182"/>
                  </a:lnTo>
                  <a:lnTo>
                    <a:pt x="88" y="117"/>
                  </a:lnTo>
                  <a:lnTo>
                    <a:pt x="96" y="117"/>
                  </a:lnTo>
                  <a:lnTo>
                    <a:pt x="96" y="182"/>
                  </a:lnTo>
                  <a:lnTo>
                    <a:pt x="106" y="182"/>
                  </a:lnTo>
                  <a:lnTo>
                    <a:pt x="106" y="117"/>
                  </a:lnTo>
                  <a:lnTo>
                    <a:pt x="106" y="117"/>
                  </a:lnTo>
                  <a:lnTo>
                    <a:pt x="1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8" name="Rectangle 107"/>
            <p:cNvSpPr>
              <a:spLocks noChangeArrowheads="1"/>
            </p:cNvSpPr>
            <p:nvPr/>
          </p:nvSpPr>
          <p:spPr bwMode="auto">
            <a:xfrm>
              <a:off x="8797389"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9" name="Freeform 108"/>
            <p:cNvSpPr/>
            <p:nvPr/>
          </p:nvSpPr>
          <p:spPr bwMode="auto">
            <a:xfrm>
              <a:off x="8621113"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5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5"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0" name="Rectangle 109"/>
            <p:cNvSpPr>
              <a:spLocks noChangeArrowheads="1"/>
            </p:cNvSpPr>
            <p:nvPr/>
          </p:nvSpPr>
          <p:spPr bwMode="auto">
            <a:xfrm>
              <a:off x="920059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1" name="Freeform 110"/>
            <p:cNvSpPr/>
            <p:nvPr/>
          </p:nvSpPr>
          <p:spPr bwMode="auto">
            <a:xfrm>
              <a:off x="9024318"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4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4"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2" name="Rectangle 111"/>
            <p:cNvSpPr>
              <a:spLocks noChangeArrowheads="1"/>
            </p:cNvSpPr>
            <p:nvPr/>
          </p:nvSpPr>
          <p:spPr bwMode="auto">
            <a:xfrm>
              <a:off x="9601770" y="4259531"/>
              <a:ext cx="46602"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3" name="Freeform 112"/>
            <p:cNvSpPr/>
            <p:nvPr/>
          </p:nvSpPr>
          <p:spPr bwMode="auto">
            <a:xfrm>
              <a:off x="9427521"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8" y="68"/>
                  </a:lnTo>
                  <a:lnTo>
                    <a:pt x="16" y="123"/>
                  </a:lnTo>
                  <a:lnTo>
                    <a:pt x="54" y="123"/>
                  </a:lnTo>
                  <a:lnTo>
                    <a:pt x="0" y="175"/>
                  </a:lnTo>
                  <a:lnTo>
                    <a:pt x="86"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4" name="Rectangle 113"/>
            <p:cNvSpPr>
              <a:spLocks noChangeArrowheads="1"/>
            </p:cNvSpPr>
            <p:nvPr/>
          </p:nvSpPr>
          <p:spPr bwMode="auto">
            <a:xfrm>
              <a:off x="10004975"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5" name="Freeform 114"/>
            <p:cNvSpPr/>
            <p:nvPr/>
          </p:nvSpPr>
          <p:spPr bwMode="auto">
            <a:xfrm>
              <a:off x="9830726"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6" name="Rectangle 115"/>
            <p:cNvSpPr>
              <a:spLocks noChangeArrowheads="1"/>
            </p:cNvSpPr>
            <p:nvPr/>
          </p:nvSpPr>
          <p:spPr bwMode="auto">
            <a:xfrm>
              <a:off x="10408178"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7" name="Freeform 116"/>
            <p:cNvSpPr/>
            <p:nvPr/>
          </p:nvSpPr>
          <p:spPr bwMode="auto">
            <a:xfrm>
              <a:off x="10233929" y="3864194"/>
              <a:ext cx="399152" cy="395339"/>
            </a:xfrm>
            <a:custGeom>
              <a:avLst/>
              <a:gdLst>
                <a:gd name="T0" fmla="*/ 197 w 197"/>
                <a:gd name="T1" fmla="*/ 175 h 175"/>
                <a:gd name="T2" fmla="*/ 145 w 197"/>
                <a:gd name="T3" fmla="*/ 123 h 175"/>
                <a:gd name="T4" fmla="*/ 183 w 197"/>
                <a:gd name="T5" fmla="*/ 123 h 175"/>
                <a:gd name="T6" fmla="*/ 128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8"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8" name="Rectangle 117"/>
            <p:cNvSpPr>
              <a:spLocks noChangeArrowheads="1"/>
            </p:cNvSpPr>
            <p:nvPr/>
          </p:nvSpPr>
          <p:spPr bwMode="auto">
            <a:xfrm>
              <a:off x="1081138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9" name="Freeform 118"/>
            <p:cNvSpPr/>
            <p:nvPr/>
          </p:nvSpPr>
          <p:spPr bwMode="auto">
            <a:xfrm>
              <a:off x="10637133" y="3864194"/>
              <a:ext cx="399152" cy="395339"/>
            </a:xfrm>
            <a:custGeom>
              <a:avLst/>
              <a:gdLst>
                <a:gd name="T0" fmla="*/ 197 w 197"/>
                <a:gd name="T1" fmla="*/ 175 h 175"/>
                <a:gd name="T2" fmla="*/ 144 w 197"/>
                <a:gd name="T3" fmla="*/ 123 h 175"/>
                <a:gd name="T4" fmla="*/ 183 w 197"/>
                <a:gd name="T5" fmla="*/ 123 h 175"/>
                <a:gd name="T6" fmla="*/ 128 w 197"/>
                <a:gd name="T7" fmla="*/ 68 h 175"/>
                <a:gd name="T8" fmla="*/ 166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4" y="123"/>
                  </a:lnTo>
                  <a:lnTo>
                    <a:pt x="183" y="123"/>
                  </a:lnTo>
                  <a:lnTo>
                    <a:pt x="128" y="68"/>
                  </a:lnTo>
                  <a:lnTo>
                    <a:pt x="166"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3" name="Oval 130"/>
            <p:cNvSpPr>
              <a:spLocks noChangeArrowheads="1"/>
            </p:cNvSpPr>
            <p:nvPr/>
          </p:nvSpPr>
          <p:spPr bwMode="auto">
            <a:xfrm>
              <a:off x="10580150" y="2543840"/>
              <a:ext cx="270933" cy="273051"/>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64" name="Freeform 131"/>
            <p:cNvSpPr/>
            <p:nvPr/>
          </p:nvSpPr>
          <p:spPr bwMode="auto">
            <a:xfrm>
              <a:off x="10656350" y="2380856"/>
              <a:ext cx="95251" cy="224367"/>
            </a:xfrm>
            <a:custGeom>
              <a:avLst/>
              <a:gdLst>
                <a:gd name="T0" fmla="*/ 24 w 45"/>
                <a:gd name="T1" fmla="*/ 106 h 106"/>
                <a:gd name="T2" fmla="*/ 24 w 45"/>
                <a:gd name="T3" fmla="*/ 106 h 106"/>
                <a:gd name="T4" fmla="*/ 0 w 45"/>
                <a:gd name="T5" fmla="*/ 0 h 106"/>
                <a:gd name="T6" fmla="*/ 45 w 45"/>
                <a:gd name="T7" fmla="*/ 0 h 106"/>
                <a:gd name="T8" fmla="*/ 24 w 45"/>
                <a:gd name="T9" fmla="*/ 106 h 106"/>
              </a:gdLst>
              <a:ahLst/>
              <a:cxnLst>
                <a:cxn ang="0">
                  <a:pos x="T0" y="T1"/>
                </a:cxn>
                <a:cxn ang="0">
                  <a:pos x="T2" y="T3"/>
                </a:cxn>
                <a:cxn ang="0">
                  <a:pos x="T4" y="T5"/>
                </a:cxn>
                <a:cxn ang="0">
                  <a:pos x="T6" y="T7"/>
                </a:cxn>
                <a:cxn ang="0">
                  <a:pos x="T8" y="T9"/>
                </a:cxn>
              </a:cxnLst>
              <a:rect l="0" t="0" r="r" b="b"/>
              <a:pathLst>
                <a:path w="45" h="106">
                  <a:moveTo>
                    <a:pt x="24" y="106"/>
                  </a:moveTo>
                  <a:lnTo>
                    <a:pt x="24" y="106"/>
                  </a:lnTo>
                  <a:lnTo>
                    <a:pt x="0" y="0"/>
                  </a:lnTo>
                  <a:lnTo>
                    <a:pt x="45" y="0"/>
                  </a:lnTo>
                  <a:lnTo>
                    <a:pt x="24" y="106"/>
                  </a:lnTo>
                  <a:close/>
                </a:path>
              </a:pathLst>
            </a:custGeom>
            <a:grpFill/>
            <a:ln>
              <a:noFill/>
            </a:ln>
          </p:spPr>
          <p:txBody>
            <a:bodyPr vert="horz" wrap="square" lIns="121920" tIns="60960" rIns="121920" bIns="60960" numCol="1" anchor="t" anchorCtr="0" compatLnSpc="1"/>
            <a:lstStyle/>
            <a:p>
              <a:endParaRPr lang="zh-CN" altLang="en-US" sz="2400"/>
            </a:p>
          </p:txBody>
        </p:sp>
        <p:sp>
          <p:nvSpPr>
            <p:cNvPr id="165" name="Freeform 132"/>
            <p:cNvSpPr/>
            <p:nvPr/>
          </p:nvSpPr>
          <p:spPr bwMode="auto">
            <a:xfrm>
              <a:off x="10465850" y="2427423"/>
              <a:ext cx="179917" cy="207433"/>
            </a:xfrm>
            <a:custGeom>
              <a:avLst/>
              <a:gdLst>
                <a:gd name="T0" fmla="*/ 85 w 85"/>
                <a:gd name="T1" fmla="*/ 98 h 98"/>
                <a:gd name="T2" fmla="*/ 85 w 85"/>
                <a:gd name="T3" fmla="*/ 98 h 98"/>
                <a:gd name="T4" fmla="*/ 0 w 85"/>
                <a:gd name="T5" fmla="*/ 29 h 98"/>
                <a:gd name="T6" fmla="*/ 35 w 85"/>
                <a:gd name="T7" fmla="*/ 0 h 98"/>
                <a:gd name="T8" fmla="*/ 85 w 85"/>
                <a:gd name="T9" fmla="*/ 98 h 98"/>
              </a:gdLst>
              <a:ahLst/>
              <a:cxnLst>
                <a:cxn ang="0">
                  <a:pos x="T0" y="T1"/>
                </a:cxn>
                <a:cxn ang="0">
                  <a:pos x="T2" y="T3"/>
                </a:cxn>
                <a:cxn ang="0">
                  <a:pos x="T4" y="T5"/>
                </a:cxn>
                <a:cxn ang="0">
                  <a:pos x="T6" y="T7"/>
                </a:cxn>
                <a:cxn ang="0">
                  <a:pos x="T8" y="T9"/>
                </a:cxn>
              </a:cxnLst>
              <a:rect l="0" t="0" r="r" b="b"/>
              <a:pathLst>
                <a:path w="85" h="98">
                  <a:moveTo>
                    <a:pt x="85" y="98"/>
                  </a:moveTo>
                  <a:lnTo>
                    <a:pt x="85" y="98"/>
                  </a:lnTo>
                  <a:lnTo>
                    <a:pt x="0" y="29"/>
                  </a:lnTo>
                  <a:lnTo>
                    <a:pt x="35" y="0"/>
                  </a:lnTo>
                  <a:lnTo>
                    <a:pt x="85" y="98"/>
                  </a:lnTo>
                  <a:close/>
                </a:path>
              </a:pathLst>
            </a:custGeom>
            <a:grpFill/>
            <a:ln>
              <a:noFill/>
            </a:ln>
          </p:spPr>
          <p:txBody>
            <a:bodyPr vert="horz" wrap="square" lIns="121920" tIns="60960" rIns="121920" bIns="60960" numCol="1" anchor="t" anchorCtr="0" compatLnSpc="1"/>
            <a:lstStyle/>
            <a:p>
              <a:endParaRPr lang="zh-CN" altLang="en-US" sz="2400"/>
            </a:p>
          </p:txBody>
        </p:sp>
        <p:sp>
          <p:nvSpPr>
            <p:cNvPr id="166" name="Freeform 133"/>
            <p:cNvSpPr/>
            <p:nvPr/>
          </p:nvSpPr>
          <p:spPr bwMode="auto">
            <a:xfrm>
              <a:off x="10404466" y="2598873"/>
              <a:ext cx="226484" cy="91017"/>
            </a:xfrm>
            <a:custGeom>
              <a:avLst/>
              <a:gdLst>
                <a:gd name="T0" fmla="*/ 107 w 107"/>
                <a:gd name="T1" fmla="*/ 41 h 43"/>
                <a:gd name="T2" fmla="*/ 107 w 107"/>
                <a:gd name="T3" fmla="*/ 41 h 43"/>
                <a:gd name="T4" fmla="*/ 0 w 107"/>
                <a:gd name="T5" fmla="*/ 43 h 43"/>
                <a:gd name="T6" fmla="*/ 7 w 107"/>
                <a:gd name="T7" fmla="*/ 0 h 43"/>
                <a:gd name="T8" fmla="*/ 107 w 107"/>
                <a:gd name="T9" fmla="*/ 41 h 43"/>
              </a:gdLst>
              <a:ahLst/>
              <a:cxnLst>
                <a:cxn ang="0">
                  <a:pos x="T0" y="T1"/>
                </a:cxn>
                <a:cxn ang="0">
                  <a:pos x="T2" y="T3"/>
                </a:cxn>
                <a:cxn ang="0">
                  <a:pos x="T4" y="T5"/>
                </a:cxn>
                <a:cxn ang="0">
                  <a:pos x="T6" y="T7"/>
                </a:cxn>
                <a:cxn ang="0">
                  <a:pos x="T8" y="T9"/>
                </a:cxn>
              </a:cxnLst>
              <a:rect l="0" t="0" r="r" b="b"/>
              <a:pathLst>
                <a:path w="107" h="43">
                  <a:moveTo>
                    <a:pt x="107" y="41"/>
                  </a:moveTo>
                  <a:lnTo>
                    <a:pt x="107" y="41"/>
                  </a:lnTo>
                  <a:lnTo>
                    <a:pt x="0" y="43"/>
                  </a:lnTo>
                  <a:lnTo>
                    <a:pt x="7" y="0"/>
                  </a:lnTo>
                  <a:lnTo>
                    <a:pt x="107"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67" name="Freeform 134"/>
            <p:cNvSpPr/>
            <p:nvPr/>
          </p:nvSpPr>
          <p:spPr bwMode="auto">
            <a:xfrm>
              <a:off x="10436217" y="2736456"/>
              <a:ext cx="213784" cy="156633"/>
            </a:xfrm>
            <a:custGeom>
              <a:avLst/>
              <a:gdLst>
                <a:gd name="T0" fmla="*/ 101 w 101"/>
                <a:gd name="T1" fmla="*/ 0 h 74"/>
                <a:gd name="T2" fmla="*/ 101 w 101"/>
                <a:gd name="T3" fmla="*/ 0 h 74"/>
                <a:gd name="T4" fmla="*/ 21 w 101"/>
                <a:gd name="T5" fmla="*/ 74 h 74"/>
                <a:gd name="T6" fmla="*/ 0 w 101"/>
                <a:gd name="T7" fmla="*/ 36 h 74"/>
                <a:gd name="T8" fmla="*/ 101 w 101"/>
                <a:gd name="T9" fmla="*/ 0 h 74"/>
              </a:gdLst>
              <a:ahLst/>
              <a:cxnLst>
                <a:cxn ang="0">
                  <a:pos x="T0" y="T1"/>
                </a:cxn>
                <a:cxn ang="0">
                  <a:pos x="T2" y="T3"/>
                </a:cxn>
                <a:cxn ang="0">
                  <a:pos x="T4" y="T5"/>
                </a:cxn>
                <a:cxn ang="0">
                  <a:pos x="T6" y="T7"/>
                </a:cxn>
                <a:cxn ang="0">
                  <a:pos x="T8" y="T9"/>
                </a:cxn>
              </a:cxnLst>
              <a:rect l="0" t="0" r="r" b="b"/>
              <a:pathLst>
                <a:path w="101" h="74">
                  <a:moveTo>
                    <a:pt x="101" y="0"/>
                  </a:moveTo>
                  <a:lnTo>
                    <a:pt x="101" y="0"/>
                  </a:lnTo>
                  <a:lnTo>
                    <a:pt x="21" y="74"/>
                  </a:lnTo>
                  <a:lnTo>
                    <a:pt x="0" y="36"/>
                  </a:lnTo>
                  <a:lnTo>
                    <a:pt x="101"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8" name="Freeform 135"/>
            <p:cNvSpPr/>
            <p:nvPr/>
          </p:nvSpPr>
          <p:spPr bwMode="auto">
            <a:xfrm>
              <a:off x="10575917" y="2766089"/>
              <a:ext cx="120651" cy="232833"/>
            </a:xfrm>
            <a:custGeom>
              <a:avLst/>
              <a:gdLst>
                <a:gd name="T0" fmla="*/ 57 w 57"/>
                <a:gd name="T1" fmla="*/ 0 h 110"/>
                <a:gd name="T2" fmla="*/ 57 w 57"/>
                <a:gd name="T3" fmla="*/ 0 h 110"/>
                <a:gd name="T4" fmla="*/ 43 w 57"/>
                <a:gd name="T5" fmla="*/ 110 h 110"/>
                <a:gd name="T6" fmla="*/ 0 w 57"/>
                <a:gd name="T7" fmla="*/ 94 h 110"/>
                <a:gd name="T8" fmla="*/ 57 w 57"/>
                <a:gd name="T9" fmla="*/ 0 h 110"/>
              </a:gdLst>
              <a:ahLst/>
              <a:cxnLst>
                <a:cxn ang="0">
                  <a:pos x="T0" y="T1"/>
                </a:cxn>
                <a:cxn ang="0">
                  <a:pos x="T2" y="T3"/>
                </a:cxn>
                <a:cxn ang="0">
                  <a:pos x="T4" y="T5"/>
                </a:cxn>
                <a:cxn ang="0">
                  <a:pos x="T6" y="T7"/>
                </a:cxn>
                <a:cxn ang="0">
                  <a:pos x="T8" y="T9"/>
                </a:cxn>
              </a:cxnLst>
              <a:rect l="0" t="0" r="r" b="b"/>
              <a:pathLst>
                <a:path w="57" h="110">
                  <a:moveTo>
                    <a:pt x="57" y="0"/>
                  </a:moveTo>
                  <a:lnTo>
                    <a:pt x="57" y="0"/>
                  </a:lnTo>
                  <a:lnTo>
                    <a:pt x="43" y="110"/>
                  </a:lnTo>
                  <a:lnTo>
                    <a:pt x="0" y="94"/>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9" name="Freeform 136"/>
            <p:cNvSpPr/>
            <p:nvPr/>
          </p:nvSpPr>
          <p:spPr bwMode="auto">
            <a:xfrm>
              <a:off x="10770650" y="2761856"/>
              <a:ext cx="120651" cy="228600"/>
            </a:xfrm>
            <a:custGeom>
              <a:avLst/>
              <a:gdLst>
                <a:gd name="T0" fmla="*/ 0 w 57"/>
                <a:gd name="T1" fmla="*/ 0 h 108"/>
                <a:gd name="T2" fmla="*/ 0 w 57"/>
                <a:gd name="T3" fmla="*/ 0 h 108"/>
                <a:gd name="T4" fmla="*/ 57 w 57"/>
                <a:gd name="T5" fmla="*/ 91 h 108"/>
                <a:gd name="T6" fmla="*/ 15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5"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0" name="Freeform 137"/>
            <p:cNvSpPr/>
            <p:nvPr/>
          </p:nvSpPr>
          <p:spPr bwMode="auto">
            <a:xfrm>
              <a:off x="10802400" y="2721640"/>
              <a:ext cx="224367" cy="135467"/>
            </a:xfrm>
            <a:custGeom>
              <a:avLst/>
              <a:gdLst>
                <a:gd name="T0" fmla="*/ 0 w 106"/>
                <a:gd name="T1" fmla="*/ 0 h 64"/>
                <a:gd name="T2" fmla="*/ 0 w 106"/>
                <a:gd name="T3" fmla="*/ 0 h 64"/>
                <a:gd name="T4" fmla="*/ 106 w 106"/>
                <a:gd name="T5" fmla="*/ 26 h 64"/>
                <a:gd name="T6" fmla="*/ 87 w 106"/>
                <a:gd name="T7" fmla="*/ 64 h 64"/>
                <a:gd name="T8" fmla="*/ 0 w 106"/>
                <a:gd name="T9" fmla="*/ 0 h 64"/>
              </a:gdLst>
              <a:ahLst/>
              <a:cxnLst>
                <a:cxn ang="0">
                  <a:pos x="T0" y="T1"/>
                </a:cxn>
                <a:cxn ang="0">
                  <a:pos x="T2" y="T3"/>
                </a:cxn>
                <a:cxn ang="0">
                  <a:pos x="T4" y="T5"/>
                </a:cxn>
                <a:cxn ang="0">
                  <a:pos x="T6" y="T7"/>
                </a:cxn>
                <a:cxn ang="0">
                  <a:pos x="T8" y="T9"/>
                </a:cxn>
              </a:cxnLst>
              <a:rect l="0" t="0" r="r" b="b"/>
              <a:pathLst>
                <a:path w="106" h="64">
                  <a:moveTo>
                    <a:pt x="0" y="0"/>
                  </a:moveTo>
                  <a:lnTo>
                    <a:pt x="0" y="0"/>
                  </a:lnTo>
                  <a:lnTo>
                    <a:pt x="106" y="26"/>
                  </a:lnTo>
                  <a:lnTo>
                    <a:pt x="87" y="64"/>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1" name="Freeform 138"/>
            <p:cNvSpPr/>
            <p:nvPr/>
          </p:nvSpPr>
          <p:spPr bwMode="auto">
            <a:xfrm>
              <a:off x="10806633" y="2569240"/>
              <a:ext cx="226484" cy="91017"/>
            </a:xfrm>
            <a:custGeom>
              <a:avLst/>
              <a:gdLst>
                <a:gd name="T0" fmla="*/ 0 w 107"/>
                <a:gd name="T1" fmla="*/ 38 h 43"/>
                <a:gd name="T2" fmla="*/ 0 w 107"/>
                <a:gd name="T3" fmla="*/ 38 h 43"/>
                <a:gd name="T4" fmla="*/ 100 w 107"/>
                <a:gd name="T5" fmla="*/ 0 h 43"/>
                <a:gd name="T6" fmla="*/ 107 w 107"/>
                <a:gd name="T7" fmla="*/ 43 h 43"/>
                <a:gd name="T8" fmla="*/ 0 w 107"/>
                <a:gd name="T9" fmla="*/ 38 h 43"/>
              </a:gdLst>
              <a:ahLst/>
              <a:cxnLst>
                <a:cxn ang="0">
                  <a:pos x="T0" y="T1"/>
                </a:cxn>
                <a:cxn ang="0">
                  <a:pos x="T2" y="T3"/>
                </a:cxn>
                <a:cxn ang="0">
                  <a:pos x="T4" y="T5"/>
                </a:cxn>
                <a:cxn ang="0">
                  <a:pos x="T6" y="T7"/>
                </a:cxn>
                <a:cxn ang="0">
                  <a:pos x="T8" y="T9"/>
                </a:cxn>
              </a:cxnLst>
              <a:rect l="0" t="0" r="r" b="b"/>
              <a:pathLst>
                <a:path w="107" h="43">
                  <a:moveTo>
                    <a:pt x="0" y="38"/>
                  </a:moveTo>
                  <a:lnTo>
                    <a:pt x="0" y="38"/>
                  </a:lnTo>
                  <a:lnTo>
                    <a:pt x="100" y="0"/>
                  </a:lnTo>
                  <a:lnTo>
                    <a:pt x="107" y="43"/>
                  </a:lnTo>
                  <a:lnTo>
                    <a:pt x="0" y="38"/>
                  </a:lnTo>
                  <a:close/>
                </a:path>
              </a:pathLst>
            </a:custGeom>
            <a:grpFill/>
            <a:ln>
              <a:noFill/>
            </a:ln>
          </p:spPr>
          <p:txBody>
            <a:bodyPr vert="horz" wrap="square" lIns="121920" tIns="60960" rIns="121920" bIns="60960" numCol="1" anchor="t" anchorCtr="0" compatLnSpc="1"/>
            <a:lstStyle/>
            <a:p>
              <a:endParaRPr lang="zh-CN" altLang="en-US" sz="2400"/>
            </a:p>
          </p:txBody>
        </p:sp>
        <p:sp>
          <p:nvSpPr>
            <p:cNvPr id="172" name="Freeform 139"/>
            <p:cNvSpPr/>
            <p:nvPr/>
          </p:nvSpPr>
          <p:spPr bwMode="auto">
            <a:xfrm>
              <a:off x="10766417" y="2406256"/>
              <a:ext cx="179917" cy="203200"/>
            </a:xfrm>
            <a:custGeom>
              <a:avLst/>
              <a:gdLst>
                <a:gd name="T0" fmla="*/ 0 w 85"/>
                <a:gd name="T1" fmla="*/ 96 h 96"/>
                <a:gd name="T2" fmla="*/ 0 w 85"/>
                <a:gd name="T3" fmla="*/ 96 h 96"/>
                <a:gd name="T4" fmla="*/ 52 w 85"/>
                <a:gd name="T5" fmla="*/ 0 h 96"/>
                <a:gd name="T6" fmla="*/ 85 w 85"/>
                <a:gd name="T7" fmla="*/ 29 h 96"/>
                <a:gd name="T8" fmla="*/ 0 w 85"/>
                <a:gd name="T9" fmla="*/ 96 h 96"/>
              </a:gdLst>
              <a:ahLst/>
              <a:cxnLst>
                <a:cxn ang="0">
                  <a:pos x="T0" y="T1"/>
                </a:cxn>
                <a:cxn ang="0">
                  <a:pos x="T2" y="T3"/>
                </a:cxn>
                <a:cxn ang="0">
                  <a:pos x="T4" y="T5"/>
                </a:cxn>
                <a:cxn ang="0">
                  <a:pos x="T6" y="T7"/>
                </a:cxn>
                <a:cxn ang="0">
                  <a:pos x="T8" y="T9"/>
                </a:cxn>
              </a:cxnLst>
              <a:rect l="0" t="0" r="r" b="b"/>
              <a:pathLst>
                <a:path w="85" h="96">
                  <a:moveTo>
                    <a:pt x="0" y="96"/>
                  </a:moveTo>
                  <a:lnTo>
                    <a:pt x="0" y="96"/>
                  </a:lnTo>
                  <a:lnTo>
                    <a:pt x="52" y="0"/>
                  </a:lnTo>
                  <a:lnTo>
                    <a:pt x="85"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73" name="Freeform 140"/>
            <p:cNvSpPr/>
            <p:nvPr/>
          </p:nvSpPr>
          <p:spPr bwMode="auto">
            <a:xfrm>
              <a:off x="9928217" y="2598873"/>
              <a:ext cx="973667" cy="558801"/>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4" name="Oval 141"/>
            <p:cNvSpPr>
              <a:spLocks noChangeArrowheads="1"/>
            </p:cNvSpPr>
            <p:nvPr/>
          </p:nvSpPr>
          <p:spPr bwMode="auto">
            <a:xfrm>
              <a:off x="6888684" y="2780907"/>
              <a:ext cx="275167" cy="275167"/>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75" name="Freeform 142"/>
            <p:cNvSpPr/>
            <p:nvPr/>
          </p:nvSpPr>
          <p:spPr bwMode="auto">
            <a:xfrm>
              <a:off x="6969117" y="2620040"/>
              <a:ext cx="88900" cy="222251"/>
            </a:xfrm>
            <a:custGeom>
              <a:avLst/>
              <a:gdLst>
                <a:gd name="T0" fmla="*/ 21 w 42"/>
                <a:gd name="T1" fmla="*/ 105 h 105"/>
                <a:gd name="T2" fmla="*/ 21 w 42"/>
                <a:gd name="T3" fmla="*/ 105 h 105"/>
                <a:gd name="T4" fmla="*/ 0 w 42"/>
                <a:gd name="T5" fmla="*/ 0 h 105"/>
                <a:gd name="T6" fmla="*/ 42 w 42"/>
                <a:gd name="T7" fmla="*/ 0 h 105"/>
                <a:gd name="T8" fmla="*/ 21 w 42"/>
                <a:gd name="T9" fmla="*/ 105 h 105"/>
              </a:gdLst>
              <a:ahLst/>
              <a:cxnLst>
                <a:cxn ang="0">
                  <a:pos x="T0" y="T1"/>
                </a:cxn>
                <a:cxn ang="0">
                  <a:pos x="T2" y="T3"/>
                </a:cxn>
                <a:cxn ang="0">
                  <a:pos x="T4" y="T5"/>
                </a:cxn>
                <a:cxn ang="0">
                  <a:pos x="T6" y="T7"/>
                </a:cxn>
                <a:cxn ang="0">
                  <a:pos x="T8" y="T9"/>
                </a:cxn>
              </a:cxnLst>
              <a:rect l="0" t="0" r="r" b="b"/>
              <a:pathLst>
                <a:path w="42" h="105">
                  <a:moveTo>
                    <a:pt x="21" y="105"/>
                  </a:moveTo>
                  <a:lnTo>
                    <a:pt x="21" y="105"/>
                  </a:lnTo>
                  <a:lnTo>
                    <a:pt x="0" y="0"/>
                  </a:lnTo>
                  <a:lnTo>
                    <a:pt x="42" y="0"/>
                  </a:lnTo>
                  <a:lnTo>
                    <a:pt x="21" y="105"/>
                  </a:lnTo>
                  <a:close/>
                </a:path>
              </a:pathLst>
            </a:custGeom>
            <a:grpFill/>
            <a:ln>
              <a:noFill/>
            </a:ln>
          </p:spPr>
          <p:txBody>
            <a:bodyPr vert="horz" wrap="square" lIns="121920" tIns="60960" rIns="121920" bIns="60960" numCol="1" anchor="t" anchorCtr="0" compatLnSpc="1"/>
            <a:lstStyle/>
            <a:p>
              <a:endParaRPr lang="zh-CN" altLang="en-US" sz="2400"/>
            </a:p>
          </p:txBody>
        </p:sp>
        <p:sp>
          <p:nvSpPr>
            <p:cNvPr id="176" name="Freeform 143"/>
            <p:cNvSpPr/>
            <p:nvPr/>
          </p:nvSpPr>
          <p:spPr bwMode="auto">
            <a:xfrm>
              <a:off x="6778617" y="2664489"/>
              <a:ext cx="179917" cy="209551"/>
            </a:xfrm>
            <a:custGeom>
              <a:avLst/>
              <a:gdLst>
                <a:gd name="T0" fmla="*/ 85 w 85"/>
                <a:gd name="T1" fmla="*/ 99 h 99"/>
                <a:gd name="T2" fmla="*/ 85 w 85"/>
                <a:gd name="T3" fmla="*/ 99 h 99"/>
                <a:gd name="T4" fmla="*/ 0 w 85"/>
                <a:gd name="T5" fmla="*/ 29 h 99"/>
                <a:gd name="T6" fmla="*/ 33 w 85"/>
                <a:gd name="T7" fmla="*/ 0 h 99"/>
                <a:gd name="T8" fmla="*/ 85 w 85"/>
                <a:gd name="T9" fmla="*/ 99 h 99"/>
              </a:gdLst>
              <a:ahLst/>
              <a:cxnLst>
                <a:cxn ang="0">
                  <a:pos x="T0" y="T1"/>
                </a:cxn>
                <a:cxn ang="0">
                  <a:pos x="T2" y="T3"/>
                </a:cxn>
                <a:cxn ang="0">
                  <a:pos x="T4" y="T5"/>
                </a:cxn>
                <a:cxn ang="0">
                  <a:pos x="T6" y="T7"/>
                </a:cxn>
                <a:cxn ang="0">
                  <a:pos x="T8" y="T9"/>
                </a:cxn>
              </a:cxnLst>
              <a:rect l="0" t="0" r="r" b="b"/>
              <a:pathLst>
                <a:path w="85" h="99">
                  <a:moveTo>
                    <a:pt x="85" y="99"/>
                  </a:moveTo>
                  <a:lnTo>
                    <a:pt x="85" y="99"/>
                  </a:lnTo>
                  <a:lnTo>
                    <a:pt x="0" y="29"/>
                  </a:lnTo>
                  <a:lnTo>
                    <a:pt x="33" y="0"/>
                  </a:lnTo>
                  <a:lnTo>
                    <a:pt x="85" y="99"/>
                  </a:lnTo>
                  <a:close/>
                </a:path>
              </a:pathLst>
            </a:custGeom>
            <a:grpFill/>
            <a:ln>
              <a:noFill/>
            </a:ln>
          </p:spPr>
          <p:txBody>
            <a:bodyPr vert="horz" wrap="square" lIns="121920" tIns="60960" rIns="121920" bIns="60960" numCol="1" anchor="t" anchorCtr="0" compatLnSpc="1"/>
            <a:lstStyle/>
            <a:p>
              <a:endParaRPr lang="zh-CN" altLang="en-US" sz="2400"/>
            </a:p>
          </p:txBody>
        </p:sp>
        <p:sp>
          <p:nvSpPr>
            <p:cNvPr id="177" name="Freeform 144"/>
            <p:cNvSpPr/>
            <p:nvPr/>
          </p:nvSpPr>
          <p:spPr bwMode="auto">
            <a:xfrm>
              <a:off x="6713000" y="2838056"/>
              <a:ext cx="230717" cy="91017"/>
            </a:xfrm>
            <a:custGeom>
              <a:avLst/>
              <a:gdLst>
                <a:gd name="T0" fmla="*/ 109 w 109"/>
                <a:gd name="T1" fmla="*/ 40 h 43"/>
                <a:gd name="T2" fmla="*/ 109 w 109"/>
                <a:gd name="T3" fmla="*/ 40 h 43"/>
                <a:gd name="T4" fmla="*/ 0 w 109"/>
                <a:gd name="T5" fmla="*/ 43 h 43"/>
                <a:gd name="T6" fmla="*/ 7 w 109"/>
                <a:gd name="T7" fmla="*/ 0 h 43"/>
                <a:gd name="T8" fmla="*/ 109 w 109"/>
                <a:gd name="T9" fmla="*/ 40 h 43"/>
              </a:gdLst>
              <a:ahLst/>
              <a:cxnLst>
                <a:cxn ang="0">
                  <a:pos x="T0" y="T1"/>
                </a:cxn>
                <a:cxn ang="0">
                  <a:pos x="T2" y="T3"/>
                </a:cxn>
                <a:cxn ang="0">
                  <a:pos x="T4" y="T5"/>
                </a:cxn>
                <a:cxn ang="0">
                  <a:pos x="T6" y="T7"/>
                </a:cxn>
                <a:cxn ang="0">
                  <a:pos x="T8" y="T9"/>
                </a:cxn>
              </a:cxnLst>
              <a:rect l="0" t="0" r="r" b="b"/>
              <a:pathLst>
                <a:path w="109" h="43">
                  <a:moveTo>
                    <a:pt x="109" y="40"/>
                  </a:moveTo>
                  <a:lnTo>
                    <a:pt x="109" y="40"/>
                  </a:lnTo>
                  <a:lnTo>
                    <a:pt x="0" y="43"/>
                  </a:lnTo>
                  <a:lnTo>
                    <a:pt x="7" y="0"/>
                  </a:lnTo>
                  <a:lnTo>
                    <a:pt x="109" y="4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8" name="Freeform 145"/>
            <p:cNvSpPr/>
            <p:nvPr/>
          </p:nvSpPr>
          <p:spPr bwMode="auto">
            <a:xfrm>
              <a:off x="6742633" y="2973524"/>
              <a:ext cx="220133" cy="158751"/>
            </a:xfrm>
            <a:custGeom>
              <a:avLst/>
              <a:gdLst>
                <a:gd name="T0" fmla="*/ 104 w 104"/>
                <a:gd name="T1" fmla="*/ 0 h 75"/>
                <a:gd name="T2" fmla="*/ 104 w 104"/>
                <a:gd name="T3" fmla="*/ 0 h 75"/>
                <a:gd name="T4" fmla="*/ 24 w 104"/>
                <a:gd name="T5" fmla="*/ 75 h 75"/>
                <a:gd name="T6" fmla="*/ 0 w 104"/>
                <a:gd name="T7" fmla="*/ 36 h 75"/>
                <a:gd name="T8" fmla="*/ 104 w 104"/>
                <a:gd name="T9" fmla="*/ 0 h 75"/>
              </a:gdLst>
              <a:ahLst/>
              <a:cxnLst>
                <a:cxn ang="0">
                  <a:pos x="T0" y="T1"/>
                </a:cxn>
                <a:cxn ang="0">
                  <a:pos x="T2" y="T3"/>
                </a:cxn>
                <a:cxn ang="0">
                  <a:pos x="T4" y="T5"/>
                </a:cxn>
                <a:cxn ang="0">
                  <a:pos x="T6" y="T7"/>
                </a:cxn>
                <a:cxn ang="0">
                  <a:pos x="T8" y="T9"/>
                </a:cxn>
              </a:cxnLst>
              <a:rect l="0" t="0" r="r" b="b"/>
              <a:pathLst>
                <a:path w="104" h="75">
                  <a:moveTo>
                    <a:pt x="104" y="0"/>
                  </a:moveTo>
                  <a:lnTo>
                    <a:pt x="104" y="0"/>
                  </a:lnTo>
                  <a:lnTo>
                    <a:pt x="24" y="75"/>
                  </a:lnTo>
                  <a:lnTo>
                    <a:pt x="0" y="36"/>
                  </a:lnTo>
                  <a:lnTo>
                    <a:pt x="104"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9" name="Freeform 146"/>
            <p:cNvSpPr/>
            <p:nvPr/>
          </p:nvSpPr>
          <p:spPr bwMode="auto">
            <a:xfrm>
              <a:off x="6888684" y="3005273"/>
              <a:ext cx="120651" cy="226484"/>
            </a:xfrm>
            <a:custGeom>
              <a:avLst/>
              <a:gdLst>
                <a:gd name="T0" fmla="*/ 57 w 57"/>
                <a:gd name="T1" fmla="*/ 0 h 107"/>
                <a:gd name="T2" fmla="*/ 57 w 57"/>
                <a:gd name="T3" fmla="*/ 0 h 107"/>
                <a:gd name="T4" fmla="*/ 40 w 57"/>
                <a:gd name="T5" fmla="*/ 107 h 107"/>
                <a:gd name="T6" fmla="*/ 0 w 57"/>
                <a:gd name="T7" fmla="*/ 93 h 107"/>
                <a:gd name="T8" fmla="*/ 57 w 57"/>
                <a:gd name="T9" fmla="*/ 0 h 107"/>
              </a:gdLst>
              <a:ahLst/>
              <a:cxnLst>
                <a:cxn ang="0">
                  <a:pos x="T0" y="T1"/>
                </a:cxn>
                <a:cxn ang="0">
                  <a:pos x="T2" y="T3"/>
                </a:cxn>
                <a:cxn ang="0">
                  <a:pos x="T4" y="T5"/>
                </a:cxn>
                <a:cxn ang="0">
                  <a:pos x="T6" y="T7"/>
                </a:cxn>
                <a:cxn ang="0">
                  <a:pos x="T8" y="T9"/>
                </a:cxn>
              </a:cxnLst>
              <a:rect l="0" t="0" r="r" b="b"/>
              <a:pathLst>
                <a:path w="57" h="107">
                  <a:moveTo>
                    <a:pt x="57" y="0"/>
                  </a:moveTo>
                  <a:lnTo>
                    <a:pt x="57" y="0"/>
                  </a:lnTo>
                  <a:lnTo>
                    <a:pt x="40" y="107"/>
                  </a:lnTo>
                  <a:lnTo>
                    <a:pt x="0" y="93"/>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0" name="Freeform 147"/>
            <p:cNvSpPr/>
            <p:nvPr/>
          </p:nvSpPr>
          <p:spPr bwMode="auto">
            <a:xfrm>
              <a:off x="7079184" y="2998924"/>
              <a:ext cx="120651" cy="228600"/>
            </a:xfrm>
            <a:custGeom>
              <a:avLst/>
              <a:gdLst>
                <a:gd name="T0" fmla="*/ 0 w 57"/>
                <a:gd name="T1" fmla="*/ 0 h 108"/>
                <a:gd name="T2" fmla="*/ 0 w 57"/>
                <a:gd name="T3" fmla="*/ 0 h 108"/>
                <a:gd name="T4" fmla="*/ 57 w 57"/>
                <a:gd name="T5" fmla="*/ 91 h 108"/>
                <a:gd name="T6" fmla="*/ 16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6"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1" name="Freeform 148"/>
            <p:cNvSpPr/>
            <p:nvPr/>
          </p:nvSpPr>
          <p:spPr bwMode="auto">
            <a:xfrm>
              <a:off x="7113051" y="2958706"/>
              <a:ext cx="222251" cy="137584"/>
            </a:xfrm>
            <a:custGeom>
              <a:avLst/>
              <a:gdLst>
                <a:gd name="T0" fmla="*/ 0 w 105"/>
                <a:gd name="T1" fmla="*/ 0 h 65"/>
                <a:gd name="T2" fmla="*/ 0 w 105"/>
                <a:gd name="T3" fmla="*/ 0 h 65"/>
                <a:gd name="T4" fmla="*/ 105 w 105"/>
                <a:gd name="T5" fmla="*/ 27 h 65"/>
                <a:gd name="T6" fmla="*/ 86 w 105"/>
                <a:gd name="T7" fmla="*/ 65 h 65"/>
                <a:gd name="T8" fmla="*/ 0 w 105"/>
                <a:gd name="T9" fmla="*/ 0 h 65"/>
              </a:gdLst>
              <a:ahLst/>
              <a:cxnLst>
                <a:cxn ang="0">
                  <a:pos x="T0" y="T1"/>
                </a:cxn>
                <a:cxn ang="0">
                  <a:pos x="T2" y="T3"/>
                </a:cxn>
                <a:cxn ang="0">
                  <a:pos x="T4" y="T5"/>
                </a:cxn>
                <a:cxn ang="0">
                  <a:pos x="T6" y="T7"/>
                </a:cxn>
                <a:cxn ang="0">
                  <a:pos x="T8" y="T9"/>
                </a:cxn>
              </a:cxnLst>
              <a:rect l="0" t="0" r="r" b="b"/>
              <a:pathLst>
                <a:path w="105" h="65">
                  <a:moveTo>
                    <a:pt x="0" y="0"/>
                  </a:moveTo>
                  <a:lnTo>
                    <a:pt x="0" y="0"/>
                  </a:lnTo>
                  <a:lnTo>
                    <a:pt x="105" y="27"/>
                  </a:lnTo>
                  <a:lnTo>
                    <a:pt x="86" y="65"/>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2" name="Freeform 149"/>
            <p:cNvSpPr/>
            <p:nvPr/>
          </p:nvSpPr>
          <p:spPr bwMode="auto">
            <a:xfrm>
              <a:off x="7113051" y="2802073"/>
              <a:ext cx="230717" cy="97367"/>
            </a:xfrm>
            <a:custGeom>
              <a:avLst/>
              <a:gdLst>
                <a:gd name="T0" fmla="*/ 0 w 109"/>
                <a:gd name="T1" fmla="*/ 41 h 46"/>
                <a:gd name="T2" fmla="*/ 0 w 109"/>
                <a:gd name="T3" fmla="*/ 41 h 46"/>
                <a:gd name="T4" fmla="*/ 102 w 109"/>
                <a:gd name="T5" fmla="*/ 0 h 46"/>
                <a:gd name="T6" fmla="*/ 109 w 109"/>
                <a:gd name="T7" fmla="*/ 46 h 46"/>
                <a:gd name="T8" fmla="*/ 0 w 109"/>
                <a:gd name="T9" fmla="*/ 41 h 46"/>
              </a:gdLst>
              <a:ahLst/>
              <a:cxnLst>
                <a:cxn ang="0">
                  <a:pos x="T0" y="T1"/>
                </a:cxn>
                <a:cxn ang="0">
                  <a:pos x="T2" y="T3"/>
                </a:cxn>
                <a:cxn ang="0">
                  <a:pos x="T4" y="T5"/>
                </a:cxn>
                <a:cxn ang="0">
                  <a:pos x="T6" y="T7"/>
                </a:cxn>
                <a:cxn ang="0">
                  <a:pos x="T8" y="T9"/>
                </a:cxn>
              </a:cxnLst>
              <a:rect l="0" t="0" r="r" b="b"/>
              <a:pathLst>
                <a:path w="109" h="46">
                  <a:moveTo>
                    <a:pt x="0" y="41"/>
                  </a:moveTo>
                  <a:lnTo>
                    <a:pt x="0" y="41"/>
                  </a:lnTo>
                  <a:lnTo>
                    <a:pt x="102" y="0"/>
                  </a:lnTo>
                  <a:lnTo>
                    <a:pt x="109" y="46"/>
                  </a:lnTo>
                  <a:lnTo>
                    <a:pt x="0"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83" name="Freeform 150"/>
            <p:cNvSpPr/>
            <p:nvPr/>
          </p:nvSpPr>
          <p:spPr bwMode="auto">
            <a:xfrm>
              <a:off x="7079184" y="2645440"/>
              <a:ext cx="175684" cy="203200"/>
            </a:xfrm>
            <a:custGeom>
              <a:avLst/>
              <a:gdLst>
                <a:gd name="T0" fmla="*/ 0 w 83"/>
                <a:gd name="T1" fmla="*/ 96 h 96"/>
                <a:gd name="T2" fmla="*/ 0 w 83"/>
                <a:gd name="T3" fmla="*/ 96 h 96"/>
                <a:gd name="T4" fmla="*/ 50 w 83"/>
                <a:gd name="T5" fmla="*/ 0 h 96"/>
                <a:gd name="T6" fmla="*/ 83 w 83"/>
                <a:gd name="T7" fmla="*/ 29 h 96"/>
                <a:gd name="T8" fmla="*/ 0 w 83"/>
                <a:gd name="T9" fmla="*/ 96 h 96"/>
              </a:gdLst>
              <a:ahLst/>
              <a:cxnLst>
                <a:cxn ang="0">
                  <a:pos x="T0" y="T1"/>
                </a:cxn>
                <a:cxn ang="0">
                  <a:pos x="T2" y="T3"/>
                </a:cxn>
                <a:cxn ang="0">
                  <a:pos x="T4" y="T5"/>
                </a:cxn>
                <a:cxn ang="0">
                  <a:pos x="T6" y="T7"/>
                </a:cxn>
                <a:cxn ang="0">
                  <a:pos x="T8" y="T9"/>
                </a:cxn>
              </a:cxnLst>
              <a:rect l="0" t="0" r="r" b="b"/>
              <a:pathLst>
                <a:path w="83" h="96">
                  <a:moveTo>
                    <a:pt x="0" y="96"/>
                  </a:moveTo>
                  <a:lnTo>
                    <a:pt x="0" y="96"/>
                  </a:lnTo>
                  <a:lnTo>
                    <a:pt x="50" y="0"/>
                  </a:lnTo>
                  <a:lnTo>
                    <a:pt x="83"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84" name="Freeform 151"/>
            <p:cNvSpPr/>
            <p:nvPr/>
          </p:nvSpPr>
          <p:spPr bwMode="auto">
            <a:xfrm>
              <a:off x="7690900" y="2569240"/>
              <a:ext cx="973667" cy="556684"/>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5" name="Freeform 152"/>
            <p:cNvSpPr/>
            <p:nvPr/>
          </p:nvSpPr>
          <p:spPr bwMode="auto">
            <a:xfrm>
              <a:off x="7870817" y="32127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6" name="Freeform 153"/>
            <p:cNvSpPr/>
            <p:nvPr/>
          </p:nvSpPr>
          <p:spPr bwMode="auto">
            <a:xfrm>
              <a:off x="8141751" y="33143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7" name="Freeform 154"/>
            <p:cNvSpPr/>
            <p:nvPr/>
          </p:nvSpPr>
          <p:spPr bwMode="auto">
            <a:xfrm>
              <a:off x="8247584" y="3161906"/>
              <a:ext cx="110067" cy="171451"/>
            </a:xfrm>
            <a:custGeom>
              <a:avLst/>
              <a:gdLst>
                <a:gd name="T0" fmla="*/ 2 w 22"/>
                <a:gd name="T1" fmla="*/ 1 h 34"/>
                <a:gd name="T2" fmla="*/ 19 w 22"/>
                <a:gd name="T3" fmla="*/ 18 h 34"/>
                <a:gd name="T4" fmla="*/ 9 w 22"/>
                <a:gd name="T5" fmla="*/ 29 h 34"/>
                <a:gd name="T6" fmla="*/ 0 w 22"/>
                <a:gd name="T7" fmla="*/ 0 h 34"/>
                <a:gd name="T8" fmla="*/ 2 w 22"/>
                <a:gd name="T9" fmla="*/ 1 h 34"/>
              </a:gdLst>
              <a:ahLst/>
              <a:cxnLst>
                <a:cxn ang="0">
                  <a:pos x="T0" y="T1"/>
                </a:cxn>
                <a:cxn ang="0">
                  <a:pos x="T2" y="T3"/>
                </a:cxn>
                <a:cxn ang="0">
                  <a:pos x="T4" y="T5"/>
                </a:cxn>
                <a:cxn ang="0">
                  <a:pos x="T6" y="T7"/>
                </a:cxn>
                <a:cxn ang="0">
                  <a:pos x="T8" y="T9"/>
                </a:cxn>
              </a:cxnLst>
              <a:rect l="0" t="0" r="r" b="b"/>
              <a:pathLst>
                <a:path w="22" h="34">
                  <a:moveTo>
                    <a:pt x="2" y="1"/>
                  </a:moveTo>
                  <a:cubicBezTo>
                    <a:pt x="8" y="6"/>
                    <a:pt x="16" y="11"/>
                    <a:pt x="19" y="18"/>
                  </a:cubicBezTo>
                  <a:cubicBezTo>
                    <a:pt x="22" y="25"/>
                    <a:pt x="17" y="34"/>
                    <a:pt x="9" y="29"/>
                  </a:cubicBezTo>
                  <a:cubicBezTo>
                    <a:pt x="1" y="25"/>
                    <a:pt x="0" y="8"/>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8" name="Freeform 155"/>
            <p:cNvSpPr/>
            <p:nvPr/>
          </p:nvSpPr>
          <p:spPr bwMode="auto">
            <a:xfrm>
              <a:off x="8533333" y="3299490"/>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9" name="Freeform 156"/>
            <p:cNvSpPr/>
            <p:nvPr/>
          </p:nvSpPr>
          <p:spPr bwMode="auto">
            <a:xfrm>
              <a:off x="8634933" y="3166140"/>
              <a:ext cx="103717" cy="173567"/>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0" name="Freeform 157"/>
            <p:cNvSpPr/>
            <p:nvPr/>
          </p:nvSpPr>
          <p:spPr bwMode="auto">
            <a:xfrm>
              <a:off x="8859300" y="2609456"/>
              <a:ext cx="969433" cy="556684"/>
            </a:xfrm>
            <a:custGeom>
              <a:avLst/>
              <a:gdLst>
                <a:gd name="T0" fmla="*/ 180 w 193"/>
                <a:gd name="T1" fmla="*/ 110 h 110"/>
                <a:gd name="T2" fmla="*/ 193 w 193"/>
                <a:gd name="T3" fmla="*/ 84 h 110"/>
                <a:gd name="T4" fmla="*/ 141 w 193"/>
                <a:gd name="T5" fmla="*/ 44 h 110"/>
                <a:gd name="T6" fmla="*/ 107 w 193"/>
                <a:gd name="T7" fmla="*/ 9 h 110"/>
                <a:gd name="T8" fmla="*/ 53 w 193"/>
                <a:gd name="T9" fmla="*/ 36 h 110"/>
                <a:gd name="T10" fmla="*/ 23 w 193"/>
                <a:gd name="T11" fmla="*/ 110 h 110"/>
                <a:gd name="T12" fmla="*/ 180 w 19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3" h="110">
                  <a:moveTo>
                    <a:pt x="180" y="110"/>
                  </a:moveTo>
                  <a:cubicBezTo>
                    <a:pt x="193" y="100"/>
                    <a:pt x="193" y="84"/>
                    <a:pt x="193" y="84"/>
                  </a:cubicBezTo>
                  <a:cubicBezTo>
                    <a:pt x="186" y="41"/>
                    <a:pt x="141" y="44"/>
                    <a:pt x="141" y="44"/>
                  </a:cubicBezTo>
                  <a:cubicBezTo>
                    <a:pt x="141" y="44"/>
                    <a:pt x="141" y="17"/>
                    <a:pt x="107" y="9"/>
                  </a:cubicBezTo>
                  <a:cubicBezTo>
                    <a:pt x="70" y="0"/>
                    <a:pt x="53" y="36"/>
                    <a:pt x="53" y="36"/>
                  </a:cubicBezTo>
                  <a:cubicBezTo>
                    <a:pt x="0" y="44"/>
                    <a:pt x="14" y="93"/>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1" name="Freeform 158"/>
            <p:cNvSpPr/>
            <p:nvPr/>
          </p:nvSpPr>
          <p:spPr bwMode="auto">
            <a:xfrm>
              <a:off x="9064617" y="2979873"/>
              <a:ext cx="482600" cy="429684"/>
            </a:xfrm>
            <a:custGeom>
              <a:avLst/>
              <a:gdLst>
                <a:gd name="T0" fmla="*/ 0 w 96"/>
                <a:gd name="T1" fmla="*/ 0 h 85"/>
                <a:gd name="T2" fmla="*/ 28 w 96"/>
                <a:gd name="T3" fmla="*/ 51 h 85"/>
                <a:gd name="T4" fmla="*/ 45 w 96"/>
                <a:gd name="T5" fmla="*/ 23 h 85"/>
                <a:gd name="T6" fmla="*/ 96 w 96"/>
                <a:gd name="T7" fmla="*/ 85 h 85"/>
                <a:gd name="T8" fmla="*/ 47 w 96"/>
                <a:gd name="T9" fmla="*/ 0 h 85"/>
                <a:gd name="T10" fmla="*/ 28 w 96"/>
                <a:gd name="T11" fmla="*/ 20 h 85"/>
                <a:gd name="T12" fmla="*/ 0 w 9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6" h="85">
                  <a:moveTo>
                    <a:pt x="0" y="0"/>
                  </a:moveTo>
                  <a:cubicBezTo>
                    <a:pt x="1" y="0"/>
                    <a:pt x="28" y="51"/>
                    <a:pt x="28" y="51"/>
                  </a:cubicBezTo>
                  <a:cubicBezTo>
                    <a:pt x="28" y="51"/>
                    <a:pt x="43" y="22"/>
                    <a:pt x="45" y="23"/>
                  </a:cubicBezTo>
                  <a:cubicBezTo>
                    <a:pt x="47" y="25"/>
                    <a:pt x="96" y="85"/>
                    <a:pt x="96" y="85"/>
                  </a:cubicBezTo>
                  <a:cubicBezTo>
                    <a:pt x="47" y="0"/>
                    <a:pt x="47" y="0"/>
                    <a:pt x="47" y="0"/>
                  </a:cubicBezTo>
                  <a:cubicBezTo>
                    <a:pt x="28" y="20"/>
                    <a:pt x="28" y="20"/>
                    <a:pt x="28" y="2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 name="组合 4"/>
          <p:cNvGrpSpPr/>
          <p:nvPr/>
        </p:nvGrpSpPr>
        <p:grpSpPr>
          <a:xfrm>
            <a:off x="4142463" y="1838433"/>
            <a:ext cx="3488520" cy="3468443"/>
            <a:chOff x="4999716" y="1211018"/>
            <a:chExt cx="1530305" cy="1507165"/>
          </a:xfrm>
          <a:solidFill>
            <a:schemeClr val="tx1"/>
          </a:solidFill>
        </p:grpSpPr>
        <p:sp>
          <p:nvSpPr>
            <p:cNvPr id="193" name="椭圆 192"/>
            <p:cNvSpPr/>
            <p:nvPr/>
          </p:nvSpPr>
          <p:spPr>
            <a:xfrm>
              <a:off x="5047996" y="1212334"/>
              <a:ext cx="1476000" cy="1476000"/>
            </a:xfrm>
            <a:prstGeom prst="ellipse">
              <a:avLst/>
            </a:prstGeom>
            <a:solidFill>
              <a:schemeClr val="bg1"/>
            </a:solidFill>
            <a:ln w="9525">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bg1"/>
                </a:solidFill>
                <a:latin typeface="华文细黑" panose="02010600040101010101" pitchFamily="2" charset="-122"/>
                <a:ea typeface="华文细黑" panose="02010600040101010101" pitchFamily="2" charset="-122"/>
              </a:endParaRPr>
            </a:p>
          </p:txBody>
        </p:sp>
        <p:sp>
          <p:nvSpPr>
            <p:cNvPr id="194" name="Arc 13"/>
            <p:cNvSpPr/>
            <p:nvPr/>
          </p:nvSpPr>
          <p:spPr>
            <a:xfrm>
              <a:off x="4999716" y="1211018"/>
              <a:ext cx="1530305" cy="1507165"/>
            </a:xfrm>
            <a:prstGeom prst="arc">
              <a:avLst>
                <a:gd name="adj1" fmla="val 16200000"/>
                <a:gd name="adj2" fmla="val 20660999"/>
              </a:avLst>
            </a:prstGeom>
            <a:noFill/>
            <a:ln w="127000" cap="rnd">
              <a:solidFill>
                <a:srgbClr val="F3A3A8"/>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bg1"/>
                </a:solidFill>
                <a:latin typeface="华文细黑" panose="02010600040101010101" pitchFamily="2" charset="-122"/>
                <a:ea typeface="华文细黑" panose="02010600040101010101" pitchFamily="2" charset="-122"/>
              </a:endParaRPr>
            </a:p>
          </p:txBody>
        </p:sp>
        <p:sp>
          <p:nvSpPr>
            <p:cNvPr id="195" name="文本框 194"/>
            <p:cNvSpPr txBox="1"/>
            <p:nvPr/>
          </p:nvSpPr>
          <p:spPr>
            <a:xfrm>
              <a:off x="5291811" y="1687022"/>
              <a:ext cx="1209165" cy="521587"/>
            </a:xfrm>
            <a:prstGeom prst="rect">
              <a:avLst/>
            </a:prstGeom>
            <a:noFill/>
          </p:spPr>
          <p:txBody>
            <a:bodyPr wrap="square" lIns="91440" tIns="45720" rIns="91440" bIns="45720" rtlCol="0">
              <a:spAutoFit/>
            </a:bodyPr>
            <a:lstStyle/>
            <a:p>
              <a:r>
                <a:rPr lang="en-US" altLang="zh-CN" sz="7200" dirty="0">
                  <a:latin typeface="Impact" panose="020B0806030902050204" pitchFamily="34" charset="0"/>
                  <a:ea typeface="华文细黑" panose="02010600040101010101" pitchFamily="2" charset="-122"/>
                </a:rPr>
                <a:t>19.6%</a:t>
              </a:r>
              <a:endParaRPr lang="zh-CN" altLang="en-US" sz="5400" dirty="0">
                <a:latin typeface="Impact" panose="020B0806030902050204" pitchFamily="34" charset="0"/>
                <a:ea typeface="华文细黑" panose="02010600040101010101" pitchFamily="2" charset="-122"/>
              </a:endParaRPr>
            </a:p>
          </p:txBody>
        </p:sp>
      </p:grpSp>
      <p:grpSp>
        <p:nvGrpSpPr>
          <p:cNvPr id="147" name="组合 146"/>
          <p:cNvGrpSpPr/>
          <p:nvPr/>
        </p:nvGrpSpPr>
        <p:grpSpPr>
          <a:xfrm>
            <a:off x="-6508" y="258236"/>
            <a:ext cx="4151250" cy="1200863"/>
            <a:chOff x="-259891" y="-1"/>
            <a:chExt cx="4151250" cy="1200863"/>
          </a:xfrm>
        </p:grpSpPr>
        <p:sp>
          <p:nvSpPr>
            <p:cNvPr id="148" name="图文框 147"/>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49" name="图片 148"/>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150" name="文本框 149"/>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151" name="文本框 150"/>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48411" y="2733262"/>
            <a:ext cx="7731653" cy="7731653"/>
          </a:xfrm>
          <a:prstGeom prst="ellipse">
            <a:avLst/>
          </a:prstGeom>
          <a:noFill/>
          <a:ln w="19050">
            <a:solidFill>
              <a:srgbClr val="F3A3A8"/>
            </a:solidFill>
          </a:ln>
        </p:spPr>
        <p:txBody>
          <a:bodyPr rtlCol="0" anchor="ctr"/>
          <a:lstStyle/>
          <a:p>
            <a:pPr algn="ctr"/>
            <a:endParaRPr lang="zh-CN" altLang="en-US" sz="2400"/>
          </a:p>
        </p:txBody>
      </p:sp>
      <p:sp>
        <p:nvSpPr>
          <p:cNvPr id="7" name="椭圆 6"/>
          <p:cNvSpPr/>
          <p:nvPr/>
        </p:nvSpPr>
        <p:spPr>
          <a:xfrm>
            <a:off x="-1197339" y="2184334"/>
            <a:ext cx="8829509" cy="8829509"/>
          </a:xfrm>
          <a:prstGeom prst="ellipse">
            <a:avLst/>
          </a:prstGeom>
          <a:noFill/>
          <a:ln w="19050">
            <a:solidFill>
              <a:srgbClr val="F3A3A8"/>
            </a:solidFill>
          </a:ln>
        </p:spPr>
        <p:txBody>
          <a:bodyPr rtlCol="0" anchor="ctr"/>
          <a:lstStyle/>
          <a:p>
            <a:pPr algn="ctr"/>
            <a:endParaRPr lang="zh-CN" altLang="en-US" sz="2400"/>
          </a:p>
        </p:txBody>
      </p:sp>
      <p:sp>
        <p:nvSpPr>
          <p:cNvPr id="8" name="椭圆 7"/>
          <p:cNvSpPr/>
          <p:nvPr/>
        </p:nvSpPr>
        <p:spPr>
          <a:xfrm>
            <a:off x="1967541" y="2152065"/>
            <a:ext cx="300584" cy="300584"/>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9" name="椭圆 8"/>
          <p:cNvSpPr/>
          <p:nvPr/>
        </p:nvSpPr>
        <p:spPr>
          <a:xfrm>
            <a:off x="3217417" y="1631174"/>
            <a:ext cx="1019519" cy="1019519"/>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10" name="椭圆 9"/>
          <p:cNvSpPr/>
          <p:nvPr/>
        </p:nvSpPr>
        <p:spPr>
          <a:xfrm>
            <a:off x="5903979" y="3044958"/>
            <a:ext cx="150292" cy="150292"/>
          </a:xfrm>
          <a:prstGeom prst="ellipse">
            <a:avLst/>
          </a:prstGeom>
          <a:solidFill>
            <a:srgbClr val="F3A3A8"/>
          </a:solidFill>
          <a:ln>
            <a:noFill/>
          </a:ln>
        </p:spPr>
        <p:txBody>
          <a:bodyPr vert="horz" wrap="square" lIns="121920" tIns="60960" rIns="121920" bIns="60960" numCol="1" anchor="t" anchorCtr="0" compatLnSpc="1"/>
          <a:lstStyle/>
          <a:p>
            <a:endParaRPr lang="zh-CN" altLang="en-US" sz="2400"/>
          </a:p>
        </p:txBody>
      </p:sp>
      <p:sp>
        <p:nvSpPr>
          <p:cNvPr id="11" name="椭圆 10"/>
          <p:cNvSpPr/>
          <p:nvPr/>
        </p:nvSpPr>
        <p:spPr>
          <a:xfrm>
            <a:off x="776396" y="1697039"/>
            <a:ext cx="718936" cy="718936"/>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12" name="椭圆 11"/>
          <p:cNvSpPr/>
          <p:nvPr/>
        </p:nvSpPr>
        <p:spPr>
          <a:xfrm>
            <a:off x="8573221" y="5818485"/>
            <a:ext cx="300584" cy="300584"/>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13" name="椭圆 12"/>
          <p:cNvSpPr/>
          <p:nvPr/>
        </p:nvSpPr>
        <p:spPr>
          <a:xfrm>
            <a:off x="8213754" y="4389107"/>
            <a:ext cx="1019519" cy="1019519"/>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sp>
        <p:nvSpPr>
          <p:cNvPr id="14" name="椭圆 13"/>
          <p:cNvSpPr/>
          <p:nvPr/>
        </p:nvSpPr>
        <p:spPr>
          <a:xfrm>
            <a:off x="7196859" y="5609309"/>
            <a:ext cx="718936" cy="718936"/>
          </a:xfrm>
          <a:prstGeom prst="ellipse">
            <a:avLst/>
          </a:prstGeom>
          <a:gradFill>
            <a:gsLst>
              <a:gs pos="100000">
                <a:srgbClr val="2E5DAA"/>
              </a:gs>
              <a:gs pos="56000">
                <a:srgbClr val="F3A3A8"/>
              </a:gs>
            </a:gsLst>
            <a:lin ang="3600000" scaled="0"/>
          </a:gradFill>
          <a:ln>
            <a:noFill/>
          </a:ln>
        </p:spPr>
        <p:txBody>
          <a:bodyPr vert="horz" wrap="square" lIns="121920" tIns="60960" rIns="121920" bIns="60960" numCol="1" anchor="t" anchorCtr="0" compatLnSpc="1"/>
          <a:lstStyle/>
          <a:p>
            <a:endParaRPr lang="zh-CN" altLang="en-US" sz="2400"/>
          </a:p>
        </p:txBody>
      </p:sp>
      <p:graphicFrame>
        <p:nvGraphicFramePr>
          <p:cNvPr id="17" name="图表 16"/>
          <p:cNvGraphicFramePr/>
          <p:nvPr/>
        </p:nvGraphicFramePr>
        <p:xfrm>
          <a:off x="740107" y="4030693"/>
          <a:ext cx="5297511" cy="2568396"/>
        </p:xfrm>
        <a:graphic>
          <a:graphicData uri="http://schemas.openxmlformats.org/drawingml/2006/chart">
            <c:chart xmlns:c="http://schemas.openxmlformats.org/drawingml/2006/chart" xmlns:r="http://schemas.openxmlformats.org/officeDocument/2006/relationships" r:id="rId2"/>
          </a:graphicData>
        </a:graphic>
      </p:graphicFrame>
      <p:sp>
        <p:nvSpPr>
          <p:cNvPr id="18" name="椭圆 17"/>
          <p:cNvSpPr/>
          <p:nvPr/>
        </p:nvSpPr>
        <p:spPr>
          <a:xfrm flipV="1">
            <a:off x="11891336" y="892122"/>
            <a:ext cx="130373" cy="130373"/>
          </a:xfrm>
          <a:prstGeom prst="ellipse">
            <a:avLst/>
          </a:prstGeom>
          <a:solidFill>
            <a:srgbClr val="F3A3A8"/>
          </a:solidFill>
          <a:ln>
            <a:noFill/>
          </a:ln>
        </p:spPr>
        <p:txBody>
          <a:bodyPr vert="horz" wrap="square" lIns="121920" tIns="60960" rIns="121920" bIns="60960" numCol="1" anchor="t" anchorCtr="0" compatLnSpc="1"/>
          <a:lstStyle/>
          <a:p>
            <a:pPr algn="r"/>
            <a:endParaRPr lang="zh-CN" altLang="en-US" sz="2400"/>
          </a:p>
        </p:txBody>
      </p:sp>
      <p:sp>
        <p:nvSpPr>
          <p:cNvPr id="19" name="矩形 18"/>
          <p:cNvSpPr/>
          <p:nvPr/>
        </p:nvSpPr>
        <p:spPr>
          <a:xfrm>
            <a:off x="7205328" y="1908879"/>
            <a:ext cx="4267269" cy="2800767"/>
          </a:xfrm>
          <a:prstGeom prst="rect">
            <a:avLst/>
          </a:prstGeom>
        </p:spPr>
        <p:txBody>
          <a:bodyPr wrap="square">
            <a:spAutoFit/>
          </a:bodyPr>
          <a:lstStyle/>
          <a:p>
            <a:pPr algn="r"/>
            <a:r>
              <a:rPr lang="en-US" altLang="zh-CN" sz="16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a:t>
            </a:r>
            <a:endParaRPr lang="zh-CN" altLang="en-US" sz="1600" dirty="0">
              <a:latin typeface="华文细黑" panose="02010600040101010101" pitchFamily="2" charset="-122"/>
              <a:ea typeface="华文细黑" panose="02010600040101010101" pitchFamily="2" charset="-122"/>
            </a:endParaRPr>
          </a:p>
          <a:p>
            <a:pPr algn="r"/>
            <a:endParaRPr lang="zh-CN" altLang="en-US" sz="1600" dirty="0">
              <a:latin typeface="华文细黑" panose="02010600040101010101" pitchFamily="2" charset="-122"/>
              <a:ea typeface="华文细黑" panose="02010600040101010101" pitchFamily="2" charset="-122"/>
            </a:endParaRPr>
          </a:p>
          <a:p>
            <a:pPr algn="r"/>
            <a:endParaRPr lang="zh-CN" altLang="en-US" sz="1600" dirty="0">
              <a:latin typeface="华文细黑" panose="02010600040101010101" pitchFamily="2" charset="-122"/>
              <a:ea typeface="华文细黑" panose="02010600040101010101" pitchFamily="2" charset="-122"/>
            </a:endParaRPr>
          </a:p>
          <a:p>
            <a:pPr algn="r"/>
            <a:endParaRPr lang="zh-CN" altLang="en-US" sz="1600" dirty="0">
              <a:latin typeface="华文细黑" panose="02010600040101010101" pitchFamily="2" charset="-122"/>
              <a:ea typeface="华文细黑" panose="02010600040101010101" pitchFamily="2" charset="-122"/>
            </a:endParaRPr>
          </a:p>
        </p:txBody>
      </p:sp>
      <p:sp>
        <p:nvSpPr>
          <p:cNvPr id="20" name="矩形 19"/>
          <p:cNvSpPr/>
          <p:nvPr/>
        </p:nvSpPr>
        <p:spPr>
          <a:xfrm>
            <a:off x="7786911" y="1343199"/>
            <a:ext cx="3653064" cy="584775"/>
          </a:xfrm>
          <a:prstGeom prst="rect">
            <a:avLst/>
          </a:prstGeom>
        </p:spPr>
        <p:txBody>
          <a:bodyPr wrap="square">
            <a:spAutoFit/>
          </a:bodyPr>
          <a:lstStyle/>
          <a:p>
            <a:pPr algn="r"/>
            <a:r>
              <a:rPr lang="en-US" altLang="zh-CN" sz="3200" dirty="0">
                <a:latin typeface="方正兰亭粗黑简体" panose="02000000000000000000" pitchFamily="2" charset="-122"/>
                <a:ea typeface="方正兰亭粗黑简体" panose="02000000000000000000" pitchFamily="2" charset="-122"/>
              </a:rPr>
              <a:t>YOUR TEXT</a:t>
            </a:r>
            <a:endParaRPr lang="zh-CN" altLang="en-US" sz="3200" dirty="0">
              <a:latin typeface="方正兰亭粗黑简体" panose="02000000000000000000" pitchFamily="2" charset="-122"/>
              <a:ea typeface="方正兰亭粗黑简体" panose="02000000000000000000" pitchFamily="2" charset="-122"/>
            </a:endParaRPr>
          </a:p>
        </p:txBody>
      </p:sp>
      <p:grpSp>
        <p:nvGrpSpPr>
          <p:cNvPr id="15" name="组合 14"/>
          <p:cNvGrpSpPr/>
          <p:nvPr/>
        </p:nvGrpSpPr>
        <p:grpSpPr>
          <a:xfrm>
            <a:off x="-6508" y="258236"/>
            <a:ext cx="4151250" cy="1200863"/>
            <a:chOff x="-259891" y="-1"/>
            <a:chExt cx="4151250" cy="1200863"/>
          </a:xfrm>
        </p:grpSpPr>
        <p:sp>
          <p:nvSpPr>
            <p:cNvPr id="16" name="图文框 15"/>
            <p:cNvSpPr/>
            <p:nvPr/>
          </p:nvSpPr>
          <p:spPr>
            <a:xfrm>
              <a:off x="269620" y="258143"/>
              <a:ext cx="822256" cy="822256"/>
            </a:xfrm>
            <a:prstGeom prst="frame">
              <a:avLst>
                <a:gd name="adj1" fmla="val 24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28398"/>
            <a:stretch>
              <a:fillRect/>
            </a:stretch>
          </p:blipFill>
          <p:spPr>
            <a:xfrm rot="5400000">
              <a:off x="-109403" y="-150489"/>
              <a:ext cx="1200863" cy="1501840"/>
            </a:xfrm>
            <a:prstGeom prst="rect">
              <a:avLst/>
            </a:prstGeom>
          </p:spPr>
        </p:pic>
        <p:sp>
          <p:nvSpPr>
            <p:cNvPr id="22" name="文本框 21"/>
            <p:cNvSpPr txBox="1"/>
            <p:nvPr/>
          </p:nvSpPr>
          <p:spPr>
            <a:xfrm>
              <a:off x="353201" y="383933"/>
              <a:ext cx="655093" cy="584775"/>
            </a:xfrm>
            <a:prstGeom prst="rect">
              <a:avLst/>
            </a:prstGeom>
            <a:noFill/>
          </p:spPr>
          <p:txBody>
            <a:bodyPr wrap="square" rtlCol="0">
              <a:spAutoFit/>
            </a:bodyPr>
            <a:lstStyle/>
            <a:p>
              <a:r>
                <a:rPr lang="en-US" altLang="zh-CN" sz="3200" dirty="0">
                  <a:latin typeface="Impact" panose="020B0806030902050204" pitchFamily="34" charset="0"/>
                </a:rPr>
                <a:t>01</a:t>
              </a:r>
              <a:endParaRPr lang="zh-CN" altLang="en-US" sz="3200" dirty="0">
                <a:latin typeface="Impact" panose="020B0806030902050204" pitchFamily="34" charset="0"/>
              </a:endParaRPr>
            </a:p>
          </p:txBody>
        </p:sp>
        <p:sp>
          <p:nvSpPr>
            <p:cNvPr id="23" name="文本框 22"/>
            <p:cNvSpPr txBox="1"/>
            <p:nvPr/>
          </p:nvSpPr>
          <p:spPr>
            <a:xfrm>
              <a:off x="1175457" y="418191"/>
              <a:ext cx="2715902" cy="523220"/>
            </a:xfrm>
            <a:prstGeom prst="rect">
              <a:avLst/>
            </a:prstGeom>
            <a:noFill/>
          </p:spPr>
          <p:txBody>
            <a:bodyPr wrap="square" rtlCol="0">
              <a:spAutoFit/>
            </a:bodyPr>
            <a:lstStyle/>
            <a:p>
              <a:r>
                <a:rPr lang="en-US" altLang="zh-CN" sz="2800" dirty="0">
                  <a:latin typeface="Impact" panose="020B0806030902050204" pitchFamily="34" charset="0"/>
                </a:rPr>
                <a:t>TITLE GOES HERE</a:t>
              </a:r>
              <a:endParaRPr lang="zh-CN" altLang="en-US" sz="2800" dirty="0">
                <a:latin typeface="Impact" panose="020B080603090205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left)">
                                      <p:cBhvr>
                                        <p:cTn id="16" dur="500"/>
                                        <p:tgtEl>
                                          <p:spTgt spid="17">
                                            <p:graphicEl>
                                              <a:chart seriesIdx="-3" categoryIdx="-3" bldStep="gridLegend"/>
                                            </p:graphic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20" dur="500"/>
                                        <p:tgtEl>
                                          <p:spTgt spid="17">
                                            <p:graphicEl>
                                              <a:chart seriesIdx="0" categoryIdx="-4" bldStep="series"/>
                                            </p:graphic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24" dur="500"/>
                                        <p:tgtEl>
                                          <p:spTgt spid="17">
                                            <p:graphicEl>
                                              <a:chart seriesIdx="1" categoryIdx="-4" bldStep="series"/>
                                            </p:graphic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1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2500"/>
                            </p:stCondLst>
                            <p:childTnLst>
                              <p:par>
                                <p:cTn id="48" presetID="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400"/>
                                        <p:tgtEl>
                                          <p:spTgt spid="20"/>
                                        </p:tgtEl>
                                      </p:cBhvr>
                                    </p:animEffect>
                                    <p:anim calcmode="lin" valueType="num">
                                      <p:cBhvr>
                                        <p:cTn id="56" dur="400" fill="hold"/>
                                        <p:tgtEl>
                                          <p:spTgt spid="20"/>
                                        </p:tgtEl>
                                        <p:attrNameLst>
                                          <p:attrName>ppt_x</p:attrName>
                                        </p:attrNameLst>
                                      </p:cBhvr>
                                      <p:tavLst>
                                        <p:tav tm="0">
                                          <p:val>
                                            <p:strVal val="#ppt_x"/>
                                          </p:val>
                                        </p:tav>
                                        <p:tav tm="100000">
                                          <p:val>
                                            <p:strVal val="#ppt_x"/>
                                          </p:val>
                                        </p:tav>
                                      </p:tavLst>
                                    </p:anim>
                                    <p:anim calcmode="lin" valueType="num">
                                      <p:cBhvr>
                                        <p:cTn id="57" dur="400" fill="hold"/>
                                        <p:tgtEl>
                                          <p:spTgt spid="2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400"/>
                                        <p:tgtEl>
                                          <p:spTgt spid="19"/>
                                        </p:tgtEl>
                                      </p:cBhvr>
                                    </p:animEffect>
                                    <p:anim calcmode="lin" valueType="num">
                                      <p:cBhvr>
                                        <p:cTn id="61" dur="400" fill="hold"/>
                                        <p:tgtEl>
                                          <p:spTgt spid="19"/>
                                        </p:tgtEl>
                                        <p:attrNameLst>
                                          <p:attrName>ppt_x</p:attrName>
                                        </p:attrNameLst>
                                      </p:cBhvr>
                                      <p:tavLst>
                                        <p:tav tm="0">
                                          <p:val>
                                            <p:strVal val="#ppt_x"/>
                                          </p:val>
                                        </p:tav>
                                        <p:tav tm="100000">
                                          <p:val>
                                            <p:strVal val="#ppt_x"/>
                                          </p:val>
                                        </p:tav>
                                      </p:tavLst>
                                    </p:anim>
                                    <p:anim calcmode="lin" valueType="num">
                                      <p:cBhvr>
                                        <p:cTn id="62" dur="4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Graphic spid="17" grpId="0">
        <p:bldSub>
          <a:bldChart bld="series"/>
        </p:bldSub>
      </p:bldGraphic>
      <p:bldP spid="18" grpId="0" animBg="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1376</Words>
  <Application>Microsoft Office PowerPoint</Application>
  <PresentationFormat>宽屏</PresentationFormat>
  <Paragraphs>214</Paragraphs>
  <Slides>29</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方正兰亭粗黑简体</vt:lpstr>
      <vt:lpstr>方正正黑简体</vt:lpstr>
      <vt:lpstr>华文细黑</vt:lpstr>
      <vt:lpstr>微软雅黑</vt:lpstr>
      <vt:lpstr>Arial</vt:lpstr>
      <vt:lpstr>Arial Rounded MT Bold</vt:lpstr>
      <vt:lpstr>Calibri</vt:lpstr>
      <vt:lpstr>Calibri Light</vt:lpstr>
      <vt:lpstr>Haettenschweiler</vt:lpstr>
      <vt:lpstr>Impact</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52</cp:revision>
  <dcterms:created xsi:type="dcterms:W3CDTF">2016-04-22T02:01:00Z</dcterms:created>
  <dcterms:modified xsi:type="dcterms:W3CDTF">2021-01-04T22:28:17Z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