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243" r:id="rId2"/>
    <p:sldId id="3363" r:id="rId3"/>
    <p:sldId id="3359" r:id="rId4"/>
    <p:sldId id="3381" r:id="rId5"/>
    <p:sldId id="3377" r:id="rId6"/>
    <p:sldId id="3370" r:id="rId7"/>
    <p:sldId id="3373" r:id="rId8"/>
    <p:sldId id="3360" r:id="rId9"/>
    <p:sldId id="3379" r:id="rId10"/>
    <p:sldId id="3368" r:id="rId11"/>
    <p:sldId id="3366" r:id="rId12"/>
    <p:sldId id="3364" r:id="rId13"/>
    <p:sldId id="3361" r:id="rId14"/>
    <p:sldId id="3375" r:id="rId15"/>
    <p:sldId id="3365" r:id="rId16"/>
    <p:sldId id="3374" r:id="rId17"/>
    <p:sldId id="3376" r:id="rId18"/>
    <p:sldId id="3367" r:id="rId19"/>
    <p:sldId id="3362" r:id="rId20"/>
    <p:sldId id="3371" r:id="rId21"/>
    <p:sldId id="3372" r:id="rId22"/>
    <p:sldId id="3369" r:id="rId23"/>
    <p:sldId id="3380" r:id="rId24"/>
    <p:sldId id="3378" r:id="rId25"/>
    <p:sldId id="3358" r:id="rId26"/>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86">
          <p15:clr>
            <a:srgbClr val="A4A3A4"/>
          </p15:clr>
        </p15:guide>
        <p15:guide id="6" pos="1350">
          <p15:clr>
            <a:srgbClr val="A4A3A4"/>
          </p15:clr>
        </p15:guide>
        <p15:guide id="7" orient="horz" pos="233">
          <p15:clr>
            <a:srgbClr val="A4A3A4"/>
          </p15:clr>
        </p15:guide>
        <p15:guide id="8" orient="horz" pos="2976">
          <p15:clr>
            <a:srgbClr val="A4A3A4"/>
          </p15:clr>
        </p15:guide>
        <p15:guide id="9" pos="2881">
          <p15:clr>
            <a:srgbClr val="A4A3A4"/>
          </p15:clr>
        </p15:guide>
        <p15:guide id="10" pos="5397">
          <p15:clr>
            <a:srgbClr val="A4A3A4"/>
          </p15:clr>
        </p15:guide>
        <p15:guide id="11" pos="267">
          <p15:clr>
            <a:srgbClr val="A4A3A4"/>
          </p15:clr>
        </p15:guide>
        <p15:guide id="12" pos="9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1" autoAdjust="0"/>
    <p:restoredTop sz="92986" autoAdjust="0"/>
  </p:normalViewPr>
  <p:slideViewPr>
    <p:cSldViewPr>
      <p:cViewPr>
        <p:scale>
          <a:sx n="100" d="100"/>
          <a:sy n="100" d="100"/>
        </p:scale>
        <p:origin x="816" y="366"/>
      </p:cViewPr>
      <p:guideLst>
        <p:guide orient="horz" pos="328"/>
        <p:guide pos="4050"/>
        <p:guide orient="horz" pos="4183"/>
        <p:guide pos="7588"/>
        <p:guide pos="38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ea typeface="微软雅黑" panose="020B0503020204020204" pitchFamily="34" charset="-122"/>
              </a:rPr>
              <a:t>2021/1/5</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ea typeface="微软雅黑" panose="020B0503020204020204" pitchFamily="34" charset="-122"/>
              </a:r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pPr>
              <a:defRPr/>
            </a:pPr>
            <a:fld id="{06024D97-E667-405D-B634-E583E2108D71}"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微软雅黑" panose="020B0503020204020204" pitchFamily="34" charset="-122"/>
              </a:defRPr>
            </a:lvl1pPr>
          </a:lstStyle>
          <a:p>
            <a:fld id="{418F03C3-53C1-4F10-8DAF-D1F318E96C6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1pPr>
    <a:lvl2pPr marL="323850"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2pPr>
    <a:lvl3pPr marL="648970"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3pPr>
    <a:lvl4pPr marL="974090"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4pPr>
    <a:lvl5pPr marL="1299210"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1E8CE-9CC8-49CD-83DC-F491AC292AD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grpSp>
        <p:nvGrpSpPr>
          <p:cNvPr id="5" name="组合 3"/>
          <p:cNvGrpSpPr/>
          <p:nvPr userDrawn="1"/>
        </p:nvGrpSpPr>
        <p:grpSpPr bwMode="auto">
          <a:xfrm flipH="1">
            <a:off x="-1" y="248094"/>
            <a:ext cx="1797478" cy="507363"/>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ea typeface="微软雅黑" panose="020B0503020204020204" pitchFamily="34" charset="-122"/>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ea typeface="微软雅黑" panose="020B0503020204020204" pitchFamily="34" charset="-122"/>
                <a:cs typeface="+mn-ea"/>
                <a:sym typeface="+mn-lt"/>
              </a:endParaRPr>
            </a:p>
          </p:txBody>
        </p:sp>
      </p:grpSp>
      <p:sp>
        <p:nvSpPr>
          <p:cNvPr id="15" name="文本框 12"/>
          <p:cNvSpPr txBox="1">
            <a:spLocks noChangeArrowheads="1"/>
          </p:cNvSpPr>
          <p:nvPr userDrawn="1"/>
        </p:nvSpPr>
        <p:spPr bwMode="auto">
          <a:xfrm>
            <a:off x="-1" y="370411"/>
            <a:ext cx="1796402" cy="2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ea typeface="微软雅黑" panose="020B0503020204020204" pitchFamily="34" charset="-122"/>
              </a:defRPr>
            </a:lvl1pPr>
          </a:lstStyle>
          <a:p>
            <a:fld id="{43A93E93-166D-47F5-9EF1-ACEABE24AEEA}" type="datetimeFigureOut">
              <a:rPr lang="zh-CN" altLang="en-US" smtClean="0"/>
              <a:t>2021/1/5</a:t>
            </a:fld>
            <a:endParaRPr lang="zh-CN" altLang="en-US" dirty="0"/>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ea typeface="微软雅黑" panose="020B0503020204020204" pitchFamily="34" charset="-122"/>
              </a:defRPr>
            </a:lvl1pPr>
          </a:lstStyle>
          <a:p>
            <a:fld id="{118D5ACA-62CA-46DB-AD6B-12EDD6D51A2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微软雅黑" panose="020B0503020204020204" pitchFamily="34" charset="-122"/>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微软雅黑" panose="020B0503020204020204" pitchFamily="34" charset="-122"/>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微软雅黑" panose="020B0503020204020204" pitchFamily="34" charset="-122"/>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微软雅黑" panose="020B0503020204020204" pitchFamily="34" charset="-122"/>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微软雅黑" panose="020B0503020204020204" pitchFamily="34" charset="-122"/>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tyu.jpg"/>
          <p:cNvPicPr>
            <a:picLocks noChangeAspect="1" noChangeArrowheads="1"/>
          </p:cNvPicPr>
          <p:nvPr/>
        </p:nvPicPr>
        <p:blipFill>
          <a:blip r:embed="rId3" cstate="print"/>
          <a:srcRect/>
          <a:stretch>
            <a:fillRect/>
          </a:stretch>
        </p:blipFill>
        <p:spPr bwMode="auto">
          <a:xfrm>
            <a:off x="0" y="-1547"/>
            <a:ext cx="9145588" cy="5146635"/>
          </a:xfrm>
          <a:prstGeom prst="rect">
            <a:avLst/>
          </a:prstGeom>
          <a:noFill/>
        </p:spPr>
      </p:pic>
      <p:sp>
        <p:nvSpPr>
          <p:cNvPr id="18" name="矩形 259"/>
          <p:cNvSpPr>
            <a:spLocks noChangeArrowheads="1"/>
          </p:cNvSpPr>
          <p:nvPr/>
        </p:nvSpPr>
        <p:spPr bwMode="auto">
          <a:xfrm>
            <a:off x="1876030" y="1984612"/>
            <a:ext cx="5577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dirty="0">
                <a:solidFill>
                  <a:schemeClr val="tx1">
                    <a:lumMod val="65000"/>
                    <a:lumOff val="35000"/>
                  </a:schemeClr>
                </a:solidFill>
                <a:cs typeface="Arial" panose="020B0604020202020204" pitchFamily="34" charset="0"/>
              </a:rPr>
              <a:t>点击此处添加您的标题</a:t>
            </a:r>
          </a:p>
        </p:txBody>
      </p:sp>
      <p:sp>
        <p:nvSpPr>
          <p:cNvPr id="19" name="矩形 259"/>
          <p:cNvSpPr>
            <a:spLocks noChangeArrowheads="1"/>
          </p:cNvSpPr>
          <p:nvPr/>
        </p:nvSpPr>
        <p:spPr bwMode="auto">
          <a:xfrm>
            <a:off x="1980506" y="2546194"/>
            <a:ext cx="5378494"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100" dirty="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矩形 259"/>
          <p:cNvSpPr>
            <a:spLocks noChangeArrowheads="1"/>
          </p:cNvSpPr>
          <p:nvPr/>
        </p:nvSpPr>
        <p:spPr bwMode="auto">
          <a:xfrm>
            <a:off x="3409444" y="1020632"/>
            <a:ext cx="227342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a:solidFill>
                  <a:schemeClr val="accent1"/>
                </a:solidFill>
                <a:latin typeface="Agency FB" panose="020B0503020202020204" pitchFamily="34" charset="0"/>
                <a:cs typeface="Arial" panose="020B0604020202020204" pitchFamily="34" charset="0"/>
              </a:rPr>
              <a:t>2020</a:t>
            </a:r>
            <a:endParaRPr lang="zh-CN" altLang="en-US" sz="7200" b="1" cap="all" dirty="0">
              <a:solidFill>
                <a:schemeClr val="accent1"/>
              </a:solidFill>
              <a:latin typeface="Agency FB" panose="020B0503020202020204" pitchFamily="34" charset="0"/>
              <a:cs typeface="Arial" panose="020B0604020202020204" pitchFamily="34" charset="0"/>
            </a:endParaRPr>
          </a:p>
        </p:txBody>
      </p:sp>
      <p:sp>
        <p:nvSpPr>
          <p:cNvPr id="21" name="矩形 259"/>
          <p:cNvSpPr>
            <a:spLocks noChangeArrowheads="1"/>
          </p:cNvSpPr>
          <p:nvPr/>
        </p:nvSpPr>
        <p:spPr bwMode="auto">
          <a:xfrm>
            <a:off x="1876030" y="3035950"/>
            <a:ext cx="5577084"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a:solidFill>
                  <a:schemeClr val="tx1">
                    <a:lumMod val="65000"/>
                    <a:lumOff val="35000"/>
                  </a:schemeClr>
                </a:solidFill>
                <a:cs typeface="Arial" panose="020B0604020202020204" pitchFamily="34" charset="0"/>
              </a:rPr>
              <a:t>汇报人：</a:t>
            </a:r>
            <a:r>
              <a:rPr lang="en-US" altLang="zh-CN" sz="1200">
                <a:solidFill>
                  <a:schemeClr val="tx1">
                    <a:lumMod val="65000"/>
                    <a:lumOff val="35000"/>
                  </a:schemeClr>
                </a:solidFill>
                <a:cs typeface="Arial" panose="020B0604020202020204" pitchFamily="34" charset="0"/>
              </a:rPr>
              <a:t>xiazaii               REPORT PERSON: YPPPT</a:t>
            </a:r>
            <a:endParaRPr lang="zh-CN" altLang="en-US" sz="1200" dirty="0">
              <a:solidFill>
                <a:schemeClr val="tx1">
                  <a:lumMod val="65000"/>
                  <a:lumOff val="35000"/>
                </a:schemeClr>
              </a:solidFill>
              <a:cs typeface="Arial" panose="020B0604020202020204" pitchFamily="34"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30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par>
                          <p:cTn id="34" fill="hold">
                            <p:stCondLst>
                              <p:cond delay="35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p:stCondLst>
                              <p:cond delay="69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9"/>
                                        </p:tgtEl>
                                      </p:cBhvr>
                                    </p:animEffect>
                                    <p:animScale>
                                      <p:cBhvr>
                                        <p:cTn id="45" dur="250" autoRev="1" fill="hold"/>
                                        <p:tgtEl>
                                          <p:spTgt spid="19"/>
                                        </p:tgtEl>
                                      </p:cBhvr>
                                      <p:by x="105000" y="105000"/>
                                    </p:animScale>
                                  </p:childTnLst>
                                </p:cTn>
                              </p:par>
                            </p:childTnLst>
                          </p:cTn>
                        </p:par>
                        <p:par>
                          <p:cTn id="46" fill="hold">
                            <p:stCondLst>
                              <p:cond delay="74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anim calcmode="lin" valueType="num">
                                      <p:cBhvr>
                                        <p:cTn id="5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1"/>
                                        </p:tgtEl>
                                      </p:cBhvr>
                                    </p:animEffect>
                                  </p:childTnLst>
                                </p:cTn>
                              </p:par>
                            </p:childTnLst>
                          </p:cTn>
                        </p:par>
                        <p:par>
                          <p:cTn id="54" fill="hold">
                            <p:stCondLst>
                              <p:cond delay="930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097107" y="1340216"/>
            <a:ext cx="3022023" cy="3021337"/>
            <a:chOff x="1063124" y="1429779"/>
            <a:chExt cx="4513613" cy="4513613"/>
          </a:xfrm>
        </p:grpSpPr>
        <p:sp>
          <p:nvSpPr>
            <p:cNvPr id="25"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algn="ctr" defTabSz="1867535">
                <a:lnSpc>
                  <a:spcPct val="90000"/>
                </a:lnSpc>
                <a:spcAft>
                  <a:spcPct val="35000"/>
                </a:spcAft>
              </a:pPr>
              <a:endParaRPr lang="en-US" sz="4100" dirty="0"/>
            </a:p>
          </p:txBody>
        </p:sp>
        <p:sp>
          <p:nvSpPr>
            <p:cNvPr id="26" name="Freeform 9"/>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ea typeface="微软雅黑" panose="020B0503020204020204" pitchFamily="34" charset="-122"/>
                </a:rPr>
                <a:t>标题</a:t>
              </a:r>
              <a:endParaRPr lang="en-US" dirty="0">
                <a:solidFill>
                  <a:schemeClr val="bg1"/>
                </a:solidFill>
              </a:endParaRPr>
            </a:p>
          </p:txBody>
        </p:sp>
        <p:sp>
          <p:nvSpPr>
            <p:cNvPr id="27" name="Freeform 10"/>
            <p:cNvSpPr/>
            <p:nvPr/>
          </p:nvSpPr>
          <p:spPr>
            <a:xfrm>
              <a:off x="4324667"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ea typeface="微软雅黑" panose="020B0503020204020204" pitchFamily="34" charset="-122"/>
                </a:rPr>
                <a:t>标题</a:t>
              </a:r>
              <a:endParaRPr lang="en-US" altLang="zh-CN" dirty="0">
                <a:solidFill>
                  <a:schemeClr val="bg1"/>
                </a:solidFill>
                <a:ea typeface="微软雅黑" panose="020B0503020204020204" pitchFamily="34" charset="-122"/>
              </a:endParaRPr>
            </a:p>
          </p:txBody>
        </p:sp>
        <p:sp>
          <p:nvSpPr>
            <p:cNvPr id="28"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ea typeface="微软雅黑" panose="020B0503020204020204" pitchFamily="34" charset="-122"/>
                </a:rPr>
                <a:t>标题</a:t>
              </a:r>
              <a:endParaRPr lang="en-US" altLang="zh-CN" dirty="0">
                <a:solidFill>
                  <a:schemeClr val="bg1"/>
                </a:solidFill>
                <a:ea typeface="微软雅黑" panose="020B0503020204020204" pitchFamily="34" charset="-122"/>
              </a:endParaRPr>
            </a:p>
          </p:txBody>
        </p:sp>
        <p:sp>
          <p:nvSpPr>
            <p:cNvPr id="29" name="Freeform 12"/>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ea typeface="微软雅黑" panose="020B0503020204020204" pitchFamily="34" charset="-122"/>
                </a:rPr>
                <a:t>标题</a:t>
              </a:r>
              <a:endParaRPr lang="en-US" altLang="zh-CN" dirty="0">
                <a:solidFill>
                  <a:schemeClr val="bg1"/>
                </a:solidFill>
                <a:ea typeface="微软雅黑" panose="020B0503020204020204" pitchFamily="34" charset="-122"/>
              </a:endParaRPr>
            </a:p>
          </p:txBody>
        </p:sp>
        <p:sp>
          <p:nvSpPr>
            <p:cNvPr id="30" name="TextBox 78"/>
            <p:cNvSpPr txBox="1"/>
            <p:nvPr/>
          </p:nvSpPr>
          <p:spPr>
            <a:xfrm>
              <a:off x="2335762" y="3040254"/>
              <a:ext cx="1968335" cy="1356803"/>
            </a:xfrm>
            <a:prstGeom prst="rect">
              <a:avLst/>
            </a:prstGeom>
            <a:noFill/>
            <a:ln w="3175">
              <a:noFill/>
            </a:ln>
          </p:spPr>
          <p:txBody>
            <a:bodyPr wrap="square" rtlCol="0">
              <a:spAutoFit/>
            </a:bodyPr>
            <a:lstStyle/>
            <a:p>
              <a:pPr algn="ct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EXCLUSIVE </a:t>
              </a:r>
            </a:p>
            <a:p>
              <a:pPr algn="ctr"/>
              <a:endPar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error sit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doloremque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laudantium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totam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aperiam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grpSp>
      <p:sp>
        <p:nvSpPr>
          <p:cNvPr id="31" name="TextBox 54"/>
          <p:cNvSpPr txBox="1"/>
          <p:nvPr/>
        </p:nvSpPr>
        <p:spPr>
          <a:xfrm>
            <a:off x="4683791" y="1687864"/>
            <a:ext cx="415349" cy="530190"/>
          </a:xfrm>
          <a:prstGeom prst="rect">
            <a:avLst/>
          </a:prstGeom>
          <a:noFill/>
        </p:spPr>
        <p:txBody>
          <a:bodyPr wrap="square" lIns="37228" tIns="18614" rIns="37228" bIns="18614" rtlCol="0">
            <a:spAutoFit/>
          </a:bodyPr>
          <a:lstStyle/>
          <a:p>
            <a:r>
              <a:rPr lang="id-ID" sz="3200" dirty="0">
                <a:solidFill>
                  <a:schemeClr val="bg1">
                    <a:lumMod val="50000"/>
                  </a:schemeClr>
                </a:solidFill>
                <a:latin typeface="+mj-lt"/>
                <a:ea typeface="微软雅黑" panose="020B0503020204020204" pitchFamily="34" charset="-122"/>
              </a:rPr>
              <a:t>1</a:t>
            </a:r>
            <a:r>
              <a:rPr lang="en-US" sz="3200" dirty="0">
                <a:solidFill>
                  <a:schemeClr val="bg1">
                    <a:lumMod val="50000"/>
                  </a:schemeClr>
                </a:solidFill>
                <a:latin typeface="+mj-lt"/>
                <a:ea typeface="微软雅黑" panose="020B0503020204020204" pitchFamily="34" charset="-122"/>
              </a:rPr>
              <a:t>.</a:t>
            </a:r>
            <a:endParaRPr lang="id-ID" sz="3200" dirty="0">
              <a:solidFill>
                <a:schemeClr val="bg1">
                  <a:lumMod val="50000"/>
                </a:schemeClr>
              </a:solidFill>
              <a:latin typeface="+mj-lt"/>
              <a:ea typeface="微软雅黑" panose="020B0503020204020204" pitchFamily="34" charset="-122"/>
            </a:endParaRPr>
          </a:p>
        </p:txBody>
      </p:sp>
      <p:sp>
        <p:nvSpPr>
          <p:cNvPr id="32" name="Rectangle 19"/>
          <p:cNvSpPr/>
          <p:nvPr/>
        </p:nvSpPr>
        <p:spPr>
          <a:xfrm>
            <a:off x="5044718" y="1749688"/>
            <a:ext cx="2944726" cy="660839"/>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56"/>
          <p:cNvSpPr txBox="1"/>
          <p:nvPr/>
        </p:nvSpPr>
        <p:spPr>
          <a:xfrm>
            <a:off x="4683791" y="2300731"/>
            <a:ext cx="415349" cy="533920"/>
          </a:xfrm>
          <a:prstGeom prst="rect">
            <a:avLst/>
          </a:prstGeom>
          <a:noFill/>
        </p:spPr>
        <p:txBody>
          <a:bodyPr wrap="square" lIns="37228" tIns="18614" rIns="37228" bIns="18614" rtlCol="0">
            <a:spAutoFit/>
          </a:bodyPr>
          <a:lstStyle/>
          <a:p>
            <a:r>
              <a:rPr lang="en-US" sz="3200" dirty="0">
                <a:solidFill>
                  <a:schemeClr val="bg1">
                    <a:lumMod val="50000"/>
                  </a:schemeClr>
                </a:solidFill>
                <a:latin typeface="+mj-lt"/>
                <a:ea typeface="微软雅黑" panose="020B0503020204020204" pitchFamily="34" charset="-122"/>
              </a:rPr>
              <a:t>2.</a:t>
            </a:r>
            <a:endParaRPr lang="id-ID" sz="3200" dirty="0">
              <a:solidFill>
                <a:schemeClr val="bg1">
                  <a:lumMod val="50000"/>
                </a:schemeClr>
              </a:solidFill>
              <a:latin typeface="+mj-lt"/>
              <a:ea typeface="微软雅黑" panose="020B0503020204020204" pitchFamily="34" charset="-122"/>
            </a:endParaRPr>
          </a:p>
        </p:txBody>
      </p:sp>
      <p:sp>
        <p:nvSpPr>
          <p:cNvPr id="34" name="Rectangle 19"/>
          <p:cNvSpPr/>
          <p:nvPr/>
        </p:nvSpPr>
        <p:spPr>
          <a:xfrm>
            <a:off x="5044718" y="2362554"/>
            <a:ext cx="2944726" cy="660839"/>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58"/>
          <p:cNvSpPr txBox="1"/>
          <p:nvPr/>
        </p:nvSpPr>
        <p:spPr>
          <a:xfrm>
            <a:off x="4683791" y="2923968"/>
            <a:ext cx="415349" cy="533920"/>
          </a:xfrm>
          <a:prstGeom prst="rect">
            <a:avLst/>
          </a:prstGeom>
          <a:noFill/>
        </p:spPr>
        <p:txBody>
          <a:bodyPr wrap="square" lIns="37228" tIns="18614" rIns="37228" bIns="18614" rtlCol="0">
            <a:spAutoFit/>
          </a:bodyPr>
          <a:lstStyle/>
          <a:p>
            <a:r>
              <a:rPr lang="en-US" sz="3200" dirty="0">
                <a:solidFill>
                  <a:schemeClr val="bg1">
                    <a:lumMod val="50000"/>
                  </a:schemeClr>
                </a:solidFill>
                <a:latin typeface="+mj-lt"/>
                <a:ea typeface="微软雅黑" panose="020B0503020204020204" pitchFamily="34" charset="-122"/>
              </a:rPr>
              <a:t>3.</a:t>
            </a:r>
            <a:endParaRPr lang="id-ID" sz="3200" dirty="0">
              <a:solidFill>
                <a:schemeClr val="bg1">
                  <a:lumMod val="50000"/>
                </a:schemeClr>
              </a:solidFill>
              <a:latin typeface="+mj-lt"/>
              <a:ea typeface="微软雅黑" panose="020B0503020204020204" pitchFamily="34" charset="-122"/>
            </a:endParaRPr>
          </a:p>
        </p:txBody>
      </p:sp>
      <p:sp>
        <p:nvSpPr>
          <p:cNvPr id="36" name="Rectangle 19"/>
          <p:cNvSpPr/>
          <p:nvPr/>
        </p:nvSpPr>
        <p:spPr>
          <a:xfrm>
            <a:off x="5044718" y="2985791"/>
            <a:ext cx="2944726" cy="660839"/>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794358" y="2304697"/>
            <a:ext cx="3195083"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794358" y="2879701"/>
            <a:ext cx="3195083"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4683791" y="3555360"/>
            <a:ext cx="415349" cy="533920"/>
          </a:xfrm>
          <a:prstGeom prst="rect">
            <a:avLst/>
          </a:prstGeom>
          <a:noFill/>
        </p:spPr>
        <p:txBody>
          <a:bodyPr wrap="square" lIns="37228" tIns="18614" rIns="37228" bIns="18614" rtlCol="0">
            <a:spAutoFit/>
          </a:bodyPr>
          <a:lstStyle/>
          <a:p>
            <a:r>
              <a:rPr lang="en-US" sz="3200" dirty="0">
                <a:solidFill>
                  <a:schemeClr val="bg1">
                    <a:lumMod val="50000"/>
                  </a:schemeClr>
                </a:solidFill>
                <a:latin typeface="+mj-lt"/>
                <a:ea typeface="微软雅黑" panose="020B0503020204020204" pitchFamily="34" charset="-122"/>
              </a:rPr>
              <a:t>4.</a:t>
            </a:r>
            <a:endParaRPr lang="id-ID" sz="3200" dirty="0">
              <a:solidFill>
                <a:schemeClr val="bg1">
                  <a:lumMod val="50000"/>
                </a:schemeClr>
              </a:solidFill>
              <a:latin typeface="+mj-lt"/>
              <a:ea typeface="微软雅黑" panose="020B0503020204020204" pitchFamily="34" charset="-122"/>
            </a:endParaRPr>
          </a:p>
        </p:txBody>
      </p:sp>
      <p:sp>
        <p:nvSpPr>
          <p:cNvPr id="40" name="Rectangle 19"/>
          <p:cNvSpPr/>
          <p:nvPr/>
        </p:nvSpPr>
        <p:spPr>
          <a:xfrm>
            <a:off x="5044718" y="3633913"/>
            <a:ext cx="2944726" cy="660839"/>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4794358" y="3511093"/>
            <a:ext cx="3195083"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p:tgtEl>
                                          <p:spTgt spid="37"/>
                                        </p:tgtEl>
                                        <p:attrNameLst>
                                          <p:attrName>ppt_y</p:attrName>
                                        </p:attrNameLst>
                                      </p:cBhvr>
                                      <p:tavLst>
                                        <p:tav tm="0">
                                          <p:val>
                                            <p:strVal val="#ppt_y+#ppt_h*1.125000"/>
                                          </p:val>
                                        </p:tav>
                                        <p:tav tm="100000">
                                          <p:val>
                                            <p:strVal val="#ppt_y"/>
                                          </p:val>
                                        </p:tav>
                                      </p:tavLst>
                                    </p:anim>
                                    <p:animEffect transition="in" filter="wipe(up)">
                                      <p:cBhvr>
                                        <p:cTn id="17" dur="500"/>
                                        <p:tgtEl>
                                          <p:spTgt spid="3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p:tgtEl>
                                          <p:spTgt spid="38"/>
                                        </p:tgtEl>
                                        <p:attrNameLst>
                                          <p:attrName>ppt_y</p:attrName>
                                        </p:attrNameLst>
                                      </p:cBhvr>
                                      <p:tavLst>
                                        <p:tav tm="0">
                                          <p:val>
                                            <p:strVal val="#ppt_y+#ppt_h*1.125000"/>
                                          </p:val>
                                        </p:tav>
                                        <p:tav tm="100000">
                                          <p:val>
                                            <p:strVal val="#ppt_y"/>
                                          </p:val>
                                        </p:tav>
                                      </p:tavLst>
                                    </p:anim>
                                    <p:animEffect transition="in" filter="wipe(up)">
                                      <p:cBhvr>
                                        <p:cTn id="31" dur="500"/>
                                        <p:tgtEl>
                                          <p:spTgt spid="38"/>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ppt_y</p:attrName>
                                        </p:attrNameLst>
                                      </p:cBhvr>
                                      <p:tavLst>
                                        <p:tav tm="0">
                                          <p:val>
                                            <p:strVal val="#ppt_y+#ppt_h*1.125000"/>
                                          </p:val>
                                        </p:tav>
                                        <p:tav tm="100000">
                                          <p:val>
                                            <p:strVal val="#ppt_y"/>
                                          </p:val>
                                        </p:tav>
                                      </p:tavLst>
                                    </p:anim>
                                    <p:animEffect transition="in" filter="wipe(up)">
                                      <p:cBhvr>
                                        <p:cTn id="40" dur="500"/>
                                        <p:tgtEl>
                                          <p:spTgt spid="36"/>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p:tgtEl>
                                          <p:spTgt spid="41"/>
                                        </p:tgtEl>
                                        <p:attrNameLst>
                                          <p:attrName>ppt_y</p:attrName>
                                        </p:attrNameLst>
                                      </p:cBhvr>
                                      <p:tavLst>
                                        <p:tav tm="0">
                                          <p:val>
                                            <p:strVal val="#ppt_y+#ppt_h*1.125000"/>
                                          </p:val>
                                        </p:tav>
                                        <p:tav tm="100000">
                                          <p:val>
                                            <p:strVal val="#ppt_y"/>
                                          </p:val>
                                        </p:tav>
                                      </p:tavLst>
                                    </p:anim>
                                    <p:animEffect transition="in" filter="wipe(up)">
                                      <p:cBhvr>
                                        <p:cTn id="45" dur="500"/>
                                        <p:tgtEl>
                                          <p:spTgt spid="41"/>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p:tgtEl>
                                          <p:spTgt spid="40"/>
                                        </p:tgtEl>
                                        <p:attrNameLst>
                                          <p:attrName>ppt_y</p:attrName>
                                        </p:attrNameLst>
                                      </p:cBhvr>
                                      <p:tavLst>
                                        <p:tav tm="0">
                                          <p:val>
                                            <p:strVal val="#ppt_y+#ppt_h*1.125000"/>
                                          </p:val>
                                        </p:tav>
                                        <p:tav tm="100000">
                                          <p:val>
                                            <p:strVal val="#ppt_y"/>
                                          </p:val>
                                        </p:tav>
                                      </p:tavLst>
                                    </p:anim>
                                    <p:animEffect transition="in" filter="wipe(up)">
                                      <p:cBhvr>
                                        <p:cTn id="54" dur="500"/>
                                        <p:tgtEl>
                                          <p:spTgt spid="40"/>
                                        </p:tgtEl>
                                      </p:cBhvr>
                                    </p:animEffect>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0-#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4430107" y="1470913"/>
            <a:ext cx="3791441" cy="2990094"/>
            <a:chOff x="1921807" y="2102218"/>
            <a:chExt cx="3711146" cy="3361171"/>
          </a:xfrm>
        </p:grpSpPr>
        <p:sp>
          <p:nvSpPr>
            <p:cNvPr id="7" name="TextBox 12"/>
            <p:cNvSpPr txBox="1"/>
            <p:nvPr/>
          </p:nvSpPr>
          <p:spPr>
            <a:xfrm>
              <a:off x="1939639" y="4469323"/>
              <a:ext cx="2717004" cy="467206"/>
            </a:xfrm>
            <a:prstGeom prst="rect">
              <a:avLst/>
            </a:prstGeom>
            <a:noFill/>
          </p:spPr>
          <p:txBody>
            <a:bodyPr wrap="square" rtlCol="0">
              <a:spAutoFit/>
            </a:bodyPr>
            <a:lstStyle/>
            <a:p>
              <a:r>
                <a:rPr lang="zh-CN" altLang="en-US" sz="2100" spc="-15" dirty="0">
                  <a:solidFill>
                    <a:schemeClr val="bg1">
                      <a:lumMod val="65000"/>
                    </a:schemeClr>
                  </a:solidFill>
                  <a:latin typeface="微软雅黑" panose="020B0503020204020204" pitchFamily="34" charset="-122"/>
                  <a:ea typeface="微软雅黑" panose="020B0503020204020204" pitchFamily="34" charset="-122"/>
                </a:rPr>
                <a:t>加入你的标题</a:t>
              </a:r>
            </a:p>
          </p:txBody>
        </p:sp>
        <p:cxnSp>
          <p:nvCxnSpPr>
            <p:cNvPr id="9" name="直接连接符 8"/>
            <p:cNvCxnSpPr/>
            <p:nvPr/>
          </p:nvCxnSpPr>
          <p:spPr>
            <a:xfrm>
              <a:off x="1994717" y="4992619"/>
              <a:ext cx="35353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14"/>
            <p:cNvSpPr txBox="1"/>
            <p:nvPr/>
          </p:nvSpPr>
          <p:spPr>
            <a:xfrm>
              <a:off x="1921807" y="5073041"/>
              <a:ext cx="3711146" cy="390348"/>
            </a:xfrm>
            <a:prstGeom prst="rect">
              <a:avLst/>
            </a:prstGeom>
            <a:noFill/>
          </p:spPr>
          <p:txBody>
            <a:bodyPr wrap="square" rtlCol="0">
              <a:spAutoFit/>
            </a:bodyPr>
            <a:lstStyle/>
            <a:p>
              <a:pPr>
                <a:lnSpc>
                  <a:spcPct val="92000"/>
                </a:lnSpc>
              </a:pPr>
              <a:r>
                <a:rPr lang="en-US" altLang="zh-CN" sz="900" kern="1600" spc="-30" dirty="0" err="1">
                  <a:solidFill>
                    <a:schemeClr val="bg1">
                      <a:lumMod val="65000"/>
                    </a:schemeClr>
                  </a:solidFill>
                  <a:ea typeface="微软雅黑" panose="020B0503020204020204" pitchFamily="34" charset="-122"/>
                </a:rPr>
                <a:t>Donec</a:t>
              </a:r>
              <a:r>
                <a:rPr lang="en-US" altLang="zh-CN" sz="900" kern="1600" spc="-30" dirty="0">
                  <a:solidFill>
                    <a:schemeClr val="bg1">
                      <a:lumMod val="65000"/>
                    </a:schemeClr>
                  </a:solidFill>
                  <a:ea typeface="微软雅黑" panose="020B0503020204020204" pitchFamily="34" charset="-122"/>
                </a:rPr>
                <a:t> id </a:t>
              </a:r>
              <a:r>
                <a:rPr lang="en-US" altLang="zh-CN" sz="900" kern="1600" spc="-30" dirty="0" err="1">
                  <a:solidFill>
                    <a:schemeClr val="bg1">
                      <a:lumMod val="65000"/>
                    </a:schemeClr>
                  </a:solidFill>
                  <a:ea typeface="微软雅黑" panose="020B0503020204020204" pitchFamily="34" charset="-122"/>
                </a:rPr>
                <a:t>elit</a:t>
              </a:r>
              <a:r>
                <a:rPr lang="en-US" altLang="zh-CN" sz="900" kern="1600" spc="-30" dirty="0">
                  <a:solidFill>
                    <a:schemeClr val="bg1">
                      <a:lumMod val="65000"/>
                    </a:schemeClr>
                  </a:solidFill>
                  <a:ea typeface="微软雅黑" panose="020B0503020204020204" pitchFamily="34" charset="-122"/>
                </a:rPr>
                <a:t> non mi </a:t>
              </a:r>
              <a:r>
                <a:rPr lang="en-US" altLang="zh-CN" sz="900" kern="1600" spc="-30" dirty="0" err="1">
                  <a:solidFill>
                    <a:schemeClr val="bg1">
                      <a:lumMod val="65000"/>
                    </a:schemeClr>
                  </a:solidFill>
                  <a:ea typeface="微软雅黑" panose="020B0503020204020204" pitchFamily="34" charset="-122"/>
                </a:rPr>
                <a:t>porta</a:t>
              </a:r>
              <a:r>
                <a:rPr lang="en-US" altLang="zh-CN" sz="900" kern="1600" spc="-30" dirty="0">
                  <a:solidFill>
                    <a:schemeClr val="bg1">
                      <a:lumMod val="65000"/>
                    </a:schemeClr>
                  </a:solidFill>
                  <a:ea typeface="微软雅黑" panose="020B0503020204020204" pitchFamily="34" charset="-122"/>
                </a:rPr>
                <a:t> </a:t>
              </a:r>
              <a:r>
                <a:rPr lang="en-US" altLang="zh-CN" sz="900" kern="1600" spc="-30" dirty="0" err="1">
                  <a:solidFill>
                    <a:schemeClr val="bg1">
                      <a:lumMod val="65000"/>
                    </a:schemeClr>
                  </a:solidFill>
                  <a:ea typeface="微软雅黑" panose="020B0503020204020204" pitchFamily="34" charset="-122"/>
                </a:rPr>
                <a:t>gravida</a:t>
              </a:r>
              <a:r>
                <a:rPr lang="en-US" altLang="zh-CN" sz="900" kern="1600" spc="-30" dirty="0">
                  <a:solidFill>
                    <a:schemeClr val="bg1">
                      <a:lumMod val="65000"/>
                    </a:schemeClr>
                  </a:solidFill>
                  <a:ea typeface="微软雅黑" panose="020B0503020204020204" pitchFamily="34" charset="-122"/>
                </a:rPr>
                <a:t> at </a:t>
              </a:r>
              <a:r>
                <a:rPr lang="en-US" altLang="zh-CN" sz="900" kern="1600" spc="-30" dirty="0" err="1">
                  <a:solidFill>
                    <a:schemeClr val="bg1">
                      <a:lumMod val="65000"/>
                    </a:schemeClr>
                  </a:solidFill>
                  <a:ea typeface="微软雅黑" panose="020B0503020204020204" pitchFamily="34" charset="-122"/>
                </a:rPr>
                <a:t>eget</a:t>
              </a:r>
              <a:r>
                <a:rPr lang="en-US" altLang="zh-CN" sz="900" kern="16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metus</a:t>
              </a:r>
              <a:r>
                <a:rPr lang="en-US" altLang="zh-CN" sz="9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Fusce</a:t>
              </a:r>
              <a:r>
                <a:rPr lang="en-US" altLang="zh-CN" sz="9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dapibus</a:t>
              </a:r>
              <a:r>
                <a:rPr lang="en-US" altLang="zh-CN" sz="9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tellus</a:t>
              </a:r>
              <a:r>
                <a:rPr lang="en-US" altLang="zh-CN" sz="900" spc="-30" dirty="0">
                  <a:solidFill>
                    <a:schemeClr val="bg1">
                      <a:lumMod val="65000"/>
                    </a:schemeClr>
                  </a:solidFill>
                  <a:ea typeface="微软雅黑" panose="020B0503020204020204" pitchFamily="34" charset="-122"/>
                </a:rPr>
                <a:t> ac </a:t>
              </a:r>
              <a:r>
                <a:rPr lang="en-US" altLang="zh-CN" sz="900" spc="-30" dirty="0" err="1">
                  <a:solidFill>
                    <a:schemeClr val="bg1">
                      <a:lumMod val="65000"/>
                    </a:schemeClr>
                  </a:solidFill>
                  <a:ea typeface="微软雅黑" panose="020B0503020204020204" pitchFamily="34" charset="-122"/>
                </a:rPr>
                <a:t>cursus</a:t>
              </a:r>
              <a:r>
                <a:rPr lang="en-US" altLang="zh-CN" sz="900" spc="-30" dirty="0">
                  <a:solidFill>
                    <a:schemeClr val="bg1">
                      <a:lumMod val="65000"/>
                    </a:schemeClr>
                  </a:solidFill>
                  <a:ea typeface="微软雅黑" panose="020B0503020204020204" pitchFamily="34" charset="-122"/>
                </a:rPr>
                <a:t>. </a:t>
              </a:r>
              <a:r>
                <a:rPr lang="en-US" altLang="zh-CN" sz="900" kern="1600" spc="-30" dirty="0" err="1">
                  <a:solidFill>
                    <a:schemeClr val="bg1">
                      <a:lumMod val="65000"/>
                    </a:schemeClr>
                  </a:solidFill>
                  <a:ea typeface="微软雅黑" panose="020B0503020204020204" pitchFamily="34" charset="-122"/>
                </a:rPr>
                <a:t>Donec</a:t>
              </a:r>
              <a:r>
                <a:rPr lang="en-US" altLang="zh-CN" sz="900" kern="1600" spc="-30" dirty="0">
                  <a:solidFill>
                    <a:schemeClr val="bg1">
                      <a:lumMod val="65000"/>
                    </a:schemeClr>
                  </a:solidFill>
                  <a:ea typeface="微软雅黑" panose="020B0503020204020204" pitchFamily="34" charset="-122"/>
                </a:rPr>
                <a:t> id </a:t>
              </a:r>
              <a:r>
                <a:rPr lang="en-US" altLang="zh-CN" sz="900" kern="1600" spc="-30" dirty="0" err="1">
                  <a:solidFill>
                    <a:schemeClr val="bg1">
                      <a:lumMod val="65000"/>
                    </a:schemeClr>
                  </a:solidFill>
                  <a:ea typeface="微软雅黑" panose="020B0503020204020204" pitchFamily="34" charset="-122"/>
                </a:rPr>
                <a:t>elit</a:t>
              </a:r>
              <a:r>
                <a:rPr lang="en-US" altLang="zh-CN" sz="900" kern="1600" spc="-30" dirty="0">
                  <a:solidFill>
                    <a:schemeClr val="bg1">
                      <a:lumMod val="65000"/>
                    </a:schemeClr>
                  </a:solidFill>
                  <a:ea typeface="微软雅黑" panose="020B0503020204020204" pitchFamily="34" charset="-122"/>
                </a:rPr>
                <a:t> non mi </a:t>
              </a:r>
              <a:r>
                <a:rPr lang="en-US" altLang="zh-CN" sz="900" kern="1600" spc="-30" dirty="0" err="1">
                  <a:solidFill>
                    <a:schemeClr val="bg1">
                      <a:lumMod val="65000"/>
                    </a:schemeClr>
                  </a:solidFill>
                  <a:ea typeface="微软雅黑" panose="020B0503020204020204" pitchFamily="34" charset="-122"/>
                </a:rPr>
                <a:t>porta</a:t>
              </a:r>
              <a:r>
                <a:rPr lang="en-US" altLang="zh-CN" sz="900" kern="1600" spc="-30" dirty="0">
                  <a:solidFill>
                    <a:schemeClr val="bg1">
                      <a:lumMod val="65000"/>
                    </a:schemeClr>
                  </a:solidFill>
                  <a:ea typeface="微软雅黑" panose="020B0503020204020204" pitchFamily="34" charset="-122"/>
                </a:rPr>
                <a:t> </a:t>
              </a:r>
              <a:r>
                <a:rPr lang="en-US" altLang="zh-CN" sz="900" kern="1600" spc="-30" dirty="0" err="1">
                  <a:solidFill>
                    <a:schemeClr val="bg1">
                      <a:lumMod val="65000"/>
                    </a:schemeClr>
                  </a:solidFill>
                  <a:ea typeface="微软雅黑" panose="020B0503020204020204" pitchFamily="34" charset="-122"/>
                </a:rPr>
                <a:t>gravida</a:t>
              </a:r>
              <a:r>
                <a:rPr lang="en-US" altLang="zh-CN" sz="900" kern="1600" spc="-30" dirty="0">
                  <a:solidFill>
                    <a:schemeClr val="bg1">
                      <a:lumMod val="65000"/>
                    </a:schemeClr>
                  </a:solidFill>
                  <a:ea typeface="微软雅黑" panose="020B0503020204020204" pitchFamily="34" charset="-122"/>
                </a:rPr>
                <a:t> at </a:t>
              </a:r>
              <a:r>
                <a:rPr lang="en-US" altLang="zh-CN" sz="900" kern="1600" spc="-30" dirty="0" err="1">
                  <a:solidFill>
                    <a:schemeClr val="bg1">
                      <a:lumMod val="65000"/>
                    </a:schemeClr>
                  </a:solidFill>
                  <a:ea typeface="微软雅黑" panose="020B0503020204020204" pitchFamily="34" charset="-122"/>
                </a:rPr>
                <a:t>eget</a:t>
              </a:r>
              <a:r>
                <a:rPr lang="en-US" altLang="zh-CN" sz="900" kern="16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metus</a:t>
              </a:r>
              <a:r>
                <a:rPr lang="en-US" altLang="zh-CN" sz="9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Fusce</a:t>
              </a:r>
              <a:r>
                <a:rPr lang="en-US" altLang="zh-CN" sz="9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dapibus</a:t>
              </a:r>
              <a:r>
                <a:rPr lang="en-US" altLang="zh-CN" sz="900" spc="-30" dirty="0">
                  <a:solidFill>
                    <a:schemeClr val="bg1">
                      <a:lumMod val="65000"/>
                    </a:schemeClr>
                  </a:solidFill>
                  <a:ea typeface="微软雅黑" panose="020B0503020204020204" pitchFamily="34" charset="-122"/>
                </a:rPr>
                <a:t>, </a:t>
              </a:r>
              <a:r>
                <a:rPr lang="en-US" altLang="zh-CN" sz="900" spc="-30" dirty="0" err="1">
                  <a:solidFill>
                    <a:schemeClr val="bg1">
                      <a:lumMod val="65000"/>
                    </a:schemeClr>
                  </a:solidFill>
                  <a:ea typeface="微软雅黑" panose="020B0503020204020204" pitchFamily="34" charset="-122"/>
                </a:rPr>
                <a:t>tellus</a:t>
              </a:r>
              <a:r>
                <a:rPr lang="en-US" altLang="zh-CN" sz="900" spc="-30" dirty="0">
                  <a:solidFill>
                    <a:schemeClr val="bg1">
                      <a:lumMod val="65000"/>
                    </a:schemeClr>
                  </a:solidFill>
                  <a:ea typeface="微软雅黑" panose="020B0503020204020204" pitchFamily="34" charset="-122"/>
                </a:rPr>
                <a:t> ac cursus. </a:t>
              </a:r>
            </a:p>
          </p:txBody>
        </p:sp>
        <p:sp>
          <p:nvSpPr>
            <p:cNvPr id="12" name="矩形 11"/>
            <p:cNvSpPr/>
            <p:nvPr/>
          </p:nvSpPr>
          <p:spPr>
            <a:xfrm>
              <a:off x="2008391" y="2102218"/>
              <a:ext cx="3532018" cy="225688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bg1">
                    <a:lumMod val="50000"/>
                  </a:schemeClr>
                </a:solidFill>
                <a:ea typeface="微软雅黑" panose="020B0503020204020204" pitchFamily="34" charset="-122"/>
              </a:endParaRPr>
            </a:p>
          </p:txBody>
        </p:sp>
      </p:grpSp>
      <p:grpSp>
        <p:nvGrpSpPr>
          <p:cNvPr id="3" name="组合 18"/>
          <p:cNvGrpSpPr/>
          <p:nvPr/>
        </p:nvGrpSpPr>
        <p:grpSpPr>
          <a:xfrm>
            <a:off x="1076211" y="1472237"/>
            <a:ext cx="3107578" cy="2965670"/>
            <a:chOff x="6220893" y="1742935"/>
            <a:chExt cx="4896054" cy="4093808"/>
          </a:xfrm>
        </p:grpSpPr>
        <p:sp>
          <p:nvSpPr>
            <p:cNvPr id="20" name="矩形 19"/>
            <p:cNvSpPr/>
            <p:nvPr/>
          </p:nvSpPr>
          <p:spPr>
            <a:xfrm>
              <a:off x="6220893" y="1742935"/>
              <a:ext cx="4852269" cy="40938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schemeClr val="bg1"/>
                </a:solidFill>
                <a:ea typeface="微软雅黑" panose="020B0503020204020204" pitchFamily="34" charset="-122"/>
              </a:endParaRPr>
            </a:p>
          </p:txBody>
        </p:sp>
        <p:sp>
          <p:nvSpPr>
            <p:cNvPr id="21" name="矩形 7"/>
            <p:cNvSpPr>
              <a:spLocks noChangeArrowheads="1"/>
            </p:cNvSpPr>
            <p:nvPr/>
          </p:nvSpPr>
          <p:spPr bwMode="auto">
            <a:xfrm>
              <a:off x="6487956" y="3303378"/>
              <a:ext cx="4302354" cy="162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800" dirty="0">
                  <a:solidFill>
                    <a:schemeClr val="bg1">
                      <a:lumMod val="50000"/>
                    </a:schemeClr>
                  </a:solidFill>
                  <a:ea typeface="微软雅黑" panose="020B0503020204020204" pitchFamily="34" charset="-122"/>
                </a:rPr>
                <a:t>此处添加详细文本描述，建议与标题相关并符合整体语言风格，语言描述尽量简洁生动。尽量将每页幻灯片的字数控制在  </a:t>
              </a:r>
              <a:r>
                <a:rPr lang="en-US" altLang="zh-CN" sz="800" dirty="0">
                  <a:solidFill>
                    <a:schemeClr val="bg1">
                      <a:lumMod val="50000"/>
                    </a:schemeClr>
                  </a:solidFill>
                  <a:ea typeface="微软雅黑" panose="020B0503020204020204" pitchFamily="34" charset="-122"/>
                </a:rPr>
                <a:t>200</a:t>
              </a:r>
              <a:r>
                <a:rPr lang="zh-CN" altLang="en-US" sz="800" dirty="0">
                  <a:solidFill>
                    <a:schemeClr val="bg1">
                      <a:lumMod val="50000"/>
                    </a:schemeClr>
                  </a:solidFill>
                  <a:ea typeface="微软雅黑" panose="020B0503020204020204" pitchFamily="34" charset="-122"/>
                </a:rPr>
                <a:t>字以内此处添加详细文本描述，建议与标题相关并符合整体语言风格，语言描述尽量。尽量将每页幻灯片的字数控制在  </a:t>
              </a:r>
              <a:r>
                <a:rPr lang="en-US" altLang="zh-CN" sz="800" dirty="0">
                  <a:solidFill>
                    <a:schemeClr val="bg1">
                      <a:lumMod val="50000"/>
                    </a:schemeClr>
                  </a:solidFill>
                  <a:ea typeface="微软雅黑" panose="020B0503020204020204" pitchFamily="34" charset="-122"/>
                </a:rPr>
                <a:t>200</a:t>
              </a:r>
              <a:r>
                <a:rPr lang="zh-CN" altLang="en-US" sz="800" dirty="0">
                  <a:solidFill>
                    <a:schemeClr val="bg1">
                      <a:lumMod val="50000"/>
                    </a:schemeClr>
                  </a:solidFill>
                  <a:ea typeface="微软雅黑" panose="020B0503020204020204" pitchFamily="34" charset="-122"/>
                </a:rPr>
                <a:t>字以内此处添加详细文本描述，建议与标题相关并符合整体语言风格，语言描述尽量简洁生动。</a:t>
              </a:r>
            </a:p>
          </p:txBody>
        </p:sp>
        <p:sp>
          <p:nvSpPr>
            <p:cNvPr id="22" name="矩形 21"/>
            <p:cNvSpPr>
              <a:spLocks noChangeArrowheads="1"/>
            </p:cNvSpPr>
            <p:nvPr/>
          </p:nvSpPr>
          <p:spPr bwMode="auto">
            <a:xfrm>
              <a:off x="6589563" y="2352515"/>
              <a:ext cx="4527384" cy="82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100" dirty="0">
                  <a:solidFill>
                    <a:schemeClr val="bg1">
                      <a:lumMod val="50000"/>
                    </a:schemeClr>
                  </a:solidFill>
                  <a:ea typeface="微软雅黑" panose="020B0503020204020204" pitchFamily="34" charset="-122"/>
                </a:rPr>
                <a:t>VEHICULANULLA QUIS LOREM UT LIBERO MALESUADA FEUGIATMALESUADA FEUGIAT</a:t>
              </a:r>
            </a:p>
            <a:p>
              <a:pPr eaLnBrk="1" hangingPunct="1"/>
              <a:endParaRPr lang="zh-CN" altLang="en-US" sz="1100" dirty="0">
                <a:solidFill>
                  <a:schemeClr val="bg1">
                    <a:lumMod val="50000"/>
                  </a:schemeClr>
                </a:solidFill>
                <a:ea typeface="微软雅黑" panose="020B0503020204020204" pitchFamily="34" charset="-122"/>
              </a:endParaRPr>
            </a:p>
          </p:txBody>
        </p:sp>
      </p:gr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22"/>
          <p:cNvCxnSpPr/>
          <p:nvPr/>
        </p:nvCxnSpPr>
        <p:spPr>
          <a:xfrm>
            <a:off x="2715739" y="2178228"/>
            <a:ext cx="1124196"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24"/>
          <p:cNvCxnSpPr/>
          <p:nvPr/>
        </p:nvCxnSpPr>
        <p:spPr>
          <a:xfrm>
            <a:off x="5206046" y="2178228"/>
            <a:ext cx="1124196"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2" name="Group 21"/>
          <p:cNvGrpSpPr/>
          <p:nvPr/>
        </p:nvGrpSpPr>
        <p:grpSpPr>
          <a:xfrm>
            <a:off x="1464886" y="1610560"/>
            <a:ext cx="1135596" cy="1135338"/>
            <a:chOff x="2019765" y="1757191"/>
            <a:chExt cx="1513668" cy="1513668"/>
          </a:xfrm>
          <a:solidFill>
            <a:schemeClr val="accent1"/>
          </a:solidFill>
        </p:grpSpPr>
        <p:grpSp>
          <p:nvGrpSpPr>
            <p:cNvPr id="3" name="Group 20"/>
            <p:cNvGrpSpPr/>
            <p:nvPr/>
          </p:nvGrpSpPr>
          <p:grpSpPr>
            <a:xfrm>
              <a:off x="2019765" y="1757191"/>
              <a:ext cx="1513668" cy="1513668"/>
              <a:chOff x="2019765" y="1694131"/>
              <a:chExt cx="1513668" cy="1513668"/>
            </a:xfrm>
            <a:grpFill/>
          </p:grpSpPr>
          <p:sp>
            <p:nvSpPr>
              <p:cNvPr id="13"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dirty="0">
                  <a:solidFill>
                    <a:schemeClr val="bg1"/>
                  </a:solidFill>
                  <a:ea typeface="微软雅黑" panose="020B0503020204020204" pitchFamily="34" charset="-122"/>
                </a:endParaRPr>
              </a:p>
            </p:txBody>
          </p:sp>
          <p:sp>
            <p:nvSpPr>
              <p:cNvPr id="14"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dirty="0">
                  <a:solidFill>
                    <a:schemeClr val="bg1"/>
                  </a:solidFill>
                  <a:ea typeface="微软雅黑" panose="020B0503020204020204" pitchFamily="34" charset="-122"/>
                </a:endParaRPr>
              </a:p>
            </p:txBody>
          </p:sp>
        </p:grpSp>
        <p:sp>
          <p:nvSpPr>
            <p:cNvPr id="12" name="Rectangle 60"/>
            <p:cNvSpPr/>
            <p:nvPr/>
          </p:nvSpPr>
          <p:spPr>
            <a:xfrm>
              <a:off x="2267937" y="2294437"/>
              <a:ext cx="1066820" cy="615696"/>
            </a:xfrm>
            <a:prstGeom prst="rect">
              <a:avLst/>
            </a:prstGeom>
            <a:grpFill/>
            <a:ln>
              <a:noFill/>
            </a:ln>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取得成果</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承担责任</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 name="Group 23"/>
          <p:cNvGrpSpPr/>
          <p:nvPr/>
        </p:nvGrpSpPr>
        <p:grpSpPr>
          <a:xfrm>
            <a:off x="3973109" y="1587221"/>
            <a:ext cx="1135596" cy="1135338"/>
            <a:chOff x="5339165" y="1757191"/>
            <a:chExt cx="1513668" cy="1513668"/>
          </a:xfrm>
          <a:solidFill>
            <a:schemeClr val="accent2"/>
          </a:solidFill>
        </p:grpSpPr>
        <p:grpSp>
          <p:nvGrpSpPr>
            <p:cNvPr id="5" name="Group 19"/>
            <p:cNvGrpSpPr/>
            <p:nvPr/>
          </p:nvGrpSpPr>
          <p:grpSpPr>
            <a:xfrm>
              <a:off x="5339165" y="1757191"/>
              <a:ext cx="1513668" cy="1513668"/>
              <a:chOff x="5339165" y="1694131"/>
              <a:chExt cx="1513668" cy="1513668"/>
            </a:xfrm>
            <a:grpFill/>
          </p:grpSpPr>
          <p:sp>
            <p:nvSpPr>
              <p:cNvPr id="18"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9"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7" name="Rectangle 61"/>
            <p:cNvSpPr/>
            <p:nvPr/>
          </p:nvSpPr>
          <p:spPr>
            <a:xfrm>
              <a:off x="5422645" y="2252752"/>
              <a:ext cx="1291848" cy="348894"/>
            </a:xfrm>
            <a:prstGeom prst="rect">
              <a:avLst/>
            </a:prstGeom>
            <a:grpFill/>
          </p:spPr>
          <p:txBody>
            <a:bodyPr wrap="square">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鼓舞、委任</a:t>
              </a:r>
              <a:endParaRPr lang="vi-VN" sz="1100" b="1" dirty="0">
                <a:solidFill>
                  <a:schemeClr val="bg1"/>
                </a:solidFill>
                <a:ea typeface="微软雅黑" panose="020B0503020204020204" pitchFamily="34" charset="-122"/>
              </a:endParaRPr>
            </a:p>
          </p:txBody>
        </p:sp>
      </p:grpSp>
      <p:grpSp>
        <p:nvGrpSpPr>
          <p:cNvPr id="8" name="Group 25"/>
          <p:cNvGrpSpPr/>
          <p:nvPr/>
        </p:nvGrpSpPr>
        <p:grpSpPr>
          <a:xfrm>
            <a:off x="6445497" y="1610560"/>
            <a:ext cx="1135596" cy="1135338"/>
            <a:chOff x="8658562" y="1757191"/>
            <a:chExt cx="1513668" cy="1513668"/>
          </a:xfrm>
          <a:solidFill>
            <a:schemeClr val="accent3"/>
          </a:solidFill>
        </p:grpSpPr>
        <p:grpSp>
          <p:nvGrpSpPr>
            <p:cNvPr id="9" name="Group 18"/>
            <p:cNvGrpSpPr/>
            <p:nvPr/>
          </p:nvGrpSpPr>
          <p:grpSpPr>
            <a:xfrm>
              <a:off x="8658562" y="1757191"/>
              <a:ext cx="1513668" cy="1513668"/>
              <a:chOff x="8658562" y="1694131"/>
              <a:chExt cx="1513668" cy="1513668"/>
            </a:xfrm>
            <a:grpFill/>
          </p:grpSpPr>
          <p:sp>
            <p:nvSpPr>
              <p:cNvPr id="23"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dirty="0">
                  <a:solidFill>
                    <a:schemeClr val="bg1"/>
                  </a:solidFill>
                  <a:ea typeface="微软雅黑" panose="020B0503020204020204" pitchFamily="34" charset="-122"/>
                </a:endParaRPr>
              </a:p>
            </p:txBody>
          </p:sp>
          <p:sp>
            <p:nvSpPr>
              <p:cNvPr id="24"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dirty="0">
                  <a:solidFill>
                    <a:schemeClr val="bg1"/>
                  </a:solidFill>
                  <a:ea typeface="微软雅黑" panose="020B0503020204020204" pitchFamily="34" charset="-122"/>
                </a:endParaRPr>
              </a:p>
            </p:txBody>
          </p:sp>
        </p:grpSp>
        <p:sp>
          <p:nvSpPr>
            <p:cNvPr id="22" name="Rectangle 62"/>
            <p:cNvSpPr/>
            <p:nvPr/>
          </p:nvSpPr>
          <p:spPr>
            <a:xfrm>
              <a:off x="8945534" y="2225007"/>
              <a:ext cx="1066820" cy="615696"/>
            </a:xfrm>
            <a:prstGeom prst="rect">
              <a:avLst/>
            </a:prstGeom>
            <a:grpFill/>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谈判达成</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交易</a:t>
              </a:r>
              <a:endParaRPr lang="vi-VN" sz="1200" b="1" dirty="0">
                <a:solidFill>
                  <a:schemeClr val="bg1"/>
                </a:solidFill>
                <a:ea typeface="微软雅黑" panose="020B0503020204020204" pitchFamily="34" charset="-122"/>
              </a:endParaRPr>
            </a:p>
          </p:txBody>
        </p:sp>
      </p:grpSp>
      <p:grpSp>
        <p:nvGrpSpPr>
          <p:cNvPr id="10" name="组合 24"/>
          <p:cNvGrpSpPr/>
          <p:nvPr/>
        </p:nvGrpSpPr>
        <p:grpSpPr>
          <a:xfrm>
            <a:off x="942340" y="3004197"/>
            <a:ext cx="2270189" cy="348865"/>
            <a:chOff x="3002037" y="1465798"/>
            <a:chExt cx="7067433" cy="369332"/>
          </a:xfrm>
          <a:solidFill>
            <a:schemeClr val="accent1"/>
          </a:solidFill>
          <a:effectLst/>
        </p:grpSpPr>
        <p:sp>
          <p:nvSpPr>
            <p:cNvPr id="26" name="矩形 25"/>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27"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8" name="TextBox 9"/>
          <p:cNvSpPr txBox="1"/>
          <p:nvPr/>
        </p:nvSpPr>
        <p:spPr>
          <a:xfrm>
            <a:off x="942340" y="3427267"/>
            <a:ext cx="2270189" cy="1029821"/>
          </a:xfrm>
          <a:prstGeom prst="rect">
            <a:avLst/>
          </a:prstGeom>
          <a:noFill/>
        </p:spPr>
        <p:txBody>
          <a:bodyPr wrap="square" lIns="68585" tIns="34292" rIns="68585" bIns="34292"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1" name="组合 28"/>
          <p:cNvGrpSpPr/>
          <p:nvPr/>
        </p:nvGrpSpPr>
        <p:grpSpPr>
          <a:xfrm>
            <a:off x="3427029" y="3004197"/>
            <a:ext cx="2270189" cy="348865"/>
            <a:chOff x="3002037" y="1465798"/>
            <a:chExt cx="7067433" cy="369332"/>
          </a:xfrm>
          <a:solidFill>
            <a:schemeClr val="accent1">
              <a:lumMod val="75000"/>
            </a:schemeClr>
          </a:solidFill>
          <a:effectLst/>
        </p:grpSpPr>
        <p:sp>
          <p:nvSpPr>
            <p:cNvPr id="30" name="矩形 29"/>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31"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2" name="TextBox 9"/>
          <p:cNvSpPr txBox="1"/>
          <p:nvPr/>
        </p:nvSpPr>
        <p:spPr>
          <a:xfrm>
            <a:off x="3427029" y="3427267"/>
            <a:ext cx="2270189" cy="1029821"/>
          </a:xfrm>
          <a:prstGeom prst="rect">
            <a:avLst/>
          </a:prstGeom>
          <a:noFill/>
        </p:spPr>
        <p:txBody>
          <a:bodyPr wrap="square" lIns="68585" tIns="34292" rIns="68585" bIns="34292"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5" name="组合 32"/>
          <p:cNvGrpSpPr/>
          <p:nvPr/>
        </p:nvGrpSpPr>
        <p:grpSpPr>
          <a:xfrm>
            <a:off x="5886619" y="3004197"/>
            <a:ext cx="2270189" cy="348865"/>
            <a:chOff x="3002037" y="1465798"/>
            <a:chExt cx="7067433" cy="369332"/>
          </a:xfrm>
          <a:solidFill>
            <a:schemeClr val="accent3"/>
          </a:solidFill>
          <a:effectLst/>
        </p:grpSpPr>
        <p:sp>
          <p:nvSpPr>
            <p:cNvPr id="34" name="矩形 33"/>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35"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6" name="TextBox 9"/>
          <p:cNvSpPr txBox="1"/>
          <p:nvPr/>
        </p:nvSpPr>
        <p:spPr>
          <a:xfrm>
            <a:off x="5886619" y="3427267"/>
            <a:ext cx="2270189" cy="1029821"/>
          </a:xfrm>
          <a:prstGeom prst="rect">
            <a:avLst/>
          </a:prstGeom>
          <a:noFill/>
        </p:spPr>
        <p:txBody>
          <a:bodyPr wrap="square" lIns="68585" tIns="34292" rIns="68585" bIns="34292"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childTnLst>
                          </p:cTn>
                        </p:par>
                        <p:par>
                          <p:cTn id="34" fill="hold">
                            <p:stCondLst>
                              <p:cond delay="3500"/>
                            </p:stCondLst>
                            <p:childTnLst>
                              <p:par>
                                <p:cTn id="35" presetID="12" presetClass="entr" presetSubtype="4" fill="hold" grpId="0" nodeType="afterEffect">
                                  <p:stCondLst>
                                    <p:cond delay="0"/>
                                  </p:stCondLst>
                                  <p:iterate type="lt">
                                    <p:tmPct val="5983"/>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50"/>
                                        <p:tgtEl>
                                          <p:spTgt spid="28"/>
                                        </p:tgtEl>
                                        <p:attrNameLst>
                                          <p:attrName>ppt_y</p:attrName>
                                        </p:attrNameLst>
                                      </p:cBhvr>
                                      <p:tavLst>
                                        <p:tav tm="0">
                                          <p:val>
                                            <p:strVal val="#ppt_y+#ppt_h*1.125000"/>
                                          </p:val>
                                        </p:tav>
                                        <p:tav tm="100000">
                                          <p:val>
                                            <p:strVal val="#ppt_y"/>
                                          </p:val>
                                        </p:tav>
                                      </p:tavLst>
                                    </p:anim>
                                    <p:animEffect transition="in" filter="wipe(up)">
                                      <p:cBhvr>
                                        <p:cTn id="38" dur="250"/>
                                        <p:tgtEl>
                                          <p:spTgt spid="28"/>
                                        </p:tgtEl>
                                      </p:cBhvr>
                                    </p:animEffect>
                                  </p:childTnLst>
                                </p:cTn>
                              </p:par>
                            </p:childTnLst>
                          </p:cTn>
                        </p:par>
                        <p:par>
                          <p:cTn id="39" fill="hold">
                            <p:stCondLst>
                              <p:cond delay="5115"/>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750"/>
                                        <p:tgtEl>
                                          <p:spTgt spid="11"/>
                                        </p:tgtEl>
                                      </p:cBhvr>
                                    </p:animEffect>
                                  </p:childTnLst>
                                </p:cTn>
                              </p:par>
                            </p:childTnLst>
                          </p:cTn>
                        </p:par>
                        <p:par>
                          <p:cTn id="43" fill="hold">
                            <p:stCondLst>
                              <p:cond delay="6115"/>
                            </p:stCondLst>
                            <p:childTnLst>
                              <p:par>
                                <p:cTn id="44" presetID="12" presetClass="entr" presetSubtype="4" fill="hold" grpId="0" nodeType="afterEffect">
                                  <p:stCondLst>
                                    <p:cond delay="0"/>
                                  </p:stCondLst>
                                  <p:iterate type="lt">
                                    <p:tmPct val="5983"/>
                                  </p:iterate>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250"/>
                                        <p:tgtEl>
                                          <p:spTgt spid="32"/>
                                        </p:tgtEl>
                                        <p:attrNameLst>
                                          <p:attrName>ppt_y</p:attrName>
                                        </p:attrNameLst>
                                      </p:cBhvr>
                                      <p:tavLst>
                                        <p:tav tm="0">
                                          <p:val>
                                            <p:strVal val="#ppt_y+#ppt_h*1.125000"/>
                                          </p:val>
                                        </p:tav>
                                        <p:tav tm="100000">
                                          <p:val>
                                            <p:strVal val="#ppt_y"/>
                                          </p:val>
                                        </p:tav>
                                      </p:tavLst>
                                    </p:anim>
                                    <p:animEffect transition="in" filter="wipe(up)">
                                      <p:cBhvr>
                                        <p:cTn id="47" dur="250"/>
                                        <p:tgtEl>
                                          <p:spTgt spid="32"/>
                                        </p:tgtEl>
                                      </p:cBhvr>
                                    </p:animEffect>
                                  </p:childTnLst>
                                </p:cTn>
                              </p:par>
                            </p:childTnLst>
                          </p:cTn>
                        </p:par>
                        <p:par>
                          <p:cTn id="48" fill="hold">
                            <p:stCondLst>
                              <p:cond delay="773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750"/>
                                        <p:tgtEl>
                                          <p:spTgt spid="15"/>
                                        </p:tgtEl>
                                      </p:cBhvr>
                                    </p:animEffect>
                                  </p:childTnLst>
                                </p:cTn>
                              </p:par>
                            </p:childTnLst>
                          </p:cTn>
                        </p:par>
                        <p:par>
                          <p:cTn id="52" fill="hold">
                            <p:stCondLst>
                              <p:cond delay="8730"/>
                            </p:stCondLst>
                            <p:childTnLst>
                              <p:par>
                                <p:cTn id="53" presetID="12" presetClass="entr" presetSubtype="4" fill="hold" grpId="0" nodeType="afterEffect">
                                  <p:stCondLst>
                                    <p:cond delay="0"/>
                                  </p:stCondLst>
                                  <p:iterate type="lt">
                                    <p:tmPct val="5983"/>
                                  </p:iterate>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250"/>
                                        <p:tgtEl>
                                          <p:spTgt spid="36"/>
                                        </p:tgtEl>
                                        <p:attrNameLst>
                                          <p:attrName>ppt_y</p:attrName>
                                        </p:attrNameLst>
                                      </p:cBhvr>
                                      <p:tavLst>
                                        <p:tav tm="0">
                                          <p:val>
                                            <p:strVal val="#ppt_y+#ppt_h*1.125000"/>
                                          </p:val>
                                        </p:tav>
                                        <p:tav tm="100000">
                                          <p:val>
                                            <p:strVal val="#ppt_y"/>
                                          </p:val>
                                        </p:tav>
                                      </p:tavLst>
                                    </p:anim>
                                    <p:animEffect transition="in" filter="wipe(up)">
                                      <p:cBhvr>
                                        <p:cTn id="56"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tyu.jpg"/>
          <p:cNvPicPr>
            <a:picLocks noChangeAspect="1" noChangeArrowheads="1"/>
          </p:cNvPicPr>
          <p:nvPr/>
        </p:nvPicPr>
        <p:blipFill>
          <a:blip r:embed="rId3" cstate="print"/>
          <a:srcRect/>
          <a:stretch>
            <a:fillRect/>
          </a:stretch>
        </p:blipFill>
        <p:spPr bwMode="auto">
          <a:xfrm>
            <a:off x="0" y="-1547"/>
            <a:ext cx="9145588" cy="5146635"/>
          </a:xfrm>
          <a:prstGeom prst="rect">
            <a:avLst/>
          </a:prstGeom>
          <a:noFill/>
        </p:spPr>
      </p:pic>
      <p:sp>
        <p:nvSpPr>
          <p:cNvPr id="13" name="TextBox 48"/>
          <p:cNvSpPr txBox="1"/>
          <p:nvPr/>
        </p:nvSpPr>
        <p:spPr>
          <a:xfrm>
            <a:off x="3800969" y="1841218"/>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49"/>
          <p:cNvSpPr txBox="1"/>
          <p:nvPr/>
        </p:nvSpPr>
        <p:spPr>
          <a:xfrm>
            <a:off x="3800970" y="2420996"/>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03</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200"/>
                                        <p:tgtEl>
                                          <p:spTgt spid="13"/>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13"/>
                                        </p:tgtEl>
                                      </p:cBhvr>
                                      <p:to x="80000" y="100000"/>
                                    </p:animScale>
                                    <p:anim by="(#ppt_w*0.10)" calcmode="lin" valueType="num">
                                      <p:cBhvr>
                                        <p:cTn id="28" dur="50" autoRev="1" fill="hold">
                                          <p:stCondLst>
                                            <p:cond delay="0"/>
                                          </p:stCondLst>
                                        </p:cTn>
                                        <p:tgtEl>
                                          <p:spTgt spid="13"/>
                                        </p:tgtEl>
                                        <p:attrNameLst>
                                          <p:attrName>ppt_x</p:attrName>
                                        </p:attrNameLst>
                                      </p:cBhvr>
                                    </p:anim>
                                    <p:anim by="(-#ppt_w*0.10)" calcmode="lin" valueType="num">
                                      <p:cBhvr>
                                        <p:cTn id="29" dur="50" autoRev="1" fill="hold">
                                          <p:stCondLst>
                                            <p:cond delay="0"/>
                                          </p:stCondLst>
                                        </p:cTn>
                                        <p:tgtEl>
                                          <p:spTgt spid="13"/>
                                        </p:tgtEl>
                                        <p:attrNameLst>
                                          <p:attrName>ppt_y</p:attrName>
                                        </p:attrNameLst>
                                      </p:cBhvr>
                                    </p:anim>
                                    <p:animRot by="-480000">
                                      <p:cBhvr>
                                        <p:cTn id="30" dur="50" autoRev="1" fill="hold">
                                          <p:stCondLst>
                                            <p:cond delay="0"/>
                                          </p:stCondLst>
                                        </p:cTn>
                                        <p:tgtEl>
                                          <p:spTgt spid="13"/>
                                        </p:tgtEl>
                                        <p:attrNameLst>
                                          <p:attrName>r</p:attrName>
                                        </p:attrNameLst>
                                      </p:cBhvr>
                                    </p:animRot>
                                  </p:childTnLst>
                                </p:cTn>
                              </p:par>
                            </p:childTnLst>
                          </p:cTn>
                        </p:par>
                        <p:par>
                          <p:cTn id="31" fill="hold">
                            <p:stCondLst>
                              <p:cond delay="260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4"/>
                                        </p:tgtEl>
                                        <p:attrNameLst>
                                          <p:attrName>style.visibility</p:attrName>
                                        </p:attrNameLst>
                                      </p:cBhvr>
                                      <p:to>
                                        <p:strVal val="visible"/>
                                      </p:to>
                                    </p:set>
                                    <p:animEffect transition="in" filter="wipe(left)">
                                      <p:cBhvr>
                                        <p:cTn id="34" dur="200"/>
                                        <p:tgtEl>
                                          <p:spTgt spid="14"/>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4"/>
                                        </p:tgtEl>
                                      </p:cBhvr>
                                      <p:to x="80000" y="100000"/>
                                    </p:animScale>
                                    <p:anim by="(#ppt_w*0.10)" calcmode="lin" valueType="num">
                                      <p:cBhvr>
                                        <p:cTn id="37" dur="50" autoRev="1" fill="hold">
                                          <p:stCondLst>
                                            <p:cond delay="0"/>
                                          </p:stCondLst>
                                        </p:cTn>
                                        <p:tgtEl>
                                          <p:spTgt spid="14"/>
                                        </p:tgtEl>
                                        <p:attrNameLst>
                                          <p:attrName>ppt_x</p:attrName>
                                        </p:attrNameLst>
                                      </p:cBhvr>
                                    </p:anim>
                                    <p:anim by="(-#ppt_w*0.10)" calcmode="lin" valueType="num">
                                      <p:cBhvr>
                                        <p:cTn id="38" dur="50" autoRev="1" fill="hold">
                                          <p:stCondLst>
                                            <p:cond delay="0"/>
                                          </p:stCondLst>
                                        </p:cTn>
                                        <p:tgtEl>
                                          <p:spTgt spid="14"/>
                                        </p:tgtEl>
                                        <p:attrNameLst>
                                          <p:attrName>ppt_y</p:attrName>
                                        </p:attrNameLst>
                                      </p:cBhvr>
                                    </p:anim>
                                    <p:animRot by="-480000">
                                      <p:cBhvr>
                                        <p:cTn id="39"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7"/>
          <p:cNvSpPr/>
          <p:nvPr/>
        </p:nvSpPr>
        <p:spPr>
          <a:xfrm flipV="1">
            <a:off x="1908879" y="2112220"/>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rgbClr val="D20402"/>
              </a:solidFill>
              <a:latin typeface="微软雅黑" panose="020B0503020204020204" pitchFamily="34" charset="-122"/>
              <a:ea typeface="微软雅黑" panose="020B0503020204020204" pitchFamily="34" charset="-122"/>
              <a:cs typeface="+mn-ea"/>
            </a:endParaRPr>
          </a:p>
        </p:txBody>
      </p:sp>
      <p:sp>
        <p:nvSpPr>
          <p:cNvPr id="40" name="等腰三角形 7"/>
          <p:cNvSpPr/>
          <p:nvPr/>
        </p:nvSpPr>
        <p:spPr>
          <a:xfrm flipV="1">
            <a:off x="4359820" y="1923386"/>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rgbClr val="D20402"/>
              </a:solidFill>
              <a:latin typeface="微软雅黑" panose="020B0503020204020204" pitchFamily="34" charset="-122"/>
              <a:ea typeface="微软雅黑" panose="020B0503020204020204" pitchFamily="34" charset="-122"/>
              <a:cs typeface="+mn-ea"/>
            </a:endParaRPr>
          </a:p>
        </p:txBody>
      </p:sp>
      <p:sp>
        <p:nvSpPr>
          <p:cNvPr id="46" name="等腰三角形 7"/>
          <p:cNvSpPr/>
          <p:nvPr/>
        </p:nvSpPr>
        <p:spPr>
          <a:xfrm flipV="1">
            <a:off x="6419323" y="1711095"/>
            <a:ext cx="1016792" cy="1026537"/>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rgbClr val="D20402"/>
              </a:solidFill>
              <a:latin typeface="微软雅黑" panose="020B0503020204020204" pitchFamily="34" charset="-122"/>
              <a:ea typeface="微软雅黑" panose="020B0503020204020204" pitchFamily="34" charset="-122"/>
              <a:cs typeface="+mn-ea"/>
            </a:endParaRPr>
          </a:p>
        </p:txBody>
      </p:sp>
      <p:sp>
        <p:nvSpPr>
          <p:cNvPr id="47" name="TextBox 46"/>
          <p:cNvSpPr txBox="1"/>
          <p:nvPr/>
        </p:nvSpPr>
        <p:spPr>
          <a:xfrm>
            <a:off x="1466300" y="4133638"/>
            <a:ext cx="2647320" cy="276991"/>
          </a:xfrm>
          <a:prstGeom prst="rect">
            <a:avLst/>
          </a:prstGeom>
          <a:noFill/>
          <a:ln>
            <a:noFill/>
          </a:ln>
        </p:spPr>
        <p:txBody>
          <a:bodyPr wrap="none" lIns="91449" tIns="45725" rIns="91449" bIns="45725"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a:t>
            </a:r>
          </a:p>
        </p:txBody>
      </p:sp>
      <p:sp>
        <p:nvSpPr>
          <p:cNvPr id="48" name="梯形 47"/>
          <p:cNvSpPr/>
          <p:nvPr/>
        </p:nvSpPr>
        <p:spPr>
          <a:xfrm>
            <a:off x="1570892" y="3602816"/>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9" name="梯形 48"/>
          <p:cNvSpPr/>
          <p:nvPr/>
        </p:nvSpPr>
        <p:spPr>
          <a:xfrm>
            <a:off x="4011818" y="3092831"/>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50" name="梯形 49"/>
          <p:cNvSpPr/>
          <p:nvPr/>
        </p:nvSpPr>
        <p:spPr>
          <a:xfrm>
            <a:off x="6080857" y="2661409"/>
            <a:ext cx="1670698" cy="152049"/>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56" name="直接连接符 55"/>
          <p:cNvCxnSpPr/>
          <p:nvPr/>
        </p:nvCxnSpPr>
        <p:spPr>
          <a:xfrm>
            <a:off x="1570892" y="4119119"/>
            <a:ext cx="2322382"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052983" y="3822786"/>
            <a:ext cx="1262085" cy="307768"/>
          </a:xfrm>
          <a:prstGeom prst="rect">
            <a:avLst/>
          </a:prstGeom>
          <a:noFill/>
        </p:spPr>
        <p:txBody>
          <a:bodyPr wrap="none" lIns="91449" tIns="45725" rIns="91449" bIns="45725"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添加文字标题</a:t>
            </a:r>
          </a:p>
        </p:txBody>
      </p:sp>
      <p:sp>
        <p:nvSpPr>
          <p:cNvPr id="72" name="TextBox 71"/>
          <p:cNvSpPr txBox="1"/>
          <p:nvPr/>
        </p:nvSpPr>
        <p:spPr>
          <a:xfrm>
            <a:off x="3914244" y="3517102"/>
            <a:ext cx="2236880" cy="246213"/>
          </a:xfrm>
          <a:prstGeom prst="rect">
            <a:avLst/>
          </a:prstGeom>
          <a:noFill/>
          <a:ln>
            <a:noFill/>
          </a:ln>
        </p:spPr>
        <p:txBody>
          <a:bodyPr wrap="none" lIns="91449" tIns="45725" rIns="91449" bIns="45725"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a:t>
            </a:r>
          </a:p>
        </p:txBody>
      </p:sp>
      <p:cxnSp>
        <p:nvCxnSpPr>
          <p:cNvPr id="73" name="直接连接符 72"/>
          <p:cNvCxnSpPr/>
          <p:nvPr/>
        </p:nvCxnSpPr>
        <p:spPr>
          <a:xfrm>
            <a:off x="4021344" y="3517083"/>
            <a:ext cx="1963066"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79003" y="3274848"/>
            <a:ext cx="1108169" cy="276991"/>
          </a:xfrm>
          <a:prstGeom prst="rect">
            <a:avLst/>
          </a:prstGeom>
          <a:noFill/>
        </p:spPr>
        <p:txBody>
          <a:bodyPr wrap="none" lIns="91449" tIns="45725" rIns="91449" bIns="45725"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添加文字标题</a:t>
            </a:r>
          </a:p>
        </p:txBody>
      </p:sp>
      <p:sp>
        <p:nvSpPr>
          <p:cNvPr id="75" name="TextBox 74"/>
          <p:cNvSpPr txBox="1"/>
          <p:nvPr/>
        </p:nvSpPr>
        <p:spPr>
          <a:xfrm>
            <a:off x="6028420" y="3030774"/>
            <a:ext cx="1826440" cy="215436"/>
          </a:xfrm>
          <a:prstGeom prst="rect">
            <a:avLst/>
          </a:prstGeom>
          <a:noFill/>
          <a:ln>
            <a:noFill/>
          </a:ln>
        </p:spPr>
        <p:txBody>
          <a:bodyPr wrap="none" lIns="91449" tIns="45725" rIns="91449" bIns="45725"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a:t>
            </a:r>
          </a:p>
        </p:txBody>
      </p:sp>
      <p:cxnSp>
        <p:nvCxnSpPr>
          <p:cNvPr id="76" name="直接连接符 75"/>
          <p:cNvCxnSpPr/>
          <p:nvPr/>
        </p:nvCxnSpPr>
        <p:spPr>
          <a:xfrm>
            <a:off x="6080857" y="3039432"/>
            <a:ext cx="167069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444726" y="2813459"/>
            <a:ext cx="954255" cy="246213"/>
          </a:xfrm>
          <a:prstGeom prst="rect">
            <a:avLst/>
          </a:prstGeom>
          <a:noFill/>
        </p:spPr>
        <p:txBody>
          <a:bodyPr wrap="none" lIns="91449" tIns="45725" rIns="91449" bIns="45725"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添加文字标题</a:t>
            </a:r>
          </a:p>
        </p:txBody>
      </p:sp>
      <p:sp>
        <p:nvSpPr>
          <p:cNvPr id="78" name="TextBox 77"/>
          <p:cNvSpPr txBox="1"/>
          <p:nvPr/>
        </p:nvSpPr>
        <p:spPr>
          <a:xfrm>
            <a:off x="9607830" y="6206105"/>
            <a:ext cx="1621220" cy="523212"/>
          </a:xfrm>
          <a:prstGeom prst="rect">
            <a:avLst/>
          </a:prstGeom>
          <a:noFill/>
        </p:spPr>
        <p:txBody>
          <a:bodyPr wrap="none" lIns="91449" tIns="45725" rIns="91449" bIns="45725"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cs typeface="+mn-ea"/>
              </a:rPr>
              <a:t>0.5 </a:t>
            </a:r>
            <a:r>
              <a:rPr lang="zh-CN" altLang="en-US" sz="1400" dirty="0">
                <a:solidFill>
                  <a:schemeClr val="bg1"/>
                </a:solidFill>
                <a:latin typeface="微软雅黑" panose="020B0503020204020204" pitchFamily="34" charset="-122"/>
                <a:ea typeface="微软雅黑" panose="020B0503020204020204" pitchFamily="34" charset="-122"/>
                <a:cs typeface="+mn-ea"/>
              </a:rPr>
              <a:t>秒延迟符，无</a:t>
            </a:r>
            <a:endParaRPr lang="en-US" altLang="zh-CN" sz="1400" dirty="0">
              <a:solidFill>
                <a:schemeClr val="bg1"/>
              </a:solidFill>
              <a:latin typeface="微软雅黑" panose="020B0503020204020204" pitchFamily="34" charset="-122"/>
              <a:ea typeface="微软雅黑" panose="020B0503020204020204" pitchFamily="34" charset="-122"/>
              <a:cs typeface="+mn-ea"/>
            </a:endParaRPr>
          </a:p>
          <a:p>
            <a:r>
              <a:rPr lang="zh-CN" altLang="en-US" sz="1400" dirty="0">
                <a:solidFill>
                  <a:schemeClr val="bg1"/>
                </a:solidFill>
                <a:latin typeface="微软雅黑" panose="020B0503020204020204" pitchFamily="34" charset="-122"/>
                <a:ea typeface="微软雅黑" panose="020B0503020204020204" pitchFamily="34" charset="-122"/>
                <a:cs typeface="+mn-ea"/>
              </a:rPr>
              <a:t>意义，可删除</a:t>
            </a:r>
            <a:r>
              <a:rPr lang="en-US" altLang="zh-CN" sz="1400" dirty="0">
                <a:solidFill>
                  <a:schemeClr val="bg1"/>
                </a:solidFill>
                <a:latin typeface="微软雅黑" panose="020B0503020204020204" pitchFamily="34" charset="-122"/>
                <a:ea typeface="微软雅黑" panose="020B0503020204020204" pitchFamily="34" charset="-122"/>
                <a:cs typeface="+mn-ea"/>
              </a:rPr>
              <a:t>.</a:t>
            </a:r>
            <a:endParaRPr lang="zh-CN" altLang="en-US" sz="1400" dirty="0">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randombar(horizontal)">
                                      <p:cBhvr>
                                        <p:cTn id="47" dur="500"/>
                                        <p:tgtEl>
                                          <p:spTgt spid="50"/>
                                        </p:tgtEl>
                                      </p:cBhvr>
                                    </p:animEffect>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left)">
                                      <p:cBhvr>
                                        <p:cTn id="56" dur="500"/>
                                        <p:tgtEl>
                                          <p:spTgt spid="7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down)">
                                      <p:cBhvr>
                                        <p:cTn id="63" dur="500"/>
                                        <p:tgtEl>
                                          <p:spTgt spid="77"/>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animBg="1"/>
      <p:bldP spid="47" grpId="0"/>
      <p:bldP spid="48" grpId="0" animBg="1"/>
      <p:bldP spid="49" grpId="0" animBg="1"/>
      <p:bldP spid="50" grpId="0" animBg="1"/>
      <p:bldP spid="57" grpId="0"/>
      <p:bldP spid="72" grpId="0"/>
      <p:bldP spid="74" grpId="0"/>
      <p:bldP spid="75"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a:spLocks noChangeAspect="1"/>
          </p:cNvSpPr>
          <p:nvPr/>
        </p:nvSpPr>
        <p:spPr>
          <a:xfrm rot="10800000" flipH="1">
            <a:off x="3846848" y="1742006"/>
            <a:ext cx="839457" cy="723506"/>
          </a:xfrm>
          <a:prstGeom prst="hexagon">
            <a:avLst>
              <a:gd name="adj" fmla="val 28557"/>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sz="1200" dirty="0">
              <a:ea typeface="微软雅黑" panose="020B0503020204020204" pitchFamily="34" charset="-122"/>
            </a:endParaRPr>
          </a:p>
        </p:txBody>
      </p:sp>
      <p:sp>
        <p:nvSpPr>
          <p:cNvPr id="9" name="六边形 8"/>
          <p:cNvSpPr>
            <a:spLocks noChangeAspect="1"/>
          </p:cNvSpPr>
          <p:nvPr/>
        </p:nvSpPr>
        <p:spPr>
          <a:xfrm rot="10800000">
            <a:off x="1620978" y="1715169"/>
            <a:ext cx="2191524" cy="723506"/>
          </a:xfrm>
          <a:prstGeom prst="hexagon">
            <a:avLst>
              <a:gd name="adj" fmla="val 28557"/>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sz="1200" dirty="0">
              <a:ea typeface="微软雅黑" panose="020B0503020204020204" pitchFamily="34" charset="-122"/>
            </a:endParaRPr>
          </a:p>
        </p:txBody>
      </p:sp>
      <p:sp>
        <p:nvSpPr>
          <p:cNvPr id="10" name="六边形 9"/>
          <p:cNvSpPr>
            <a:spLocks noChangeAspect="1"/>
          </p:cNvSpPr>
          <p:nvPr/>
        </p:nvSpPr>
        <p:spPr>
          <a:xfrm rot="10800000" flipH="1">
            <a:off x="3846847" y="2561225"/>
            <a:ext cx="839457" cy="723506"/>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sz="1200" dirty="0">
              <a:ea typeface="微软雅黑" panose="020B0503020204020204" pitchFamily="34" charset="-122"/>
            </a:endParaRPr>
          </a:p>
        </p:txBody>
      </p:sp>
      <p:sp>
        <p:nvSpPr>
          <p:cNvPr id="12" name="六边形 11"/>
          <p:cNvSpPr>
            <a:spLocks noChangeAspect="1"/>
          </p:cNvSpPr>
          <p:nvPr/>
        </p:nvSpPr>
        <p:spPr>
          <a:xfrm rot="10800000">
            <a:off x="1620978" y="2536348"/>
            <a:ext cx="2191524" cy="723506"/>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sz="1200" dirty="0">
              <a:ea typeface="微软雅黑" panose="020B0503020204020204" pitchFamily="34" charset="-122"/>
            </a:endParaRPr>
          </a:p>
        </p:txBody>
      </p:sp>
      <p:sp>
        <p:nvSpPr>
          <p:cNvPr id="13" name="六边形 12"/>
          <p:cNvSpPr>
            <a:spLocks noChangeAspect="1"/>
          </p:cNvSpPr>
          <p:nvPr/>
        </p:nvSpPr>
        <p:spPr>
          <a:xfrm rot="10800000" flipH="1">
            <a:off x="3846846" y="3380444"/>
            <a:ext cx="839457" cy="723506"/>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sz="1200" dirty="0">
              <a:ea typeface="微软雅黑" panose="020B0503020204020204" pitchFamily="34" charset="-122"/>
            </a:endParaRPr>
          </a:p>
        </p:txBody>
      </p:sp>
      <p:sp>
        <p:nvSpPr>
          <p:cNvPr id="14" name="六边形 13"/>
          <p:cNvSpPr>
            <a:spLocks noChangeAspect="1"/>
          </p:cNvSpPr>
          <p:nvPr/>
        </p:nvSpPr>
        <p:spPr>
          <a:xfrm rot="10800000">
            <a:off x="1620979" y="3355566"/>
            <a:ext cx="2191524" cy="723506"/>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sz="1200" dirty="0">
              <a:ea typeface="微软雅黑" panose="020B0503020204020204" pitchFamily="34" charset="-122"/>
            </a:endParaRPr>
          </a:p>
        </p:txBody>
      </p:sp>
      <p:grpSp>
        <p:nvGrpSpPr>
          <p:cNvPr id="2" name="组合 14"/>
          <p:cNvGrpSpPr>
            <a:grpSpLocks noChangeAspect="1"/>
          </p:cNvGrpSpPr>
          <p:nvPr/>
        </p:nvGrpSpPr>
        <p:grpSpPr>
          <a:xfrm flipH="1">
            <a:off x="4104036" y="2845159"/>
            <a:ext cx="325083" cy="246945"/>
            <a:chOff x="4268086" y="4221191"/>
            <a:chExt cx="509646" cy="387231"/>
          </a:xfrm>
          <a:solidFill>
            <a:srgbClr val="FEFEFE"/>
          </a:solidFill>
          <a:effectLst/>
        </p:grpSpPr>
        <p:sp>
          <p:nvSpPr>
            <p:cNvPr id="2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3" name="组合 15"/>
          <p:cNvGrpSpPr/>
          <p:nvPr/>
        </p:nvGrpSpPr>
        <p:grpSpPr>
          <a:xfrm flipH="1">
            <a:off x="4135829" y="2009097"/>
            <a:ext cx="261495" cy="250032"/>
            <a:chOff x="1004888" y="993775"/>
            <a:chExt cx="2438400" cy="2332038"/>
          </a:xfrm>
          <a:solidFill>
            <a:srgbClr val="FEFEFE"/>
          </a:solidFill>
          <a:effectLst/>
        </p:grpSpPr>
        <p:sp>
          <p:nvSpPr>
            <p:cNvPr id="2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dirty="0">
                <a:solidFill>
                  <a:prstClr val="black"/>
                </a:solidFill>
                <a:ea typeface="微软雅黑" panose="020B0503020204020204" pitchFamily="34" charset="-122"/>
              </a:endParaRPr>
            </a:p>
          </p:txBody>
        </p:sp>
      </p:grpSp>
      <p:grpSp>
        <p:nvGrpSpPr>
          <p:cNvPr id="4" name="组合 16"/>
          <p:cNvGrpSpPr>
            <a:grpSpLocks noChangeAspect="1"/>
          </p:cNvGrpSpPr>
          <p:nvPr/>
        </p:nvGrpSpPr>
        <p:grpSpPr>
          <a:xfrm flipH="1">
            <a:off x="4121470" y="3601724"/>
            <a:ext cx="255424" cy="288825"/>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a typeface="微软雅黑" panose="020B0503020204020204" pitchFamily="34" charset="-122"/>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a typeface="微软雅黑" panose="020B0503020204020204" pitchFamily="34" charset="-122"/>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a typeface="微软雅黑" panose="020B0503020204020204" pitchFamily="34" charset="-122"/>
              </a:endParaRPr>
            </a:p>
          </p:txBody>
        </p:sp>
      </p:grpSp>
      <p:sp>
        <p:nvSpPr>
          <p:cNvPr id="18" name="文本框 17"/>
          <p:cNvSpPr txBox="1"/>
          <p:nvPr/>
        </p:nvSpPr>
        <p:spPr>
          <a:xfrm flipH="1">
            <a:off x="1772489" y="1787293"/>
            <a:ext cx="1860429" cy="792760"/>
          </a:xfrm>
          <a:prstGeom prst="rect">
            <a:avLst/>
          </a:prstGeom>
          <a:noFill/>
          <a:effectLst/>
        </p:spPr>
        <p:txBody>
          <a:bodyPr wrap="none" lIns="68585" tIns="34292" rIns="68585" bIns="34292" rtlCol="0">
            <a:spAutoFit/>
          </a:bodyPr>
          <a:lstStyle/>
          <a:p>
            <a:r>
              <a:rPr lang="en-US" altLang="zh-CN" sz="1200" b="1" dirty="0">
                <a:solidFill>
                  <a:schemeClr val="bg1"/>
                </a:solidFill>
                <a:latin typeface="方正姚体" panose="02010601030101010101" pitchFamily="2" charset="-122"/>
                <a:ea typeface="方正姚体" panose="02010601030101010101" pitchFamily="2" charset="-122"/>
              </a:rPr>
              <a:t>   </a:t>
            </a:r>
            <a:r>
              <a:rPr lang="en-US" altLang="zh-CN" sz="1100" b="1" dirty="0">
                <a:solidFill>
                  <a:schemeClr val="bg1"/>
                </a:solidFill>
                <a:latin typeface="方正姚体" panose="02010601030101010101" pitchFamily="2" charset="-122"/>
                <a:ea typeface="方正姚体" panose="02010601030101010101" pitchFamily="2" charset="-122"/>
              </a:rPr>
              <a:t>MORE  THAN  TEMPLATE</a:t>
            </a:r>
          </a:p>
          <a:p>
            <a:r>
              <a:rPr lang="en-US" altLang="zh-CN" sz="800" dirty="0">
                <a:solidFill>
                  <a:schemeClr val="bg1"/>
                </a:solidFill>
                <a:latin typeface="方正姚体" panose="02010601030101010101" pitchFamily="2" charset="-122"/>
                <a:ea typeface="方正姚体" panose="02010601030101010101" pitchFamily="2" charset="-122"/>
              </a:rPr>
              <a:t>Click here to add  you to the Center of the  </a:t>
            </a:r>
          </a:p>
          <a:p>
            <a:r>
              <a:rPr lang="en-US" altLang="zh-CN" sz="800" dirty="0">
                <a:solidFill>
                  <a:schemeClr val="bg1"/>
                </a:solidFill>
                <a:latin typeface="方正姚体" panose="02010601030101010101" pitchFamily="2" charset="-122"/>
                <a:ea typeface="方正姚体" panose="02010601030101010101" pitchFamily="2" charset="-122"/>
              </a:rPr>
              <a:t>narrative thought</a:t>
            </a:r>
          </a:p>
          <a:p>
            <a:endParaRPr lang="en-US" altLang="zh-CN" sz="800" dirty="0">
              <a:solidFill>
                <a:schemeClr val="bg1"/>
              </a:solidFill>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flipH="1">
            <a:off x="1806835" y="2583020"/>
            <a:ext cx="1860429" cy="792760"/>
          </a:xfrm>
          <a:prstGeom prst="rect">
            <a:avLst/>
          </a:prstGeom>
          <a:noFill/>
          <a:effectLst/>
        </p:spPr>
        <p:txBody>
          <a:bodyPr wrap="none" lIns="68585" tIns="34292" rIns="68585" bIns="34292" rtlCol="0">
            <a:spAutoFit/>
          </a:bodyPr>
          <a:lstStyle/>
          <a:p>
            <a:r>
              <a:rPr lang="en-US" altLang="zh-CN" sz="1200" b="1" dirty="0">
                <a:solidFill>
                  <a:schemeClr val="bg1"/>
                </a:solidFill>
                <a:latin typeface="方正姚体" panose="02010601030101010101" pitchFamily="2" charset="-122"/>
                <a:ea typeface="方正姚体" panose="02010601030101010101" pitchFamily="2" charset="-122"/>
              </a:rPr>
              <a:t>   </a:t>
            </a:r>
            <a:r>
              <a:rPr lang="en-US" altLang="zh-CN" sz="1100" b="1" dirty="0">
                <a:solidFill>
                  <a:schemeClr val="bg1"/>
                </a:solidFill>
                <a:latin typeface="方正姚体" panose="02010601030101010101" pitchFamily="2" charset="-122"/>
                <a:ea typeface="方正姚体" panose="02010601030101010101" pitchFamily="2" charset="-122"/>
              </a:rPr>
              <a:t>MORE  THAN  TEMPLATE</a:t>
            </a:r>
          </a:p>
          <a:p>
            <a:r>
              <a:rPr lang="en-US" altLang="zh-CN" sz="800" dirty="0">
                <a:solidFill>
                  <a:schemeClr val="bg1"/>
                </a:solidFill>
                <a:latin typeface="方正姚体" panose="02010601030101010101" pitchFamily="2" charset="-122"/>
                <a:ea typeface="方正姚体" panose="02010601030101010101" pitchFamily="2" charset="-122"/>
              </a:rPr>
              <a:t>Click here to add  you to the Center of the  </a:t>
            </a:r>
          </a:p>
          <a:p>
            <a:r>
              <a:rPr lang="en-US" altLang="zh-CN" sz="800" dirty="0">
                <a:solidFill>
                  <a:schemeClr val="bg1"/>
                </a:solidFill>
                <a:latin typeface="方正姚体" panose="02010601030101010101" pitchFamily="2" charset="-122"/>
                <a:ea typeface="方正姚体" panose="02010601030101010101" pitchFamily="2" charset="-122"/>
              </a:rPr>
              <a:t>narrative thought</a:t>
            </a:r>
          </a:p>
          <a:p>
            <a:endParaRPr lang="en-US" altLang="zh-CN" sz="800" dirty="0">
              <a:solidFill>
                <a:schemeClr val="bg1"/>
              </a:solidFill>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flipH="1">
            <a:off x="1811171" y="3452100"/>
            <a:ext cx="1860429" cy="746578"/>
          </a:xfrm>
          <a:prstGeom prst="rect">
            <a:avLst/>
          </a:prstGeom>
          <a:noFill/>
          <a:effectLst/>
        </p:spPr>
        <p:txBody>
          <a:bodyPr wrap="none" lIns="68585" tIns="34292" rIns="68585" bIns="34292" rtlCol="0">
            <a:spAutoFit/>
          </a:bodyPr>
          <a:lstStyle/>
          <a:p>
            <a:r>
              <a:rPr lang="en-US" altLang="zh-CN" sz="1100" b="1" dirty="0">
                <a:solidFill>
                  <a:schemeClr val="bg1"/>
                </a:solidFill>
                <a:latin typeface="方正姚体" panose="02010601030101010101" pitchFamily="2" charset="-122"/>
                <a:ea typeface="方正姚体" panose="02010601030101010101" pitchFamily="2" charset="-122"/>
              </a:rPr>
              <a:t>   MORE  THAN  TEMPLATE</a:t>
            </a:r>
          </a:p>
          <a:p>
            <a:r>
              <a:rPr lang="en-US" altLang="zh-CN" sz="800" dirty="0">
                <a:solidFill>
                  <a:schemeClr val="bg1"/>
                </a:solidFill>
                <a:latin typeface="方正姚体" panose="02010601030101010101" pitchFamily="2" charset="-122"/>
                <a:ea typeface="方正姚体" panose="02010601030101010101" pitchFamily="2" charset="-122"/>
              </a:rPr>
              <a:t>Click here to add  you to the Center of the  </a:t>
            </a:r>
          </a:p>
          <a:p>
            <a:r>
              <a:rPr lang="en-US" altLang="zh-CN" sz="800" dirty="0">
                <a:solidFill>
                  <a:schemeClr val="bg1"/>
                </a:solidFill>
                <a:latin typeface="方正姚体" panose="02010601030101010101" pitchFamily="2" charset="-122"/>
                <a:ea typeface="方正姚体" panose="02010601030101010101" pitchFamily="2" charset="-122"/>
              </a:rPr>
              <a:t>narrative thought</a:t>
            </a:r>
          </a:p>
          <a:p>
            <a:endParaRPr lang="en-US" altLang="zh-CN" sz="800" dirty="0">
              <a:solidFill>
                <a:schemeClr val="bg1"/>
              </a:solidFill>
              <a:ea typeface="微软雅黑" panose="020B0503020204020204" pitchFamily="34" charset="-122"/>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8" name="Oval 20"/>
          <p:cNvSpPr/>
          <p:nvPr/>
        </p:nvSpPr>
        <p:spPr>
          <a:xfrm>
            <a:off x="4863075" y="1952464"/>
            <a:ext cx="275201" cy="275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1</a:t>
            </a:r>
          </a:p>
        </p:txBody>
      </p:sp>
      <p:sp>
        <p:nvSpPr>
          <p:cNvPr id="29" name="TextBox 22"/>
          <p:cNvSpPr txBox="1"/>
          <p:nvPr/>
        </p:nvSpPr>
        <p:spPr>
          <a:xfrm>
            <a:off x="5215393" y="1855971"/>
            <a:ext cx="2851714" cy="577249"/>
          </a:xfrm>
          <a:prstGeom prst="rect">
            <a:avLst/>
          </a:prstGeom>
          <a:noFill/>
        </p:spPr>
        <p:txBody>
          <a:bodyPr wrap="square" lIns="68585" tIns="34292" rIns="68585" bIns="34292"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图片方案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Oval 23"/>
          <p:cNvSpPr/>
          <p:nvPr/>
        </p:nvSpPr>
        <p:spPr>
          <a:xfrm>
            <a:off x="4863076" y="2752366"/>
            <a:ext cx="275201" cy="275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1" name="TextBox 24"/>
          <p:cNvSpPr txBox="1"/>
          <p:nvPr/>
        </p:nvSpPr>
        <p:spPr>
          <a:xfrm>
            <a:off x="5215393" y="2659086"/>
            <a:ext cx="2851714" cy="577249"/>
          </a:xfrm>
          <a:prstGeom prst="rect">
            <a:avLst/>
          </a:prstGeom>
          <a:noFill/>
        </p:spPr>
        <p:txBody>
          <a:bodyPr wrap="square" lIns="68585" tIns="34292" rIns="68585" bIns="34292"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Oval 23"/>
          <p:cNvSpPr/>
          <p:nvPr/>
        </p:nvSpPr>
        <p:spPr>
          <a:xfrm>
            <a:off x="4863076" y="3587196"/>
            <a:ext cx="275201" cy="2751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3" name="TextBox 24"/>
          <p:cNvSpPr txBox="1"/>
          <p:nvPr/>
        </p:nvSpPr>
        <p:spPr>
          <a:xfrm>
            <a:off x="5215393" y="3493915"/>
            <a:ext cx="2851714" cy="577249"/>
          </a:xfrm>
          <a:prstGeom prst="rect">
            <a:avLst/>
          </a:prstGeom>
          <a:noFill/>
        </p:spPr>
        <p:txBody>
          <a:bodyPr wrap="square" lIns="68585" tIns="34292" rIns="68585" bIns="34292"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fill="hold"/>
                                        <p:tgtEl>
                                          <p:spTgt spid="30"/>
                                        </p:tgtEl>
                                        <p:attrNameLst>
                                          <p:attrName>ppt_x</p:attrName>
                                        </p:attrNameLst>
                                      </p:cBhvr>
                                      <p:tavLst>
                                        <p:tav tm="0">
                                          <p:val>
                                            <p:strVal val="#ppt_x"/>
                                          </p:val>
                                        </p:tav>
                                        <p:tav tm="100000">
                                          <p:val>
                                            <p:strVal val="#ppt_x"/>
                                          </p:val>
                                        </p:tav>
                                      </p:tavLst>
                                    </p:anim>
                                    <p:anim calcmode="lin" valueType="num">
                                      <p:cBhvr additive="base">
                                        <p:cTn id="18" dur="25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50" fill="hold"/>
                                        <p:tgtEl>
                                          <p:spTgt spid="31"/>
                                        </p:tgtEl>
                                        <p:attrNameLst>
                                          <p:attrName>ppt_x</p:attrName>
                                        </p:attrNameLst>
                                      </p:cBhvr>
                                      <p:tavLst>
                                        <p:tav tm="0">
                                          <p:val>
                                            <p:strVal val="#ppt_x"/>
                                          </p:val>
                                        </p:tav>
                                        <p:tav tm="100000">
                                          <p:val>
                                            <p:strVal val="#ppt_x"/>
                                          </p:val>
                                        </p:tav>
                                      </p:tavLst>
                                    </p:anim>
                                    <p:anim calcmode="lin" valueType="num">
                                      <p:cBhvr additive="base">
                                        <p:cTn id="23" dur="2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ppt_x"/>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ppt_x</p:attrName>
                                        </p:attrNameLst>
                                      </p:cBhvr>
                                      <p:tavLst>
                                        <p:tav tm="0">
                                          <p:val>
                                            <p:strVal val="#ppt_x"/>
                                          </p:val>
                                        </p:tav>
                                        <p:tav tm="100000">
                                          <p:val>
                                            <p:strVal val="#ppt_x"/>
                                          </p:val>
                                        </p:tav>
                                      </p:tavLst>
                                    </p:anim>
                                    <p:anim calcmode="lin" valueType="num">
                                      <p:cBhvr>
                                        <p:cTn id="39" dur="25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250"/>
                                        <p:tgtEl>
                                          <p:spTgt spid="2"/>
                                        </p:tgtEl>
                                      </p:cBhvr>
                                    </p:animEffect>
                                    <p:anim calcmode="lin" valueType="num">
                                      <p:cBhvr>
                                        <p:cTn id="56" dur="250" fill="hold"/>
                                        <p:tgtEl>
                                          <p:spTgt spid="2"/>
                                        </p:tgtEl>
                                        <p:attrNameLst>
                                          <p:attrName>ppt_x</p:attrName>
                                        </p:attrNameLst>
                                      </p:cBhvr>
                                      <p:tavLst>
                                        <p:tav tm="0">
                                          <p:val>
                                            <p:strVal val="#ppt_x"/>
                                          </p:val>
                                        </p:tav>
                                        <p:tav tm="100000">
                                          <p:val>
                                            <p:strVal val="#ppt_x"/>
                                          </p:val>
                                        </p:tav>
                                      </p:tavLst>
                                    </p:anim>
                                    <p:anim calcmode="lin" valueType="num">
                                      <p:cBhvr>
                                        <p:cTn id="57" dur="25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250"/>
                                        <p:tgtEl>
                                          <p:spTgt spid="3"/>
                                        </p:tgtEl>
                                      </p:cBhvr>
                                    </p:animEffect>
                                    <p:anim calcmode="lin" valueType="num">
                                      <p:cBhvr>
                                        <p:cTn id="62" dur="250" fill="hold"/>
                                        <p:tgtEl>
                                          <p:spTgt spid="3"/>
                                        </p:tgtEl>
                                        <p:attrNameLst>
                                          <p:attrName>ppt_x</p:attrName>
                                        </p:attrNameLst>
                                      </p:cBhvr>
                                      <p:tavLst>
                                        <p:tav tm="0">
                                          <p:val>
                                            <p:strVal val="#ppt_x"/>
                                          </p:val>
                                        </p:tav>
                                        <p:tav tm="100000">
                                          <p:val>
                                            <p:strVal val="#ppt_x"/>
                                          </p:val>
                                        </p:tav>
                                      </p:tavLst>
                                    </p:anim>
                                    <p:anim calcmode="lin" valueType="num">
                                      <p:cBhvr>
                                        <p:cTn id="63" dur="25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50"/>
                                        <p:tgtEl>
                                          <p:spTgt spid="4"/>
                                        </p:tgtEl>
                                      </p:cBhvr>
                                    </p:animEffect>
                                    <p:anim calcmode="lin" valueType="num">
                                      <p:cBhvr>
                                        <p:cTn id="68" dur="250" fill="hold"/>
                                        <p:tgtEl>
                                          <p:spTgt spid="4"/>
                                        </p:tgtEl>
                                        <p:attrNameLst>
                                          <p:attrName>ppt_x</p:attrName>
                                        </p:attrNameLst>
                                      </p:cBhvr>
                                      <p:tavLst>
                                        <p:tav tm="0">
                                          <p:val>
                                            <p:strVal val="#ppt_x"/>
                                          </p:val>
                                        </p:tav>
                                        <p:tav tm="100000">
                                          <p:val>
                                            <p:strVal val="#ppt_x"/>
                                          </p:val>
                                        </p:tav>
                                      </p:tavLst>
                                    </p:anim>
                                    <p:anim calcmode="lin" valueType="num">
                                      <p:cBhvr>
                                        <p:cTn id="69" dur="25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50"/>
                                        <p:tgtEl>
                                          <p:spTgt spid="18"/>
                                        </p:tgtEl>
                                      </p:cBhvr>
                                    </p:animEffect>
                                    <p:anim calcmode="lin" valueType="num">
                                      <p:cBhvr>
                                        <p:cTn id="74" dur="250" fill="hold"/>
                                        <p:tgtEl>
                                          <p:spTgt spid="18"/>
                                        </p:tgtEl>
                                        <p:attrNameLst>
                                          <p:attrName>ppt_x</p:attrName>
                                        </p:attrNameLst>
                                      </p:cBhvr>
                                      <p:tavLst>
                                        <p:tav tm="0">
                                          <p:val>
                                            <p:strVal val="#ppt_x"/>
                                          </p:val>
                                        </p:tav>
                                        <p:tav tm="100000">
                                          <p:val>
                                            <p:strVal val="#ppt_x"/>
                                          </p:val>
                                        </p:tav>
                                      </p:tavLst>
                                    </p:anim>
                                    <p:anim calcmode="lin" valueType="num">
                                      <p:cBhvr>
                                        <p:cTn id="75" dur="2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250"/>
                                        <p:tgtEl>
                                          <p:spTgt spid="19"/>
                                        </p:tgtEl>
                                      </p:cBhvr>
                                    </p:animEffect>
                                    <p:anim calcmode="lin" valueType="num">
                                      <p:cBhvr>
                                        <p:cTn id="80" dur="250" fill="hold"/>
                                        <p:tgtEl>
                                          <p:spTgt spid="19"/>
                                        </p:tgtEl>
                                        <p:attrNameLst>
                                          <p:attrName>ppt_x</p:attrName>
                                        </p:attrNameLst>
                                      </p:cBhvr>
                                      <p:tavLst>
                                        <p:tav tm="0">
                                          <p:val>
                                            <p:strVal val="#ppt_x"/>
                                          </p:val>
                                        </p:tav>
                                        <p:tav tm="100000">
                                          <p:val>
                                            <p:strVal val="#ppt_x"/>
                                          </p:val>
                                        </p:tav>
                                      </p:tavLst>
                                    </p:anim>
                                    <p:anim calcmode="lin" valueType="num">
                                      <p:cBhvr>
                                        <p:cTn id="81" dur="25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250"/>
                                        <p:tgtEl>
                                          <p:spTgt spid="20"/>
                                        </p:tgtEl>
                                      </p:cBhvr>
                                    </p:animEffect>
                                    <p:anim calcmode="lin" valueType="num">
                                      <p:cBhvr>
                                        <p:cTn id="86" dur="250" fill="hold"/>
                                        <p:tgtEl>
                                          <p:spTgt spid="20"/>
                                        </p:tgtEl>
                                        <p:attrNameLst>
                                          <p:attrName>ppt_x</p:attrName>
                                        </p:attrNameLst>
                                      </p:cBhvr>
                                      <p:tavLst>
                                        <p:tav tm="0">
                                          <p:val>
                                            <p:strVal val="#ppt_x"/>
                                          </p:val>
                                        </p:tav>
                                        <p:tav tm="100000">
                                          <p:val>
                                            <p:strVal val="#ppt_x"/>
                                          </p:val>
                                        </p:tav>
                                      </p:tavLst>
                                    </p:anim>
                                    <p:anim calcmode="lin" valueType="num">
                                      <p:cBhvr>
                                        <p:cTn id="87" dur="2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250"/>
                                        <p:tgtEl>
                                          <p:spTgt spid="9"/>
                                        </p:tgtEl>
                                      </p:cBhvr>
                                    </p:animEffect>
                                    <p:anim calcmode="lin" valueType="num">
                                      <p:cBhvr>
                                        <p:cTn id="92" dur="250" fill="hold"/>
                                        <p:tgtEl>
                                          <p:spTgt spid="9"/>
                                        </p:tgtEl>
                                        <p:attrNameLst>
                                          <p:attrName>ppt_x</p:attrName>
                                        </p:attrNameLst>
                                      </p:cBhvr>
                                      <p:tavLst>
                                        <p:tav tm="0">
                                          <p:val>
                                            <p:strVal val="#ppt_x"/>
                                          </p:val>
                                        </p:tav>
                                        <p:tav tm="100000">
                                          <p:val>
                                            <p:strVal val="#ppt_x"/>
                                          </p:val>
                                        </p:tav>
                                      </p:tavLst>
                                    </p:anim>
                                    <p:anim calcmode="lin" valueType="num">
                                      <p:cBhvr>
                                        <p:cTn id="93" dur="25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250"/>
                                        <p:tgtEl>
                                          <p:spTgt spid="12"/>
                                        </p:tgtEl>
                                      </p:cBhvr>
                                    </p:animEffect>
                                    <p:anim calcmode="lin" valueType="num">
                                      <p:cBhvr>
                                        <p:cTn id="98" dur="250" fill="hold"/>
                                        <p:tgtEl>
                                          <p:spTgt spid="12"/>
                                        </p:tgtEl>
                                        <p:attrNameLst>
                                          <p:attrName>ppt_x</p:attrName>
                                        </p:attrNameLst>
                                      </p:cBhvr>
                                      <p:tavLst>
                                        <p:tav tm="0">
                                          <p:val>
                                            <p:strVal val="#ppt_x"/>
                                          </p:val>
                                        </p:tav>
                                        <p:tav tm="100000">
                                          <p:val>
                                            <p:strVal val="#ppt_x"/>
                                          </p:val>
                                        </p:tav>
                                      </p:tavLst>
                                    </p:anim>
                                    <p:anim calcmode="lin" valueType="num">
                                      <p:cBhvr>
                                        <p:cTn id="99" dur="250" fill="hold"/>
                                        <p:tgtEl>
                                          <p:spTgt spid="12"/>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250"/>
                                        <p:tgtEl>
                                          <p:spTgt spid="14"/>
                                        </p:tgtEl>
                                      </p:cBhvr>
                                    </p:animEffect>
                                    <p:anim calcmode="lin" valueType="num">
                                      <p:cBhvr>
                                        <p:cTn id="104" dur="250" fill="hold"/>
                                        <p:tgtEl>
                                          <p:spTgt spid="14"/>
                                        </p:tgtEl>
                                        <p:attrNameLst>
                                          <p:attrName>ppt_x</p:attrName>
                                        </p:attrNameLst>
                                      </p:cBhvr>
                                      <p:tavLst>
                                        <p:tav tm="0">
                                          <p:val>
                                            <p:strVal val="#ppt_x"/>
                                          </p:val>
                                        </p:tav>
                                        <p:tav tm="100000">
                                          <p:val>
                                            <p:strVal val="#ppt_x"/>
                                          </p:val>
                                        </p:tav>
                                      </p:tavLst>
                                    </p:anim>
                                    <p:anim calcmode="lin" valueType="num">
                                      <p:cBhvr>
                                        <p:cTn id="105"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18" grpId="0"/>
      <p:bldP spid="19" grpId="0"/>
      <p:bldP spid="20" grpId="0"/>
      <p:bldP spid="28" grpId="0" animBg="1"/>
      <p:bldP spid="29" grpId="0"/>
      <p:bldP spid="30" grpId="0" animBg="1"/>
      <p:bldP spid="31" grpId="0"/>
      <p:bldP spid="32"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p:nvPr/>
        </p:nvSpPr>
        <p:spPr>
          <a:xfrm>
            <a:off x="2436272" y="2639519"/>
            <a:ext cx="2376677" cy="1750131"/>
          </a:xfrm>
          <a:prstGeom prst="ellipse">
            <a:avLst/>
          </a:prstGeom>
          <a:blipFill dpi="0" rotWithShape="1">
            <a:blip r:embed="rId3"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a:defRPr/>
            </a:pPr>
            <a:endParaRPr lang="en-US" dirty="0">
              <a:solidFill>
                <a:schemeClr val="bg1">
                  <a:lumMod val="95000"/>
                </a:schemeClr>
              </a:solidFill>
            </a:endParaRPr>
          </a:p>
        </p:txBody>
      </p:sp>
      <p:grpSp>
        <p:nvGrpSpPr>
          <p:cNvPr id="2" name="组合 42"/>
          <p:cNvGrpSpPr/>
          <p:nvPr/>
        </p:nvGrpSpPr>
        <p:grpSpPr>
          <a:xfrm>
            <a:off x="5292874" y="1598185"/>
            <a:ext cx="1965664" cy="276999"/>
            <a:chOff x="8641357" y="2133647"/>
            <a:chExt cx="2620431" cy="369217"/>
          </a:xfrm>
        </p:grpSpPr>
        <p:sp>
          <p:nvSpPr>
            <p:cNvPr id="44"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784482" y="2133647"/>
              <a:ext cx="2477306" cy="369217"/>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点击输入小标题</a:t>
              </a:r>
              <a:endParaRPr lang="zh-CN"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6" name="TextBox 45"/>
          <p:cNvSpPr txBox="1"/>
          <p:nvPr/>
        </p:nvSpPr>
        <p:spPr>
          <a:xfrm>
            <a:off x="5403520" y="1924745"/>
            <a:ext cx="2592738" cy="1685091"/>
          </a:xfrm>
          <a:prstGeom prst="rect">
            <a:avLst/>
          </a:prstGeom>
          <a:noFill/>
        </p:spPr>
        <p:txBody>
          <a:bodyPr wrap="square" lIns="68594" tIns="34297" rIns="68594" bIns="34297" rtlCol="0">
            <a:spAutoFit/>
          </a:bodyPr>
          <a:lstStyle/>
          <a:p>
            <a:pPr>
              <a:lnSpc>
                <a:spcPct val="150000"/>
              </a:lnSpc>
            </a:pPr>
            <a:r>
              <a:rPr lang="zh-CN" altLang="zh-CN" sz="1050" dirty="0">
                <a:solidFill>
                  <a:schemeClr val="bg1">
                    <a:lumMod val="50000"/>
                  </a:schemeClr>
                </a:solidFill>
                <a:latin typeface="微软雅黑" panose="020B0503020204020204" pitchFamily="34" charset="-122"/>
                <a:ea typeface="微软雅黑" panose="020B0503020204020204" pitchFamily="34" charset="-122"/>
              </a:rPr>
              <a:t>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Rectangle 2"/>
          <p:cNvSpPr/>
          <p:nvPr/>
        </p:nvSpPr>
        <p:spPr>
          <a:xfrm>
            <a:off x="1017230" y="1344068"/>
            <a:ext cx="2582691" cy="1750131"/>
          </a:xfrm>
          <a:prstGeom prst="ellipse">
            <a:avLst/>
          </a:prstGeom>
          <a:blipFill dpi="0" rotWithShape="1">
            <a:blip r:embed="rId4"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a:defRPr/>
            </a:pPr>
            <a:endParaRPr lang="en-US" dirty="0">
              <a:solidFill>
                <a:schemeClr val="bg1">
                  <a:lumMod val="50000"/>
                </a:schemeClr>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anim calcmode="lin" valueType="num">
                                      <p:cBhvr>
                                        <p:cTn id="21" dur="750" fill="hold"/>
                                        <p:tgtEl>
                                          <p:spTgt spid="46"/>
                                        </p:tgtEl>
                                        <p:attrNameLst>
                                          <p:attrName>ppt_x</p:attrName>
                                        </p:attrNameLst>
                                      </p:cBhvr>
                                      <p:tavLst>
                                        <p:tav tm="0">
                                          <p:val>
                                            <p:strVal val="#ppt_x"/>
                                          </p:val>
                                        </p:tav>
                                        <p:tav tm="100000">
                                          <p:val>
                                            <p:strVal val="#ppt_x"/>
                                          </p:val>
                                        </p:tav>
                                      </p:tavLst>
                                    </p:anim>
                                    <p:anim calcmode="lin" valueType="num">
                                      <p:cBhvr>
                                        <p:cTn id="22"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2418896" y="2424648"/>
            <a:ext cx="771149" cy="277305"/>
          </a:xfrm>
          <a:custGeom>
            <a:avLst/>
            <a:gdLst>
              <a:gd name="connsiteX0" fmla="*/ 0 w 1070811"/>
              <a:gd name="connsiteY0" fmla="*/ 385011 h 385011"/>
              <a:gd name="connsiteX1" fmla="*/ 324853 w 1070811"/>
              <a:gd name="connsiteY1" fmla="*/ 0 h 385011"/>
              <a:gd name="connsiteX2" fmla="*/ 1070811 w 1070811"/>
              <a:gd name="connsiteY2" fmla="*/ 0 h 385011"/>
              <a:gd name="connsiteX0-1" fmla="*/ 0 w 1070811"/>
              <a:gd name="connsiteY0-2" fmla="*/ 385011 h 385011"/>
              <a:gd name="connsiteX1-3" fmla="*/ 324853 w 1070811"/>
              <a:gd name="connsiteY1-4" fmla="*/ 0 h 385011"/>
              <a:gd name="connsiteX2-5" fmla="*/ 1070811 w 1070811"/>
              <a:gd name="connsiteY2-6" fmla="*/ 0 h 385011"/>
              <a:gd name="connsiteX0-7" fmla="*/ 0 w 1070811"/>
              <a:gd name="connsiteY0-8" fmla="*/ 385011 h 385011"/>
              <a:gd name="connsiteX1-9" fmla="*/ 324853 w 1070811"/>
              <a:gd name="connsiteY1-10" fmla="*/ 0 h 385011"/>
              <a:gd name="connsiteX2-11" fmla="*/ 1070811 w 1070811"/>
              <a:gd name="connsiteY2-12" fmla="*/ 0 h 385011"/>
            </a:gdLst>
            <a:ahLst/>
            <a:cxnLst>
              <a:cxn ang="0">
                <a:pos x="connsiteX0-1" y="connsiteY0-2"/>
              </a:cxn>
              <a:cxn ang="0">
                <a:pos x="connsiteX1-3" y="connsiteY1-4"/>
              </a:cxn>
              <a:cxn ang="0">
                <a:pos x="connsiteX2-5" y="connsiteY2-6"/>
              </a:cxn>
            </a:cxnLst>
            <a:rect l="l" t="t" r="r" b="b"/>
            <a:pathLst>
              <a:path w="1070811" h="385011">
                <a:moveTo>
                  <a:pt x="0" y="385011"/>
                </a:moveTo>
                <a:cubicBezTo>
                  <a:pt x="48126" y="208548"/>
                  <a:pt x="156411" y="8021"/>
                  <a:pt x="324853" y="0"/>
                </a:cubicBezTo>
                <a:lnTo>
                  <a:pt x="1070811" y="0"/>
                </a:lnTo>
              </a:path>
            </a:pathLst>
          </a:custGeom>
          <a:noFill/>
          <a:ln w="142875">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10" name="任意多边形 9"/>
          <p:cNvSpPr/>
          <p:nvPr/>
        </p:nvSpPr>
        <p:spPr>
          <a:xfrm>
            <a:off x="2089638" y="3291225"/>
            <a:ext cx="511420" cy="753922"/>
          </a:xfrm>
          <a:custGeom>
            <a:avLst/>
            <a:gdLst>
              <a:gd name="connsiteX0" fmla="*/ 709863 w 709863"/>
              <a:gd name="connsiteY0" fmla="*/ 1046747 h 1046747"/>
              <a:gd name="connsiteX1" fmla="*/ 709863 w 709863"/>
              <a:gd name="connsiteY1" fmla="*/ 854242 h 1046747"/>
              <a:gd name="connsiteX2" fmla="*/ 481263 w 709863"/>
              <a:gd name="connsiteY2" fmla="*/ 697832 h 1046747"/>
              <a:gd name="connsiteX3" fmla="*/ 336884 w 709863"/>
              <a:gd name="connsiteY3" fmla="*/ 697832 h 1046747"/>
              <a:gd name="connsiteX4" fmla="*/ 0 w 709863"/>
              <a:gd name="connsiteY4" fmla="*/ 517358 h 1046747"/>
              <a:gd name="connsiteX5" fmla="*/ 0 w 709863"/>
              <a:gd name="connsiteY5" fmla="*/ 0 h 1046747"/>
              <a:gd name="connsiteX0-1" fmla="*/ 711024 w 711024"/>
              <a:gd name="connsiteY0-2" fmla="*/ 1046747 h 1046747"/>
              <a:gd name="connsiteX1-3" fmla="*/ 711024 w 711024"/>
              <a:gd name="connsiteY1-4" fmla="*/ 854242 h 1046747"/>
              <a:gd name="connsiteX2-5" fmla="*/ 482424 w 711024"/>
              <a:gd name="connsiteY2-6" fmla="*/ 697832 h 1046747"/>
              <a:gd name="connsiteX3-7" fmla="*/ 338045 w 711024"/>
              <a:gd name="connsiteY3-8" fmla="*/ 697832 h 1046747"/>
              <a:gd name="connsiteX4-9" fmla="*/ 1161 w 711024"/>
              <a:gd name="connsiteY4-10" fmla="*/ 517358 h 1046747"/>
              <a:gd name="connsiteX5-11" fmla="*/ 1161 w 711024"/>
              <a:gd name="connsiteY5-12" fmla="*/ 0 h 1046747"/>
              <a:gd name="connsiteX0-13" fmla="*/ 711024 w 711024"/>
              <a:gd name="connsiteY0-14" fmla="*/ 1046747 h 1046747"/>
              <a:gd name="connsiteX1-15" fmla="*/ 711024 w 711024"/>
              <a:gd name="connsiteY1-16" fmla="*/ 854242 h 1046747"/>
              <a:gd name="connsiteX2-17" fmla="*/ 482424 w 711024"/>
              <a:gd name="connsiteY2-18" fmla="*/ 697832 h 1046747"/>
              <a:gd name="connsiteX3-19" fmla="*/ 338045 w 711024"/>
              <a:gd name="connsiteY3-20" fmla="*/ 697832 h 1046747"/>
              <a:gd name="connsiteX4-21" fmla="*/ 1161 w 711024"/>
              <a:gd name="connsiteY4-22" fmla="*/ 517358 h 1046747"/>
              <a:gd name="connsiteX5-23" fmla="*/ 1161 w 711024"/>
              <a:gd name="connsiteY5-24" fmla="*/ 0 h 1046747"/>
              <a:gd name="connsiteX0-25" fmla="*/ 711024 w 712634"/>
              <a:gd name="connsiteY0-26" fmla="*/ 1046747 h 1046747"/>
              <a:gd name="connsiteX1-27" fmla="*/ 711024 w 712634"/>
              <a:gd name="connsiteY1-28" fmla="*/ 854242 h 1046747"/>
              <a:gd name="connsiteX2-29" fmla="*/ 482424 w 712634"/>
              <a:gd name="connsiteY2-30" fmla="*/ 697832 h 1046747"/>
              <a:gd name="connsiteX3-31" fmla="*/ 338045 w 712634"/>
              <a:gd name="connsiteY3-32" fmla="*/ 697832 h 1046747"/>
              <a:gd name="connsiteX4-33" fmla="*/ 1161 w 712634"/>
              <a:gd name="connsiteY4-34" fmla="*/ 517358 h 1046747"/>
              <a:gd name="connsiteX5-35" fmla="*/ 1161 w 712634"/>
              <a:gd name="connsiteY5-36" fmla="*/ 0 h 1046747"/>
              <a:gd name="connsiteX0-37" fmla="*/ 710066 w 711676"/>
              <a:gd name="connsiteY0-38" fmla="*/ 1046747 h 1046747"/>
              <a:gd name="connsiteX1-39" fmla="*/ 710066 w 711676"/>
              <a:gd name="connsiteY1-40" fmla="*/ 854242 h 1046747"/>
              <a:gd name="connsiteX2-41" fmla="*/ 481466 w 711676"/>
              <a:gd name="connsiteY2-42" fmla="*/ 697832 h 1046747"/>
              <a:gd name="connsiteX3-43" fmla="*/ 337087 w 711676"/>
              <a:gd name="connsiteY3-44" fmla="*/ 697832 h 1046747"/>
              <a:gd name="connsiteX4-45" fmla="*/ 203 w 711676"/>
              <a:gd name="connsiteY4-46" fmla="*/ 517358 h 1046747"/>
              <a:gd name="connsiteX5-47" fmla="*/ 203 w 711676"/>
              <a:gd name="connsiteY5-48" fmla="*/ 0 h 1046747"/>
              <a:gd name="connsiteX0-49" fmla="*/ 710087 w 711697"/>
              <a:gd name="connsiteY0-50" fmla="*/ 1046747 h 1046747"/>
              <a:gd name="connsiteX1-51" fmla="*/ 710087 w 711697"/>
              <a:gd name="connsiteY1-52" fmla="*/ 854242 h 1046747"/>
              <a:gd name="connsiteX2-53" fmla="*/ 481487 w 711697"/>
              <a:gd name="connsiteY2-54" fmla="*/ 697832 h 1046747"/>
              <a:gd name="connsiteX3-55" fmla="*/ 337108 w 711697"/>
              <a:gd name="connsiteY3-56" fmla="*/ 697832 h 1046747"/>
              <a:gd name="connsiteX4-57" fmla="*/ 224 w 711697"/>
              <a:gd name="connsiteY4-58" fmla="*/ 517358 h 1046747"/>
              <a:gd name="connsiteX5-59" fmla="*/ 224 w 711697"/>
              <a:gd name="connsiteY5-60" fmla="*/ 0 h 1046747"/>
              <a:gd name="connsiteX0-61" fmla="*/ 709863 w 711473"/>
              <a:gd name="connsiteY0-62" fmla="*/ 1046747 h 1046747"/>
              <a:gd name="connsiteX1-63" fmla="*/ 709863 w 711473"/>
              <a:gd name="connsiteY1-64" fmla="*/ 854242 h 1046747"/>
              <a:gd name="connsiteX2-65" fmla="*/ 481263 w 711473"/>
              <a:gd name="connsiteY2-66" fmla="*/ 697832 h 1046747"/>
              <a:gd name="connsiteX3-67" fmla="*/ 336884 w 711473"/>
              <a:gd name="connsiteY3-68" fmla="*/ 697832 h 1046747"/>
              <a:gd name="connsiteX4-69" fmla="*/ 0 w 711473"/>
              <a:gd name="connsiteY4-70" fmla="*/ 517358 h 1046747"/>
              <a:gd name="connsiteX5-71" fmla="*/ 0 w 711473"/>
              <a:gd name="connsiteY5-72" fmla="*/ 0 h 1046747"/>
              <a:gd name="connsiteX0-73" fmla="*/ 709863 w 710152"/>
              <a:gd name="connsiteY0-74" fmla="*/ 1046747 h 1046747"/>
              <a:gd name="connsiteX1-75" fmla="*/ 709863 w 710152"/>
              <a:gd name="connsiteY1-76" fmla="*/ 854242 h 1046747"/>
              <a:gd name="connsiteX2-77" fmla="*/ 481263 w 710152"/>
              <a:gd name="connsiteY2-78" fmla="*/ 697832 h 1046747"/>
              <a:gd name="connsiteX3-79" fmla="*/ 336884 w 710152"/>
              <a:gd name="connsiteY3-80" fmla="*/ 697832 h 1046747"/>
              <a:gd name="connsiteX4-81" fmla="*/ 0 w 710152"/>
              <a:gd name="connsiteY4-82" fmla="*/ 517358 h 1046747"/>
              <a:gd name="connsiteX5-83" fmla="*/ 0 w 710152"/>
              <a:gd name="connsiteY5-84" fmla="*/ 0 h 10467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10152" h="1046747">
                <a:moveTo>
                  <a:pt x="709863" y="1046747"/>
                </a:moveTo>
                <a:lnTo>
                  <a:pt x="709863" y="854242"/>
                </a:lnTo>
                <a:cubicBezTo>
                  <a:pt x="717884" y="693820"/>
                  <a:pt x="557463" y="725905"/>
                  <a:pt x="481263" y="697832"/>
                </a:cubicBezTo>
                <a:lnTo>
                  <a:pt x="336884" y="697832"/>
                </a:lnTo>
                <a:cubicBezTo>
                  <a:pt x="200526" y="685800"/>
                  <a:pt x="4010" y="673769"/>
                  <a:pt x="0" y="517358"/>
                </a:cubicBezTo>
                <a:lnTo>
                  <a:pt x="0" y="0"/>
                </a:lnTo>
              </a:path>
            </a:pathLst>
          </a:custGeom>
          <a:noFill/>
          <a:ln w="142875">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11" name="任意多边形 10"/>
          <p:cNvSpPr/>
          <p:nvPr/>
        </p:nvSpPr>
        <p:spPr>
          <a:xfrm>
            <a:off x="4177807" y="2632625"/>
            <a:ext cx="520314" cy="831914"/>
          </a:xfrm>
          <a:custGeom>
            <a:avLst/>
            <a:gdLst>
              <a:gd name="connsiteX0" fmla="*/ 0 w 721894"/>
              <a:gd name="connsiteY0" fmla="*/ 0 h 1155032"/>
              <a:gd name="connsiteX1" fmla="*/ 0 w 721894"/>
              <a:gd name="connsiteY1" fmla="*/ 300790 h 1155032"/>
              <a:gd name="connsiteX2" fmla="*/ 252663 w 721894"/>
              <a:gd name="connsiteY2" fmla="*/ 529390 h 1155032"/>
              <a:gd name="connsiteX3" fmla="*/ 433136 w 721894"/>
              <a:gd name="connsiteY3" fmla="*/ 529390 h 1155032"/>
              <a:gd name="connsiteX4" fmla="*/ 721894 w 721894"/>
              <a:gd name="connsiteY4" fmla="*/ 745958 h 1155032"/>
              <a:gd name="connsiteX5" fmla="*/ 721894 w 721894"/>
              <a:gd name="connsiteY5" fmla="*/ 1155032 h 1155032"/>
              <a:gd name="connsiteX0-1" fmla="*/ 0 w 721894"/>
              <a:gd name="connsiteY0-2" fmla="*/ 0 h 1155032"/>
              <a:gd name="connsiteX1-3" fmla="*/ 0 w 721894"/>
              <a:gd name="connsiteY1-4" fmla="*/ 300790 h 1155032"/>
              <a:gd name="connsiteX2-5" fmla="*/ 252663 w 721894"/>
              <a:gd name="connsiteY2-6" fmla="*/ 529390 h 1155032"/>
              <a:gd name="connsiteX3-7" fmla="*/ 433136 w 721894"/>
              <a:gd name="connsiteY3-8" fmla="*/ 529390 h 1155032"/>
              <a:gd name="connsiteX4-9" fmla="*/ 721894 w 721894"/>
              <a:gd name="connsiteY4-10" fmla="*/ 745958 h 1155032"/>
              <a:gd name="connsiteX5-11" fmla="*/ 721894 w 721894"/>
              <a:gd name="connsiteY5-12" fmla="*/ 1155032 h 1155032"/>
              <a:gd name="connsiteX0-13" fmla="*/ 0 w 721894"/>
              <a:gd name="connsiteY0-14" fmla="*/ 0 h 1155032"/>
              <a:gd name="connsiteX1-15" fmla="*/ 0 w 721894"/>
              <a:gd name="connsiteY1-16" fmla="*/ 300790 h 1155032"/>
              <a:gd name="connsiteX2-17" fmla="*/ 252663 w 721894"/>
              <a:gd name="connsiteY2-18" fmla="*/ 529390 h 1155032"/>
              <a:gd name="connsiteX3-19" fmla="*/ 433136 w 721894"/>
              <a:gd name="connsiteY3-20" fmla="*/ 529390 h 1155032"/>
              <a:gd name="connsiteX4-21" fmla="*/ 721894 w 721894"/>
              <a:gd name="connsiteY4-22" fmla="*/ 745958 h 1155032"/>
              <a:gd name="connsiteX5-23" fmla="*/ 721894 w 721894"/>
              <a:gd name="connsiteY5-24" fmla="*/ 1155032 h 1155032"/>
              <a:gd name="connsiteX0-25" fmla="*/ 0 w 722402"/>
              <a:gd name="connsiteY0-26" fmla="*/ 0 h 1155032"/>
              <a:gd name="connsiteX1-27" fmla="*/ 0 w 722402"/>
              <a:gd name="connsiteY1-28" fmla="*/ 300790 h 1155032"/>
              <a:gd name="connsiteX2-29" fmla="*/ 252663 w 722402"/>
              <a:gd name="connsiteY2-30" fmla="*/ 529390 h 1155032"/>
              <a:gd name="connsiteX3-31" fmla="*/ 433136 w 722402"/>
              <a:gd name="connsiteY3-32" fmla="*/ 529390 h 1155032"/>
              <a:gd name="connsiteX4-33" fmla="*/ 721894 w 722402"/>
              <a:gd name="connsiteY4-34" fmla="*/ 745958 h 1155032"/>
              <a:gd name="connsiteX5-35" fmla="*/ 721894 w 722402"/>
              <a:gd name="connsiteY5-36" fmla="*/ 1155032 h 1155032"/>
              <a:gd name="connsiteX0-37" fmla="*/ 0 w 722503"/>
              <a:gd name="connsiteY0-38" fmla="*/ 0 h 1155032"/>
              <a:gd name="connsiteX1-39" fmla="*/ 0 w 722503"/>
              <a:gd name="connsiteY1-40" fmla="*/ 300790 h 1155032"/>
              <a:gd name="connsiteX2-41" fmla="*/ 252663 w 722503"/>
              <a:gd name="connsiteY2-42" fmla="*/ 529390 h 1155032"/>
              <a:gd name="connsiteX3-43" fmla="*/ 433136 w 722503"/>
              <a:gd name="connsiteY3-44" fmla="*/ 529390 h 1155032"/>
              <a:gd name="connsiteX4-45" fmla="*/ 721894 w 722503"/>
              <a:gd name="connsiteY4-46" fmla="*/ 745958 h 1155032"/>
              <a:gd name="connsiteX5-47" fmla="*/ 721894 w 722503"/>
              <a:gd name="connsiteY5-48" fmla="*/ 1155032 h 1155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2503" h="1155032">
                <a:moveTo>
                  <a:pt x="0" y="0"/>
                </a:moveTo>
                <a:lnTo>
                  <a:pt x="0" y="300790"/>
                </a:lnTo>
                <a:cubicBezTo>
                  <a:pt x="12032" y="437148"/>
                  <a:pt x="144379" y="525379"/>
                  <a:pt x="252663" y="529390"/>
                </a:cubicBezTo>
                <a:lnTo>
                  <a:pt x="433136" y="529390"/>
                </a:lnTo>
                <a:cubicBezTo>
                  <a:pt x="565484" y="541421"/>
                  <a:pt x="733925" y="589548"/>
                  <a:pt x="721894" y="745958"/>
                </a:cubicBezTo>
                <a:lnTo>
                  <a:pt x="721894" y="1155032"/>
                </a:lnTo>
              </a:path>
            </a:pathLst>
          </a:custGeom>
          <a:noFill/>
          <a:ln w="142875">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12" name="任意多边形 11"/>
          <p:cNvSpPr/>
          <p:nvPr/>
        </p:nvSpPr>
        <p:spPr>
          <a:xfrm>
            <a:off x="5694111" y="3273894"/>
            <a:ext cx="805808" cy="649932"/>
          </a:xfrm>
          <a:custGeom>
            <a:avLst/>
            <a:gdLst>
              <a:gd name="connsiteX0" fmla="*/ 0 w 1118937"/>
              <a:gd name="connsiteY0" fmla="*/ 902368 h 902368"/>
              <a:gd name="connsiteX1" fmla="*/ 770021 w 1118937"/>
              <a:gd name="connsiteY1" fmla="*/ 902368 h 902368"/>
              <a:gd name="connsiteX2" fmla="*/ 1118937 w 1118937"/>
              <a:gd name="connsiteY2" fmla="*/ 577516 h 902368"/>
              <a:gd name="connsiteX3" fmla="*/ 1118937 w 1118937"/>
              <a:gd name="connsiteY3" fmla="*/ 0 h 902368"/>
              <a:gd name="connsiteX0-1" fmla="*/ 0 w 1118937"/>
              <a:gd name="connsiteY0-2" fmla="*/ 902368 h 902368"/>
              <a:gd name="connsiteX1-3" fmla="*/ 770021 w 1118937"/>
              <a:gd name="connsiteY1-4" fmla="*/ 902368 h 902368"/>
              <a:gd name="connsiteX2-5" fmla="*/ 1118937 w 1118937"/>
              <a:gd name="connsiteY2-6" fmla="*/ 577516 h 902368"/>
              <a:gd name="connsiteX3-7" fmla="*/ 1118937 w 1118937"/>
              <a:gd name="connsiteY3-8" fmla="*/ 0 h 902368"/>
              <a:gd name="connsiteX0-9" fmla="*/ 0 w 1118937"/>
              <a:gd name="connsiteY0-10" fmla="*/ 902368 h 902368"/>
              <a:gd name="connsiteX1-11" fmla="*/ 770021 w 1118937"/>
              <a:gd name="connsiteY1-12" fmla="*/ 902368 h 902368"/>
              <a:gd name="connsiteX2-13" fmla="*/ 1118937 w 1118937"/>
              <a:gd name="connsiteY2-14" fmla="*/ 577516 h 902368"/>
              <a:gd name="connsiteX3-15" fmla="*/ 1118937 w 1118937"/>
              <a:gd name="connsiteY3-16" fmla="*/ 0 h 902368"/>
            </a:gdLst>
            <a:ahLst/>
            <a:cxnLst>
              <a:cxn ang="0">
                <a:pos x="connsiteX0-1" y="connsiteY0-2"/>
              </a:cxn>
              <a:cxn ang="0">
                <a:pos x="connsiteX1-3" y="connsiteY1-4"/>
              </a:cxn>
              <a:cxn ang="0">
                <a:pos x="connsiteX2-5" y="connsiteY2-6"/>
              </a:cxn>
              <a:cxn ang="0">
                <a:pos x="connsiteX3-7" y="connsiteY3-8"/>
              </a:cxn>
            </a:cxnLst>
            <a:rect l="l" t="t" r="r" b="b"/>
            <a:pathLst>
              <a:path w="1118937" h="902368">
                <a:moveTo>
                  <a:pt x="0" y="902368"/>
                </a:moveTo>
                <a:lnTo>
                  <a:pt x="770021" y="902368"/>
                </a:lnTo>
                <a:cubicBezTo>
                  <a:pt x="934452" y="902368"/>
                  <a:pt x="1110917" y="878305"/>
                  <a:pt x="1118937" y="577516"/>
                </a:cubicBezTo>
                <a:lnTo>
                  <a:pt x="1118937" y="0"/>
                </a:lnTo>
              </a:path>
            </a:pathLst>
          </a:custGeom>
          <a:noFill/>
          <a:ln w="142875">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13" name="任意多边形 12"/>
          <p:cNvSpPr/>
          <p:nvPr/>
        </p:nvSpPr>
        <p:spPr>
          <a:xfrm>
            <a:off x="6654667" y="1913368"/>
            <a:ext cx="0" cy="511280"/>
          </a:xfrm>
          <a:custGeom>
            <a:avLst/>
            <a:gdLst>
              <a:gd name="connsiteX0" fmla="*/ 0 w 0"/>
              <a:gd name="connsiteY0" fmla="*/ 709863 h 709863"/>
              <a:gd name="connsiteX1" fmla="*/ 0 w 0"/>
              <a:gd name="connsiteY1" fmla="*/ 0 h 709863"/>
            </a:gdLst>
            <a:ahLst/>
            <a:cxnLst>
              <a:cxn ang="0">
                <a:pos x="connsiteX0" y="connsiteY0"/>
              </a:cxn>
              <a:cxn ang="0">
                <a:pos x="connsiteX1" y="connsiteY1"/>
              </a:cxn>
            </a:cxnLst>
            <a:rect l="l" t="t" r="r" b="b"/>
            <a:pathLst>
              <a:path h="709863">
                <a:moveTo>
                  <a:pt x="0" y="709863"/>
                </a:moveTo>
                <a:lnTo>
                  <a:pt x="0" y="0"/>
                </a:lnTo>
              </a:path>
            </a:pathLst>
          </a:custGeom>
          <a:noFill/>
          <a:ln w="142875">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dirty="0">
              <a:solidFill>
                <a:schemeClr val="tx1">
                  <a:lumMod val="65000"/>
                  <a:lumOff val="35000"/>
                </a:schemeClr>
              </a:solidFill>
              <a:ea typeface="微软雅黑" panose="020B0503020204020204" pitchFamily="34" charset="-122"/>
            </a:endParaRPr>
          </a:p>
        </p:txBody>
      </p:sp>
      <p:grpSp>
        <p:nvGrpSpPr>
          <p:cNvPr id="2" name="组合 13"/>
          <p:cNvGrpSpPr/>
          <p:nvPr/>
        </p:nvGrpSpPr>
        <p:grpSpPr>
          <a:xfrm>
            <a:off x="2112746" y="3687246"/>
            <a:ext cx="1872434" cy="1042497"/>
            <a:chOff x="2516183" y="4995253"/>
            <a:chExt cx="2496145" cy="1389567"/>
          </a:xfrm>
        </p:grpSpPr>
        <p:sp>
          <p:nvSpPr>
            <p:cNvPr id="15" name="任意多边形 14"/>
            <p:cNvSpPr/>
            <p:nvPr/>
          </p:nvSpPr>
          <p:spPr bwMode="auto">
            <a:xfrm>
              <a:off x="2516183" y="4995253"/>
              <a:ext cx="2496145" cy="138956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bg1"/>
                </a:solidFill>
                <a:ea typeface="微软雅黑" panose="020B0503020204020204" pitchFamily="34" charset="-122"/>
              </a:endParaRPr>
            </a:p>
          </p:txBody>
        </p:sp>
        <p:sp>
          <p:nvSpPr>
            <p:cNvPr id="16" name="文本框 15"/>
            <p:cNvSpPr txBox="1"/>
            <p:nvPr/>
          </p:nvSpPr>
          <p:spPr>
            <a:xfrm>
              <a:off x="3107383" y="5628565"/>
              <a:ext cx="1203748" cy="41024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幼圆" panose="02010509060101010101" pitchFamily="49" charset="-122"/>
                <a:ea typeface="幼圆" panose="02010509060101010101" pitchFamily="49" charset="-122"/>
              </a:endParaRPr>
            </a:p>
          </p:txBody>
        </p:sp>
      </p:grpSp>
      <p:grpSp>
        <p:nvGrpSpPr>
          <p:cNvPr id="3" name="组合 16"/>
          <p:cNvGrpSpPr/>
          <p:nvPr/>
        </p:nvGrpSpPr>
        <p:grpSpPr>
          <a:xfrm>
            <a:off x="1491781" y="2489814"/>
            <a:ext cx="1291962" cy="719314"/>
            <a:chOff x="1688378" y="3399173"/>
            <a:chExt cx="1722317" cy="958789"/>
          </a:xfrm>
        </p:grpSpPr>
        <p:sp>
          <p:nvSpPr>
            <p:cNvPr id="18" name="任意多边形 17"/>
            <p:cNvSpPr/>
            <p:nvPr/>
          </p:nvSpPr>
          <p:spPr bwMode="auto">
            <a:xfrm>
              <a:off x="1688378" y="3399173"/>
              <a:ext cx="1722317" cy="958789"/>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bg1"/>
                </a:solidFill>
                <a:ea typeface="微软雅黑" panose="020B0503020204020204" pitchFamily="34" charset="-122"/>
              </a:endParaRPr>
            </a:p>
          </p:txBody>
        </p:sp>
        <p:sp>
          <p:nvSpPr>
            <p:cNvPr id="19" name="文本框 18"/>
            <p:cNvSpPr txBox="1"/>
            <p:nvPr/>
          </p:nvSpPr>
          <p:spPr>
            <a:xfrm>
              <a:off x="2003261" y="3838984"/>
              <a:ext cx="1066958" cy="36921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b="1" dirty="0">
                <a:solidFill>
                  <a:schemeClr val="bg1"/>
                </a:solidFill>
                <a:latin typeface="幼圆" panose="02010509060101010101" pitchFamily="49" charset="-122"/>
                <a:ea typeface="幼圆" panose="02010509060101010101" pitchFamily="49" charset="-122"/>
              </a:endParaRPr>
            </a:p>
          </p:txBody>
        </p:sp>
      </p:grpSp>
      <p:grpSp>
        <p:nvGrpSpPr>
          <p:cNvPr id="4" name="组合 19"/>
          <p:cNvGrpSpPr/>
          <p:nvPr/>
        </p:nvGrpSpPr>
        <p:grpSpPr>
          <a:xfrm>
            <a:off x="3336675" y="1809377"/>
            <a:ext cx="1562158" cy="869748"/>
            <a:chOff x="4147803" y="2492204"/>
            <a:chExt cx="2082516" cy="1159306"/>
          </a:xfrm>
        </p:grpSpPr>
        <p:sp>
          <p:nvSpPr>
            <p:cNvPr id="21" name="任意多边形 20"/>
            <p:cNvSpPr/>
            <p:nvPr/>
          </p:nvSpPr>
          <p:spPr bwMode="auto">
            <a:xfrm>
              <a:off x="4147803" y="2492204"/>
              <a:ext cx="2082516" cy="1159306"/>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bg1"/>
                </a:solidFill>
                <a:ea typeface="微软雅黑" panose="020B0503020204020204" pitchFamily="34" charset="-122"/>
              </a:endParaRPr>
            </a:p>
          </p:txBody>
        </p:sp>
        <p:sp>
          <p:nvSpPr>
            <p:cNvPr id="26" name="文本框 25"/>
            <p:cNvSpPr txBox="1"/>
            <p:nvPr/>
          </p:nvSpPr>
          <p:spPr>
            <a:xfrm>
              <a:off x="4595547" y="2982121"/>
              <a:ext cx="1203748" cy="41024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幼圆" panose="02010509060101010101" pitchFamily="49" charset="-122"/>
                <a:ea typeface="幼圆" panose="02010509060101010101" pitchFamily="49" charset="-122"/>
              </a:endParaRPr>
            </a:p>
          </p:txBody>
        </p:sp>
      </p:grpSp>
      <p:grpSp>
        <p:nvGrpSpPr>
          <p:cNvPr id="5" name="组合 26"/>
          <p:cNvGrpSpPr/>
          <p:nvPr/>
        </p:nvGrpSpPr>
        <p:grpSpPr>
          <a:xfrm>
            <a:off x="4420415" y="3322981"/>
            <a:ext cx="1339097" cy="745556"/>
            <a:chOff x="5592546" y="4509719"/>
            <a:chExt cx="1785152" cy="993768"/>
          </a:xfrm>
        </p:grpSpPr>
        <p:sp>
          <p:nvSpPr>
            <p:cNvPr id="28" name="任意多边形 27"/>
            <p:cNvSpPr/>
            <p:nvPr/>
          </p:nvSpPr>
          <p:spPr bwMode="auto">
            <a:xfrm>
              <a:off x="5592546" y="4509719"/>
              <a:ext cx="1785152" cy="993768"/>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bg1"/>
                </a:solidFill>
                <a:ea typeface="微软雅黑" panose="020B0503020204020204" pitchFamily="34" charset="-122"/>
              </a:endParaRPr>
            </a:p>
          </p:txBody>
        </p:sp>
        <p:sp>
          <p:nvSpPr>
            <p:cNvPr id="29" name="文本框 28"/>
            <p:cNvSpPr txBox="1"/>
            <p:nvPr/>
          </p:nvSpPr>
          <p:spPr>
            <a:xfrm>
              <a:off x="5987703" y="4894775"/>
              <a:ext cx="1066959" cy="36921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b="1" dirty="0">
                <a:solidFill>
                  <a:schemeClr val="bg1"/>
                </a:solidFill>
                <a:latin typeface="幼圆" panose="02010509060101010101" pitchFamily="49" charset="-122"/>
                <a:ea typeface="幼圆" panose="02010509060101010101" pitchFamily="49" charset="-122"/>
              </a:endParaRPr>
            </a:p>
          </p:txBody>
        </p:sp>
      </p:grpSp>
      <p:grpSp>
        <p:nvGrpSpPr>
          <p:cNvPr id="6" name="组合 29"/>
          <p:cNvGrpSpPr/>
          <p:nvPr/>
        </p:nvGrpSpPr>
        <p:grpSpPr>
          <a:xfrm>
            <a:off x="5845109" y="2479984"/>
            <a:ext cx="1309619" cy="729145"/>
            <a:chOff x="7491807" y="3386069"/>
            <a:chExt cx="1745856" cy="971893"/>
          </a:xfrm>
        </p:grpSpPr>
        <p:sp>
          <p:nvSpPr>
            <p:cNvPr id="31" name="任意多边形 30"/>
            <p:cNvSpPr/>
            <p:nvPr/>
          </p:nvSpPr>
          <p:spPr bwMode="auto">
            <a:xfrm>
              <a:off x="7491807" y="3386069"/>
              <a:ext cx="1745856" cy="971893"/>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bg1"/>
                </a:solidFill>
                <a:ea typeface="微软雅黑" panose="020B0503020204020204" pitchFamily="34" charset="-122"/>
              </a:endParaRPr>
            </a:p>
          </p:txBody>
        </p:sp>
        <p:sp>
          <p:nvSpPr>
            <p:cNvPr id="32" name="文本框 31"/>
            <p:cNvSpPr txBox="1"/>
            <p:nvPr/>
          </p:nvSpPr>
          <p:spPr>
            <a:xfrm>
              <a:off x="7859911" y="3790993"/>
              <a:ext cx="1066959" cy="36921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b="1" dirty="0">
                <a:solidFill>
                  <a:schemeClr val="bg1"/>
                </a:solidFill>
                <a:latin typeface="幼圆" panose="02010509060101010101" pitchFamily="49" charset="-122"/>
                <a:ea typeface="幼圆" panose="02010509060101010101" pitchFamily="49" charset="-122"/>
              </a:endParaRPr>
            </a:p>
          </p:txBody>
        </p:sp>
      </p:grpSp>
      <p:grpSp>
        <p:nvGrpSpPr>
          <p:cNvPr id="7" name="组合 32"/>
          <p:cNvGrpSpPr/>
          <p:nvPr/>
        </p:nvGrpSpPr>
        <p:grpSpPr>
          <a:xfrm>
            <a:off x="5965721" y="988368"/>
            <a:ext cx="1486430" cy="827586"/>
            <a:chOff x="7652596" y="1397863"/>
            <a:chExt cx="1981562" cy="1103107"/>
          </a:xfrm>
        </p:grpSpPr>
        <p:sp>
          <p:nvSpPr>
            <p:cNvPr id="34" name="任意多边形 33"/>
            <p:cNvSpPr/>
            <p:nvPr/>
          </p:nvSpPr>
          <p:spPr bwMode="auto">
            <a:xfrm>
              <a:off x="7652596" y="1397863"/>
              <a:ext cx="1981562" cy="110310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bg1"/>
                </a:solidFill>
                <a:ea typeface="微软雅黑" panose="020B0503020204020204" pitchFamily="34" charset="-122"/>
              </a:endParaRPr>
            </a:p>
          </p:txBody>
        </p:sp>
        <p:sp>
          <p:nvSpPr>
            <p:cNvPr id="35" name="文本框 34"/>
            <p:cNvSpPr txBox="1"/>
            <p:nvPr/>
          </p:nvSpPr>
          <p:spPr>
            <a:xfrm>
              <a:off x="8147944" y="1856667"/>
              <a:ext cx="1066958" cy="36921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b="1"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4"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par>
                          <p:cTn id="54" fill="hold">
                            <p:stCondLst>
                              <p:cond delay="7500"/>
                            </p:stCondLst>
                            <p:childTnLst>
                              <p:par>
                                <p:cTn id="55" presetID="42"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85917" y="1688588"/>
            <a:ext cx="3429552"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lumMod val="50000"/>
                  </a:schemeClr>
                </a:solidFill>
                <a:ea typeface="微软雅黑" panose="020B0503020204020204" pitchFamily="34" charset="-122"/>
              </a:rPr>
              <a:t>加入标题描述</a:t>
            </a:r>
            <a:endParaRPr lang="en-US" altLang="zh-CN" sz="1200" b="1" dirty="0">
              <a:solidFill>
                <a:schemeClr val="bg1">
                  <a:lumMod val="50000"/>
                </a:schemeClr>
              </a:solidFill>
              <a:ea typeface="微软雅黑" panose="020B0503020204020204" pitchFamily="34" charset="-122"/>
            </a:endParaRPr>
          </a:p>
          <a:p>
            <a:r>
              <a:rPr lang="en-US" altLang="zh-CN" sz="1100" dirty="0">
                <a:solidFill>
                  <a:schemeClr val="bg1">
                    <a:lumMod val="50000"/>
                  </a:schemeClr>
                </a:solidFill>
                <a:ea typeface="微软雅黑" panose="020B0503020204020204" pitchFamily="34" charset="-122"/>
              </a:rPr>
              <a:t>Lorem ipsum dolor sit amet, consectetuer adipiscing elit. </a:t>
            </a:r>
          </a:p>
        </p:txBody>
      </p:sp>
      <p:sp>
        <p:nvSpPr>
          <p:cNvPr id="7" name="文本框 6"/>
          <p:cNvSpPr txBox="1"/>
          <p:nvPr/>
        </p:nvSpPr>
        <p:spPr>
          <a:xfrm>
            <a:off x="1485916" y="236580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ea typeface="微软雅黑" panose="020B0503020204020204" pitchFamily="34" charset="-122"/>
              </a:rPr>
              <a:t>加入标题描述</a:t>
            </a:r>
            <a:endParaRPr lang="en-US" altLang="zh-CN" sz="1200" b="1" dirty="0">
              <a:solidFill>
                <a:schemeClr val="bg1">
                  <a:lumMod val="50000"/>
                </a:schemeClr>
              </a:solidFill>
              <a:ea typeface="微软雅黑" panose="020B0503020204020204" pitchFamily="34" charset="-122"/>
            </a:endParaRPr>
          </a:p>
          <a:p>
            <a:pPr lvl="0"/>
            <a:r>
              <a:rPr lang="en-US" altLang="zh-CN" sz="1100" dirty="0">
                <a:solidFill>
                  <a:schemeClr val="bg1">
                    <a:lumMod val="50000"/>
                  </a:schemeClr>
                </a:solidFill>
                <a:ea typeface="微软雅黑" panose="020B0503020204020204" pitchFamily="34" charset="-122"/>
              </a:rPr>
              <a:t>Lorem ipsum dolor sit </a:t>
            </a:r>
            <a:r>
              <a:rPr lang="en-US" altLang="zh-CN" sz="1100" dirty="0" err="1">
                <a:solidFill>
                  <a:schemeClr val="bg1">
                    <a:lumMod val="50000"/>
                  </a:schemeClr>
                </a:solidFill>
                <a:ea typeface="微软雅黑" panose="020B0503020204020204" pitchFamily="34" charset="-122"/>
              </a:rPr>
              <a:t>amet</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consectetuer</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adipiscing</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elit</a:t>
            </a:r>
            <a:r>
              <a:rPr lang="en-US" altLang="zh-CN" sz="1100" dirty="0">
                <a:solidFill>
                  <a:schemeClr val="bg1">
                    <a:lumMod val="50000"/>
                  </a:schemeClr>
                </a:solidFill>
                <a:ea typeface="微软雅黑" panose="020B0503020204020204" pitchFamily="34" charset="-122"/>
              </a:rPr>
              <a:t>. </a:t>
            </a:r>
          </a:p>
        </p:txBody>
      </p:sp>
      <p:sp>
        <p:nvSpPr>
          <p:cNvPr id="9" name="文本框 8"/>
          <p:cNvSpPr txBox="1"/>
          <p:nvPr/>
        </p:nvSpPr>
        <p:spPr>
          <a:xfrm>
            <a:off x="1485916" y="304302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ea typeface="微软雅黑" panose="020B0503020204020204" pitchFamily="34" charset="-122"/>
              </a:rPr>
              <a:t>加入标题描述</a:t>
            </a:r>
            <a:endParaRPr lang="en-US" altLang="zh-CN" sz="1200" b="1" dirty="0">
              <a:solidFill>
                <a:schemeClr val="bg1">
                  <a:lumMod val="50000"/>
                </a:schemeClr>
              </a:solidFill>
              <a:ea typeface="微软雅黑" panose="020B0503020204020204" pitchFamily="34" charset="-122"/>
            </a:endParaRPr>
          </a:p>
          <a:p>
            <a:pPr lvl="0"/>
            <a:r>
              <a:rPr lang="en-US" altLang="zh-CN" sz="1100" dirty="0">
                <a:solidFill>
                  <a:schemeClr val="bg1">
                    <a:lumMod val="50000"/>
                  </a:schemeClr>
                </a:solidFill>
                <a:ea typeface="微软雅黑" panose="020B0503020204020204" pitchFamily="34" charset="-122"/>
              </a:rPr>
              <a:t>Lorem ipsum dolor sit </a:t>
            </a:r>
            <a:r>
              <a:rPr lang="en-US" altLang="zh-CN" sz="1100" dirty="0" err="1">
                <a:solidFill>
                  <a:schemeClr val="bg1">
                    <a:lumMod val="50000"/>
                  </a:schemeClr>
                </a:solidFill>
                <a:ea typeface="微软雅黑" panose="020B0503020204020204" pitchFamily="34" charset="-122"/>
              </a:rPr>
              <a:t>amet</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consectetuer</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adipiscing</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elit</a:t>
            </a:r>
            <a:r>
              <a:rPr lang="en-US" altLang="zh-CN" sz="1100" dirty="0">
                <a:solidFill>
                  <a:schemeClr val="bg1">
                    <a:lumMod val="50000"/>
                  </a:schemeClr>
                </a:solidFill>
                <a:ea typeface="微软雅黑" panose="020B0503020204020204" pitchFamily="34" charset="-122"/>
              </a:rPr>
              <a:t>. </a:t>
            </a:r>
          </a:p>
        </p:txBody>
      </p:sp>
      <p:sp>
        <p:nvSpPr>
          <p:cNvPr id="10" name="文本框 9"/>
          <p:cNvSpPr txBox="1"/>
          <p:nvPr/>
        </p:nvSpPr>
        <p:spPr>
          <a:xfrm>
            <a:off x="1485916" y="372024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ea typeface="微软雅黑" panose="020B0503020204020204" pitchFamily="34" charset="-122"/>
              </a:rPr>
              <a:t>加入标题描述</a:t>
            </a:r>
            <a:endParaRPr lang="en-US" altLang="zh-CN" sz="1200" b="1" dirty="0">
              <a:solidFill>
                <a:schemeClr val="bg1">
                  <a:lumMod val="50000"/>
                </a:schemeClr>
              </a:solidFill>
              <a:ea typeface="微软雅黑" panose="020B0503020204020204" pitchFamily="34" charset="-122"/>
            </a:endParaRPr>
          </a:p>
          <a:p>
            <a:pPr lvl="0"/>
            <a:r>
              <a:rPr lang="en-US" altLang="zh-CN" sz="1100" dirty="0">
                <a:solidFill>
                  <a:schemeClr val="bg1">
                    <a:lumMod val="50000"/>
                  </a:schemeClr>
                </a:solidFill>
                <a:ea typeface="微软雅黑" panose="020B0503020204020204" pitchFamily="34" charset="-122"/>
              </a:rPr>
              <a:t>Lorem ipsum dolor sit </a:t>
            </a:r>
            <a:r>
              <a:rPr lang="en-US" altLang="zh-CN" sz="1100" dirty="0" err="1">
                <a:solidFill>
                  <a:schemeClr val="bg1">
                    <a:lumMod val="50000"/>
                  </a:schemeClr>
                </a:solidFill>
                <a:ea typeface="微软雅黑" panose="020B0503020204020204" pitchFamily="34" charset="-122"/>
              </a:rPr>
              <a:t>amet</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consectetuer</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adipiscing</a:t>
            </a:r>
            <a:r>
              <a:rPr lang="en-US" altLang="zh-CN" sz="1100" dirty="0">
                <a:solidFill>
                  <a:schemeClr val="bg1">
                    <a:lumMod val="50000"/>
                  </a:schemeClr>
                </a:solidFill>
                <a:ea typeface="微软雅黑" panose="020B0503020204020204" pitchFamily="34" charset="-122"/>
              </a:rPr>
              <a:t> </a:t>
            </a:r>
            <a:r>
              <a:rPr lang="en-US" altLang="zh-CN" sz="1100" dirty="0" err="1">
                <a:solidFill>
                  <a:schemeClr val="bg1">
                    <a:lumMod val="50000"/>
                  </a:schemeClr>
                </a:solidFill>
                <a:ea typeface="微软雅黑" panose="020B0503020204020204" pitchFamily="34" charset="-122"/>
              </a:rPr>
              <a:t>elit</a:t>
            </a:r>
            <a:r>
              <a:rPr lang="en-US" altLang="zh-CN" sz="1100" dirty="0">
                <a:solidFill>
                  <a:schemeClr val="bg1">
                    <a:lumMod val="50000"/>
                  </a:schemeClr>
                </a:solidFill>
                <a:ea typeface="微软雅黑" panose="020B0503020204020204" pitchFamily="34" charset="-122"/>
              </a:rPr>
              <a:t>. </a:t>
            </a:r>
          </a:p>
        </p:txBody>
      </p:sp>
      <p:grpSp>
        <p:nvGrpSpPr>
          <p:cNvPr id="2" name="组合 11"/>
          <p:cNvGrpSpPr/>
          <p:nvPr/>
        </p:nvGrpSpPr>
        <p:grpSpPr>
          <a:xfrm>
            <a:off x="5094606" y="1661818"/>
            <a:ext cx="2506451" cy="2505883"/>
            <a:chOff x="2601227" y="2771221"/>
            <a:chExt cx="2241550" cy="2241550"/>
          </a:xfrm>
        </p:grpSpPr>
        <p:sp>
          <p:nvSpPr>
            <p:cNvPr id="13"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endParaRPr lang="zh-CN" altLang="en-US" dirty="0">
                <a:latin typeface="Impact" panose="020B0806030902050204" pitchFamily="34" charset="0"/>
                <a:ea typeface="微软雅黑" panose="020B0503020204020204" pitchFamily="34" charset="-122"/>
              </a:endParaRPr>
            </a:p>
          </p:txBody>
        </p:sp>
        <p:sp>
          <p:nvSpPr>
            <p:cNvPr id="14"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lang="zh-CN" altLang="en-US" dirty="0">
                <a:latin typeface="Impact" panose="020B0806030902050204" pitchFamily="34" charset="0"/>
                <a:ea typeface="微软雅黑" panose="020B0503020204020204" pitchFamily="34" charset="-122"/>
              </a:endParaRPr>
            </a:p>
          </p:txBody>
        </p:sp>
        <p:sp>
          <p:nvSpPr>
            <p:cNvPr id="15"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endParaRPr lang="zh-CN" altLang="en-US" dirty="0">
                <a:latin typeface="Impact" panose="020B0806030902050204" pitchFamily="34" charset="0"/>
                <a:ea typeface="微软雅黑" panose="020B0503020204020204" pitchFamily="34" charset="-122"/>
              </a:endParaRPr>
            </a:p>
          </p:txBody>
        </p:sp>
        <p:sp>
          <p:nvSpPr>
            <p:cNvPr id="16"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lang="zh-CN" altLang="en-US" dirty="0">
                <a:latin typeface="Impact" panose="020B0806030902050204" pitchFamily="34" charset="0"/>
                <a:ea typeface="微软雅黑" panose="020B0503020204020204" pitchFamily="34" charset="-122"/>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Impact" panose="020B0806030902050204" pitchFamily="34" charset="0"/>
                  <a:ea typeface="微软雅黑" panose="020B0503020204020204" pitchFamily="34" charset="-122"/>
                </a:rPr>
                <a:t>01</a:t>
              </a:r>
              <a:endParaRPr lang="zh-CN" altLang="en-US" sz="2400" b="1" dirty="0">
                <a:latin typeface="Impact" panose="020B0806030902050204" pitchFamily="34" charset="0"/>
                <a:ea typeface="微软雅黑" panose="020B0503020204020204" pitchFamily="34" charset="-122"/>
              </a:endParaRP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Impact" panose="020B0806030902050204" pitchFamily="34" charset="0"/>
                  <a:ea typeface="微软雅黑" panose="020B0503020204020204" pitchFamily="34" charset="-122"/>
                </a:rPr>
                <a:t>02</a:t>
              </a:r>
              <a:endParaRPr lang="zh-CN" altLang="en-US" sz="2400" b="1" dirty="0">
                <a:solidFill>
                  <a:schemeClr val="bg1"/>
                </a:solidFill>
                <a:latin typeface="Impact" panose="020B0806030902050204" pitchFamily="34" charset="0"/>
                <a:ea typeface="微软雅黑" panose="020B0503020204020204" pitchFamily="34" charset="-122"/>
              </a:endParaRP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Impact" panose="020B0806030902050204" pitchFamily="34" charset="0"/>
                  <a:ea typeface="微软雅黑" panose="020B0503020204020204" pitchFamily="34" charset="-122"/>
                </a:rPr>
                <a:t>03</a:t>
              </a:r>
              <a:endParaRPr lang="zh-CN" altLang="en-US" sz="2400" b="1" dirty="0">
                <a:solidFill>
                  <a:schemeClr val="bg1"/>
                </a:solidFill>
                <a:latin typeface="Impact" panose="020B0806030902050204" pitchFamily="34" charset="0"/>
                <a:ea typeface="微软雅黑" panose="020B0503020204020204" pitchFamily="34" charset="-122"/>
              </a:endParaRP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Impact" panose="020B0806030902050204" pitchFamily="34" charset="0"/>
                  <a:ea typeface="微软雅黑" panose="020B0503020204020204" pitchFamily="34" charset="-122"/>
                </a:rPr>
                <a:t>04</a:t>
              </a:r>
              <a:endParaRPr lang="zh-CN" altLang="en-US" sz="2400" b="1" dirty="0">
                <a:latin typeface="Impact" panose="020B0806030902050204" pitchFamily="34" charset="0"/>
                <a:ea typeface="微软雅黑" panose="020B0503020204020204" pitchFamily="34"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tyu.jpg"/>
          <p:cNvPicPr>
            <a:picLocks noChangeAspect="1" noChangeArrowheads="1"/>
          </p:cNvPicPr>
          <p:nvPr/>
        </p:nvPicPr>
        <p:blipFill>
          <a:blip r:embed="rId3" cstate="print"/>
          <a:srcRect/>
          <a:stretch>
            <a:fillRect/>
          </a:stretch>
        </p:blipFill>
        <p:spPr bwMode="auto">
          <a:xfrm>
            <a:off x="0" y="-1547"/>
            <a:ext cx="9145588" cy="5146635"/>
          </a:xfrm>
          <a:prstGeom prst="rect">
            <a:avLst/>
          </a:prstGeom>
          <a:noFill/>
        </p:spPr>
      </p:pic>
      <p:sp>
        <p:nvSpPr>
          <p:cNvPr id="13" name="TextBox 48"/>
          <p:cNvSpPr txBox="1"/>
          <p:nvPr/>
        </p:nvSpPr>
        <p:spPr>
          <a:xfrm>
            <a:off x="3800969" y="1841218"/>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49"/>
          <p:cNvSpPr txBox="1"/>
          <p:nvPr/>
        </p:nvSpPr>
        <p:spPr>
          <a:xfrm>
            <a:off x="3800970" y="2420996"/>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04</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200"/>
                                        <p:tgtEl>
                                          <p:spTgt spid="13"/>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13"/>
                                        </p:tgtEl>
                                      </p:cBhvr>
                                      <p:to x="80000" y="100000"/>
                                    </p:animScale>
                                    <p:anim by="(#ppt_w*0.10)" calcmode="lin" valueType="num">
                                      <p:cBhvr>
                                        <p:cTn id="28" dur="50" autoRev="1" fill="hold">
                                          <p:stCondLst>
                                            <p:cond delay="0"/>
                                          </p:stCondLst>
                                        </p:cTn>
                                        <p:tgtEl>
                                          <p:spTgt spid="13"/>
                                        </p:tgtEl>
                                        <p:attrNameLst>
                                          <p:attrName>ppt_x</p:attrName>
                                        </p:attrNameLst>
                                      </p:cBhvr>
                                    </p:anim>
                                    <p:anim by="(-#ppt_w*0.10)" calcmode="lin" valueType="num">
                                      <p:cBhvr>
                                        <p:cTn id="29" dur="50" autoRev="1" fill="hold">
                                          <p:stCondLst>
                                            <p:cond delay="0"/>
                                          </p:stCondLst>
                                        </p:cTn>
                                        <p:tgtEl>
                                          <p:spTgt spid="13"/>
                                        </p:tgtEl>
                                        <p:attrNameLst>
                                          <p:attrName>ppt_y</p:attrName>
                                        </p:attrNameLst>
                                      </p:cBhvr>
                                    </p:anim>
                                    <p:animRot by="-480000">
                                      <p:cBhvr>
                                        <p:cTn id="30" dur="50" autoRev="1" fill="hold">
                                          <p:stCondLst>
                                            <p:cond delay="0"/>
                                          </p:stCondLst>
                                        </p:cTn>
                                        <p:tgtEl>
                                          <p:spTgt spid="13"/>
                                        </p:tgtEl>
                                        <p:attrNameLst>
                                          <p:attrName>r</p:attrName>
                                        </p:attrNameLst>
                                      </p:cBhvr>
                                    </p:animRot>
                                  </p:childTnLst>
                                </p:cTn>
                              </p:par>
                            </p:childTnLst>
                          </p:cTn>
                        </p:par>
                        <p:par>
                          <p:cTn id="31" fill="hold">
                            <p:stCondLst>
                              <p:cond delay="260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4"/>
                                        </p:tgtEl>
                                        <p:attrNameLst>
                                          <p:attrName>style.visibility</p:attrName>
                                        </p:attrNameLst>
                                      </p:cBhvr>
                                      <p:to>
                                        <p:strVal val="visible"/>
                                      </p:to>
                                    </p:set>
                                    <p:animEffect transition="in" filter="wipe(left)">
                                      <p:cBhvr>
                                        <p:cTn id="34" dur="200"/>
                                        <p:tgtEl>
                                          <p:spTgt spid="14"/>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4"/>
                                        </p:tgtEl>
                                      </p:cBhvr>
                                      <p:to x="80000" y="100000"/>
                                    </p:animScale>
                                    <p:anim by="(#ppt_w*0.10)" calcmode="lin" valueType="num">
                                      <p:cBhvr>
                                        <p:cTn id="37" dur="50" autoRev="1" fill="hold">
                                          <p:stCondLst>
                                            <p:cond delay="0"/>
                                          </p:stCondLst>
                                        </p:cTn>
                                        <p:tgtEl>
                                          <p:spTgt spid="14"/>
                                        </p:tgtEl>
                                        <p:attrNameLst>
                                          <p:attrName>ppt_x</p:attrName>
                                        </p:attrNameLst>
                                      </p:cBhvr>
                                    </p:anim>
                                    <p:anim by="(-#ppt_w*0.10)" calcmode="lin" valueType="num">
                                      <p:cBhvr>
                                        <p:cTn id="38" dur="50" autoRev="1" fill="hold">
                                          <p:stCondLst>
                                            <p:cond delay="0"/>
                                          </p:stCondLst>
                                        </p:cTn>
                                        <p:tgtEl>
                                          <p:spTgt spid="14"/>
                                        </p:tgtEl>
                                        <p:attrNameLst>
                                          <p:attrName>ppt_y</p:attrName>
                                        </p:attrNameLst>
                                      </p:cBhvr>
                                    </p:anim>
                                    <p:animRot by="-480000">
                                      <p:cBhvr>
                                        <p:cTn id="39"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
          <p:cNvGrpSpPr/>
          <p:nvPr/>
        </p:nvGrpSpPr>
        <p:grpSpPr>
          <a:xfrm>
            <a:off x="2268538" y="1075903"/>
            <a:ext cx="2303947" cy="643270"/>
            <a:chOff x="1409700" y="1155700"/>
            <a:chExt cx="3071396" cy="857428"/>
          </a:xfrm>
        </p:grpSpPr>
        <p:sp>
          <p:nvSpPr>
            <p:cNvPr id="31" name="文本框 30"/>
            <p:cNvSpPr txBox="1"/>
            <p:nvPr/>
          </p:nvSpPr>
          <p:spPr>
            <a:xfrm>
              <a:off x="1409700" y="1155700"/>
              <a:ext cx="1272143" cy="738664"/>
            </a:xfrm>
            <a:prstGeom prst="rect">
              <a:avLst/>
            </a:prstGeom>
            <a:noFill/>
          </p:spPr>
          <p:txBody>
            <a:bodyPr wrap="none" rtlCol="0">
              <a:spAutoFit/>
            </a:bodyPr>
            <a:lstStyle/>
            <a:p>
              <a:pPr defTabSz="685800">
                <a:defRPr/>
              </a:pPr>
              <a:r>
                <a:rPr lang="zh-CN" altLang="en-US" sz="3000" b="1" dirty="0">
                  <a:solidFill>
                    <a:srgbClr val="000000">
                      <a:lumMod val="85000"/>
                      <a:lumOff val="15000"/>
                    </a:srgbClr>
                  </a:solidFill>
                  <a:latin typeface="Arial" panose="020B0604020202020204"/>
                  <a:ea typeface="微软雅黑" panose="020B0503020204020204" pitchFamily="34" charset="-122"/>
                </a:rPr>
                <a:t>目录</a:t>
              </a:r>
            </a:p>
          </p:txBody>
        </p:sp>
        <p:sp>
          <p:nvSpPr>
            <p:cNvPr id="32" name="文本框 31"/>
            <p:cNvSpPr txBox="1"/>
            <p:nvPr/>
          </p:nvSpPr>
          <p:spPr>
            <a:xfrm>
              <a:off x="2747288" y="1520685"/>
              <a:ext cx="1733808" cy="492443"/>
            </a:xfrm>
            <a:prstGeom prst="rect">
              <a:avLst/>
            </a:prstGeom>
            <a:noFill/>
          </p:spPr>
          <p:txBody>
            <a:bodyPr wrap="none" rtlCol="0">
              <a:spAutoFit/>
            </a:bodyPr>
            <a:lstStyle/>
            <a:p>
              <a:pPr defTabSz="685800">
                <a:defRPr/>
              </a:pPr>
              <a:r>
                <a:rPr lang="en-US" altLang="zh-CN" dirty="0">
                  <a:solidFill>
                    <a:srgbClr val="000000">
                      <a:lumMod val="85000"/>
                      <a:lumOff val="15000"/>
                    </a:srgbClr>
                  </a:solidFill>
                  <a:latin typeface="Arial" panose="020B0604020202020204"/>
                  <a:ea typeface="微软雅黑" panose="020B0503020204020204" pitchFamily="34" charset="-122"/>
                </a:rPr>
                <a:t>CONTENT</a:t>
              </a:r>
              <a:endParaRPr lang="zh-CN" altLang="en-US" dirty="0">
                <a:solidFill>
                  <a:srgbClr val="000000">
                    <a:lumMod val="85000"/>
                    <a:lumOff val="15000"/>
                  </a:srgbClr>
                </a:solidFill>
                <a:latin typeface="Arial" panose="020B0604020202020204"/>
                <a:ea typeface="微软雅黑" panose="020B0503020204020204" pitchFamily="34" charset="-122"/>
              </a:endParaRPr>
            </a:p>
          </p:txBody>
        </p:sp>
        <p:cxnSp>
          <p:nvCxnSpPr>
            <p:cNvPr id="34" name="直接连接符 33"/>
            <p:cNvCxnSpPr/>
            <p:nvPr/>
          </p:nvCxnSpPr>
          <p:spPr>
            <a:xfrm flipH="1">
              <a:off x="2451765" y="1461463"/>
              <a:ext cx="413246" cy="461506"/>
            </a:xfrm>
            <a:prstGeom prst="line">
              <a:avLst/>
            </a:prstGeom>
            <a:ln w="25400" cap="rnd">
              <a:solidFill>
                <a:schemeClr val="bg2">
                  <a:lumMod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 name="组合 11"/>
          <p:cNvGrpSpPr/>
          <p:nvPr/>
        </p:nvGrpSpPr>
        <p:grpSpPr>
          <a:xfrm>
            <a:off x="2423803" y="2109900"/>
            <a:ext cx="4691160" cy="378371"/>
            <a:chOff x="1616683" y="2533939"/>
            <a:chExt cx="6253794" cy="504338"/>
          </a:xfrm>
        </p:grpSpPr>
        <p:grpSp>
          <p:nvGrpSpPr>
            <p:cNvPr id="7" name="组合 37"/>
            <p:cNvGrpSpPr/>
            <p:nvPr/>
          </p:nvGrpSpPr>
          <p:grpSpPr>
            <a:xfrm>
              <a:off x="1616683" y="2533939"/>
              <a:ext cx="3095048" cy="430886"/>
              <a:chOff x="8258783" y="2250998"/>
              <a:chExt cx="3095048" cy="430886"/>
            </a:xfrm>
          </p:grpSpPr>
          <p:sp>
            <p:nvSpPr>
              <p:cNvPr id="36" name="矩形 35"/>
              <p:cNvSpPr/>
              <p:nvPr/>
            </p:nvSpPr>
            <p:spPr>
              <a:xfrm>
                <a:off x="8258783" y="2358640"/>
                <a:ext cx="651753" cy="184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dirty="0">
                  <a:solidFill>
                    <a:schemeClr val="bg1">
                      <a:lumMod val="50000"/>
                    </a:schemeClr>
                  </a:solidFill>
                  <a:latin typeface="Arial" panose="020B0604020202020204"/>
                  <a:ea typeface="微软雅黑" panose="020B0503020204020204" pitchFamily="34" charset="-122"/>
                </a:endParaRPr>
              </a:p>
            </p:txBody>
          </p:sp>
          <p:sp>
            <p:nvSpPr>
              <p:cNvPr id="37" name="文本框 36"/>
              <p:cNvSpPr txBox="1"/>
              <p:nvPr/>
            </p:nvSpPr>
            <p:spPr>
              <a:xfrm>
                <a:off x="9055766" y="2250998"/>
                <a:ext cx="2298065" cy="430886"/>
              </a:xfrm>
              <a:prstGeom prst="rect">
                <a:avLst/>
              </a:prstGeom>
              <a:noFill/>
            </p:spPr>
            <p:txBody>
              <a:bodyPr wrap="none" rtlCol="0">
                <a:spAutoFit/>
              </a:bodyPr>
              <a:lstStyle/>
              <a:p>
                <a:pPr defTabSz="685800">
                  <a:defRPr/>
                </a:pPr>
                <a:r>
                  <a:rPr lang="zh-CN" altLang="en-US" sz="1500" b="1" dirty="0">
                    <a:solidFill>
                      <a:schemeClr val="bg1">
                        <a:lumMod val="50000"/>
                      </a:schemeClr>
                    </a:solidFill>
                    <a:latin typeface="Arial" panose="020B0604020202020204"/>
                    <a:ea typeface="微软雅黑" panose="020B0503020204020204" pitchFamily="34" charset="-122"/>
                  </a:rPr>
                  <a:t>标题文字添加此处</a:t>
                </a:r>
              </a:p>
            </p:txBody>
          </p:sp>
        </p:grpSp>
        <p:grpSp>
          <p:nvGrpSpPr>
            <p:cNvPr id="10" name="组合 9"/>
            <p:cNvGrpSpPr/>
            <p:nvPr/>
          </p:nvGrpSpPr>
          <p:grpSpPr>
            <a:xfrm>
              <a:off x="4711731" y="2545834"/>
              <a:ext cx="3158746" cy="492443"/>
              <a:chOff x="4711731" y="2545834"/>
              <a:chExt cx="3158746" cy="492443"/>
            </a:xfrm>
          </p:grpSpPr>
          <p:cxnSp>
            <p:nvCxnSpPr>
              <p:cNvPr id="8" name="直接连接符 7"/>
              <p:cNvCxnSpPr>
                <a:stCxn id="37" idx="3"/>
              </p:cNvCxnSpPr>
              <p:nvPr/>
            </p:nvCxnSpPr>
            <p:spPr>
              <a:xfrm flipV="1">
                <a:off x="4711731" y="2730502"/>
                <a:ext cx="2501870" cy="188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312205" y="2545834"/>
                <a:ext cx="558272" cy="492443"/>
              </a:xfrm>
              <a:prstGeom prst="rect">
                <a:avLst/>
              </a:prstGeom>
              <a:noFill/>
            </p:spPr>
            <p:txBody>
              <a:bodyPr wrap="none" rtlCol="0">
                <a:spAutoFit/>
              </a:bodyPr>
              <a:lstStyle/>
              <a:p>
                <a:r>
                  <a:rPr lang="en-US" altLang="zh-CN" dirty="0">
                    <a:solidFill>
                      <a:schemeClr val="bg1">
                        <a:lumMod val="50000"/>
                      </a:schemeClr>
                    </a:solidFill>
                    <a:ea typeface="微软雅黑" panose="020B0503020204020204" pitchFamily="34" charset="-122"/>
                  </a:rPr>
                  <a:t>04</a:t>
                </a:r>
                <a:endParaRPr lang="zh-CN" altLang="en-US" dirty="0">
                  <a:solidFill>
                    <a:schemeClr val="bg1">
                      <a:lumMod val="50000"/>
                    </a:schemeClr>
                  </a:solidFill>
                  <a:ea typeface="微软雅黑" panose="020B0503020204020204" pitchFamily="34" charset="-122"/>
                </a:endParaRPr>
              </a:p>
            </p:txBody>
          </p:sp>
        </p:grpSp>
      </p:grpSp>
      <p:grpSp>
        <p:nvGrpSpPr>
          <p:cNvPr id="11" name="组合 12"/>
          <p:cNvGrpSpPr/>
          <p:nvPr/>
        </p:nvGrpSpPr>
        <p:grpSpPr>
          <a:xfrm>
            <a:off x="2423803" y="2642865"/>
            <a:ext cx="4691160" cy="369447"/>
            <a:chOff x="1616683" y="3244334"/>
            <a:chExt cx="6253794" cy="492443"/>
          </a:xfrm>
        </p:grpSpPr>
        <p:grpSp>
          <p:nvGrpSpPr>
            <p:cNvPr id="12" name="组合 38"/>
            <p:cNvGrpSpPr/>
            <p:nvPr/>
          </p:nvGrpSpPr>
          <p:grpSpPr>
            <a:xfrm>
              <a:off x="1616683" y="3259013"/>
              <a:ext cx="3095048" cy="430886"/>
              <a:chOff x="8258783" y="2250998"/>
              <a:chExt cx="3095048" cy="430886"/>
            </a:xfrm>
          </p:grpSpPr>
          <p:sp>
            <p:nvSpPr>
              <p:cNvPr id="40" name="矩形 39"/>
              <p:cNvSpPr/>
              <p:nvPr/>
            </p:nvSpPr>
            <p:spPr>
              <a:xfrm>
                <a:off x="8258783" y="2358640"/>
                <a:ext cx="651753" cy="184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dirty="0">
                  <a:solidFill>
                    <a:schemeClr val="bg1">
                      <a:lumMod val="50000"/>
                    </a:schemeClr>
                  </a:solidFill>
                  <a:latin typeface="Arial" panose="020B0604020202020204"/>
                  <a:ea typeface="微软雅黑" panose="020B0503020204020204" pitchFamily="34" charset="-122"/>
                </a:endParaRPr>
              </a:p>
            </p:txBody>
          </p:sp>
          <p:sp>
            <p:nvSpPr>
              <p:cNvPr id="41" name="文本框 40"/>
              <p:cNvSpPr txBox="1"/>
              <p:nvPr/>
            </p:nvSpPr>
            <p:spPr>
              <a:xfrm>
                <a:off x="9055766" y="2250998"/>
                <a:ext cx="2298065" cy="430886"/>
              </a:xfrm>
              <a:prstGeom prst="rect">
                <a:avLst/>
              </a:prstGeom>
              <a:noFill/>
            </p:spPr>
            <p:txBody>
              <a:bodyPr wrap="none" rtlCol="0">
                <a:spAutoFit/>
              </a:bodyPr>
              <a:lstStyle/>
              <a:p>
                <a:pPr defTabSz="685800">
                  <a:defRPr/>
                </a:pPr>
                <a:r>
                  <a:rPr lang="zh-CN" altLang="en-US" sz="1500" b="1" dirty="0">
                    <a:solidFill>
                      <a:schemeClr val="bg1">
                        <a:lumMod val="50000"/>
                      </a:schemeClr>
                    </a:solidFill>
                    <a:latin typeface="Arial" panose="020B0604020202020204"/>
                    <a:ea typeface="微软雅黑" panose="020B0503020204020204" pitchFamily="34" charset="-122"/>
                  </a:rPr>
                  <a:t>标题文字添加此处</a:t>
                </a:r>
              </a:p>
            </p:txBody>
          </p:sp>
        </p:grpSp>
        <p:grpSp>
          <p:nvGrpSpPr>
            <p:cNvPr id="13" name="组合 28"/>
            <p:cNvGrpSpPr/>
            <p:nvPr/>
          </p:nvGrpSpPr>
          <p:grpSpPr>
            <a:xfrm>
              <a:off x="4650175" y="3244334"/>
              <a:ext cx="3220302" cy="492443"/>
              <a:chOff x="4650175" y="2545834"/>
              <a:chExt cx="3220302" cy="492443"/>
            </a:xfrm>
          </p:grpSpPr>
          <p:cxnSp>
            <p:nvCxnSpPr>
              <p:cNvPr id="33" name="直接连接符 32"/>
              <p:cNvCxnSpPr/>
              <p:nvPr/>
            </p:nvCxnSpPr>
            <p:spPr>
              <a:xfrm flipV="1">
                <a:off x="4650175" y="2730500"/>
                <a:ext cx="2563425" cy="34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7312205" y="2545834"/>
                <a:ext cx="558272" cy="492443"/>
              </a:xfrm>
              <a:prstGeom prst="rect">
                <a:avLst/>
              </a:prstGeom>
              <a:noFill/>
            </p:spPr>
            <p:txBody>
              <a:bodyPr wrap="none" rtlCol="0">
                <a:spAutoFit/>
              </a:bodyPr>
              <a:lstStyle/>
              <a:p>
                <a:r>
                  <a:rPr lang="en-US" altLang="zh-CN" dirty="0">
                    <a:solidFill>
                      <a:schemeClr val="bg1">
                        <a:lumMod val="50000"/>
                      </a:schemeClr>
                    </a:solidFill>
                    <a:ea typeface="微软雅黑" panose="020B0503020204020204" pitchFamily="34" charset="-122"/>
                  </a:rPr>
                  <a:t>09</a:t>
                </a:r>
                <a:endParaRPr lang="zh-CN" altLang="en-US" dirty="0">
                  <a:solidFill>
                    <a:schemeClr val="bg1">
                      <a:lumMod val="50000"/>
                    </a:schemeClr>
                  </a:solidFill>
                  <a:ea typeface="微软雅黑" panose="020B0503020204020204" pitchFamily="34" charset="-122"/>
                </a:endParaRPr>
              </a:p>
            </p:txBody>
          </p:sp>
        </p:grpSp>
      </p:grpSp>
      <p:grpSp>
        <p:nvGrpSpPr>
          <p:cNvPr id="14" name="组合 13"/>
          <p:cNvGrpSpPr/>
          <p:nvPr/>
        </p:nvGrpSpPr>
        <p:grpSpPr>
          <a:xfrm>
            <a:off x="2423803" y="3197845"/>
            <a:ext cx="4691160" cy="369446"/>
            <a:chOff x="1616683" y="3984083"/>
            <a:chExt cx="6253794" cy="492443"/>
          </a:xfrm>
        </p:grpSpPr>
        <p:grpSp>
          <p:nvGrpSpPr>
            <p:cNvPr id="15" name="组合 41"/>
            <p:cNvGrpSpPr/>
            <p:nvPr/>
          </p:nvGrpSpPr>
          <p:grpSpPr>
            <a:xfrm>
              <a:off x="1616683" y="3984087"/>
              <a:ext cx="3095048" cy="430887"/>
              <a:chOff x="8258783" y="2250998"/>
              <a:chExt cx="3095048" cy="430887"/>
            </a:xfrm>
          </p:grpSpPr>
          <p:sp>
            <p:nvSpPr>
              <p:cNvPr id="43" name="矩形 42"/>
              <p:cNvSpPr/>
              <p:nvPr/>
            </p:nvSpPr>
            <p:spPr>
              <a:xfrm>
                <a:off x="8258783" y="2358640"/>
                <a:ext cx="651753" cy="1848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dirty="0">
                  <a:solidFill>
                    <a:schemeClr val="bg1">
                      <a:lumMod val="50000"/>
                    </a:schemeClr>
                  </a:solidFill>
                  <a:latin typeface="Arial" panose="020B0604020202020204"/>
                  <a:ea typeface="微软雅黑" panose="020B0503020204020204" pitchFamily="34" charset="-122"/>
                </a:endParaRPr>
              </a:p>
            </p:txBody>
          </p:sp>
          <p:sp>
            <p:nvSpPr>
              <p:cNvPr id="44" name="文本框 43"/>
              <p:cNvSpPr txBox="1"/>
              <p:nvPr/>
            </p:nvSpPr>
            <p:spPr>
              <a:xfrm>
                <a:off x="9055766" y="2250998"/>
                <a:ext cx="2298065" cy="430887"/>
              </a:xfrm>
              <a:prstGeom prst="rect">
                <a:avLst/>
              </a:prstGeom>
              <a:noFill/>
            </p:spPr>
            <p:txBody>
              <a:bodyPr wrap="none" rtlCol="0">
                <a:spAutoFit/>
              </a:bodyPr>
              <a:lstStyle/>
              <a:p>
                <a:pPr defTabSz="685800">
                  <a:defRPr/>
                </a:pPr>
                <a:r>
                  <a:rPr lang="zh-CN" altLang="en-US" sz="1500" b="1" dirty="0">
                    <a:solidFill>
                      <a:schemeClr val="bg1">
                        <a:lumMod val="50000"/>
                      </a:schemeClr>
                    </a:solidFill>
                    <a:latin typeface="Arial" panose="020B0604020202020204"/>
                    <a:ea typeface="微软雅黑" panose="020B0503020204020204" pitchFamily="34" charset="-122"/>
                  </a:rPr>
                  <a:t>标题文字添加此处</a:t>
                </a:r>
              </a:p>
            </p:txBody>
          </p:sp>
        </p:grpSp>
        <p:grpSp>
          <p:nvGrpSpPr>
            <p:cNvPr id="16" name="组合 49"/>
            <p:cNvGrpSpPr/>
            <p:nvPr/>
          </p:nvGrpSpPr>
          <p:grpSpPr>
            <a:xfrm>
              <a:off x="4650175" y="3984083"/>
              <a:ext cx="3220302" cy="492443"/>
              <a:chOff x="4650175" y="2545831"/>
              <a:chExt cx="3220302" cy="492443"/>
            </a:xfrm>
          </p:grpSpPr>
          <p:cxnSp>
            <p:nvCxnSpPr>
              <p:cNvPr id="51" name="直接连接符 50"/>
              <p:cNvCxnSpPr/>
              <p:nvPr/>
            </p:nvCxnSpPr>
            <p:spPr>
              <a:xfrm flipV="1">
                <a:off x="4650175" y="2730500"/>
                <a:ext cx="2563425" cy="34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312205" y="2545831"/>
                <a:ext cx="558272" cy="492443"/>
              </a:xfrm>
              <a:prstGeom prst="rect">
                <a:avLst/>
              </a:prstGeom>
              <a:noFill/>
            </p:spPr>
            <p:txBody>
              <a:bodyPr wrap="none" rtlCol="0">
                <a:spAutoFit/>
              </a:bodyPr>
              <a:lstStyle/>
              <a:p>
                <a:r>
                  <a:rPr lang="en-US" altLang="zh-CN" dirty="0">
                    <a:solidFill>
                      <a:schemeClr val="bg1">
                        <a:lumMod val="50000"/>
                      </a:schemeClr>
                    </a:solidFill>
                    <a:ea typeface="微软雅黑" panose="020B0503020204020204" pitchFamily="34" charset="-122"/>
                  </a:rPr>
                  <a:t>13</a:t>
                </a:r>
                <a:endParaRPr lang="zh-CN" altLang="en-US" dirty="0">
                  <a:solidFill>
                    <a:schemeClr val="bg1">
                      <a:lumMod val="50000"/>
                    </a:schemeClr>
                  </a:solidFill>
                  <a:ea typeface="微软雅黑" panose="020B0503020204020204" pitchFamily="34" charset="-122"/>
                </a:endParaRPr>
              </a:p>
            </p:txBody>
          </p:sp>
        </p:grpSp>
      </p:grpSp>
      <p:grpSp>
        <p:nvGrpSpPr>
          <p:cNvPr id="17" name="组合 14"/>
          <p:cNvGrpSpPr/>
          <p:nvPr/>
        </p:nvGrpSpPr>
        <p:grpSpPr>
          <a:xfrm>
            <a:off x="2423803" y="3715265"/>
            <a:ext cx="4691160" cy="369447"/>
            <a:chOff x="1616683" y="4673757"/>
            <a:chExt cx="6253794" cy="492443"/>
          </a:xfrm>
        </p:grpSpPr>
        <p:grpSp>
          <p:nvGrpSpPr>
            <p:cNvPr id="18" name="组合 44"/>
            <p:cNvGrpSpPr/>
            <p:nvPr/>
          </p:nvGrpSpPr>
          <p:grpSpPr>
            <a:xfrm>
              <a:off x="1616683" y="4709160"/>
              <a:ext cx="3095048" cy="430886"/>
              <a:chOff x="8258783" y="2250998"/>
              <a:chExt cx="3095048" cy="430886"/>
            </a:xfrm>
          </p:grpSpPr>
          <p:sp>
            <p:nvSpPr>
              <p:cNvPr id="46" name="矩形 45"/>
              <p:cNvSpPr/>
              <p:nvPr/>
            </p:nvSpPr>
            <p:spPr>
              <a:xfrm>
                <a:off x="8258783" y="2358640"/>
                <a:ext cx="651753" cy="1848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dirty="0">
                  <a:solidFill>
                    <a:schemeClr val="bg1">
                      <a:lumMod val="50000"/>
                    </a:schemeClr>
                  </a:solidFill>
                  <a:latin typeface="Arial" panose="020B0604020202020204"/>
                  <a:ea typeface="微软雅黑" panose="020B0503020204020204" pitchFamily="34" charset="-122"/>
                </a:endParaRPr>
              </a:p>
            </p:txBody>
          </p:sp>
          <p:sp>
            <p:nvSpPr>
              <p:cNvPr id="47" name="文本框 46"/>
              <p:cNvSpPr txBox="1"/>
              <p:nvPr/>
            </p:nvSpPr>
            <p:spPr>
              <a:xfrm>
                <a:off x="9055766" y="2250998"/>
                <a:ext cx="2298065" cy="430886"/>
              </a:xfrm>
              <a:prstGeom prst="rect">
                <a:avLst/>
              </a:prstGeom>
              <a:noFill/>
            </p:spPr>
            <p:txBody>
              <a:bodyPr wrap="none" rtlCol="0">
                <a:spAutoFit/>
              </a:bodyPr>
              <a:lstStyle/>
              <a:p>
                <a:pPr defTabSz="685800">
                  <a:defRPr/>
                </a:pPr>
                <a:r>
                  <a:rPr lang="zh-CN" altLang="en-US" sz="1500" b="1" dirty="0">
                    <a:solidFill>
                      <a:schemeClr val="bg1">
                        <a:lumMod val="50000"/>
                      </a:schemeClr>
                    </a:solidFill>
                    <a:latin typeface="Arial" panose="020B0604020202020204"/>
                    <a:ea typeface="微软雅黑" panose="020B0503020204020204" pitchFamily="34" charset="-122"/>
                  </a:rPr>
                  <a:t>标题文字添加此处</a:t>
                </a:r>
              </a:p>
            </p:txBody>
          </p:sp>
        </p:grpSp>
        <p:grpSp>
          <p:nvGrpSpPr>
            <p:cNvPr id="19" name="组合 52"/>
            <p:cNvGrpSpPr/>
            <p:nvPr/>
          </p:nvGrpSpPr>
          <p:grpSpPr>
            <a:xfrm>
              <a:off x="4650175" y="4673757"/>
              <a:ext cx="3220302" cy="492443"/>
              <a:chOff x="4650175" y="2545834"/>
              <a:chExt cx="3220302" cy="492443"/>
            </a:xfrm>
          </p:grpSpPr>
          <p:cxnSp>
            <p:nvCxnSpPr>
              <p:cNvPr id="54" name="直接连接符 53"/>
              <p:cNvCxnSpPr/>
              <p:nvPr/>
            </p:nvCxnSpPr>
            <p:spPr>
              <a:xfrm flipV="1">
                <a:off x="4650175" y="2730500"/>
                <a:ext cx="2563425" cy="34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7312205" y="2545834"/>
                <a:ext cx="558272" cy="492443"/>
              </a:xfrm>
              <a:prstGeom prst="rect">
                <a:avLst/>
              </a:prstGeom>
              <a:noFill/>
            </p:spPr>
            <p:txBody>
              <a:bodyPr wrap="none" rtlCol="0">
                <a:spAutoFit/>
              </a:bodyPr>
              <a:lstStyle/>
              <a:p>
                <a:r>
                  <a:rPr lang="en-US" altLang="zh-CN" dirty="0">
                    <a:solidFill>
                      <a:schemeClr val="bg1">
                        <a:lumMod val="50000"/>
                      </a:schemeClr>
                    </a:solidFill>
                    <a:ea typeface="微软雅黑" panose="020B0503020204020204" pitchFamily="34" charset="-122"/>
                  </a:rPr>
                  <a:t>18</a:t>
                </a:r>
                <a:endParaRPr lang="zh-CN" altLang="en-US" dirty="0">
                  <a:solidFill>
                    <a:schemeClr val="bg1">
                      <a:lumMod val="50000"/>
                    </a:schemeClr>
                  </a:solidFill>
                  <a:ea typeface="微软雅黑" panose="020B0503020204020204" pitchFamily="34" charset="-122"/>
                </a:endParaRPr>
              </a:p>
            </p:txBody>
          </p:sp>
        </p:grpSp>
      </p:grpSp>
    </p:spTree>
  </p:cSld>
  <p:clrMapOvr>
    <a:masterClrMapping/>
  </p:clrMapOvr>
  <p:transition spd="med">
    <p:randomBa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2" presetClass="entr" presetSubtype="8" fill="hold" nodeType="withEffect" p14:presetBounceEnd="49000">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14:bounceEnd="49000">
                                          <p:cBhvr additive="base">
                                            <p:cTn id="11" dur="1000" fill="hold"/>
                                            <p:tgtEl>
                                              <p:spTgt spid="14"/>
                                            </p:tgtEl>
                                            <p:attrNameLst>
                                              <p:attrName>ppt_x</p:attrName>
                                            </p:attrNameLst>
                                          </p:cBhvr>
                                          <p:tavLst>
                                            <p:tav tm="0">
                                              <p:val>
                                                <p:strVal val="0-#ppt_w/2"/>
                                              </p:val>
                                            </p:tav>
                                            <p:tav tm="100000">
                                              <p:val>
                                                <p:strVal val="#ppt_x"/>
                                              </p:val>
                                            </p:tav>
                                          </p:tavLst>
                                        </p:anim>
                                        <p:anim calcmode="lin" valueType="num" p14:bounceEnd="49000">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2" presetClass="entr" presetSubtype="8"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70385" y="2275272"/>
            <a:ext cx="1252041" cy="1252210"/>
            <a:chOff x="8758992" y="2664460"/>
            <a:chExt cx="1669098" cy="1669098"/>
          </a:xfrm>
        </p:grpSpPr>
        <p:sp>
          <p:nvSpPr>
            <p:cNvPr id="3"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 name="组合 3"/>
            <p:cNvGrpSpPr/>
            <p:nvPr/>
          </p:nvGrpSpPr>
          <p:grpSpPr>
            <a:xfrm>
              <a:off x="9018231" y="2923699"/>
              <a:ext cx="1150620" cy="1150620"/>
              <a:chOff x="9018231" y="2923699"/>
              <a:chExt cx="1150620" cy="1150620"/>
            </a:xfrm>
          </p:grpSpPr>
          <p:sp>
            <p:nvSpPr>
              <p:cNvPr id="5" name="椭圆 4"/>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a typeface="微软雅黑" panose="020B0503020204020204" pitchFamily="34" charset="-122"/>
                </a:endParaRPr>
              </a:p>
            </p:txBody>
          </p:sp>
        </p:grpSp>
      </p:grpSp>
      <p:grpSp>
        <p:nvGrpSpPr>
          <p:cNvPr id="7" name="组合 6"/>
          <p:cNvGrpSpPr/>
          <p:nvPr/>
        </p:nvGrpSpPr>
        <p:grpSpPr>
          <a:xfrm>
            <a:off x="1323163" y="2275272"/>
            <a:ext cx="1252041" cy="1252210"/>
            <a:chOff x="1763911" y="2664460"/>
            <a:chExt cx="1669098" cy="1669098"/>
          </a:xfrm>
        </p:grpSpPr>
        <p:sp>
          <p:nvSpPr>
            <p:cNvPr id="8"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2023150" y="2923699"/>
              <a:ext cx="1150620" cy="1150620"/>
              <a:chOff x="2023150" y="2923699"/>
              <a:chExt cx="1150620" cy="1150620"/>
            </a:xfrm>
          </p:grpSpPr>
          <p:sp>
            <p:nvSpPr>
              <p:cNvPr id="10" name="椭圆 9"/>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a typeface="微软雅黑" panose="020B0503020204020204" pitchFamily="34" charset="-122"/>
                </a:endParaRPr>
              </a:p>
            </p:txBody>
          </p:sp>
        </p:grpSp>
      </p:grpSp>
      <p:grpSp>
        <p:nvGrpSpPr>
          <p:cNvPr id="12" name="组合 11"/>
          <p:cNvGrpSpPr/>
          <p:nvPr/>
        </p:nvGrpSpPr>
        <p:grpSpPr>
          <a:xfrm>
            <a:off x="5258579" y="2275272"/>
            <a:ext cx="1252041" cy="1252210"/>
            <a:chOff x="7010221" y="2664460"/>
            <a:chExt cx="1669098" cy="1669098"/>
          </a:xfrm>
        </p:grpSpPr>
        <p:sp>
          <p:nvSpPr>
            <p:cNvPr id="13"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4" name="组合 13"/>
            <p:cNvGrpSpPr/>
            <p:nvPr/>
          </p:nvGrpSpPr>
          <p:grpSpPr>
            <a:xfrm>
              <a:off x="7269460" y="2923699"/>
              <a:ext cx="1150620" cy="1150620"/>
              <a:chOff x="7269460" y="2923699"/>
              <a:chExt cx="1150620" cy="1150620"/>
            </a:xfrm>
          </p:grpSpPr>
          <p:sp>
            <p:nvSpPr>
              <p:cNvPr id="15" name="椭圆 14"/>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a typeface="微软雅黑" panose="020B0503020204020204" pitchFamily="34" charset="-122"/>
                </a:endParaRPr>
              </a:p>
            </p:txBody>
          </p:sp>
        </p:grpSp>
      </p:grpSp>
      <p:grpSp>
        <p:nvGrpSpPr>
          <p:cNvPr id="17" name="组合 16"/>
          <p:cNvGrpSpPr/>
          <p:nvPr/>
        </p:nvGrpSpPr>
        <p:grpSpPr>
          <a:xfrm>
            <a:off x="2634969" y="2275272"/>
            <a:ext cx="1252041" cy="1252210"/>
            <a:chOff x="3512681" y="2664460"/>
            <a:chExt cx="1669098" cy="1669098"/>
          </a:xfrm>
        </p:grpSpPr>
        <p:sp>
          <p:nvSpPr>
            <p:cNvPr id="18"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9" name="组合 18"/>
            <p:cNvGrpSpPr/>
            <p:nvPr/>
          </p:nvGrpSpPr>
          <p:grpSpPr>
            <a:xfrm>
              <a:off x="3771920" y="2923699"/>
              <a:ext cx="1150620" cy="1150620"/>
              <a:chOff x="3771920" y="2923699"/>
              <a:chExt cx="1150620" cy="1150620"/>
            </a:xfrm>
          </p:grpSpPr>
          <p:sp>
            <p:nvSpPr>
              <p:cNvPr id="20" name="椭圆 19"/>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a typeface="微软雅黑" panose="020B0503020204020204" pitchFamily="34" charset="-122"/>
                </a:endParaRPr>
              </a:p>
            </p:txBody>
          </p:sp>
        </p:grpSp>
      </p:grpSp>
      <p:grpSp>
        <p:nvGrpSpPr>
          <p:cNvPr id="22" name="组合 21"/>
          <p:cNvGrpSpPr/>
          <p:nvPr/>
        </p:nvGrpSpPr>
        <p:grpSpPr>
          <a:xfrm>
            <a:off x="3946774" y="2275272"/>
            <a:ext cx="1252041" cy="1252210"/>
            <a:chOff x="5261451" y="2664460"/>
            <a:chExt cx="1669098" cy="1669098"/>
          </a:xfrm>
        </p:grpSpPr>
        <p:sp>
          <p:nvSpPr>
            <p:cNvPr id="23"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4" name="组合 23"/>
            <p:cNvGrpSpPr/>
            <p:nvPr/>
          </p:nvGrpSpPr>
          <p:grpSpPr>
            <a:xfrm>
              <a:off x="5520690" y="2923699"/>
              <a:ext cx="1150620" cy="1150620"/>
              <a:chOff x="5520690" y="2923699"/>
              <a:chExt cx="1150620" cy="1150620"/>
            </a:xfrm>
          </p:grpSpPr>
          <p:sp>
            <p:nvSpPr>
              <p:cNvPr id="25" name="椭圆 24"/>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a typeface="微软雅黑" panose="020B0503020204020204" pitchFamily="34" charset="-122"/>
                </a:endParaRPr>
              </a:p>
            </p:txBody>
          </p:sp>
        </p:grpSp>
      </p:grpSp>
      <p:sp>
        <p:nvSpPr>
          <p:cNvPr id="44" name="矩形 47"/>
          <p:cNvSpPr>
            <a:spLocks noChangeArrowheads="1"/>
          </p:cNvSpPr>
          <p:nvPr/>
        </p:nvSpPr>
        <p:spPr bwMode="auto">
          <a:xfrm>
            <a:off x="1115810" y="1492091"/>
            <a:ext cx="2013382" cy="6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7" tIns="34294" rIns="68587" bIns="342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47" name="矩形 47"/>
          <p:cNvSpPr>
            <a:spLocks noChangeArrowheads="1"/>
          </p:cNvSpPr>
          <p:nvPr/>
        </p:nvSpPr>
        <p:spPr bwMode="auto">
          <a:xfrm>
            <a:off x="2415371" y="3652998"/>
            <a:ext cx="2013382" cy="6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7" tIns="34294" rIns="68587" bIns="342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0" name="矩形 47"/>
          <p:cNvSpPr>
            <a:spLocks noChangeArrowheads="1"/>
          </p:cNvSpPr>
          <p:nvPr/>
        </p:nvSpPr>
        <p:spPr bwMode="auto">
          <a:xfrm>
            <a:off x="3639720" y="1492091"/>
            <a:ext cx="2013382" cy="6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7" tIns="34294" rIns="68587" bIns="342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1" name="矩形 47"/>
          <p:cNvSpPr>
            <a:spLocks noChangeArrowheads="1"/>
          </p:cNvSpPr>
          <p:nvPr/>
        </p:nvSpPr>
        <p:spPr bwMode="auto">
          <a:xfrm>
            <a:off x="5008109" y="3652998"/>
            <a:ext cx="2013382" cy="6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7" tIns="34294" rIns="68587" bIns="342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2" name="矩形 47"/>
          <p:cNvSpPr>
            <a:spLocks noChangeArrowheads="1"/>
          </p:cNvSpPr>
          <p:nvPr/>
        </p:nvSpPr>
        <p:spPr bwMode="auto">
          <a:xfrm>
            <a:off x="6229265" y="1492091"/>
            <a:ext cx="2013382" cy="6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7" tIns="34294" rIns="68587" bIns="342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629252" y="1420416"/>
            <a:ext cx="2514899" cy="1929638"/>
          </a:xfrm>
          <a:prstGeom prst="hexagon">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dirty="0">
              <a:ea typeface="微软雅黑" panose="020B0503020204020204" pitchFamily="34" charset="-122"/>
            </a:endParaRPr>
          </a:p>
        </p:txBody>
      </p:sp>
      <p:sp>
        <p:nvSpPr>
          <p:cNvPr id="23" name="六边形 22"/>
          <p:cNvSpPr/>
          <p:nvPr/>
        </p:nvSpPr>
        <p:spPr>
          <a:xfrm>
            <a:off x="3315345" y="1420416"/>
            <a:ext cx="2514899" cy="1929638"/>
          </a:xfrm>
          <a:prstGeom prst="hexagon">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dirty="0">
              <a:ea typeface="微软雅黑" panose="020B0503020204020204" pitchFamily="34" charset="-122"/>
            </a:endParaRPr>
          </a:p>
        </p:txBody>
      </p:sp>
      <p:sp>
        <p:nvSpPr>
          <p:cNvPr id="24" name="六边形 23"/>
          <p:cNvSpPr/>
          <p:nvPr/>
        </p:nvSpPr>
        <p:spPr>
          <a:xfrm>
            <a:off x="6001438" y="1420416"/>
            <a:ext cx="2514899" cy="1929638"/>
          </a:xfrm>
          <a:prstGeom prst="hexagon">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dirty="0">
              <a:ea typeface="微软雅黑" panose="020B0503020204020204" pitchFamily="34" charset="-122"/>
            </a:endParaRPr>
          </a:p>
        </p:txBody>
      </p:sp>
      <p:sp>
        <p:nvSpPr>
          <p:cNvPr id="25" name="TextBox 15"/>
          <p:cNvSpPr txBox="1"/>
          <p:nvPr/>
        </p:nvSpPr>
        <p:spPr>
          <a:xfrm>
            <a:off x="1038988" y="3853352"/>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038989" y="3625193"/>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714919" y="3853352"/>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3714919" y="3625193"/>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51822" y="3853352"/>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6451821" y="3625193"/>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528" y="1322961"/>
            <a:ext cx="3295764" cy="3294463"/>
            <a:chOff x="3073400" y="1252538"/>
            <a:chExt cx="2995613" cy="2994025"/>
          </a:xfrm>
        </p:grpSpPr>
        <p:sp>
          <p:nvSpPr>
            <p:cNvPr id="3" name="Oval 6"/>
            <p:cNvSpPr>
              <a:spLocks noChangeArrowheads="1"/>
            </p:cNvSpPr>
            <p:nvPr/>
          </p:nvSpPr>
          <p:spPr bwMode="auto">
            <a:xfrm>
              <a:off x="3073400" y="1252538"/>
              <a:ext cx="2995613" cy="2994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4" name="Freeform 15"/>
            <p:cNvSpPr/>
            <p:nvPr/>
          </p:nvSpPr>
          <p:spPr bwMode="auto">
            <a:xfrm>
              <a:off x="4324350" y="1414463"/>
              <a:ext cx="100013" cy="149225"/>
            </a:xfrm>
            <a:custGeom>
              <a:avLst/>
              <a:gdLst>
                <a:gd name="T0" fmla="*/ 16 w 16"/>
                <a:gd name="T1" fmla="*/ 24 h 24"/>
                <a:gd name="T2" fmla="*/ 0 w 16"/>
                <a:gd name="T3" fmla="*/ 24 h 24"/>
                <a:gd name="T4" fmla="*/ 1 w 16"/>
                <a:gd name="T5" fmla="*/ 20 h 24"/>
                <a:gd name="T6" fmla="*/ 3 w 16"/>
                <a:gd name="T7" fmla="*/ 18 h 24"/>
                <a:gd name="T8" fmla="*/ 6 w 16"/>
                <a:gd name="T9" fmla="*/ 15 h 24"/>
                <a:gd name="T10" fmla="*/ 9 w 16"/>
                <a:gd name="T11" fmla="*/ 13 h 24"/>
                <a:gd name="T12" fmla="*/ 11 w 16"/>
                <a:gd name="T13" fmla="*/ 11 h 24"/>
                <a:gd name="T14" fmla="*/ 12 w 16"/>
                <a:gd name="T15" fmla="*/ 7 h 24"/>
                <a:gd name="T16" fmla="*/ 11 w 16"/>
                <a:gd name="T17" fmla="*/ 4 h 24"/>
                <a:gd name="T18" fmla="*/ 8 w 16"/>
                <a:gd name="T19" fmla="*/ 3 h 24"/>
                <a:gd name="T20" fmla="*/ 5 w 16"/>
                <a:gd name="T21" fmla="*/ 4 h 24"/>
                <a:gd name="T22" fmla="*/ 4 w 16"/>
                <a:gd name="T23" fmla="*/ 7 h 24"/>
                <a:gd name="T24" fmla="*/ 1 w 16"/>
                <a:gd name="T25" fmla="*/ 7 h 24"/>
                <a:gd name="T26" fmla="*/ 1 w 16"/>
                <a:gd name="T27" fmla="*/ 4 h 24"/>
                <a:gd name="T28" fmla="*/ 3 w 16"/>
                <a:gd name="T29" fmla="*/ 2 h 24"/>
                <a:gd name="T30" fmla="*/ 5 w 16"/>
                <a:gd name="T31" fmla="*/ 1 h 24"/>
                <a:gd name="T32" fmla="*/ 8 w 16"/>
                <a:gd name="T33" fmla="*/ 0 h 24"/>
                <a:gd name="T34" fmla="*/ 11 w 16"/>
                <a:gd name="T35" fmla="*/ 1 h 24"/>
                <a:gd name="T36" fmla="*/ 14 w 16"/>
                <a:gd name="T37" fmla="*/ 2 h 24"/>
                <a:gd name="T38" fmla="*/ 15 w 16"/>
                <a:gd name="T39" fmla="*/ 4 h 24"/>
                <a:gd name="T40" fmla="*/ 16 w 16"/>
                <a:gd name="T41" fmla="*/ 7 h 24"/>
                <a:gd name="T42" fmla="*/ 15 w 16"/>
                <a:gd name="T43" fmla="*/ 9 h 24"/>
                <a:gd name="T44" fmla="*/ 14 w 16"/>
                <a:gd name="T45" fmla="*/ 11 h 24"/>
                <a:gd name="T46" fmla="*/ 12 w 16"/>
                <a:gd name="T47" fmla="*/ 14 h 24"/>
                <a:gd name="T48" fmla="*/ 8 w 16"/>
                <a:gd name="T49" fmla="*/ 17 h 24"/>
                <a:gd name="T50" fmla="*/ 4 w 16"/>
                <a:gd name="T51" fmla="*/ 21 h 24"/>
                <a:gd name="T52" fmla="*/ 16 w 16"/>
                <a:gd name="T53" fmla="*/ 21 h 24"/>
                <a:gd name="T54" fmla="*/ 16 w 16"/>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4">
                  <a:moveTo>
                    <a:pt x="16" y="24"/>
                  </a:moveTo>
                  <a:cubicBezTo>
                    <a:pt x="0" y="24"/>
                    <a:pt x="0" y="24"/>
                    <a:pt x="0" y="24"/>
                  </a:cubicBezTo>
                  <a:cubicBezTo>
                    <a:pt x="0" y="23"/>
                    <a:pt x="0" y="21"/>
                    <a:pt x="1" y="20"/>
                  </a:cubicBezTo>
                  <a:cubicBezTo>
                    <a:pt x="2" y="19"/>
                    <a:pt x="2" y="19"/>
                    <a:pt x="3" y="18"/>
                  </a:cubicBezTo>
                  <a:cubicBezTo>
                    <a:pt x="4" y="17"/>
                    <a:pt x="5" y="16"/>
                    <a:pt x="6" y="15"/>
                  </a:cubicBezTo>
                  <a:cubicBezTo>
                    <a:pt x="7" y="14"/>
                    <a:pt x="8" y="13"/>
                    <a:pt x="9" y="13"/>
                  </a:cubicBezTo>
                  <a:cubicBezTo>
                    <a:pt x="10" y="12"/>
                    <a:pt x="11" y="11"/>
                    <a:pt x="11" y="11"/>
                  </a:cubicBezTo>
                  <a:cubicBezTo>
                    <a:pt x="12" y="9"/>
                    <a:pt x="12" y="8"/>
                    <a:pt x="12" y="7"/>
                  </a:cubicBezTo>
                  <a:cubicBezTo>
                    <a:pt x="12" y="5"/>
                    <a:pt x="12" y="4"/>
                    <a:pt x="11" y="4"/>
                  </a:cubicBezTo>
                  <a:cubicBezTo>
                    <a:pt x="11" y="3"/>
                    <a:pt x="10" y="3"/>
                    <a:pt x="8" y="3"/>
                  </a:cubicBezTo>
                  <a:cubicBezTo>
                    <a:pt x="7" y="3"/>
                    <a:pt x="6" y="3"/>
                    <a:pt x="5" y="4"/>
                  </a:cubicBezTo>
                  <a:cubicBezTo>
                    <a:pt x="4" y="4"/>
                    <a:pt x="4" y="6"/>
                    <a:pt x="4" y="7"/>
                  </a:cubicBezTo>
                  <a:cubicBezTo>
                    <a:pt x="1" y="7"/>
                    <a:pt x="1" y="7"/>
                    <a:pt x="1" y="7"/>
                  </a:cubicBezTo>
                  <a:cubicBezTo>
                    <a:pt x="1" y="6"/>
                    <a:pt x="1" y="5"/>
                    <a:pt x="1" y="4"/>
                  </a:cubicBezTo>
                  <a:cubicBezTo>
                    <a:pt x="2" y="3"/>
                    <a:pt x="2" y="3"/>
                    <a:pt x="3" y="2"/>
                  </a:cubicBezTo>
                  <a:cubicBezTo>
                    <a:pt x="4" y="1"/>
                    <a:pt x="4" y="1"/>
                    <a:pt x="5" y="1"/>
                  </a:cubicBezTo>
                  <a:cubicBezTo>
                    <a:pt x="6" y="0"/>
                    <a:pt x="7" y="0"/>
                    <a:pt x="8" y="0"/>
                  </a:cubicBezTo>
                  <a:cubicBezTo>
                    <a:pt x="9" y="0"/>
                    <a:pt x="10" y="0"/>
                    <a:pt x="11" y="1"/>
                  </a:cubicBezTo>
                  <a:cubicBezTo>
                    <a:pt x="12" y="1"/>
                    <a:pt x="13" y="1"/>
                    <a:pt x="14" y="2"/>
                  </a:cubicBezTo>
                  <a:cubicBezTo>
                    <a:pt x="14" y="3"/>
                    <a:pt x="15" y="3"/>
                    <a:pt x="15" y="4"/>
                  </a:cubicBezTo>
                  <a:cubicBezTo>
                    <a:pt x="15" y="5"/>
                    <a:pt x="16" y="6"/>
                    <a:pt x="16" y="7"/>
                  </a:cubicBezTo>
                  <a:cubicBezTo>
                    <a:pt x="16" y="8"/>
                    <a:pt x="15" y="9"/>
                    <a:pt x="15" y="9"/>
                  </a:cubicBezTo>
                  <a:cubicBezTo>
                    <a:pt x="15" y="10"/>
                    <a:pt x="15" y="11"/>
                    <a:pt x="14" y="11"/>
                  </a:cubicBezTo>
                  <a:cubicBezTo>
                    <a:pt x="14" y="12"/>
                    <a:pt x="13" y="13"/>
                    <a:pt x="12" y="14"/>
                  </a:cubicBezTo>
                  <a:cubicBezTo>
                    <a:pt x="11" y="15"/>
                    <a:pt x="10" y="16"/>
                    <a:pt x="8" y="17"/>
                  </a:cubicBezTo>
                  <a:cubicBezTo>
                    <a:pt x="6" y="19"/>
                    <a:pt x="4" y="21"/>
                    <a:pt x="4" y="21"/>
                  </a:cubicBezTo>
                  <a:cubicBezTo>
                    <a:pt x="16" y="21"/>
                    <a:pt x="16" y="21"/>
                    <a:pt x="16" y="21"/>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 name="Freeform 16"/>
            <p:cNvSpPr>
              <a:spLocks noEditPoints="1"/>
            </p:cNvSpPr>
            <p:nvPr/>
          </p:nvSpPr>
          <p:spPr bwMode="auto">
            <a:xfrm>
              <a:off x="4443413" y="1414463"/>
              <a:ext cx="93663" cy="155575"/>
            </a:xfrm>
            <a:custGeom>
              <a:avLst/>
              <a:gdLst>
                <a:gd name="T0" fmla="*/ 15 w 15"/>
                <a:gd name="T1" fmla="*/ 12 h 25"/>
                <a:gd name="T2" fmla="*/ 7 w 15"/>
                <a:gd name="T3" fmla="*/ 25 h 25"/>
                <a:gd name="T4" fmla="*/ 4 w 15"/>
                <a:gd name="T5" fmla="*/ 24 h 25"/>
                <a:gd name="T6" fmla="*/ 2 w 15"/>
                <a:gd name="T7" fmla="*/ 23 h 25"/>
                <a:gd name="T8" fmla="*/ 1 w 15"/>
                <a:gd name="T9" fmla="*/ 21 h 25"/>
                <a:gd name="T10" fmla="*/ 0 w 15"/>
                <a:gd name="T11" fmla="*/ 19 h 25"/>
                <a:gd name="T12" fmla="*/ 3 w 15"/>
                <a:gd name="T13" fmla="*/ 19 h 25"/>
                <a:gd name="T14" fmla="*/ 7 w 15"/>
                <a:gd name="T15" fmla="*/ 22 h 25"/>
                <a:gd name="T16" fmla="*/ 11 w 15"/>
                <a:gd name="T17" fmla="*/ 20 h 25"/>
                <a:gd name="T18" fmla="*/ 12 w 15"/>
                <a:gd name="T19" fmla="*/ 13 h 25"/>
                <a:gd name="T20" fmla="*/ 7 w 15"/>
                <a:gd name="T21" fmla="*/ 16 h 25"/>
                <a:gd name="T22" fmla="*/ 4 w 15"/>
                <a:gd name="T23" fmla="*/ 15 h 25"/>
                <a:gd name="T24" fmla="*/ 2 w 15"/>
                <a:gd name="T25" fmla="*/ 14 h 25"/>
                <a:gd name="T26" fmla="*/ 0 w 15"/>
                <a:gd name="T27" fmla="*/ 11 h 25"/>
                <a:gd name="T28" fmla="*/ 0 w 15"/>
                <a:gd name="T29" fmla="*/ 8 h 25"/>
                <a:gd name="T30" fmla="*/ 0 w 15"/>
                <a:gd name="T31" fmla="*/ 5 h 25"/>
                <a:gd name="T32" fmla="*/ 2 w 15"/>
                <a:gd name="T33" fmla="*/ 3 h 25"/>
                <a:gd name="T34" fmla="*/ 4 w 15"/>
                <a:gd name="T35" fmla="*/ 1 h 25"/>
                <a:gd name="T36" fmla="*/ 7 w 15"/>
                <a:gd name="T37" fmla="*/ 0 h 25"/>
                <a:gd name="T38" fmla="*/ 13 w 15"/>
                <a:gd name="T39" fmla="*/ 3 h 25"/>
                <a:gd name="T40" fmla="*/ 15 w 15"/>
                <a:gd name="T41" fmla="*/ 12 h 25"/>
                <a:gd name="T42" fmla="*/ 12 w 15"/>
                <a:gd name="T43" fmla="*/ 11 h 25"/>
                <a:gd name="T44" fmla="*/ 11 w 15"/>
                <a:gd name="T45" fmla="*/ 5 h 25"/>
                <a:gd name="T46" fmla="*/ 7 w 15"/>
                <a:gd name="T47" fmla="*/ 3 h 25"/>
                <a:gd name="T48" fmla="*/ 5 w 15"/>
                <a:gd name="T49" fmla="*/ 3 h 25"/>
                <a:gd name="T50" fmla="*/ 4 w 15"/>
                <a:gd name="T51" fmla="*/ 4 h 25"/>
                <a:gd name="T52" fmla="*/ 3 w 15"/>
                <a:gd name="T53" fmla="*/ 6 h 25"/>
                <a:gd name="T54" fmla="*/ 3 w 15"/>
                <a:gd name="T55" fmla="*/ 8 h 25"/>
                <a:gd name="T56" fmla="*/ 3 w 15"/>
                <a:gd name="T57" fmla="*/ 10 h 25"/>
                <a:gd name="T58" fmla="*/ 4 w 15"/>
                <a:gd name="T59" fmla="*/ 12 h 25"/>
                <a:gd name="T60" fmla="*/ 5 w 15"/>
                <a:gd name="T61" fmla="*/ 13 h 25"/>
                <a:gd name="T62" fmla="*/ 7 w 15"/>
                <a:gd name="T63" fmla="*/ 13 h 25"/>
                <a:gd name="T64" fmla="*/ 12 w 15"/>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5">
                  <a:moveTo>
                    <a:pt x="15" y="12"/>
                  </a:moveTo>
                  <a:cubicBezTo>
                    <a:pt x="15" y="20"/>
                    <a:pt x="12" y="25"/>
                    <a:pt x="7" y="25"/>
                  </a:cubicBezTo>
                  <a:cubicBezTo>
                    <a:pt x="6" y="25"/>
                    <a:pt x="5" y="24"/>
                    <a:pt x="4" y="24"/>
                  </a:cubicBezTo>
                  <a:cubicBezTo>
                    <a:pt x="4" y="24"/>
                    <a:pt x="3" y="24"/>
                    <a:pt x="2" y="23"/>
                  </a:cubicBezTo>
                  <a:cubicBezTo>
                    <a:pt x="2" y="23"/>
                    <a:pt x="1" y="22"/>
                    <a:pt x="1" y="21"/>
                  </a:cubicBezTo>
                  <a:cubicBezTo>
                    <a:pt x="1" y="21"/>
                    <a:pt x="0" y="20"/>
                    <a:pt x="0" y="19"/>
                  </a:cubicBezTo>
                  <a:cubicBezTo>
                    <a:pt x="3" y="19"/>
                    <a:pt x="3" y="19"/>
                    <a:pt x="3" y="19"/>
                  </a:cubicBezTo>
                  <a:cubicBezTo>
                    <a:pt x="4" y="21"/>
                    <a:pt x="5" y="22"/>
                    <a:pt x="7" y="22"/>
                  </a:cubicBezTo>
                  <a:cubicBezTo>
                    <a:pt x="9" y="22"/>
                    <a:pt x="10" y="21"/>
                    <a:pt x="11" y="20"/>
                  </a:cubicBezTo>
                  <a:cubicBezTo>
                    <a:pt x="11" y="18"/>
                    <a:pt x="12" y="16"/>
                    <a:pt x="12" y="13"/>
                  </a:cubicBezTo>
                  <a:cubicBezTo>
                    <a:pt x="11" y="15"/>
                    <a:pt x="9" y="16"/>
                    <a:pt x="7" y="16"/>
                  </a:cubicBezTo>
                  <a:cubicBezTo>
                    <a:pt x="6" y="16"/>
                    <a:pt x="5" y="16"/>
                    <a:pt x="4" y="15"/>
                  </a:cubicBezTo>
                  <a:cubicBezTo>
                    <a:pt x="3" y="15"/>
                    <a:pt x="2" y="14"/>
                    <a:pt x="2" y="14"/>
                  </a:cubicBezTo>
                  <a:cubicBezTo>
                    <a:pt x="1" y="13"/>
                    <a:pt x="1" y="12"/>
                    <a:pt x="0" y="11"/>
                  </a:cubicBezTo>
                  <a:cubicBezTo>
                    <a:pt x="0" y="10"/>
                    <a:pt x="0" y="9"/>
                    <a:pt x="0" y="8"/>
                  </a:cubicBezTo>
                  <a:cubicBezTo>
                    <a:pt x="0" y="7"/>
                    <a:pt x="0" y="6"/>
                    <a:pt x="0" y="5"/>
                  </a:cubicBezTo>
                  <a:cubicBezTo>
                    <a:pt x="1" y="4"/>
                    <a:pt x="1" y="3"/>
                    <a:pt x="2" y="3"/>
                  </a:cubicBezTo>
                  <a:cubicBezTo>
                    <a:pt x="2" y="2"/>
                    <a:pt x="3" y="1"/>
                    <a:pt x="4" y="1"/>
                  </a:cubicBezTo>
                  <a:cubicBezTo>
                    <a:pt x="5" y="0"/>
                    <a:pt x="6" y="0"/>
                    <a:pt x="7" y="0"/>
                  </a:cubicBezTo>
                  <a:cubicBezTo>
                    <a:pt x="10" y="0"/>
                    <a:pt x="12" y="1"/>
                    <a:pt x="13" y="3"/>
                  </a:cubicBezTo>
                  <a:cubicBezTo>
                    <a:pt x="15" y="5"/>
                    <a:pt x="15" y="8"/>
                    <a:pt x="15" y="12"/>
                  </a:cubicBezTo>
                  <a:moveTo>
                    <a:pt x="12" y="11"/>
                  </a:moveTo>
                  <a:cubicBezTo>
                    <a:pt x="12" y="8"/>
                    <a:pt x="12" y="6"/>
                    <a:pt x="11" y="5"/>
                  </a:cubicBezTo>
                  <a:cubicBezTo>
                    <a:pt x="10" y="3"/>
                    <a:pt x="9" y="3"/>
                    <a:pt x="7" y="3"/>
                  </a:cubicBezTo>
                  <a:cubicBezTo>
                    <a:pt x="7" y="3"/>
                    <a:pt x="6" y="3"/>
                    <a:pt x="5" y="3"/>
                  </a:cubicBezTo>
                  <a:cubicBezTo>
                    <a:pt x="5" y="3"/>
                    <a:pt x="4" y="4"/>
                    <a:pt x="4" y="4"/>
                  </a:cubicBezTo>
                  <a:cubicBezTo>
                    <a:pt x="4" y="5"/>
                    <a:pt x="3" y="5"/>
                    <a:pt x="3" y="6"/>
                  </a:cubicBezTo>
                  <a:cubicBezTo>
                    <a:pt x="3" y="7"/>
                    <a:pt x="3" y="7"/>
                    <a:pt x="3" y="8"/>
                  </a:cubicBezTo>
                  <a:cubicBezTo>
                    <a:pt x="3" y="9"/>
                    <a:pt x="3" y="10"/>
                    <a:pt x="3" y="10"/>
                  </a:cubicBezTo>
                  <a:cubicBezTo>
                    <a:pt x="3" y="11"/>
                    <a:pt x="4" y="11"/>
                    <a:pt x="4" y="12"/>
                  </a:cubicBezTo>
                  <a:cubicBezTo>
                    <a:pt x="4" y="12"/>
                    <a:pt x="5" y="13"/>
                    <a:pt x="5" y="13"/>
                  </a:cubicBezTo>
                  <a:cubicBezTo>
                    <a:pt x="6" y="13"/>
                    <a:pt x="7" y="13"/>
                    <a:pt x="7" y="13"/>
                  </a:cubicBezTo>
                  <a:cubicBezTo>
                    <a:pt x="9" y="13"/>
                    <a:pt x="11" y="13"/>
                    <a:pt x="12"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 name="Freeform 17"/>
            <p:cNvSpPr>
              <a:spLocks noEditPoints="1"/>
            </p:cNvSpPr>
            <p:nvPr/>
          </p:nvSpPr>
          <p:spPr bwMode="auto">
            <a:xfrm>
              <a:off x="4562475" y="1414463"/>
              <a:ext cx="155575" cy="155575"/>
            </a:xfrm>
            <a:custGeom>
              <a:avLst/>
              <a:gdLst>
                <a:gd name="T0" fmla="*/ 11 w 25"/>
                <a:gd name="T1" fmla="*/ 6 h 25"/>
                <a:gd name="T2" fmla="*/ 10 w 25"/>
                <a:gd name="T3" fmla="*/ 9 h 25"/>
                <a:gd name="T4" fmla="*/ 9 w 25"/>
                <a:gd name="T5" fmla="*/ 11 h 25"/>
                <a:gd name="T6" fmla="*/ 7 w 25"/>
                <a:gd name="T7" fmla="*/ 12 h 25"/>
                <a:gd name="T8" fmla="*/ 5 w 25"/>
                <a:gd name="T9" fmla="*/ 13 h 25"/>
                <a:gd name="T10" fmla="*/ 3 w 25"/>
                <a:gd name="T11" fmla="*/ 12 h 25"/>
                <a:gd name="T12" fmla="*/ 1 w 25"/>
                <a:gd name="T13" fmla="*/ 11 h 25"/>
                <a:gd name="T14" fmla="*/ 0 w 25"/>
                <a:gd name="T15" fmla="*/ 9 h 25"/>
                <a:gd name="T16" fmla="*/ 0 w 25"/>
                <a:gd name="T17" fmla="*/ 6 h 25"/>
                <a:gd name="T18" fmla="*/ 0 w 25"/>
                <a:gd name="T19" fmla="*/ 4 h 25"/>
                <a:gd name="T20" fmla="*/ 1 w 25"/>
                <a:gd name="T21" fmla="*/ 2 h 25"/>
                <a:gd name="T22" fmla="*/ 3 w 25"/>
                <a:gd name="T23" fmla="*/ 1 h 25"/>
                <a:gd name="T24" fmla="*/ 5 w 25"/>
                <a:gd name="T25" fmla="*/ 0 h 25"/>
                <a:gd name="T26" fmla="*/ 7 w 25"/>
                <a:gd name="T27" fmla="*/ 1 h 25"/>
                <a:gd name="T28" fmla="*/ 9 w 25"/>
                <a:gd name="T29" fmla="*/ 2 h 25"/>
                <a:gd name="T30" fmla="*/ 10 w 25"/>
                <a:gd name="T31" fmla="*/ 4 h 25"/>
                <a:gd name="T32" fmla="*/ 11 w 25"/>
                <a:gd name="T33" fmla="*/ 6 h 25"/>
                <a:gd name="T34" fmla="*/ 8 w 25"/>
                <a:gd name="T35" fmla="*/ 6 h 25"/>
                <a:gd name="T36" fmla="*/ 5 w 25"/>
                <a:gd name="T37" fmla="*/ 2 h 25"/>
                <a:gd name="T38" fmla="*/ 2 w 25"/>
                <a:gd name="T39" fmla="*/ 6 h 25"/>
                <a:gd name="T40" fmla="*/ 5 w 25"/>
                <a:gd name="T41" fmla="*/ 11 h 25"/>
                <a:gd name="T42" fmla="*/ 8 w 25"/>
                <a:gd name="T43" fmla="*/ 6 h 25"/>
                <a:gd name="T44" fmla="*/ 20 w 25"/>
                <a:gd name="T45" fmla="*/ 1 h 25"/>
                <a:gd name="T46" fmla="*/ 7 w 25"/>
                <a:gd name="T47" fmla="*/ 24 h 25"/>
                <a:gd name="T48" fmla="*/ 5 w 25"/>
                <a:gd name="T49" fmla="*/ 24 h 25"/>
                <a:gd name="T50" fmla="*/ 18 w 25"/>
                <a:gd name="T51" fmla="*/ 1 h 25"/>
                <a:gd name="T52" fmla="*/ 20 w 25"/>
                <a:gd name="T53" fmla="*/ 1 h 25"/>
                <a:gd name="T54" fmla="*/ 25 w 25"/>
                <a:gd name="T55" fmla="*/ 18 h 25"/>
                <a:gd name="T56" fmla="*/ 25 w 25"/>
                <a:gd name="T57" fmla="*/ 21 h 25"/>
                <a:gd name="T58" fmla="*/ 24 w 25"/>
                <a:gd name="T59" fmla="*/ 23 h 25"/>
                <a:gd name="T60" fmla="*/ 22 w 25"/>
                <a:gd name="T61" fmla="*/ 24 h 25"/>
                <a:gd name="T62" fmla="*/ 20 w 25"/>
                <a:gd name="T63" fmla="*/ 25 h 25"/>
                <a:gd name="T64" fmla="*/ 17 w 25"/>
                <a:gd name="T65" fmla="*/ 24 h 25"/>
                <a:gd name="T66" fmla="*/ 16 w 25"/>
                <a:gd name="T67" fmla="*/ 23 h 25"/>
                <a:gd name="T68" fmla="*/ 15 w 25"/>
                <a:gd name="T69" fmla="*/ 21 h 25"/>
                <a:gd name="T70" fmla="*/ 14 w 25"/>
                <a:gd name="T71" fmla="*/ 18 h 25"/>
                <a:gd name="T72" fmla="*/ 15 w 25"/>
                <a:gd name="T73" fmla="*/ 16 h 25"/>
                <a:gd name="T74" fmla="*/ 16 w 25"/>
                <a:gd name="T75" fmla="*/ 14 h 25"/>
                <a:gd name="T76" fmla="*/ 17 w 25"/>
                <a:gd name="T77" fmla="*/ 12 h 25"/>
                <a:gd name="T78" fmla="*/ 20 w 25"/>
                <a:gd name="T79" fmla="*/ 12 h 25"/>
                <a:gd name="T80" fmla="*/ 22 w 25"/>
                <a:gd name="T81" fmla="*/ 12 h 25"/>
                <a:gd name="T82" fmla="*/ 24 w 25"/>
                <a:gd name="T83" fmla="*/ 14 h 25"/>
                <a:gd name="T84" fmla="*/ 25 w 25"/>
                <a:gd name="T85" fmla="*/ 16 h 25"/>
                <a:gd name="T86" fmla="*/ 25 w 25"/>
                <a:gd name="T87" fmla="*/ 18 h 25"/>
                <a:gd name="T88" fmla="*/ 22 w 25"/>
                <a:gd name="T89" fmla="*/ 18 h 25"/>
                <a:gd name="T90" fmla="*/ 20 w 25"/>
                <a:gd name="T91" fmla="*/ 14 h 25"/>
                <a:gd name="T92" fmla="*/ 17 w 25"/>
                <a:gd name="T93" fmla="*/ 18 h 25"/>
                <a:gd name="T94" fmla="*/ 20 w 25"/>
                <a:gd name="T95" fmla="*/ 23 h 25"/>
                <a:gd name="T96" fmla="*/ 22 w 25"/>
                <a:gd name="T9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25">
                  <a:moveTo>
                    <a:pt x="11" y="6"/>
                  </a:moveTo>
                  <a:cubicBezTo>
                    <a:pt x="11" y="7"/>
                    <a:pt x="10" y="8"/>
                    <a:pt x="10" y="9"/>
                  </a:cubicBezTo>
                  <a:cubicBezTo>
                    <a:pt x="10" y="10"/>
                    <a:pt x="10" y="11"/>
                    <a:pt x="9" y="11"/>
                  </a:cubicBezTo>
                  <a:cubicBezTo>
                    <a:pt x="9" y="12"/>
                    <a:pt x="8" y="12"/>
                    <a:pt x="7" y="12"/>
                  </a:cubicBezTo>
                  <a:cubicBezTo>
                    <a:pt x="7" y="13"/>
                    <a:pt x="6" y="13"/>
                    <a:pt x="5" y="13"/>
                  </a:cubicBezTo>
                  <a:cubicBezTo>
                    <a:pt x="4" y="13"/>
                    <a:pt x="4" y="13"/>
                    <a:pt x="3" y="12"/>
                  </a:cubicBezTo>
                  <a:cubicBezTo>
                    <a:pt x="2" y="12"/>
                    <a:pt x="2" y="12"/>
                    <a:pt x="1" y="11"/>
                  </a:cubicBezTo>
                  <a:cubicBezTo>
                    <a:pt x="1" y="10"/>
                    <a:pt x="0" y="10"/>
                    <a:pt x="0" y="9"/>
                  </a:cubicBezTo>
                  <a:cubicBezTo>
                    <a:pt x="0" y="8"/>
                    <a:pt x="0" y="7"/>
                    <a:pt x="0" y="6"/>
                  </a:cubicBezTo>
                  <a:cubicBezTo>
                    <a:pt x="0" y="5"/>
                    <a:pt x="0" y="5"/>
                    <a:pt x="0" y="4"/>
                  </a:cubicBezTo>
                  <a:cubicBezTo>
                    <a:pt x="0" y="3"/>
                    <a:pt x="1" y="2"/>
                    <a:pt x="1" y="2"/>
                  </a:cubicBezTo>
                  <a:cubicBezTo>
                    <a:pt x="2" y="1"/>
                    <a:pt x="2" y="1"/>
                    <a:pt x="3" y="1"/>
                  </a:cubicBezTo>
                  <a:cubicBezTo>
                    <a:pt x="4" y="0"/>
                    <a:pt x="4" y="0"/>
                    <a:pt x="5" y="0"/>
                  </a:cubicBezTo>
                  <a:cubicBezTo>
                    <a:pt x="6" y="0"/>
                    <a:pt x="7" y="0"/>
                    <a:pt x="7" y="1"/>
                  </a:cubicBezTo>
                  <a:cubicBezTo>
                    <a:pt x="8" y="1"/>
                    <a:pt x="9" y="1"/>
                    <a:pt x="9" y="2"/>
                  </a:cubicBezTo>
                  <a:cubicBezTo>
                    <a:pt x="10" y="2"/>
                    <a:pt x="10" y="3"/>
                    <a:pt x="10" y="4"/>
                  </a:cubicBezTo>
                  <a:cubicBezTo>
                    <a:pt x="10" y="5"/>
                    <a:pt x="11" y="5"/>
                    <a:pt x="11" y="6"/>
                  </a:cubicBezTo>
                  <a:moveTo>
                    <a:pt x="8" y="6"/>
                  </a:moveTo>
                  <a:cubicBezTo>
                    <a:pt x="8" y="4"/>
                    <a:pt x="7" y="2"/>
                    <a:pt x="5" y="2"/>
                  </a:cubicBezTo>
                  <a:cubicBezTo>
                    <a:pt x="3" y="2"/>
                    <a:pt x="2" y="4"/>
                    <a:pt x="2" y="6"/>
                  </a:cubicBezTo>
                  <a:cubicBezTo>
                    <a:pt x="2" y="9"/>
                    <a:pt x="3" y="11"/>
                    <a:pt x="5" y="11"/>
                  </a:cubicBezTo>
                  <a:cubicBezTo>
                    <a:pt x="7" y="11"/>
                    <a:pt x="8" y="9"/>
                    <a:pt x="8" y="6"/>
                  </a:cubicBezTo>
                  <a:moveTo>
                    <a:pt x="20" y="1"/>
                  </a:moveTo>
                  <a:cubicBezTo>
                    <a:pt x="7" y="24"/>
                    <a:pt x="7" y="24"/>
                    <a:pt x="7" y="24"/>
                  </a:cubicBezTo>
                  <a:cubicBezTo>
                    <a:pt x="5" y="24"/>
                    <a:pt x="5" y="24"/>
                    <a:pt x="5" y="24"/>
                  </a:cubicBezTo>
                  <a:cubicBezTo>
                    <a:pt x="18" y="1"/>
                    <a:pt x="18" y="1"/>
                    <a:pt x="18" y="1"/>
                  </a:cubicBezTo>
                  <a:lnTo>
                    <a:pt x="20" y="1"/>
                  </a:lnTo>
                  <a:close/>
                  <a:moveTo>
                    <a:pt x="25" y="18"/>
                  </a:moveTo>
                  <a:cubicBezTo>
                    <a:pt x="25" y="19"/>
                    <a:pt x="25" y="20"/>
                    <a:pt x="25" y="21"/>
                  </a:cubicBezTo>
                  <a:cubicBezTo>
                    <a:pt x="24" y="22"/>
                    <a:pt x="24" y="22"/>
                    <a:pt x="24" y="23"/>
                  </a:cubicBezTo>
                  <a:cubicBezTo>
                    <a:pt x="23" y="23"/>
                    <a:pt x="23" y="24"/>
                    <a:pt x="22" y="24"/>
                  </a:cubicBezTo>
                  <a:cubicBezTo>
                    <a:pt x="21" y="24"/>
                    <a:pt x="20" y="25"/>
                    <a:pt x="20" y="25"/>
                  </a:cubicBezTo>
                  <a:cubicBezTo>
                    <a:pt x="19" y="25"/>
                    <a:pt x="18" y="24"/>
                    <a:pt x="17" y="24"/>
                  </a:cubicBezTo>
                  <a:cubicBezTo>
                    <a:pt x="17" y="24"/>
                    <a:pt x="16" y="23"/>
                    <a:pt x="16" y="23"/>
                  </a:cubicBezTo>
                  <a:cubicBezTo>
                    <a:pt x="15" y="22"/>
                    <a:pt x="15" y="22"/>
                    <a:pt x="15" y="21"/>
                  </a:cubicBezTo>
                  <a:cubicBezTo>
                    <a:pt x="14" y="20"/>
                    <a:pt x="14" y="19"/>
                    <a:pt x="14" y="18"/>
                  </a:cubicBezTo>
                  <a:cubicBezTo>
                    <a:pt x="14" y="17"/>
                    <a:pt x="14" y="17"/>
                    <a:pt x="15" y="16"/>
                  </a:cubicBezTo>
                  <a:cubicBezTo>
                    <a:pt x="15" y="15"/>
                    <a:pt x="15" y="14"/>
                    <a:pt x="16" y="14"/>
                  </a:cubicBezTo>
                  <a:cubicBezTo>
                    <a:pt x="16" y="13"/>
                    <a:pt x="17" y="13"/>
                    <a:pt x="17" y="12"/>
                  </a:cubicBezTo>
                  <a:cubicBezTo>
                    <a:pt x="18" y="12"/>
                    <a:pt x="19" y="12"/>
                    <a:pt x="20" y="12"/>
                  </a:cubicBezTo>
                  <a:cubicBezTo>
                    <a:pt x="20" y="12"/>
                    <a:pt x="21" y="12"/>
                    <a:pt x="22" y="12"/>
                  </a:cubicBezTo>
                  <a:cubicBezTo>
                    <a:pt x="23" y="13"/>
                    <a:pt x="23" y="13"/>
                    <a:pt x="24" y="14"/>
                  </a:cubicBezTo>
                  <a:cubicBezTo>
                    <a:pt x="24" y="14"/>
                    <a:pt x="24" y="15"/>
                    <a:pt x="25" y="16"/>
                  </a:cubicBezTo>
                  <a:cubicBezTo>
                    <a:pt x="25" y="17"/>
                    <a:pt x="25" y="17"/>
                    <a:pt x="25" y="18"/>
                  </a:cubicBezTo>
                  <a:moveTo>
                    <a:pt x="22" y="18"/>
                  </a:moveTo>
                  <a:cubicBezTo>
                    <a:pt x="22" y="15"/>
                    <a:pt x="22" y="14"/>
                    <a:pt x="20" y="14"/>
                  </a:cubicBezTo>
                  <a:cubicBezTo>
                    <a:pt x="18" y="14"/>
                    <a:pt x="17" y="15"/>
                    <a:pt x="17" y="18"/>
                  </a:cubicBezTo>
                  <a:cubicBezTo>
                    <a:pt x="17" y="21"/>
                    <a:pt x="18" y="23"/>
                    <a:pt x="20" y="23"/>
                  </a:cubicBezTo>
                  <a:cubicBezTo>
                    <a:pt x="22" y="23"/>
                    <a:pt x="22" y="21"/>
                    <a:pt x="22"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7" name="Oval 7"/>
          <p:cNvSpPr>
            <a:spLocks noChangeArrowheads="1"/>
          </p:cNvSpPr>
          <p:nvPr/>
        </p:nvSpPr>
        <p:spPr bwMode="auto">
          <a:xfrm>
            <a:off x="1006059" y="2315143"/>
            <a:ext cx="2303717" cy="2302281"/>
          </a:xfrm>
          <a:prstGeom prst="ellipse">
            <a:avLst/>
          </a:prstGeom>
          <a:solidFill>
            <a:schemeClr val="accent2"/>
          </a:solidFill>
          <a:ln>
            <a:noFill/>
          </a:ln>
        </p:spPr>
        <p:txBody>
          <a:bodyPr vert="horz" wrap="square" lIns="68584" tIns="34293" rIns="68584" bIns="34293" numCol="1" anchor="t" anchorCtr="0" compatLnSpc="1"/>
          <a:lstStyle/>
          <a:p>
            <a:endParaRPr lang="zh-CN" altLang="en-US" dirty="0">
              <a:solidFill>
                <a:srgbClr val="333F50"/>
              </a:solidFill>
              <a:ea typeface="微软雅黑" panose="020B0503020204020204" pitchFamily="34" charset="-122"/>
            </a:endParaRPr>
          </a:p>
        </p:txBody>
      </p:sp>
      <p:sp>
        <p:nvSpPr>
          <p:cNvPr id="8" name="Freeform 9"/>
          <p:cNvSpPr/>
          <p:nvPr/>
        </p:nvSpPr>
        <p:spPr bwMode="auto">
          <a:xfrm>
            <a:off x="1924752" y="2671491"/>
            <a:ext cx="110034" cy="171186"/>
          </a:xfrm>
          <a:custGeom>
            <a:avLst/>
            <a:gdLst>
              <a:gd name="T0" fmla="*/ 16 w 16"/>
              <a:gd name="T1" fmla="*/ 25 h 25"/>
              <a:gd name="T2" fmla="*/ 0 w 16"/>
              <a:gd name="T3" fmla="*/ 25 h 25"/>
              <a:gd name="T4" fmla="*/ 1 w 16"/>
              <a:gd name="T5" fmla="*/ 20 h 25"/>
              <a:gd name="T6" fmla="*/ 3 w 16"/>
              <a:gd name="T7" fmla="*/ 18 h 25"/>
              <a:gd name="T8" fmla="*/ 6 w 16"/>
              <a:gd name="T9" fmla="*/ 16 h 25"/>
              <a:gd name="T10" fmla="*/ 9 w 16"/>
              <a:gd name="T11" fmla="*/ 13 h 25"/>
              <a:gd name="T12" fmla="*/ 11 w 16"/>
              <a:gd name="T13" fmla="*/ 11 h 25"/>
              <a:gd name="T14" fmla="*/ 12 w 16"/>
              <a:gd name="T15" fmla="*/ 7 h 25"/>
              <a:gd name="T16" fmla="*/ 11 w 16"/>
              <a:gd name="T17" fmla="*/ 4 h 25"/>
              <a:gd name="T18" fmla="*/ 8 w 16"/>
              <a:gd name="T19" fmla="*/ 3 h 25"/>
              <a:gd name="T20" fmla="*/ 5 w 16"/>
              <a:gd name="T21" fmla="*/ 4 h 25"/>
              <a:gd name="T22" fmla="*/ 4 w 16"/>
              <a:gd name="T23" fmla="*/ 7 h 25"/>
              <a:gd name="T24" fmla="*/ 0 w 16"/>
              <a:gd name="T25" fmla="*/ 7 h 25"/>
              <a:gd name="T26" fmla="*/ 1 w 16"/>
              <a:gd name="T27" fmla="*/ 4 h 25"/>
              <a:gd name="T28" fmla="*/ 3 w 16"/>
              <a:gd name="T29" fmla="*/ 2 h 25"/>
              <a:gd name="T30" fmla="*/ 5 w 16"/>
              <a:gd name="T31" fmla="*/ 1 h 25"/>
              <a:gd name="T32" fmla="*/ 8 w 16"/>
              <a:gd name="T33" fmla="*/ 0 h 25"/>
              <a:gd name="T34" fmla="*/ 11 w 16"/>
              <a:gd name="T35" fmla="*/ 1 h 25"/>
              <a:gd name="T36" fmla="*/ 14 w 16"/>
              <a:gd name="T37" fmla="*/ 2 h 25"/>
              <a:gd name="T38" fmla="*/ 15 w 16"/>
              <a:gd name="T39" fmla="*/ 5 h 25"/>
              <a:gd name="T40" fmla="*/ 16 w 16"/>
              <a:gd name="T41" fmla="*/ 7 h 25"/>
              <a:gd name="T42" fmla="*/ 15 w 16"/>
              <a:gd name="T43" fmla="*/ 10 h 25"/>
              <a:gd name="T44" fmla="*/ 14 w 16"/>
              <a:gd name="T45" fmla="*/ 12 h 25"/>
              <a:gd name="T46" fmla="*/ 12 w 16"/>
              <a:gd name="T47" fmla="*/ 14 h 25"/>
              <a:gd name="T48" fmla="*/ 8 w 16"/>
              <a:gd name="T49" fmla="*/ 17 h 25"/>
              <a:gd name="T50" fmla="*/ 4 w 16"/>
              <a:gd name="T51" fmla="*/ 22 h 25"/>
              <a:gd name="T52" fmla="*/ 16 w 16"/>
              <a:gd name="T53" fmla="*/ 22 h 25"/>
              <a:gd name="T54" fmla="*/ 16 w 16"/>
              <a:gd name="T5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5">
                <a:moveTo>
                  <a:pt x="16" y="25"/>
                </a:moveTo>
                <a:cubicBezTo>
                  <a:pt x="0" y="25"/>
                  <a:pt x="0" y="25"/>
                  <a:pt x="0" y="25"/>
                </a:cubicBezTo>
                <a:cubicBezTo>
                  <a:pt x="0" y="23"/>
                  <a:pt x="0" y="22"/>
                  <a:pt x="1" y="20"/>
                </a:cubicBezTo>
                <a:cubicBezTo>
                  <a:pt x="2" y="20"/>
                  <a:pt x="2" y="19"/>
                  <a:pt x="3" y="18"/>
                </a:cubicBezTo>
                <a:cubicBezTo>
                  <a:pt x="4" y="17"/>
                  <a:pt x="5" y="17"/>
                  <a:pt x="6" y="16"/>
                </a:cubicBezTo>
                <a:cubicBezTo>
                  <a:pt x="7" y="15"/>
                  <a:pt x="8" y="14"/>
                  <a:pt x="9" y="13"/>
                </a:cubicBezTo>
                <a:cubicBezTo>
                  <a:pt x="10" y="12"/>
                  <a:pt x="11" y="12"/>
                  <a:pt x="11" y="11"/>
                </a:cubicBezTo>
                <a:cubicBezTo>
                  <a:pt x="12" y="10"/>
                  <a:pt x="12" y="9"/>
                  <a:pt x="12" y="7"/>
                </a:cubicBezTo>
                <a:cubicBezTo>
                  <a:pt x="12" y="6"/>
                  <a:pt x="12" y="5"/>
                  <a:pt x="11" y="4"/>
                </a:cubicBezTo>
                <a:cubicBezTo>
                  <a:pt x="11" y="3"/>
                  <a:pt x="9" y="3"/>
                  <a:pt x="8" y="3"/>
                </a:cubicBezTo>
                <a:cubicBezTo>
                  <a:pt x="7" y="3"/>
                  <a:pt x="6" y="3"/>
                  <a:pt x="5" y="4"/>
                </a:cubicBezTo>
                <a:cubicBezTo>
                  <a:pt x="4" y="5"/>
                  <a:pt x="4" y="6"/>
                  <a:pt x="4" y="7"/>
                </a:cubicBezTo>
                <a:cubicBezTo>
                  <a:pt x="0" y="7"/>
                  <a:pt x="0" y="7"/>
                  <a:pt x="0" y="7"/>
                </a:cubicBezTo>
                <a:cubicBezTo>
                  <a:pt x="1" y="6"/>
                  <a:pt x="1" y="5"/>
                  <a:pt x="1" y="4"/>
                </a:cubicBezTo>
                <a:cubicBezTo>
                  <a:pt x="2" y="4"/>
                  <a:pt x="2" y="3"/>
                  <a:pt x="3" y="2"/>
                </a:cubicBezTo>
                <a:cubicBezTo>
                  <a:pt x="3" y="2"/>
                  <a:pt x="4" y="1"/>
                  <a:pt x="5" y="1"/>
                </a:cubicBezTo>
                <a:cubicBezTo>
                  <a:pt x="6" y="1"/>
                  <a:pt x="7" y="0"/>
                  <a:pt x="8" y="0"/>
                </a:cubicBezTo>
                <a:cubicBezTo>
                  <a:pt x="9" y="0"/>
                  <a:pt x="10" y="1"/>
                  <a:pt x="11" y="1"/>
                </a:cubicBezTo>
                <a:cubicBezTo>
                  <a:pt x="12" y="1"/>
                  <a:pt x="13" y="2"/>
                  <a:pt x="14" y="2"/>
                </a:cubicBezTo>
                <a:cubicBezTo>
                  <a:pt x="14" y="3"/>
                  <a:pt x="15" y="4"/>
                  <a:pt x="15" y="5"/>
                </a:cubicBezTo>
                <a:cubicBezTo>
                  <a:pt x="15" y="5"/>
                  <a:pt x="16" y="6"/>
                  <a:pt x="16" y="7"/>
                </a:cubicBezTo>
                <a:cubicBezTo>
                  <a:pt x="16" y="8"/>
                  <a:pt x="15" y="9"/>
                  <a:pt x="15" y="10"/>
                </a:cubicBezTo>
                <a:cubicBezTo>
                  <a:pt x="15" y="10"/>
                  <a:pt x="15" y="11"/>
                  <a:pt x="14" y="12"/>
                </a:cubicBezTo>
                <a:cubicBezTo>
                  <a:pt x="14" y="12"/>
                  <a:pt x="13" y="13"/>
                  <a:pt x="12" y="14"/>
                </a:cubicBezTo>
                <a:cubicBezTo>
                  <a:pt x="11" y="15"/>
                  <a:pt x="10" y="16"/>
                  <a:pt x="8" y="17"/>
                </a:cubicBezTo>
                <a:cubicBezTo>
                  <a:pt x="6" y="20"/>
                  <a:pt x="4" y="21"/>
                  <a:pt x="4" y="22"/>
                </a:cubicBezTo>
                <a:cubicBezTo>
                  <a:pt x="16" y="22"/>
                  <a:pt x="16" y="22"/>
                  <a:pt x="16" y="22"/>
                </a:cubicBez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3" rIns="68584" bIns="34293" numCol="1" anchor="t" anchorCtr="0" compatLnSpc="1"/>
          <a:lstStyle/>
          <a:p>
            <a:endParaRPr lang="zh-CN" altLang="en-US" dirty="0">
              <a:solidFill>
                <a:srgbClr val="333F50"/>
              </a:solidFill>
              <a:ea typeface="微软雅黑" panose="020B0503020204020204" pitchFamily="34" charset="-122"/>
            </a:endParaRPr>
          </a:p>
        </p:txBody>
      </p:sp>
      <p:sp>
        <p:nvSpPr>
          <p:cNvPr id="9" name="Freeform 10"/>
          <p:cNvSpPr/>
          <p:nvPr/>
        </p:nvSpPr>
        <p:spPr bwMode="auto">
          <a:xfrm>
            <a:off x="2055744" y="2678478"/>
            <a:ext cx="101301" cy="164200"/>
          </a:xfrm>
          <a:custGeom>
            <a:avLst/>
            <a:gdLst>
              <a:gd name="T0" fmla="*/ 15 w 15"/>
              <a:gd name="T1" fmla="*/ 16 h 24"/>
              <a:gd name="T2" fmla="*/ 15 w 15"/>
              <a:gd name="T3" fmla="*/ 19 h 24"/>
              <a:gd name="T4" fmla="*/ 13 w 15"/>
              <a:gd name="T5" fmla="*/ 22 h 24"/>
              <a:gd name="T6" fmla="*/ 11 w 15"/>
              <a:gd name="T7" fmla="*/ 23 h 24"/>
              <a:gd name="T8" fmla="*/ 7 w 15"/>
              <a:gd name="T9" fmla="*/ 24 h 24"/>
              <a:gd name="T10" fmla="*/ 4 w 15"/>
              <a:gd name="T11" fmla="*/ 24 h 24"/>
              <a:gd name="T12" fmla="*/ 2 w 15"/>
              <a:gd name="T13" fmla="*/ 22 h 24"/>
              <a:gd name="T14" fmla="*/ 0 w 15"/>
              <a:gd name="T15" fmla="*/ 20 h 24"/>
              <a:gd name="T16" fmla="*/ 0 w 15"/>
              <a:gd name="T17" fmla="*/ 17 h 24"/>
              <a:gd name="T18" fmla="*/ 3 w 15"/>
              <a:gd name="T19" fmla="*/ 17 h 24"/>
              <a:gd name="T20" fmla="*/ 4 w 15"/>
              <a:gd name="T21" fmla="*/ 21 h 24"/>
              <a:gd name="T22" fmla="*/ 7 w 15"/>
              <a:gd name="T23" fmla="*/ 22 h 24"/>
              <a:gd name="T24" fmla="*/ 9 w 15"/>
              <a:gd name="T25" fmla="*/ 21 h 24"/>
              <a:gd name="T26" fmla="*/ 11 w 15"/>
              <a:gd name="T27" fmla="*/ 20 h 24"/>
              <a:gd name="T28" fmla="*/ 12 w 15"/>
              <a:gd name="T29" fmla="*/ 18 h 24"/>
              <a:gd name="T30" fmla="*/ 12 w 15"/>
              <a:gd name="T31" fmla="*/ 16 h 24"/>
              <a:gd name="T32" fmla="*/ 12 w 15"/>
              <a:gd name="T33" fmla="*/ 14 h 24"/>
              <a:gd name="T34" fmla="*/ 11 w 15"/>
              <a:gd name="T35" fmla="*/ 12 h 24"/>
              <a:gd name="T36" fmla="*/ 9 w 15"/>
              <a:gd name="T37" fmla="*/ 11 h 24"/>
              <a:gd name="T38" fmla="*/ 7 w 15"/>
              <a:gd name="T39" fmla="*/ 10 h 24"/>
              <a:gd name="T40" fmla="*/ 3 w 15"/>
              <a:gd name="T41" fmla="*/ 12 h 24"/>
              <a:gd name="T42" fmla="*/ 1 w 15"/>
              <a:gd name="T43" fmla="*/ 12 h 24"/>
              <a:gd name="T44" fmla="*/ 2 w 15"/>
              <a:gd name="T45" fmla="*/ 0 h 24"/>
              <a:gd name="T46" fmla="*/ 14 w 15"/>
              <a:gd name="T47" fmla="*/ 0 h 24"/>
              <a:gd name="T48" fmla="*/ 14 w 15"/>
              <a:gd name="T49" fmla="*/ 3 h 24"/>
              <a:gd name="T50" fmla="*/ 4 w 15"/>
              <a:gd name="T51" fmla="*/ 3 h 24"/>
              <a:gd name="T52" fmla="*/ 4 w 15"/>
              <a:gd name="T53" fmla="*/ 9 h 24"/>
              <a:gd name="T54" fmla="*/ 8 w 15"/>
              <a:gd name="T55" fmla="*/ 8 h 24"/>
              <a:gd name="T56" fmla="*/ 11 w 15"/>
              <a:gd name="T57" fmla="*/ 8 h 24"/>
              <a:gd name="T58" fmla="*/ 13 w 15"/>
              <a:gd name="T59" fmla="*/ 10 h 24"/>
              <a:gd name="T60" fmla="*/ 15 w 15"/>
              <a:gd name="T61" fmla="*/ 12 h 24"/>
              <a:gd name="T62" fmla="*/ 15 w 1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4">
                <a:moveTo>
                  <a:pt x="15" y="16"/>
                </a:moveTo>
                <a:cubicBezTo>
                  <a:pt x="15" y="17"/>
                  <a:pt x="15" y="18"/>
                  <a:pt x="15" y="19"/>
                </a:cubicBezTo>
                <a:cubicBezTo>
                  <a:pt x="14" y="20"/>
                  <a:pt x="14" y="21"/>
                  <a:pt x="13" y="22"/>
                </a:cubicBezTo>
                <a:cubicBezTo>
                  <a:pt x="12" y="22"/>
                  <a:pt x="12" y="23"/>
                  <a:pt x="11" y="23"/>
                </a:cubicBezTo>
                <a:cubicBezTo>
                  <a:pt x="10" y="24"/>
                  <a:pt x="9" y="24"/>
                  <a:pt x="7" y="24"/>
                </a:cubicBezTo>
                <a:cubicBezTo>
                  <a:pt x="6" y="24"/>
                  <a:pt x="5" y="24"/>
                  <a:pt x="4" y="24"/>
                </a:cubicBezTo>
                <a:cubicBezTo>
                  <a:pt x="4" y="23"/>
                  <a:pt x="3" y="23"/>
                  <a:pt x="2" y="22"/>
                </a:cubicBezTo>
                <a:cubicBezTo>
                  <a:pt x="1" y="22"/>
                  <a:pt x="1" y="21"/>
                  <a:pt x="0" y="20"/>
                </a:cubicBezTo>
                <a:cubicBezTo>
                  <a:pt x="0" y="19"/>
                  <a:pt x="0" y="18"/>
                  <a:pt x="0" y="17"/>
                </a:cubicBezTo>
                <a:cubicBezTo>
                  <a:pt x="3" y="17"/>
                  <a:pt x="3" y="17"/>
                  <a:pt x="3" y="17"/>
                </a:cubicBezTo>
                <a:cubicBezTo>
                  <a:pt x="3" y="19"/>
                  <a:pt x="4" y="20"/>
                  <a:pt x="4" y="21"/>
                </a:cubicBezTo>
                <a:cubicBezTo>
                  <a:pt x="5" y="21"/>
                  <a:pt x="6" y="22"/>
                  <a:pt x="7" y="22"/>
                </a:cubicBezTo>
                <a:cubicBezTo>
                  <a:pt x="8" y="22"/>
                  <a:pt x="9" y="21"/>
                  <a:pt x="9" y="21"/>
                </a:cubicBezTo>
                <a:cubicBezTo>
                  <a:pt x="10" y="21"/>
                  <a:pt x="10" y="20"/>
                  <a:pt x="11" y="20"/>
                </a:cubicBezTo>
                <a:cubicBezTo>
                  <a:pt x="11" y="19"/>
                  <a:pt x="12" y="19"/>
                  <a:pt x="12" y="18"/>
                </a:cubicBezTo>
                <a:cubicBezTo>
                  <a:pt x="12" y="17"/>
                  <a:pt x="12" y="17"/>
                  <a:pt x="12" y="16"/>
                </a:cubicBezTo>
                <a:cubicBezTo>
                  <a:pt x="12" y="15"/>
                  <a:pt x="12" y="14"/>
                  <a:pt x="12" y="14"/>
                </a:cubicBezTo>
                <a:cubicBezTo>
                  <a:pt x="12" y="13"/>
                  <a:pt x="11" y="12"/>
                  <a:pt x="11" y="12"/>
                </a:cubicBezTo>
                <a:cubicBezTo>
                  <a:pt x="10" y="11"/>
                  <a:pt x="10" y="11"/>
                  <a:pt x="9" y="11"/>
                </a:cubicBezTo>
                <a:cubicBezTo>
                  <a:pt x="9" y="11"/>
                  <a:pt x="8" y="10"/>
                  <a:pt x="7" y="10"/>
                </a:cubicBezTo>
                <a:cubicBezTo>
                  <a:pt x="6" y="10"/>
                  <a:pt x="4" y="11"/>
                  <a:pt x="3" y="12"/>
                </a:cubicBezTo>
                <a:cubicBezTo>
                  <a:pt x="1" y="12"/>
                  <a:pt x="1" y="12"/>
                  <a:pt x="1" y="12"/>
                </a:cubicBezTo>
                <a:cubicBezTo>
                  <a:pt x="2" y="0"/>
                  <a:pt x="2" y="0"/>
                  <a:pt x="2" y="0"/>
                </a:cubicBezTo>
                <a:cubicBezTo>
                  <a:pt x="14" y="0"/>
                  <a:pt x="14" y="0"/>
                  <a:pt x="14" y="0"/>
                </a:cubicBezTo>
                <a:cubicBezTo>
                  <a:pt x="14" y="3"/>
                  <a:pt x="14" y="3"/>
                  <a:pt x="14" y="3"/>
                </a:cubicBezTo>
                <a:cubicBezTo>
                  <a:pt x="4" y="3"/>
                  <a:pt x="4" y="3"/>
                  <a:pt x="4" y="3"/>
                </a:cubicBezTo>
                <a:cubicBezTo>
                  <a:pt x="4" y="9"/>
                  <a:pt x="4" y="9"/>
                  <a:pt x="4" y="9"/>
                </a:cubicBezTo>
                <a:cubicBezTo>
                  <a:pt x="5" y="8"/>
                  <a:pt x="6" y="8"/>
                  <a:pt x="8" y="8"/>
                </a:cubicBezTo>
                <a:cubicBezTo>
                  <a:pt x="9" y="8"/>
                  <a:pt x="10" y="8"/>
                  <a:pt x="11" y="8"/>
                </a:cubicBezTo>
                <a:cubicBezTo>
                  <a:pt x="12" y="9"/>
                  <a:pt x="12" y="9"/>
                  <a:pt x="13" y="10"/>
                </a:cubicBezTo>
                <a:cubicBezTo>
                  <a:pt x="14" y="11"/>
                  <a:pt x="14" y="11"/>
                  <a:pt x="15" y="12"/>
                </a:cubicBezTo>
                <a:cubicBezTo>
                  <a:pt x="15" y="13"/>
                  <a:pt x="15" y="14"/>
                  <a:pt x="15"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3" rIns="68584" bIns="34293" numCol="1" anchor="t" anchorCtr="0" compatLnSpc="1"/>
          <a:lstStyle/>
          <a:p>
            <a:endParaRPr lang="zh-CN" altLang="en-US" dirty="0">
              <a:solidFill>
                <a:srgbClr val="333F50"/>
              </a:solidFill>
              <a:ea typeface="微软雅黑" panose="020B0503020204020204" pitchFamily="34" charset="-122"/>
            </a:endParaRPr>
          </a:p>
        </p:txBody>
      </p:sp>
      <p:sp>
        <p:nvSpPr>
          <p:cNvPr id="10" name="Freeform 11"/>
          <p:cNvSpPr>
            <a:spLocks noEditPoints="1"/>
          </p:cNvSpPr>
          <p:nvPr/>
        </p:nvSpPr>
        <p:spPr bwMode="auto">
          <a:xfrm>
            <a:off x="2184990" y="2671491"/>
            <a:ext cx="171164" cy="171186"/>
          </a:xfrm>
          <a:custGeom>
            <a:avLst/>
            <a:gdLst>
              <a:gd name="T0" fmla="*/ 11 w 25"/>
              <a:gd name="T1" fmla="*/ 7 h 25"/>
              <a:gd name="T2" fmla="*/ 10 w 25"/>
              <a:gd name="T3" fmla="*/ 9 h 25"/>
              <a:gd name="T4" fmla="*/ 9 w 25"/>
              <a:gd name="T5" fmla="*/ 11 h 25"/>
              <a:gd name="T6" fmla="*/ 7 w 25"/>
              <a:gd name="T7" fmla="*/ 13 h 25"/>
              <a:gd name="T8" fmla="*/ 5 w 25"/>
              <a:gd name="T9" fmla="*/ 13 h 25"/>
              <a:gd name="T10" fmla="*/ 3 w 25"/>
              <a:gd name="T11" fmla="*/ 13 h 25"/>
              <a:gd name="T12" fmla="*/ 1 w 25"/>
              <a:gd name="T13" fmla="*/ 11 h 25"/>
              <a:gd name="T14" fmla="*/ 0 w 25"/>
              <a:gd name="T15" fmla="*/ 9 h 25"/>
              <a:gd name="T16" fmla="*/ 0 w 25"/>
              <a:gd name="T17" fmla="*/ 7 h 25"/>
              <a:gd name="T18" fmla="*/ 0 w 25"/>
              <a:gd name="T19" fmla="*/ 4 h 25"/>
              <a:gd name="T20" fmla="*/ 1 w 25"/>
              <a:gd name="T21" fmla="*/ 2 h 25"/>
              <a:gd name="T22" fmla="*/ 3 w 25"/>
              <a:gd name="T23" fmla="*/ 1 h 25"/>
              <a:gd name="T24" fmla="*/ 5 w 25"/>
              <a:gd name="T25" fmla="*/ 0 h 25"/>
              <a:gd name="T26" fmla="*/ 7 w 25"/>
              <a:gd name="T27" fmla="*/ 1 h 25"/>
              <a:gd name="T28" fmla="*/ 9 w 25"/>
              <a:gd name="T29" fmla="*/ 2 h 25"/>
              <a:gd name="T30" fmla="*/ 10 w 25"/>
              <a:gd name="T31" fmla="*/ 4 h 25"/>
              <a:gd name="T32" fmla="*/ 11 w 25"/>
              <a:gd name="T33" fmla="*/ 7 h 25"/>
              <a:gd name="T34" fmla="*/ 8 w 25"/>
              <a:gd name="T35" fmla="*/ 7 h 25"/>
              <a:gd name="T36" fmla="*/ 5 w 25"/>
              <a:gd name="T37" fmla="*/ 2 h 25"/>
              <a:gd name="T38" fmla="*/ 2 w 25"/>
              <a:gd name="T39" fmla="*/ 7 h 25"/>
              <a:gd name="T40" fmla="*/ 5 w 25"/>
              <a:gd name="T41" fmla="*/ 11 h 25"/>
              <a:gd name="T42" fmla="*/ 8 w 25"/>
              <a:gd name="T43" fmla="*/ 7 h 25"/>
              <a:gd name="T44" fmla="*/ 20 w 25"/>
              <a:gd name="T45" fmla="*/ 1 h 25"/>
              <a:gd name="T46" fmla="*/ 7 w 25"/>
              <a:gd name="T47" fmla="*/ 25 h 25"/>
              <a:gd name="T48" fmla="*/ 5 w 25"/>
              <a:gd name="T49" fmla="*/ 25 h 25"/>
              <a:gd name="T50" fmla="*/ 18 w 25"/>
              <a:gd name="T51" fmla="*/ 1 h 25"/>
              <a:gd name="T52" fmla="*/ 20 w 25"/>
              <a:gd name="T53" fmla="*/ 1 h 25"/>
              <a:gd name="T54" fmla="*/ 25 w 25"/>
              <a:gd name="T55" fmla="*/ 19 h 25"/>
              <a:gd name="T56" fmla="*/ 25 w 25"/>
              <a:gd name="T57" fmla="*/ 21 h 25"/>
              <a:gd name="T58" fmla="*/ 24 w 25"/>
              <a:gd name="T59" fmla="*/ 23 h 25"/>
              <a:gd name="T60" fmla="*/ 22 w 25"/>
              <a:gd name="T61" fmla="*/ 25 h 25"/>
              <a:gd name="T62" fmla="*/ 20 w 25"/>
              <a:gd name="T63" fmla="*/ 25 h 25"/>
              <a:gd name="T64" fmla="*/ 17 w 25"/>
              <a:gd name="T65" fmla="*/ 25 h 25"/>
              <a:gd name="T66" fmla="*/ 16 w 25"/>
              <a:gd name="T67" fmla="*/ 23 h 25"/>
              <a:gd name="T68" fmla="*/ 15 w 25"/>
              <a:gd name="T69" fmla="*/ 21 h 25"/>
              <a:gd name="T70" fmla="*/ 14 w 25"/>
              <a:gd name="T71" fmla="*/ 19 h 25"/>
              <a:gd name="T72" fmla="*/ 15 w 25"/>
              <a:gd name="T73" fmla="*/ 16 h 25"/>
              <a:gd name="T74" fmla="*/ 16 w 25"/>
              <a:gd name="T75" fmla="*/ 14 h 25"/>
              <a:gd name="T76" fmla="*/ 17 w 25"/>
              <a:gd name="T77" fmla="*/ 13 h 25"/>
              <a:gd name="T78" fmla="*/ 20 w 25"/>
              <a:gd name="T79" fmla="*/ 12 h 25"/>
              <a:gd name="T80" fmla="*/ 22 w 25"/>
              <a:gd name="T81" fmla="*/ 13 h 25"/>
              <a:gd name="T82" fmla="*/ 24 w 25"/>
              <a:gd name="T83" fmla="*/ 14 h 25"/>
              <a:gd name="T84" fmla="*/ 25 w 25"/>
              <a:gd name="T85" fmla="*/ 16 h 25"/>
              <a:gd name="T86" fmla="*/ 25 w 25"/>
              <a:gd name="T87" fmla="*/ 19 h 25"/>
              <a:gd name="T88" fmla="*/ 22 w 25"/>
              <a:gd name="T89" fmla="*/ 19 h 25"/>
              <a:gd name="T90" fmla="*/ 20 w 25"/>
              <a:gd name="T91" fmla="*/ 14 h 25"/>
              <a:gd name="T92" fmla="*/ 17 w 25"/>
              <a:gd name="T93" fmla="*/ 19 h 25"/>
              <a:gd name="T94" fmla="*/ 20 w 25"/>
              <a:gd name="T95" fmla="*/ 23 h 25"/>
              <a:gd name="T96" fmla="*/ 22 w 25"/>
              <a:gd name="T9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25">
                <a:moveTo>
                  <a:pt x="11" y="7"/>
                </a:moveTo>
                <a:cubicBezTo>
                  <a:pt x="11" y="8"/>
                  <a:pt x="10" y="9"/>
                  <a:pt x="10" y="9"/>
                </a:cubicBezTo>
                <a:cubicBezTo>
                  <a:pt x="10" y="10"/>
                  <a:pt x="10" y="11"/>
                  <a:pt x="9" y="11"/>
                </a:cubicBezTo>
                <a:cubicBezTo>
                  <a:pt x="9" y="12"/>
                  <a:pt x="8" y="12"/>
                  <a:pt x="7" y="13"/>
                </a:cubicBezTo>
                <a:cubicBezTo>
                  <a:pt x="7" y="13"/>
                  <a:pt x="6" y="13"/>
                  <a:pt x="5" y="13"/>
                </a:cubicBezTo>
                <a:cubicBezTo>
                  <a:pt x="4" y="13"/>
                  <a:pt x="4" y="13"/>
                  <a:pt x="3" y="13"/>
                </a:cubicBezTo>
                <a:cubicBezTo>
                  <a:pt x="2" y="12"/>
                  <a:pt x="2" y="12"/>
                  <a:pt x="1" y="11"/>
                </a:cubicBezTo>
                <a:cubicBezTo>
                  <a:pt x="1" y="11"/>
                  <a:pt x="0" y="10"/>
                  <a:pt x="0" y="9"/>
                </a:cubicBezTo>
                <a:cubicBezTo>
                  <a:pt x="0" y="9"/>
                  <a:pt x="0" y="8"/>
                  <a:pt x="0" y="7"/>
                </a:cubicBezTo>
                <a:cubicBezTo>
                  <a:pt x="0" y="6"/>
                  <a:pt x="0" y="5"/>
                  <a:pt x="0" y="4"/>
                </a:cubicBezTo>
                <a:cubicBezTo>
                  <a:pt x="0" y="3"/>
                  <a:pt x="1" y="3"/>
                  <a:pt x="1" y="2"/>
                </a:cubicBezTo>
                <a:cubicBezTo>
                  <a:pt x="2" y="2"/>
                  <a:pt x="2" y="1"/>
                  <a:pt x="3" y="1"/>
                </a:cubicBezTo>
                <a:cubicBezTo>
                  <a:pt x="4" y="1"/>
                  <a:pt x="4" y="0"/>
                  <a:pt x="5" y="0"/>
                </a:cubicBezTo>
                <a:cubicBezTo>
                  <a:pt x="6" y="0"/>
                  <a:pt x="7" y="1"/>
                  <a:pt x="7" y="1"/>
                </a:cubicBezTo>
                <a:cubicBezTo>
                  <a:pt x="8" y="1"/>
                  <a:pt x="9" y="2"/>
                  <a:pt x="9" y="2"/>
                </a:cubicBezTo>
                <a:cubicBezTo>
                  <a:pt x="10" y="3"/>
                  <a:pt x="10" y="3"/>
                  <a:pt x="10" y="4"/>
                </a:cubicBezTo>
                <a:cubicBezTo>
                  <a:pt x="10" y="5"/>
                  <a:pt x="11" y="6"/>
                  <a:pt x="11" y="7"/>
                </a:cubicBezTo>
                <a:moveTo>
                  <a:pt x="8" y="7"/>
                </a:moveTo>
                <a:cubicBezTo>
                  <a:pt x="8" y="4"/>
                  <a:pt x="7" y="2"/>
                  <a:pt x="5" y="2"/>
                </a:cubicBezTo>
                <a:cubicBezTo>
                  <a:pt x="3" y="2"/>
                  <a:pt x="2" y="4"/>
                  <a:pt x="2" y="7"/>
                </a:cubicBezTo>
                <a:cubicBezTo>
                  <a:pt x="2" y="10"/>
                  <a:pt x="3" y="11"/>
                  <a:pt x="5" y="11"/>
                </a:cubicBezTo>
                <a:cubicBezTo>
                  <a:pt x="7" y="11"/>
                  <a:pt x="8" y="10"/>
                  <a:pt x="8" y="7"/>
                </a:cubicBezTo>
                <a:moveTo>
                  <a:pt x="20" y="1"/>
                </a:moveTo>
                <a:cubicBezTo>
                  <a:pt x="7" y="25"/>
                  <a:pt x="7" y="25"/>
                  <a:pt x="7" y="25"/>
                </a:cubicBezTo>
                <a:cubicBezTo>
                  <a:pt x="5" y="25"/>
                  <a:pt x="5" y="25"/>
                  <a:pt x="5" y="25"/>
                </a:cubicBezTo>
                <a:cubicBezTo>
                  <a:pt x="18" y="1"/>
                  <a:pt x="18" y="1"/>
                  <a:pt x="18" y="1"/>
                </a:cubicBezTo>
                <a:lnTo>
                  <a:pt x="20" y="1"/>
                </a:lnTo>
                <a:close/>
                <a:moveTo>
                  <a:pt x="25" y="19"/>
                </a:moveTo>
                <a:cubicBezTo>
                  <a:pt x="25" y="20"/>
                  <a:pt x="25" y="20"/>
                  <a:pt x="25" y="21"/>
                </a:cubicBezTo>
                <a:cubicBezTo>
                  <a:pt x="24" y="22"/>
                  <a:pt x="24" y="23"/>
                  <a:pt x="24" y="23"/>
                </a:cubicBezTo>
                <a:cubicBezTo>
                  <a:pt x="23" y="24"/>
                  <a:pt x="22" y="24"/>
                  <a:pt x="22" y="25"/>
                </a:cubicBezTo>
                <a:cubicBezTo>
                  <a:pt x="21" y="25"/>
                  <a:pt x="20" y="25"/>
                  <a:pt x="20" y="25"/>
                </a:cubicBezTo>
                <a:cubicBezTo>
                  <a:pt x="19" y="25"/>
                  <a:pt x="18" y="25"/>
                  <a:pt x="17" y="25"/>
                </a:cubicBezTo>
                <a:cubicBezTo>
                  <a:pt x="17" y="24"/>
                  <a:pt x="16" y="24"/>
                  <a:pt x="16" y="23"/>
                </a:cubicBezTo>
                <a:cubicBezTo>
                  <a:pt x="15" y="23"/>
                  <a:pt x="15" y="22"/>
                  <a:pt x="15" y="21"/>
                </a:cubicBezTo>
                <a:cubicBezTo>
                  <a:pt x="14" y="20"/>
                  <a:pt x="14" y="20"/>
                  <a:pt x="14" y="19"/>
                </a:cubicBezTo>
                <a:cubicBezTo>
                  <a:pt x="14" y="18"/>
                  <a:pt x="14" y="17"/>
                  <a:pt x="15" y="16"/>
                </a:cubicBezTo>
                <a:cubicBezTo>
                  <a:pt x="15" y="15"/>
                  <a:pt x="15" y="15"/>
                  <a:pt x="16" y="14"/>
                </a:cubicBezTo>
                <a:cubicBezTo>
                  <a:pt x="16" y="14"/>
                  <a:pt x="17" y="13"/>
                  <a:pt x="17" y="13"/>
                </a:cubicBezTo>
                <a:cubicBezTo>
                  <a:pt x="18" y="13"/>
                  <a:pt x="19" y="12"/>
                  <a:pt x="20" y="12"/>
                </a:cubicBezTo>
                <a:cubicBezTo>
                  <a:pt x="20" y="12"/>
                  <a:pt x="21" y="13"/>
                  <a:pt x="22" y="13"/>
                </a:cubicBezTo>
                <a:cubicBezTo>
                  <a:pt x="22" y="13"/>
                  <a:pt x="23" y="14"/>
                  <a:pt x="24" y="14"/>
                </a:cubicBezTo>
                <a:cubicBezTo>
                  <a:pt x="24" y="15"/>
                  <a:pt x="24" y="15"/>
                  <a:pt x="25" y="16"/>
                </a:cubicBezTo>
                <a:cubicBezTo>
                  <a:pt x="25" y="17"/>
                  <a:pt x="25" y="18"/>
                  <a:pt x="25" y="19"/>
                </a:cubicBezTo>
                <a:moveTo>
                  <a:pt x="22" y="19"/>
                </a:moveTo>
                <a:cubicBezTo>
                  <a:pt x="22" y="16"/>
                  <a:pt x="21" y="14"/>
                  <a:pt x="20" y="14"/>
                </a:cubicBezTo>
                <a:cubicBezTo>
                  <a:pt x="18" y="14"/>
                  <a:pt x="17" y="16"/>
                  <a:pt x="17" y="19"/>
                </a:cubicBezTo>
                <a:cubicBezTo>
                  <a:pt x="17" y="22"/>
                  <a:pt x="18" y="23"/>
                  <a:pt x="20" y="23"/>
                </a:cubicBezTo>
                <a:cubicBezTo>
                  <a:pt x="21" y="23"/>
                  <a:pt x="22" y="22"/>
                  <a:pt x="22"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3" rIns="68584" bIns="34293" numCol="1" anchor="t" anchorCtr="0" compatLnSpc="1"/>
          <a:lstStyle/>
          <a:p>
            <a:endParaRPr lang="zh-CN" altLang="en-US" dirty="0">
              <a:solidFill>
                <a:srgbClr val="333F50"/>
              </a:solidFill>
              <a:ea typeface="微软雅黑" panose="020B0503020204020204" pitchFamily="34" charset="-122"/>
            </a:endParaRPr>
          </a:p>
        </p:txBody>
      </p:sp>
      <p:grpSp>
        <p:nvGrpSpPr>
          <p:cNvPr id="11" name="组合 10"/>
          <p:cNvGrpSpPr/>
          <p:nvPr/>
        </p:nvGrpSpPr>
        <p:grpSpPr>
          <a:xfrm>
            <a:off x="1383316" y="3055786"/>
            <a:ext cx="1556188" cy="1561638"/>
            <a:chOff x="3863975" y="2827338"/>
            <a:chExt cx="1414463" cy="1419225"/>
          </a:xfrm>
        </p:grpSpPr>
        <p:sp>
          <p:nvSpPr>
            <p:cNvPr id="12" name="Oval 8"/>
            <p:cNvSpPr>
              <a:spLocks noChangeArrowheads="1"/>
            </p:cNvSpPr>
            <p:nvPr/>
          </p:nvSpPr>
          <p:spPr bwMode="auto">
            <a:xfrm>
              <a:off x="3863975" y="2827338"/>
              <a:ext cx="1414463" cy="1419225"/>
            </a:xfrm>
            <a:prstGeom prst="ellipse">
              <a:avLst/>
            </a:prstGeom>
            <a:solidFill>
              <a:schemeClr val="accent3"/>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 name="Freeform 12"/>
            <p:cNvSpPr/>
            <p:nvPr/>
          </p:nvSpPr>
          <p:spPr bwMode="auto">
            <a:xfrm>
              <a:off x="4405313" y="3063876"/>
              <a:ext cx="44450" cy="136525"/>
            </a:xfrm>
            <a:custGeom>
              <a:avLst/>
              <a:gdLst>
                <a:gd name="T0" fmla="*/ 7 w 7"/>
                <a:gd name="T1" fmla="*/ 22 h 22"/>
                <a:gd name="T2" fmla="*/ 5 w 7"/>
                <a:gd name="T3" fmla="*/ 22 h 22"/>
                <a:gd name="T4" fmla="*/ 5 w 7"/>
                <a:gd name="T5" fmla="*/ 5 h 22"/>
                <a:gd name="T6" fmla="*/ 0 w 7"/>
                <a:gd name="T7" fmla="*/ 6 h 22"/>
                <a:gd name="T8" fmla="*/ 0 w 7"/>
                <a:gd name="T9" fmla="*/ 4 h 22"/>
                <a:gd name="T10" fmla="*/ 5 w 7"/>
                <a:gd name="T11" fmla="*/ 0 h 22"/>
                <a:gd name="T12" fmla="*/ 7 w 7"/>
                <a:gd name="T13" fmla="*/ 0 h 22"/>
                <a:gd name="T14" fmla="*/ 7 w 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2">
                  <a:moveTo>
                    <a:pt x="7" y="22"/>
                  </a:moveTo>
                  <a:cubicBezTo>
                    <a:pt x="5" y="22"/>
                    <a:pt x="5" y="22"/>
                    <a:pt x="5" y="22"/>
                  </a:cubicBezTo>
                  <a:cubicBezTo>
                    <a:pt x="5" y="5"/>
                    <a:pt x="5" y="5"/>
                    <a:pt x="5" y="5"/>
                  </a:cubicBezTo>
                  <a:cubicBezTo>
                    <a:pt x="4" y="6"/>
                    <a:pt x="2" y="6"/>
                    <a:pt x="0" y="6"/>
                  </a:cubicBezTo>
                  <a:cubicBezTo>
                    <a:pt x="0" y="4"/>
                    <a:pt x="0" y="4"/>
                    <a:pt x="0" y="4"/>
                  </a:cubicBezTo>
                  <a:cubicBezTo>
                    <a:pt x="3" y="4"/>
                    <a:pt x="5" y="3"/>
                    <a:pt x="5" y="0"/>
                  </a:cubicBezTo>
                  <a:cubicBezTo>
                    <a:pt x="7" y="0"/>
                    <a:pt x="7" y="0"/>
                    <a:pt x="7" y="0"/>
                  </a:cubicBezTo>
                  <a:lnTo>
                    <a:pt x="7"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 name="Freeform 13"/>
            <p:cNvSpPr/>
            <p:nvPr/>
          </p:nvSpPr>
          <p:spPr bwMode="auto">
            <a:xfrm>
              <a:off x="4505325" y="3063876"/>
              <a:ext cx="50800" cy="136525"/>
            </a:xfrm>
            <a:custGeom>
              <a:avLst/>
              <a:gdLst>
                <a:gd name="T0" fmla="*/ 8 w 8"/>
                <a:gd name="T1" fmla="*/ 22 h 22"/>
                <a:gd name="T2" fmla="*/ 5 w 8"/>
                <a:gd name="T3" fmla="*/ 22 h 22"/>
                <a:gd name="T4" fmla="*/ 5 w 8"/>
                <a:gd name="T5" fmla="*/ 5 h 22"/>
                <a:gd name="T6" fmla="*/ 0 w 8"/>
                <a:gd name="T7" fmla="*/ 6 h 22"/>
                <a:gd name="T8" fmla="*/ 0 w 8"/>
                <a:gd name="T9" fmla="*/ 4 h 22"/>
                <a:gd name="T10" fmla="*/ 6 w 8"/>
                <a:gd name="T11" fmla="*/ 0 h 22"/>
                <a:gd name="T12" fmla="*/ 8 w 8"/>
                <a:gd name="T13" fmla="*/ 0 h 22"/>
                <a:gd name="T14" fmla="*/ 8 w 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8" y="22"/>
                  </a:moveTo>
                  <a:cubicBezTo>
                    <a:pt x="5" y="22"/>
                    <a:pt x="5" y="22"/>
                    <a:pt x="5" y="22"/>
                  </a:cubicBezTo>
                  <a:cubicBezTo>
                    <a:pt x="5" y="5"/>
                    <a:pt x="5" y="5"/>
                    <a:pt x="5" y="5"/>
                  </a:cubicBezTo>
                  <a:cubicBezTo>
                    <a:pt x="4" y="6"/>
                    <a:pt x="2" y="6"/>
                    <a:pt x="0" y="6"/>
                  </a:cubicBezTo>
                  <a:cubicBezTo>
                    <a:pt x="0" y="4"/>
                    <a:pt x="0" y="4"/>
                    <a:pt x="0" y="4"/>
                  </a:cubicBezTo>
                  <a:cubicBezTo>
                    <a:pt x="3" y="4"/>
                    <a:pt x="5" y="3"/>
                    <a:pt x="6" y="0"/>
                  </a:cubicBezTo>
                  <a:cubicBezTo>
                    <a:pt x="8" y="0"/>
                    <a:pt x="8" y="0"/>
                    <a:pt x="8" y="0"/>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 name="Freeform 14"/>
            <p:cNvSpPr>
              <a:spLocks noEditPoints="1"/>
            </p:cNvSpPr>
            <p:nvPr/>
          </p:nvSpPr>
          <p:spPr bwMode="auto">
            <a:xfrm>
              <a:off x="4598988" y="3063876"/>
              <a:ext cx="136525" cy="136525"/>
            </a:xfrm>
            <a:custGeom>
              <a:avLst/>
              <a:gdLst>
                <a:gd name="T0" fmla="*/ 9 w 22"/>
                <a:gd name="T1" fmla="*/ 6 h 22"/>
                <a:gd name="T2" fmla="*/ 9 w 22"/>
                <a:gd name="T3" fmla="*/ 8 h 22"/>
                <a:gd name="T4" fmla="*/ 8 w 22"/>
                <a:gd name="T5" fmla="*/ 10 h 22"/>
                <a:gd name="T6" fmla="*/ 6 w 22"/>
                <a:gd name="T7" fmla="*/ 11 h 22"/>
                <a:gd name="T8" fmla="*/ 5 w 22"/>
                <a:gd name="T9" fmla="*/ 11 h 22"/>
                <a:gd name="T10" fmla="*/ 3 w 22"/>
                <a:gd name="T11" fmla="*/ 11 h 22"/>
                <a:gd name="T12" fmla="*/ 1 w 22"/>
                <a:gd name="T13" fmla="*/ 10 h 22"/>
                <a:gd name="T14" fmla="*/ 0 w 22"/>
                <a:gd name="T15" fmla="*/ 8 h 22"/>
                <a:gd name="T16" fmla="*/ 0 w 22"/>
                <a:gd name="T17" fmla="*/ 6 h 22"/>
                <a:gd name="T18" fmla="*/ 0 w 22"/>
                <a:gd name="T19" fmla="*/ 4 h 22"/>
                <a:gd name="T20" fmla="*/ 1 w 22"/>
                <a:gd name="T21" fmla="*/ 2 h 22"/>
                <a:gd name="T22" fmla="*/ 3 w 22"/>
                <a:gd name="T23" fmla="*/ 1 h 22"/>
                <a:gd name="T24" fmla="*/ 5 w 22"/>
                <a:gd name="T25" fmla="*/ 0 h 22"/>
                <a:gd name="T26" fmla="*/ 6 w 22"/>
                <a:gd name="T27" fmla="*/ 1 h 22"/>
                <a:gd name="T28" fmla="*/ 8 w 22"/>
                <a:gd name="T29" fmla="*/ 2 h 22"/>
                <a:gd name="T30" fmla="*/ 9 w 22"/>
                <a:gd name="T31" fmla="*/ 4 h 22"/>
                <a:gd name="T32" fmla="*/ 9 w 22"/>
                <a:gd name="T33" fmla="*/ 6 h 22"/>
                <a:gd name="T34" fmla="*/ 7 w 22"/>
                <a:gd name="T35" fmla="*/ 6 h 22"/>
                <a:gd name="T36" fmla="*/ 5 w 22"/>
                <a:gd name="T37" fmla="*/ 2 h 22"/>
                <a:gd name="T38" fmla="*/ 2 w 22"/>
                <a:gd name="T39" fmla="*/ 6 h 22"/>
                <a:gd name="T40" fmla="*/ 5 w 22"/>
                <a:gd name="T41" fmla="*/ 10 h 22"/>
                <a:gd name="T42" fmla="*/ 7 w 22"/>
                <a:gd name="T43" fmla="*/ 6 h 22"/>
                <a:gd name="T44" fmla="*/ 18 w 22"/>
                <a:gd name="T45" fmla="*/ 1 h 22"/>
                <a:gd name="T46" fmla="*/ 6 w 22"/>
                <a:gd name="T47" fmla="*/ 22 h 22"/>
                <a:gd name="T48" fmla="*/ 4 w 22"/>
                <a:gd name="T49" fmla="*/ 22 h 22"/>
                <a:gd name="T50" fmla="*/ 16 w 22"/>
                <a:gd name="T51" fmla="*/ 1 h 22"/>
                <a:gd name="T52" fmla="*/ 18 w 22"/>
                <a:gd name="T53" fmla="*/ 1 h 22"/>
                <a:gd name="T54" fmla="*/ 22 w 22"/>
                <a:gd name="T55" fmla="*/ 16 h 22"/>
                <a:gd name="T56" fmla="*/ 22 w 22"/>
                <a:gd name="T57" fmla="*/ 19 h 22"/>
                <a:gd name="T58" fmla="*/ 21 w 22"/>
                <a:gd name="T59" fmla="*/ 20 h 22"/>
                <a:gd name="T60" fmla="*/ 19 w 22"/>
                <a:gd name="T61" fmla="*/ 22 h 22"/>
                <a:gd name="T62" fmla="*/ 17 w 22"/>
                <a:gd name="T63" fmla="*/ 22 h 22"/>
                <a:gd name="T64" fmla="*/ 15 w 22"/>
                <a:gd name="T65" fmla="*/ 22 h 22"/>
                <a:gd name="T66" fmla="*/ 14 w 22"/>
                <a:gd name="T67" fmla="*/ 20 h 22"/>
                <a:gd name="T68" fmla="*/ 13 w 22"/>
                <a:gd name="T69" fmla="*/ 19 h 22"/>
                <a:gd name="T70" fmla="*/ 13 w 22"/>
                <a:gd name="T71" fmla="*/ 16 h 22"/>
                <a:gd name="T72" fmla="*/ 13 w 22"/>
                <a:gd name="T73" fmla="*/ 14 h 22"/>
                <a:gd name="T74" fmla="*/ 14 w 22"/>
                <a:gd name="T75" fmla="*/ 12 h 22"/>
                <a:gd name="T76" fmla="*/ 15 w 22"/>
                <a:gd name="T77" fmla="*/ 11 h 22"/>
                <a:gd name="T78" fmla="*/ 17 w 22"/>
                <a:gd name="T79" fmla="*/ 11 h 22"/>
                <a:gd name="T80" fmla="*/ 19 w 22"/>
                <a:gd name="T81" fmla="*/ 11 h 22"/>
                <a:gd name="T82" fmla="*/ 21 w 22"/>
                <a:gd name="T83" fmla="*/ 12 h 22"/>
                <a:gd name="T84" fmla="*/ 22 w 22"/>
                <a:gd name="T85" fmla="*/ 14 h 22"/>
                <a:gd name="T86" fmla="*/ 22 w 22"/>
                <a:gd name="T87" fmla="*/ 16 h 22"/>
                <a:gd name="T88" fmla="*/ 20 w 22"/>
                <a:gd name="T89" fmla="*/ 16 h 22"/>
                <a:gd name="T90" fmla="*/ 17 w 22"/>
                <a:gd name="T91" fmla="*/ 13 h 22"/>
                <a:gd name="T92" fmla="*/ 15 w 22"/>
                <a:gd name="T93" fmla="*/ 16 h 22"/>
                <a:gd name="T94" fmla="*/ 17 w 22"/>
                <a:gd name="T95" fmla="*/ 20 h 22"/>
                <a:gd name="T96" fmla="*/ 20 w 22"/>
                <a:gd name="T9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2">
                  <a:moveTo>
                    <a:pt x="9" y="6"/>
                  </a:moveTo>
                  <a:cubicBezTo>
                    <a:pt x="9" y="7"/>
                    <a:pt x="9" y="8"/>
                    <a:pt x="9" y="8"/>
                  </a:cubicBezTo>
                  <a:cubicBezTo>
                    <a:pt x="9" y="9"/>
                    <a:pt x="8" y="9"/>
                    <a:pt x="8" y="10"/>
                  </a:cubicBezTo>
                  <a:cubicBezTo>
                    <a:pt x="8" y="10"/>
                    <a:pt x="7" y="11"/>
                    <a:pt x="6" y="11"/>
                  </a:cubicBezTo>
                  <a:cubicBezTo>
                    <a:pt x="6" y="11"/>
                    <a:pt x="5" y="11"/>
                    <a:pt x="5" y="11"/>
                  </a:cubicBezTo>
                  <a:cubicBezTo>
                    <a:pt x="4" y="11"/>
                    <a:pt x="3" y="11"/>
                    <a:pt x="3" y="11"/>
                  </a:cubicBezTo>
                  <a:cubicBezTo>
                    <a:pt x="2" y="11"/>
                    <a:pt x="2" y="10"/>
                    <a:pt x="1" y="10"/>
                  </a:cubicBezTo>
                  <a:cubicBezTo>
                    <a:pt x="1" y="9"/>
                    <a:pt x="0" y="9"/>
                    <a:pt x="0" y="8"/>
                  </a:cubicBezTo>
                  <a:cubicBezTo>
                    <a:pt x="0" y="7"/>
                    <a:pt x="0" y="7"/>
                    <a:pt x="0" y="6"/>
                  </a:cubicBezTo>
                  <a:cubicBezTo>
                    <a:pt x="0" y="5"/>
                    <a:pt x="0" y="4"/>
                    <a:pt x="0" y="4"/>
                  </a:cubicBezTo>
                  <a:cubicBezTo>
                    <a:pt x="0" y="3"/>
                    <a:pt x="1" y="2"/>
                    <a:pt x="1" y="2"/>
                  </a:cubicBezTo>
                  <a:cubicBezTo>
                    <a:pt x="2" y="1"/>
                    <a:pt x="2" y="1"/>
                    <a:pt x="3" y="1"/>
                  </a:cubicBezTo>
                  <a:cubicBezTo>
                    <a:pt x="3" y="0"/>
                    <a:pt x="4" y="0"/>
                    <a:pt x="5" y="0"/>
                  </a:cubicBezTo>
                  <a:cubicBezTo>
                    <a:pt x="5" y="0"/>
                    <a:pt x="6" y="0"/>
                    <a:pt x="6" y="1"/>
                  </a:cubicBezTo>
                  <a:cubicBezTo>
                    <a:pt x="7" y="1"/>
                    <a:pt x="8" y="1"/>
                    <a:pt x="8" y="2"/>
                  </a:cubicBezTo>
                  <a:cubicBezTo>
                    <a:pt x="8" y="2"/>
                    <a:pt x="9" y="3"/>
                    <a:pt x="9" y="4"/>
                  </a:cubicBezTo>
                  <a:cubicBezTo>
                    <a:pt x="9" y="4"/>
                    <a:pt x="9" y="5"/>
                    <a:pt x="9" y="6"/>
                  </a:cubicBezTo>
                  <a:moveTo>
                    <a:pt x="7" y="6"/>
                  </a:moveTo>
                  <a:cubicBezTo>
                    <a:pt x="7" y="3"/>
                    <a:pt x="6" y="2"/>
                    <a:pt x="5" y="2"/>
                  </a:cubicBezTo>
                  <a:cubicBezTo>
                    <a:pt x="3" y="2"/>
                    <a:pt x="2" y="3"/>
                    <a:pt x="2" y="6"/>
                  </a:cubicBezTo>
                  <a:cubicBezTo>
                    <a:pt x="2" y="8"/>
                    <a:pt x="3" y="10"/>
                    <a:pt x="5" y="10"/>
                  </a:cubicBezTo>
                  <a:cubicBezTo>
                    <a:pt x="6" y="10"/>
                    <a:pt x="7" y="8"/>
                    <a:pt x="7" y="6"/>
                  </a:cubicBezTo>
                  <a:moveTo>
                    <a:pt x="18" y="1"/>
                  </a:moveTo>
                  <a:cubicBezTo>
                    <a:pt x="6" y="22"/>
                    <a:pt x="6" y="22"/>
                    <a:pt x="6" y="22"/>
                  </a:cubicBezTo>
                  <a:cubicBezTo>
                    <a:pt x="4" y="22"/>
                    <a:pt x="4" y="22"/>
                    <a:pt x="4" y="22"/>
                  </a:cubicBezTo>
                  <a:cubicBezTo>
                    <a:pt x="16" y="1"/>
                    <a:pt x="16" y="1"/>
                    <a:pt x="16" y="1"/>
                  </a:cubicBezTo>
                  <a:lnTo>
                    <a:pt x="18" y="1"/>
                  </a:lnTo>
                  <a:close/>
                  <a:moveTo>
                    <a:pt x="22" y="16"/>
                  </a:moveTo>
                  <a:cubicBezTo>
                    <a:pt x="22" y="17"/>
                    <a:pt x="22" y="18"/>
                    <a:pt x="22" y="19"/>
                  </a:cubicBezTo>
                  <a:cubicBezTo>
                    <a:pt x="22" y="19"/>
                    <a:pt x="21" y="20"/>
                    <a:pt x="21" y="20"/>
                  </a:cubicBezTo>
                  <a:cubicBezTo>
                    <a:pt x="20" y="21"/>
                    <a:pt x="20" y="21"/>
                    <a:pt x="19" y="22"/>
                  </a:cubicBezTo>
                  <a:cubicBezTo>
                    <a:pt x="19" y="22"/>
                    <a:pt x="18" y="22"/>
                    <a:pt x="17" y="22"/>
                  </a:cubicBezTo>
                  <a:cubicBezTo>
                    <a:pt x="17" y="22"/>
                    <a:pt x="16" y="22"/>
                    <a:pt x="15" y="22"/>
                  </a:cubicBezTo>
                  <a:cubicBezTo>
                    <a:pt x="15" y="21"/>
                    <a:pt x="14" y="21"/>
                    <a:pt x="14" y="20"/>
                  </a:cubicBezTo>
                  <a:cubicBezTo>
                    <a:pt x="14" y="20"/>
                    <a:pt x="13" y="19"/>
                    <a:pt x="13" y="19"/>
                  </a:cubicBezTo>
                  <a:cubicBezTo>
                    <a:pt x="13" y="18"/>
                    <a:pt x="13" y="17"/>
                    <a:pt x="13" y="16"/>
                  </a:cubicBezTo>
                  <a:cubicBezTo>
                    <a:pt x="13" y="16"/>
                    <a:pt x="13" y="15"/>
                    <a:pt x="13" y="14"/>
                  </a:cubicBezTo>
                  <a:cubicBezTo>
                    <a:pt x="13" y="13"/>
                    <a:pt x="14" y="13"/>
                    <a:pt x="14" y="12"/>
                  </a:cubicBezTo>
                  <a:cubicBezTo>
                    <a:pt x="14" y="12"/>
                    <a:pt x="15" y="11"/>
                    <a:pt x="15" y="11"/>
                  </a:cubicBezTo>
                  <a:cubicBezTo>
                    <a:pt x="16" y="11"/>
                    <a:pt x="17" y="11"/>
                    <a:pt x="17" y="11"/>
                  </a:cubicBezTo>
                  <a:cubicBezTo>
                    <a:pt x="18" y="11"/>
                    <a:pt x="19" y="11"/>
                    <a:pt x="19" y="11"/>
                  </a:cubicBezTo>
                  <a:cubicBezTo>
                    <a:pt x="20" y="11"/>
                    <a:pt x="20" y="12"/>
                    <a:pt x="21" y="12"/>
                  </a:cubicBezTo>
                  <a:cubicBezTo>
                    <a:pt x="21" y="13"/>
                    <a:pt x="22" y="13"/>
                    <a:pt x="22" y="14"/>
                  </a:cubicBezTo>
                  <a:cubicBezTo>
                    <a:pt x="22" y="15"/>
                    <a:pt x="22" y="16"/>
                    <a:pt x="22" y="16"/>
                  </a:cubicBezTo>
                  <a:moveTo>
                    <a:pt x="20" y="16"/>
                  </a:moveTo>
                  <a:cubicBezTo>
                    <a:pt x="20" y="14"/>
                    <a:pt x="19" y="13"/>
                    <a:pt x="17" y="13"/>
                  </a:cubicBezTo>
                  <a:cubicBezTo>
                    <a:pt x="16" y="13"/>
                    <a:pt x="15" y="14"/>
                    <a:pt x="15" y="16"/>
                  </a:cubicBezTo>
                  <a:cubicBezTo>
                    <a:pt x="15" y="19"/>
                    <a:pt x="16" y="20"/>
                    <a:pt x="17" y="20"/>
                  </a:cubicBezTo>
                  <a:cubicBezTo>
                    <a:pt x="19" y="20"/>
                    <a:pt x="20" y="19"/>
                    <a:pt x="20"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6" name="Freeform 28"/>
          <p:cNvSpPr>
            <a:spLocks noEditPoints="1"/>
          </p:cNvSpPr>
          <p:nvPr/>
        </p:nvSpPr>
        <p:spPr bwMode="auto">
          <a:xfrm>
            <a:off x="2001633" y="3788007"/>
            <a:ext cx="349245" cy="455290"/>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bg1"/>
          </a:solidFill>
          <a:ln>
            <a:noFill/>
          </a:ln>
        </p:spPr>
        <p:txBody>
          <a:bodyPr vert="horz" wrap="square" lIns="68584" tIns="34293" rIns="68584" bIns="34293" numCol="1" anchor="t" anchorCtr="0" compatLnSpc="1"/>
          <a:lstStyle/>
          <a:p>
            <a:endParaRPr lang="zh-CN" altLang="en-US" dirty="0">
              <a:ea typeface="微软雅黑" panose="020B0503020204020204" pitchFamily="34" charset="-122"/>
            </a:endParaRPr>
          </a:p>
        </p:txBody>
      </p:sp>
      <p:grpSp>
        <p:nvGrpSpPr>
          <p:cNvPr id="17" name="组合 16"/>
          <p:cNvGrpSpPr/>
          <p:nvPr/>
        </p:nvGrpSpPr>
        <p:grpSpPr>
          <a:xfrm>
            <a:off x="4345989" y="1469671"/>
            <a:ext cx="4292411" cy="600164"/>
            <a:chOff x="5817735" y="1882215"/>
            <a:chExt cx="5722222" cy="799971"/>
          </a:xfrm>
        </p:grpSpPr>
        <p:sp>
          <p:nvSpPr>
            <p:cNvPr id="18" name="矩形 17"/>
            <p:cNvSpPr/>
            <p:nvPr/>
          </p:nvSpPr>
          <p:spPr>
            <a:xfrm>
              <a:off x="6377178" y="1882215"/>
              <a:ext cx="5162779" cy="799971"/>
            </a:xfrm>
            <a:prstGeom prst="rect">
              <a:avLst/>
            </a:prstGeom>
          </p:spPr>
          <p:txBody>
            <a:bodyPr wrap="square">
              <a:spAutoFit/>
            </a:bodyPr>
            <a:lstStyle/>
            <a:p>
              <a:pPr marL="214630" indent="-214630">
                <a:lnSpc>
                  <a:spcPct val="150000"/>
                </a:lnSpc>
                <a:buFont typeface="Wingdings" panose="05000000000000000000" pitchFamily="2" charset="2"/>
                <a:buChar char="l"/>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Freeform 28"/>
            <p:cNvSpPr>
              <a:spLocks noEditPoints="1"/>
            </p:cNvSpPr>
            <p:nvPr/>
          </p:nvSpPr>
          <p:spPr bwMode="auto">
            <a:xfrm>
              <a:off x="5817735" y="1944764"/>
              <a:ext cx="465578" cy="606866"/>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1"/>
            </a:solidFill>
            <a:ln>
              <a:noFill/>
            </a:ln>
          </p:spPr>
          <p:txBody>
            <a:bodyPr vert="horz" wrap="square" lIns="91440" tIns="45720" rIns="91440" bIns="45720" numCol="1" anchor="t" anchorCtr="0" compatLnSpc="1"/>
            <a:lstStyle/>
            <a:p>
              <a:endParaRPr lang="zh-CN" altLang="en-US" sz="1100" dirty="0">
                <a:solidFill>
                  <a:schemeClr val="bg1">
                    <a:lumMod val="50000"/>
                  </a:schemeClr>
                </a:solidFill>
                <a:ea typeface="微软雅黑" panose="020B0503020204020204" pitchFamily="34" charset="-122"/>
              </a:endParaRPr>
            </a:p>
          </p:txBody>
        </p:sp>
      </p:grpSp>
      <p:grpSp>
        <p:nvGrpSpPr>
          <p:cNvPr id="20" name="组合 19"/>
          <p:cNvGrpSpPr/>
          <p:nvPr/>
        </p:nvGrpSpPr>
        <p:grpSpPr>
          <a:xfrm>
            <a:off x="4345988" y="2467978"/>
            <a:ext cx="4251600" cy="600164"/>
            <a:chOff x="5817735" y="1882215"/>
            <a:chExt cx="5667816" cy="799971"/>
          </a:xfrm>
        </p:grpSpPr>
        <p:sp>
          <p:nvSpPr>
            <p:cNvPr id="21" name="矩形 20"/>
            <p:cNvSpPr/>
            <p:nvPr/>
          </p:nvSpPr>
          <p:spPr>
            <a:xfrm>
              <a:off x="6377178" y="1882215"/>
              <a:ext cx="5108373" cy="799971"/>
            </a:xfrm>
            <a:prstGeom prst="rect">
              <a:avLst/>
            </a:prstGeom>
          </p:spPr>
          <p:txBody>
            <a:bodyPr wrap="square">
              <a:spAutoFit/>
            </a:bodyPr>
            <a:lstStyle/>
            <a:p>
              <a:pPr marL="214630" indent="-214630">
                <a:lnSpc>
                  <a:spcPct val="150000"/>
                </a:lnSpc>
                <a:buFont typeface="Wingdings" panose="05000000000000000000" pitchFamily="2" charset="2"/>
                <a:buChar char="l"/>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Freeform 28"/>
            <p:cNvSpPr>
              <a:spLocks noEditPoints="1"/>
            </p:cNvSpPr>
            <p:nvPr/>
          </p:nvSpPr>
          <p:spPr bwMode="auto">
            <a:xfrm>
              <a:off x="5817735" y="1944764"/>
              <a:ext cx="465578" cy="606866"/>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2"/>
            </a:solidFill>
            <a:ln>
              <a:noFill/>
            </a:ln>
          </p:spPr>
          <p:txBody>
            <a:bodyPr vert="horz" wrap="square" lIns="91440" tIns="45720" rIns="91440" bIns="45720" numCol="1" anchor="t" anchorCtr="0" compatLnSpc="1"/>
            <a:lstStyle/>
            <a:p>
              <a:endParaRPr lang="zh-CN" altLang="en-US" sz="1100" dirty="0">
                <a:solidFill>
                  <a:schemeClr val="bg1">
                    <a:lumMod val="50000"/>
                  </a:schemeClr>
                </a:solidFill>
                <a:ea typeface="微软雅黑" panose="020B0503020204020204" pitchFamily="34" charset="-122"/>
              </a:endParaRPr>
            </a:p>
          </p:txBody>
        </p:sp>
      </p:grpSp>
      <p:grpSp>
        <p:nvGrpSpPr>
          <p:cNvPr id="23" name="组合 22"/>
          <p:cNvGrpSpPr/>
          <p:nvPr/>
        </p:nvGrpSpPr>
        <p:grpSpPr>
          <a:xfrm>
            <a:off x="4345989" y="3466284"/>
            <a:ext cx="4210788" cy="600164"/>
            <a:chOff x="5817735" y="1882215"/>
            <a:chExt cx="5613410" cy="799971"/>
          </a:xfrm>
        </p:grpSpPr>
        <p:sp>
          <p:nvSpPr>
            <p:cNvPr id="24" name="矩形 23"/>
            <p:cNvSpPr/>
            <p:nvPr/>
          </p:nvSpPr>
          <p:spPr>
            <a:xfrm>
              <a:off x="6377179" y="1882215"/>
              <a:ext cx="5053966" cy="799971"/>
            </a:xfrm>
            <a:prstGeom prst="rect">
              <a:avLst/>
            </a:prstGeom>
          </p:spPr>
          <p:txBody>
            <a:bodyPr wrap="square">
              <a:spAutoFit/>
            </a:bodyPr>
            <a:lstStyle/>
            <a:p>
              <a:pPr marL="214630" indent="-214630">
                <a:lnSpc>
                  <a:spcPct val="150000"/>
                </a:lnSpc>
                <a:buFont typeface="Wingdings" panose="05000000000000000000" pitchFamily="2" charset="2"/>
                <a:buChar char="l"/>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Freeform 28"/>
            <p:cNvSpPr>
              <a:spLocks noEditPoints="1"/>
            </p:cNvSpPr>
            <p:nvPr/>
          </p:nvSpPr>
          <p:spPr bwMode="auto">
            <a:xfrm>
              <a:off x="5817735" y="1944764"/>
              <a:ext cx="465578" cy="606866"/>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3"/>
            </a:solidFill>
            <a:ln>
              <a:noFill/>
            </a:ln>
          </p:spPr>
          <p:txBody>
            <a:bodyPr vert="horz" wrap="square" lIns="91440" tIns="45720" rIns="91440" bIns="45720" numCol="1" anchor="t" anchorCtr="0" compatLnSpc="1"/>
            <a:lstStyle/>
            <a:p>
              <a:endParaRPr lang="zh-CN" altLang="en-US" sz="1100" dirty="0">
                <a:solidFill>
                  <a:schemeClr val="bg1">
                    <a:lumMod val="50000"/>
                  </a:schemeClr>
                </a:solidFill>
                <a:ea typeface="微软雅黑" panose="020B0503020204020204" pitchFamily="34" charset="-122"/>
              </a:endParaRPr>
            </a:p>
          </p:txBody>
        </p:sp>
      </p:gr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bwMode="auto">
          <a:xfrm>
            <a:off x="2946913" y="1903000"/>
            <a:ext cx="3248589" cy="2103148"/>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grpSp>
      <p:grpSp>
        <p:nvGrpSpPr>
          <p:cNvPr id="3" name="Group 32"/>
          <p:cNvGrpSpPr/>
          <p:nvPr/>
        </p:nvGrpSpPr>
        <p:grpSpPr bwMode="auto">
          <a:xfrm flipH="1">
            <a:off x="6968748" y="3242089"/>
            <a:ext cx="196884" cy="247802"/>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grpSp>
      <p:sp>
        <p:nvSpPr>
          <p:cNvPr id="24614" name="Freeform 38"/>
          <p:cNvSpPr>
            <a:spLocks noEditPoints="1"/>
          </p:cNvSpPr>
          <p:nvPr/>
        </p:nvSpPr>
        <p:spPr bwMode="auto">
          <a:xfrm flipH="1">
            <a:off x="6878246" y="1947477"/>
            <a:ext cx="301677" cy="203326"/>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lIns="91458" tIns="45729" rIns="91458" bIns="45729"/>
          <a:lstStyle/>
          <a:p>
            <a:endParaRPr lang="zh-CN" altLang="en-US" dirty="0">
              <a:solidFill>
                <a:schemeClr val="bg1">
                  <a:lumMod val="50000"/>
                </a:schemeClr>
              </a:solidFill>
              <a:ea typeface="微软雅黑" panose="020B0503020204020204" pitchFamily="34" charset="-122"/>
            </a:endParaRPr>
          </a:p>
        </p:txBody>
      </p:sp>
      <p:sp>
        <p:nvSpPr>
          <p:cNvPr id="24615" name="Rectangle 39"/>
          <p:cNvSpPr>
            <a:spLocks noChangeArrowheads="1"/>
          </p:cNvSpPr>
          <p:nvPr/>
        </p:nvSpPr>
        <p:spPr bwMode="auto">
          <a:xfrm>
            <a:off x="6301884" y="2242934"/>
            <a:ext cx="2592837" cy="33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dirty="0">
              <a:solidFill>
                <a:schemeClr val="bg1">
                  <a:lumMod val="50000"/>
                </a:schemeClr>
              </a:solidFill>
              <a:ea typeface="微软雅黑" panose="020B0503020204020204" pitchFamily="34" charset="-122"/>
            </a:endParaRPr>
          </a:p>
        </p:txBody>
      </p:sp>
      <p:sp>
        <p:nvSpPr>
          <p:cNvPr id="24616" name="Text Box 40"/>
          <p:cNvSpPr txBox="1">
            <a:spLocks noChangeArrowheads="1"/>
          </p:cNvSpPr>
          <p:nvPr/>
        </p:nvSpPr>
        <p:spPr bwMode="auto">
          <a:xfrm>
            <a:off x="6301882" y="1823576"/>
            <a:ext cx="513371" cy="4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r>
              <a:rPr lang="zh-CN" altLang="zh-CN" sz="2400" dirty="0">
                <a:solidFill>
                  <a:schemeClr val="accent3"/>
                </a:solidFill>
                <a:latin typeface="Impact" panose="020B0806030902050204" pitchFamily="34" charset="0"/>
                <a:ea typeface="微软雅黑" panose="020B0503020204020204" pitchFamily="34" charset="-122"/>
              </a:rPr>
              <a:t>03</a:t>
            </a:r>
          </a:p>
        </p:txBody>
      </p:sp>
      <p:sp>
        <p:nvSpPr>
          <p:cNvPr id="24617" name="Rectangle 41"/>
          <p:cNvSpPr>
            <a:spLocks noChangeArrowheads="1"/>
          </p:cNvSpPr>
          <p:nvPr/>
        </p:nvSpPr>
        <p:spPr bwMode="auto">
          <a:xfrm>
            <a:off x="6301884" y="3558195"/>
            <a:ext cx="2592837"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单击此处添加本章节的简要内容单击此处添加本章节的简要内容单击此处添加本章节的简要内容单击此处添加本章节的简要内容</a:t>
            </a:r>
            <a:endParaRPr lang="zh-CN" altLang="en-US" sz="800" dirty="0">
              <a:solidFill>
                <a:schemeClr val="bg1">
                  <a:lumMod val="50000"/>
                </a:schemeClr>
              </a:solidFill>
              <a:ea typeface="微软雅黑" panose="020B0503020204020204" pitchFamily="34" charset="-122"/>
            </a:endParaRPr>
          </a:p>
        </p:txBody>
      </p:sp>
      <p:sp>
        <p:nvSpPr>
          <p:cNvPr id="24618" name="Text Box 42"/>
          <p:cNvSpPr txBox="1">
            <a:spLocks noChangeArrowheads="1"/>
          </p:cNvSpPr>
          <p:nvPr/>
        </p:nvSpPr>
        <p:spPr bwMode="auto">
          <a:xfrm>
            <a:off x="6301882" y="3138838"/>
            <a:ext cx="503751" cy="4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r>
              <a:rPr lang="zh-CN" altLang="zh-CN" sz="2400" dirty="0">
                <a:solidFill>
                  <a:schemeClr val="accent4"/>
                </a:solidFill>
                <a:latin typeface="Impact" panose="020B0806030902050204" pitchFamily="34" charset="0"/>
                <a:ea typeface="微软雅黑" panose="020B0503020204020204" pitchFamily="34" charset="-122"/>
              </a:rPr>
              <a:t>04</a:t>
            </a:r>
          </a:p>
        </p:txBody>
      </p:sp>
      <p:sp>
        <p:nvSpPr>
          <p:cNvPr id="24619" name="Rectangle 43"/>
          <p:cNvSpPr>
            <a:spLocks noChangeArrowheads="1"/>
          </p:cNvSpPr>
          <p:nvPr/>
        </p:nvSpPr>
        <p:spPr bwMode="auto">
          <a:xfrm>
            <a:off x="250869" y="3558195"/>
            <a:ext cx="2592838" cy="33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dirty="0">
              <a:solidFill>
                <a:schemeClr val="bg1">
                  <a:lumMod val="50000"/>
                </a:schemeClr>
              </a:solidFill>
              <a:ea typeface="微软雅黑" panose="020B0503020204020204" pitchFamily="34" charset="-122"/>
            </a:endParaRPr>
          </a:p>
        </p:txBody>
      </p:sp>
      <p:sp>
        <p:nvSpPr>
          <p:cNvPr id="24620" name="Text Box 44"/>
          <p:cNvSpPr txBox="1">
            <a:spLocks noChangeArrowheads="1"/>
          </p:cNvSpPr>
          <p:nvPr/>
        </p:nvSpPr>
        <p:spPr bwMode="auto">
          <a:xfrm>
            <a:off x="2363772" y="3138838"/>
            <a:ext cx="503751" cy="4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pPr algn="r"/>
            <a:r>
              <a:rPr lang="zh-CN" altLang="zh-CN" sz="2400" dirty="0">
                <a:solidFill>
                  <a:schemeClr val="accent2"/>
                </a:solidFill>
                <a:latin typeface="Impact" panose="020B0806030902050204" pitchFamily="34" charset="0"/>
                <a:ea typeface="微软雅黑" panose="020B0503020204020204" pitchFamily="34" charset="-122"/>
              </a:rPr>
              <a:t>02</a:t>
            </a:r>
          </a:p>
        </p:txBody>
      </p:sp>
      <p:grpSp>
        <p:nvGrpSpPr>
          <p:cNvPr id="4" name="Group 45"/>
          <p:cNvGrpSpPr/>
          <p:nvPr/>
        </p:nvGrpSpPr>
        <p:grpSpPr bwMode="auto">
          <a:xfrm flipH="1">
            <a:off x="2003773" y="1936359"/>
            <a:ext cx="209586" cy="257333"/>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solidFill>
                  <a:schemeClr val="bg1">
                    <a:lumMod val="50000"/>
                  </a:schemeClr>
                </a:solidFill>
                <a:ea typeface="微软雅黑" panose="020B0503020204020204" pitchFamily="34" charset="-122"/>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solidFill>
                  <a:schemeClr val="bg1">
                    <a:lumMod val="50000"/>
                  </a:schemeClr>
                </a:solidFill>
                <a:ea typeface="微软雅黑" panose="020B0503020204020204" pitchFamily="34" charset="-122"/>
              </a:endParaRPr>
            </a:p>
          </p:txBody>
        </p:sp>
      </p:grpSp>
      <p:sp>
        <p:nvSpPr>
          <p:cNvPr id="24625" name="Rectangle 49"/>
          <p:cNvSpPr>
            <a:spLocks noChangeArrowheads="1"/>
          </p:cNvSpPr>
          <p:nvPr/>
        </p:nvSpPr>
        <p:spPr bwMode="auto">
          <a:xfrm>
            <a:off x="250869" y="2249288"/>
            <a:ext cx="2592838" cy="33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dirty="0">
              <a:solidFill>
                <a:schemeClr val="bg1">
                  <a:lumMod val="50000"/>
                </a:schemeClr>
              </a:solidFill>
              <a:ea typeface="微软雅黑" panose="020B0503020204020204" pitchFamily="34" charset="-122"/>
            </a:endParaRPr>
          </a:p>
        </p:txBody>
      </p:sp>
      <p:sp>
        <p:nvSpPr>
          <p:cNvPr id="24626" name="Text Box 50"/>
          <p:cNvSpPr txBox="1">
            <a:spLocks noChangeArrowheads="1"/>
          </p:cNvSpPr>
          <p:nvPr/>
        </p:nvSpPr>
        <p:spPr bwMode="auto">
          <a:xfrm>
            <a:off x="2400648" y="1829930"/>
            <a:ext cx="466875" cy="4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pPr algn="r"/>
            <a:r>
              <a:rPr lang="zh-CN" altLang="zh-CN" sz="2400" dirty="0">
                <a:solidFill>
                  <a:schemeClr val="accent1"/>
                </a:solidFill>
                <a:latin typeface="Impact" panose="020B0806030902050204" pitchFamily="34" charset="0"/>
                <a:ea typeface="微软雅黑" panose="020B0503020204020204" pitchFamily="34" charset="-122"/>
              </a:rPr>
              <a:t>01</a:t>
            </a:r>
          </a:p>
        </p:txBody>
      </p:sp>
      <p:sp>
        <p:nvSpPr>
          <p:cNvPr id="24627" name="Freeform 51"/>
          <p:cNvSpPr>
            <a:spLocks noEditPoints="1"/>
          </p:cNvSpPr>
          <p:nvPr/>
        </p:nvSpPr>
        <p:spPr bwMode="auto">
          <a:xfrm>
            <a:off x="2005361" y="3245266"/>
            <a:ext cx="233403" cy="243037"/>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lIns="91458" tIns="45729" rIns="91458" bIns="45729"/>
          <a:lstStyle/>
          <a:p>
            <a:endParaRPr lang="zh-CN" altLang="en-US" dirty="0">
              <a:solidFill>
                <a:schemeClr val="accent2"/>
              </a:solidFill>
              <a:ea typeface="微软雅黑" panose="020B0503020204020204" pitchFamily="34" charset="-122"/>
            </a:endParaRPr>
          </a:p>
        </p:txBody>
      </p:sp>
      <p:sp>
        <p:nvSpPr>
          <p:cNvPr id="24628" name="Rectangle 52"/>
          <p:cNvSpPr>
            <a:spLocks noChangeArrowheads="1"/>
          </p:cNvSpPr>
          <p:nvPr/>
        </p:nvSpPr>
        <p:spPr bwMode="auto">
          <a:xfrm>
            <a:off x="3059646" y="3348517"/>
            <a:ext cx="674804" cy="2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pPr algn="ctr"/>
            <a:r>
              <a:rPr lang="zh-CN" altLang="zh-CN" sz="800" dirty="0">
                <a:solidFill>
                  <a:schemeClr val="bg1"/>
                </a:solidFill>
                <a:latin typeface="微软雅黑" panose="020B0503020204020204" pitchFamily="34" charset="-122"/>
                <a:ea typeface="微软雅黑" panose="020B0503020204020204" pitchFamily="34" charset="-122"/>
              </a:rPr>
              <a:t>Option 01</a:t>
            </a:r>
          </a:p>
        </p:txBody>
      </p:sp>
      <p:sp>
        <p:nvSpPr>
          <p:cNvPr id="24629" name="Rectangle 53"/>
          <p:cNvSpPr>
            <a:spLocks noChangeArrowheads="1"/>
          </p:cNvSpPr>
          <p:nvPr/>
        </p:nvSpPr>
        <p:spPr bwMode="auto">
          <a:xfrm>
            <a:off x="3059646" y="3715456"/>
            <a:ext cx="674804" cy="21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pPr algn="ctr"/>
            <a:r>
              <a:rPr lang="zh-CN" altLang="zh-CN" sz="800" dirty="0">
                <a:solidFill>
                  <a:schemeClr val="bg1"/>
                </a:solidFill>
                <a:latin typeface="微软雅黑" panose="020B0503020204020204" pitchFamily="34" charset="-122"/>
                <a:ea typeface="微软雅黑" panose="020B0503020204020204" pitchFamily="34" charset="-122"/>
              </a:rPr>
              <a:t>Option 02</a:t>
            </a:r>
          </a:p>
        </p:txBody>
      </p:sp>
      <p:sp>
        <p:nvSpPr>
          <p:cNvPr id="24630" name="Rectangle 54"/>
          <p:cNvSpPr>
            <a:spLocks noChangeArrowheads="1"/>
          </p:cNvSpPr>
          <p:nvPr/>
        </p:nvSpPr>
        <p:spPr bwMode="auto">
          <a:xfrm>
            <a:off x="5415905" y="1976070"/>
            <a:ext cx="674804" cy="2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pPr algn="ctr"/>
            <a:r>
              <a:rPr lang="zh-CN" altLang="zh-CN" sz="800" dirty="0">
                <a:solidFill>
                  <a:schemeClr val="bg1"/>
                </a:solidFill>
                <a:latin typeface="微软雅黑" panose="020B0503020204020204" pitchFamily="34" charset="-122"/>
                <a:ea typeface="微软雅黑" panose="020B0503020204020204" pitchFamily="34" charset="-122"/>
              </a:rPr>
              <a:t>Option 03</a:t>
            </a:r>
          </a:p>
        </p:txBody>
      </p:sp>
      <p:sp>
        <p:nvSpPr>
          <p:cNvPr id="24631" name="Rectangle 55"/>
          <p:cNvSpPr>
            <a:spLocks noChangeArrowheads="1"/>
          </p:cNvSpPr>
          <p:nvPr/>
        </p:nvSpPr>
        <p:spPr bwMode="auto">
          <a:xfrm>
            <a:off x="5415905" y="2343009"/>
            <a:ext cx="674804" cy="21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58" tIns="45729" rIns="91458" bIns="45729">
            <a:spAutoFit/>
          </a:bodyPr>
          <a:lstStyle/>
          <a:p>
            <a:pPr algn="ctr"/>
            <a:r>
              <a:rPr lang="zh-CN" altLang="zh-CN" sz="800" dirty="0">
                <a:solidFill>
                  <a:schemeClr val="bg1"/>
                </a:solidFill>
                <a:latin typeface="微软雅黑" panose="020B0503020204020204" pitchFamily="34" charset="-122"/>
                <a:ea typeface="微软雅黑" panose="020B0503020204020204" pitchFamily="34" charset="-122"/>
              </a:rPr>
              <a:t>Option 04</a:t>
            </a: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587" y="1235584"/>
            <a:ext cx="2853398" cy="174304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266587" y="3014338"/>
            <a:ext cx="2853398" cy="128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527517" y="3315239"/>
            <a:ext cx="2328068" cy="708105"/>
          </a:xfrm>
          <a:prstGeom prst="rect">
            <a:avLst/>
          </a:prstGeom>
          <a:noFill/>
        </p:spPr>
        <p:txBody>
          <a:bodyPr wrap="square" lIns="0" tIns="0" rIns="0" bIns="0" numCol="1" spcCol="256047">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7" name="Rectangle 16"/>
          <p:cNvSpPr/>
          <p:nvPr/>
        </p:nvSpPr>
        <p:spPr>
          <a:xfrm>
            <a:off x="3164155" y="1235584"/>
            <a:ext cx="2853398" cy="1743040"/>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3164155" y="3014338"/>
            <a:ext cx="2853398" cy="1286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3425088" y="3341512"/>
            <a:ext cx="2328068" cy="708105"/>
          </a:xfrm>
          <a:prstGeom prst="rect">
            <a:avLst/>
          </a:prstGeom>
          <a:noFill/>
        </p:spPr>
        <p:txBody>
          <a:bodyPr wrap="square" lIns="0" tIns="0" rIns="0" bIns="0" numCol="1" spcCol="256047">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0" name="Rectangle 19"/>
          <p:cNvSpPr/>
          <p:nvPr/>
        </p:nvSpPr>
        <p:spPr>
          <a:xfrm>
            <a:off x="6061724" y="1235584"/>
            <a:ext cx="2853398" cy="1743040"/>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6061724" y="3014338"/>
            <a:ext cx="2853398" cy="1286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6322658" y="3341512"/>
            <a:ext cx="2328068" cy="708105"/>
          </a:xfrm>
          <a:prstGeom prst="rect">
            <a:avLst/>
          </a:prstGeom>
          <a:noFill/>
        </p:spPr>
        <p:txBody>
          <a:bodyPr wrap="square" lIns="0" tIns="0" rIns="0" bIns="0" numCol="1" spcCol="256047">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tyu.jpg"/>
          <p:cNvPicPr>
            <a:picLocks noChangeAspect="1" noChangeArrowheads="1"/>
          </p:cNvPicPr>
          <p:nvPr/>
        </p:nvPicPr>
        <p:blipFill>
          <a:blip r:embed="rId3" cstate="print"/>
          <a:srcRect/>
          <a:stretch>
            <a:fillRect/>
          </a:stretch>
        </p:blipFill>
        <p:spPr bwMode="auto">
          <a:xfrm>
            <a:off x="0" y="-1547"/>
            <a:ext cx="9145588" cy="5146635"/>
          </a:xfrm>
          <a:prstGeom prst="rect">
            <a:avLst/>
          </a:prstGeom>
          <a:noFill/>
        </p:spPr>
      </p:pic>
      <p:sp>
        <p:nvSpPr>
          <p:cNvPr id="18" name="矩形 259"/>
          <p:cNvSpPr>
            <a:spLocks noChangeArrowheads="1"/>
          </p:cNvSpPr>
          <p:nvPr/>
        </p:nvSpPr>
        <p:spPr bwMode="auto">
          <a:xfrm>
            <a:off x="1876030" y="1984612"/>
            <a:ext cx="5577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dirty="0">
                <a:solidFill>
                  <a:schemeClr val="tx1">
                    <a:lumMod val="65000"/>
                    <a:lumOff val="35000"/>
                  </a:schemeClr>
                </a:solidFill>
                <a:cs typeface="Arial" panose="020B0604020202020204" pitchFamily="34" charset="0"/>
              </a:rPr>
              <a:t>演讲完毕，谢谢观看！</a:t>
            </a:r>
          </a:p>
        </p:txBody>
      </p:sp>
      <p:sp>
        <p:nvSpPr>
          <p:cNvPr id="19" name="矩形 259"/>
          <p:cNvSpPr>
            <a:spLocks noChangeArrowheads="1"/>
          </p:cNvSpPr>
          <p:nvPr/>
        </p:nvSpPr>
        <p:spPr bwMode="auto">
          <a:xfrm>
            <a:off x="1980506" y="2546194"/>
            <a:ext cx="5378494"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100" dirty="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矩形 259"/>
          <p:cNvSpPr>
            <a:spLocks noChangeArrowheads="1"/>
          </p:cNvSpPr>
          <p:nvPr/>
        </p:nvSpPr>
        <p:spPr bwMode="auto">
          <a:xfrm>
            <a:off x="3409444" y="1020632"/>
            <a:ext cx="227342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a:solidFill>
                  <a:schemeClr val="accent1"/>
                </a:solidFill>
                <a:latin typeface="Agency FB" panose="020B0503020202020204" pitchFamily="34" charset="0"/>
                <a:cs typeface="Arial" panose="020B0604020202020204" pitchFamily="34" charset="0"/>
              </a:rPr>
              <a:t>2020</a:t>
            </a:r>
            <a:endParaRPr lang="zh-CN" altLang="en-US" sz="7200" b="1" cap="all" dirty="0">
              <a:solidFill>
                <a:schemeClr val="accent1"/>
              </a:solidFill>
              <a:latin typeface="Agency FB" panose="020B0503020202020204" pitchFamily="34" charset="0"/>
              <a:cs typeface="Arial" panose="020B0604020202020204" pitchFamily="34" charset="0"/>
            </a:endParaRPr>
          </a:p>
        </p:txBody>
      </p:sp>
      <p:sp>
        <p:nvSpPr>
          <p:cNvPr id="21" name="矩形 259"/>
          <p:cNvSpPr>
            <a:spLocks noChangeArrowheads="1"/>
          </p:cNvSpPr>
          <p:nvPr/>
        </p:nvSpPr>
        <p:spPr bwMode="auto">
          <a:xfrm>
            <a:off x="1876030" y="3035950"/>
            <a:ext cx="5577084"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a:solidFill>
                  <a:schemeClr val="tx1">
                    <a:lumMod val="65000"/>
                    <a:lumOff val="35000"/>
                  </a:schemeClr>
                </a:solidFill>
                <a:cs typeface="Arial" panose="020B0604020202020204" pitchFamily="34" charset="0"/>
              </a:rPr>
              <a:t>汇报人：</a:t>
            </a:r>
            <a:r>
              <a:rPr lang="en-US" altLang="zh-CN" sz="1200">
                <a:solidFill>
                  <a:schemeClr val="tx1">
                    <a:lumMod val="65000"/>
                    <a:lumOff val="35000"/>
                  </a:schemeClr>
                </a:solidFill>
                <a:cs typeface="Arial" panose="020B0604020202020204" pitchFamily="34" charset="0"/>
              </a:rPr>
              <a:t>xiazaii               REPORT PERSON: YPPPT</a:t>
            </a:r>
            <a:endParaRPr lang="zh-CN" altLang="en-US" sz="1200" dirty="0">
              <a:solidFill>
                <a:schemeClr val="tx1">
                  <a:lumMod val="65000"/>
                  <a:lumOff val="35000"/>
                </a:schemeClr>
              </a:solidFill>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30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par>
                          <p:cTn id="34" fill="hold">
                            <p:stCondLst>
                              <p:cond delay="35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anim calcmode="lin" valueType="num">
                                      <p:cBhvr>
                                        <p:cTn id="3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
                                        </p:tgtEl>
                                      </p:cBhvr>
                                    </p:animEffect>
                                  </p:childTnLst>
                                </p:cTn>
                              </p:par>
                            </p:childTnLst>
                          </p:cTn>
                        </p:par>
                        <p:par>
                          <p:cTn id="42" fill="hold">
                            <p:stCondLst>
                              <p:cond delay="69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9"/>
                                        </p:tgtEl>
                                      </p:cBhvr>
                                    </p:animEffect>
                                    <p:animScale>
                                      <p:cBhvr>
                                        <p:cTn id="45" dur="250" autoRev="1" fill="hold"/>
                                        <p:tgtEl>
                                          <p:spTgt spid="19"/>
                                        </p:tgtEl>
                                      </p:cBhvr>
                                      <p:by x="105000" y="105000"/>
                                    </p:animScale>
                                  </p:childTnLst>
                                </p:cTn>
                              </p:par>
                            </p:childTnLst>
                          </p:cTn>
                        </p:par>
                        <p:par>
                          <p:cTn id="46" fill="hold">
                            <p:stCondLst>
                              <p:cond delay="74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anim calcmode="lin" valueType="num">
                                      <p:cBhvr>
                                        <p:cTn id="5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1"/>
                                        </p:tgtEl>
                                      </p:cBhvr>
                                    </p:animEffect>
                                  </p:childTnLst>
                                </p:cTn>
                              </p:par>
                            </p:childTnLst>
                          </p:cTn>
                        </p:par>
                        <p:par>
                          <p:cTn id="54" fill="hold">
                            <p:stCondLst>
                              <p:cond delay="930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tyu.jpg"/>
          <p:cNvPicPr>
            <a:picLocks noChangeAspect="1" noChangeArrowheads="1"/>
          </p:cNvPicPr>
          <p:nvPr/>
        </p:nvPicPr>
        <p:blipFill>
          <a:blip r:embed="rId3" cstate="print"/>
          <a:srcRect/>
          <a:stretch>
            <a:fillRect/>
          </a:stretch>
        </p:blipFill>
        <p:spPr bwMode="auto">
          <a:xfrm>
            <a:off x="0" y="-1547"/>
            <a:ext cx="9145588" cy="5146635"/>
          </a:xfrm>
          <a:prstGeom prst="rect">
            <a:avLst/>
          </a:prstGeom>
          <a:noFill/>
        </p:spPr>
      </p:pic>
      <p:sp>
        <p:nvSpPr>
          <p:cNvPr id="13" name="TextBox 48"/>
          <p:cNvSpPr txBox="1"/>
          <p:nvPr/>
        </p:nvSpPr>
        <p:spPr>
          <a:xfrm>
            <a:off x="3800969" y="1841218"/>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49"/>
          <p:cNvSpPr txBox="1"/>
          <p:nvPr/>
        </p:nvSpPr>
        <p:spPr>
          <a:xfrm>
            <a:off x="3800970" y="2420996"/>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01</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200"/>
                                        <p:tgtEl>
                                          <p:spTgt spid="13"/>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13"/>
                                        </p:tgtEl>
                                      </p:cBhvr>
                                      <p:to x="80000" y="100000"/>
                                    </p:animScale>
                                    <p:anim by="(#ppt_w*0.10)" calcmode="lin" valueType="num">
                                      <p:cBhvr>
                                        <p:cTn id="28" dur="50" autoRev="1" fill="hold">
                                          <p:stCondLst>
                                            <p:cond delay="0"/>
                                          </p:stCondLst>
                                        </p:cTn>
                                        <p:tgtEl>
                                          <p:spTgt spid="13"/>
                                        </p:tgtEl>
                                        <p:attrNameLst>
                                          <p:attrName>ppt_x</p:attrName>
                                        </p:attrNameLst>
                                      </p:cBhvr>
                                    </p:anim>
                                    <p:anim by="(-#ppt_w*0.10)" calcmode="lin" valueType="num">
                                      <p:cBhvr>
                                        <p:cTn id="29" dur="50" autoRev="1" fill="hold">
                                          <p:stCondLst>
                                            <p:cond delay="0"/>
                                          </p:stCondLst>
                                        </p:cTn>
                                        <p:tgtEl>
                                          <p:spTgt spid="13"/>
                                        </p:tgtEl>
                                        <p:attrNameLst>
                                          <p:attrName>ppt_y</p:attrName>
                                        </p:attrNameLst>
                                      </p:cBhvr>
                                    </p:anim>
                                    <p:animRot by="-480000">
                                      <p:cBhvr>
                                        <p:cTn id="30" dur="50" autoRev="1" fill="hold">
                                          <p:stCondLst>
                                            <p:cond delay="0"/>
                                          </p:stCondLst>
                                        </p:cTn>
                                        <p:tgtEl>
                                          <p:spTgt spid="13"/>
                                        </p:tgtEl>
                                        <p:attrNameLst>
                                          <p:attrName>r</p:attrName>
                                        </p:attrNameLst>
                                      </p:cBhvr>
                                    </p:animRot>
                                  </p:childTnLst>
                                </p:cTn>
                              </p:par>
                            </p:childTnLst>
                          </p:cTn>
                        </p:par>
                        <p:par>
                          <p:cTn id="31" fill="hold">
                            <p:stCondLst>
                              <p:cond delay="260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4"/>
                                        </p:tgtEl>
                                        <p:attrNameLst>
                                          <p:attrName>style.visibility</p:attrName>
                                        </p:attrNameLst>
                                      </p:cBhvr>
                                      <p:to>
                                        <p:strVal val="visible"/>
                                      </p:to>
                                    </p:set>
                                    <p:animEffect transition="in" filter="wipe(left)">
                                      <p:cBhvr>
                                        <p:cTn id="34" dur="200"/>
                                        <p:tgtEl>
                                          <p:spTgt spid="14"/>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4"/>
                                        </p:tgtEl>
                                      </p:cBhvr>
                                      <p:to x="80000" y="100000"/>
                                    </p:animScale>
                                    <p:anim by="(#ppt_w*0.10)" calcmode="lin" valueType="num">
                                      <p:cBhvr>
                                        <p:cTn id="37" dur="50" autoRev="1" fill="hold">
                                          <p:stCondLst>
                                            <p:cond delay="0"/>
                                          </p:stCondLst>
                                        </p:cTn>
                                        <p:tgtEl>
                                          <p:spTgt spid="14"/>
                                        </p:tgtEl>
                                        <p:attrNameLst>
                                          <p:attrName>ppt_x</p:attrName>
                                        </p:attrNameLst>
                                      </p:cBhvr>
                                    </p:anim>
                                    <p:anim by="(-#ppt_w*0.10)" calcmode="lin" valueType="num">
                                      <p:cBhvr>
                                        <p:cTn id="38" dur="50" autoRev="1" fill="hold">
                                          <p:stCondLst>
                                            <p:cond delay="0"/>
                                          </p:stCondLst>
                                        </p:cTn>
                                        <p:tgtEl>
                                          <p:spTgt spid="14"/>
                                        </p:tgtEl>
                                        <p:attrNameLst>
                                          <p:attrName>ppt_y</p:attrName>
                                        </p:attrNameLst>
                                      </p:cBhvr>
                                    </p:anim>
                                    <p:animRot by="-480000">
                                      <p:cBhvr>
                                        <p:cTn id="39"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1720242" y="2581889"/>
            <a:ext cx="0" cy="1297513"/>
          </a:xfrm>
          <a:prstGeom prst="line">
            <a:avLst/>
          </a:prstGeom>
          <a:noFill/>
          <a:ln>
            <a:solidFill>
              <a:schemeClr val="accent5"/>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5629679" y="2357769"/>
            <a:ext cx="0" cy="1609066"/>
          </a:xfrm>
          <a:prstGeom prst="line">
            <a:avLst/>
          </a:prstGeom>
          <a:noFill/>
          <a:ln>
            <a:solidFill>
              <a:schemeClr val="accent3"/>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3" name="组合 36"/>
          <p:cNvGrpSpPr/>
          <p:nvPr/>
        </p:nvGrpSpPr>
        <p:grpSpPr>
          <a:xfrm>
            <a:off x="0" y="2544663"/>
            <a:ext cx="9134701" cy="1284380"/>
            <a:chOff x="-1" y="3391836"/>
            <a:chExt cx="12177486" cy="1711978"/>
          </a:xfrm>
        </p:grpSpPr>
        <p:sp>
          <p:nvSpPr>
            <p:cNvPr id="2" name="任意多边形: 形状 1"/>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任意多边形: 形状 9"/>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0" name="直接连接符 19"/>
          <p:cNvCxnSpPr/>
          <p:nvPr/>
        </p:nvCxnSpPr>
        <p:spPr>
          <a:xfrm>
            <a:off x="7534222" y="1583000"/>
            <a:ext cx="0" cy="952715"/>
          </a:xfrm>
          <a:prstGeom prst="line">
            <a:avLst/>
          </a:prstGeom>
          <a:noFill/>
          <a:ln>
            <a:solidFill>
              <a:schemeClr val="accent4"/>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3959043" y="1583000"/>
            <a:ext cx="0" cy="1557138"/>
          </a:xfrm>
          <a:prstGeom prst="line">
            <a:avLst/>
          </a:prstGeom>
          <a:noFill/>
          <a:ln>
            <a:solidFill>
              <a:schemeClr val="accent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4" name="组合 40"/>
          <p:cNvGrpSpPr/>
          <p:nvPr/>
        </p:nvGrpSpPr>
        <p:grpSpPr>
          <a:xfrm>
            <a:off x="7207791" y="2535695"/>
            <a:ext cx="652857" cy="599326"/>
            <a:chOff x="9608723" y="3379883"/>
            <a:chExt cx="870325" cy="798854"/>
          </a:xfrm>
        </p:grpSpPr>
        <p:sp>
          <p:nvSpPr>
            <p:cNvPr id="11" name="泪滴形 10"/>
            <p:cNvSpPr/>
            <p:nvPr/>
          </p:nvSpPr>
          <p:spPr>
            <a:xfrm rot="8100000">
              <a:off x="9645376" y="3379883"/>
              <a:ext cx="798854" cy="79885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文本框 23"/>
            <p:cNvSpPr txBox="1"/>
            <p:nvPr/>
          </p:nvSpPr>
          <p:spPr>
            <a:xfrm>
              <a:off x="9608723" y="3603501"/>
              <a:ext cx="870325" cy="492442"/>
            </a:xfrm>
            <a:prstGeom prst="rect">
              <a:avLst/>
            </a:prstGeom>
            <a:noFill/>
          </p:spPr>
          <p:txBody>
            <a:bodyPr wrap="none" rtlCol="0">
              <a:spAutoFit/>
            </a:bodyPr>
            <a:lstStyle/>
            <a:p>
              <a:pPr algn="ctr"/>
              <a:r>
                <a:rPr lang="en-US" altLang="zh-CN" dirty="0">
                  <a:solidFill>
                    <a:schemeClr val="bg1"/>
                  </a:solidFill>
                  <a:ea typeface="微软雅黑" panose="020B0503020204020204" pitchFamily="34" charset="-122"/>
                </a:rPr>
                <a:t>2017</a:t>
              </a:r>
              <a:endParaRPr lang="zh-CN" altLang="en-US" dirty="0">
                <a:solidFill>
                  <a:schemeClr val="bg1"/>
                </a:solidFill>
                <a:ea typeface="微软雅黑" panose="020B0503020204020204" pitchFamily="34" charset="-122"/>
              </a:endParaRPr>
            </a:p>
          </p:txBody>
        </p:sp>
      </p:grpSp>
      <p:grpSp>
        <p:nvGrpSpPr>
          <p:cNvPr id="6" name="组合 39"/>
          <p:cNvGrpSpPr/>
          <p:nvPr/>
        </p:nvGrpSpPr>
        <p:grpSpPr>
          <a:xfrm>
            <a:off x="5303252" y="2265545"/>
            <a:ext cx="652857" cy="529303"/>
            <a:chOff x="7069772" y="3019795"/>
            <a:chExt cx="870325" cy="705520"/>
          </a:xfrm>
        </p:grpSpPr>
        <p:sp>
          <p:nvSpPr>
            <p:cNvPr id="12" name="泪滴形 11"/>
            <p:cNvSpPr/>
            <p:nvPr/>
          </p:nvSpPr>
          <p:spPr>
            <a:xfrm rot="8100000">
              <a:off x="7152175" y="3019795"/>
              <a:ext cx="705520" cy="70552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文本框 24"/>
            <p:cNvSpPr txBox="1"/>
            <p:nvPr/>
          </p:nvSpPr>
          <p:spPr>
            <a:xfrm>
              <a:off x="7069772" y="3152450"/>
              <a:ext cx="870325" cy="492443"/>
            </a:xfrm>
            <a:prstGeom prst="rect">
              <a:avLst/>
            </a:prstGeom>
            <a:noFill/>
          </p:spPr>
          <p:txBody>
            <a:bodyPr wrap="none" rtlCol="0">
              <a:spAutoFit/>
            </a:bodyPr>
            <a:lstStyle/>
            <a:p>
              <a:pPr algn="ctr"/>
              <a:r>
                <a:rPr lang="en-US" altLang="zh-CN" dirty="0">
                  <a:solidFill>
                    <a:schemeClr val="bg1"/>
                  </a:solidFill>
                  <a:ea typeface="微软雅黑" panose="020B0503020204020204" pitchFamily="34" charset="-122"/>
                </a:rPr>
                <a:t>2016</a:t>
              </a:r>
              <a:endParaRPr lang="zh-CN" altLang="en-US" dirty="0">
                <a:solidFill>
                  <a:schemeClr val="bg1"/>
                </a:solidFill>
                <a:ea typeface="微软雅黑" panose="020B0503020204020204" pitchFamily="34" charset="-122"/>
              </a:endParaRPr>
            </a:p>
          </p:txBody>
        </p:sp>
      </p:grpSp>
      <p:grpSp>
        <p:nvGrpSpPr>
          <p:cNvPr id="7" name="组合 38"/>
          <p:cNvGrpSpPr/>
          <p:nvPr/>
        </p:nvGrpSpPr>
        <p:grpSpPr>
          <a:xfrm>
            <a:off x="3665278" y="2854524"/>
            <a:ext cx="652857" cy="599326"/>
            <a:chOff x="4886190" y="3804856"/>
            <a:chExt cx="870325" cy="798854"/>
          </a:xfrm>
        </p:grpSpPr>
        <p:sp>
          <p:nvSpPr>
            <p:cNvPr id="5" name="泪滴形 4"/>
            <p:cNvSpPr/>
            <p:nvPr/>
          </p:nvSpPr>
          <p:spPr>
            <a:xfrm rot="8100000">
              <a:off x="4921923" y="3804856"/>
              <a:ext cx="798854" cy="79885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文本框 25"/>
            <p:cNvSpPr txBox="1"/>
            <p:nvPr/>
          </p:nvSpPr>
          <p:spPr>
            <a:xfrm>
              <a:off x="4886190" y="4002001"/>
              <a:ext cx="870325" cy="492442"/>
            </a:xfrm>
            <a:prstGeom prst="rect">
              <a:avLst/>
            </a:prstGeom>
            <a:noFill/>
          </p:spPr>
          <p:txBody>
            <a:bodyPr wrap="none" rtlCol="0">
              <a:spAutoFit/>
            </a:bodyPr>
            <a:lstStyle/>
            <a:p>
              <a:pPr algn="ctr"/>
              <a:r>
                <a:rPr lang="en-US" altLang="zh-CN" dirty="0">
                  <a:solidFill>
                    <a:schemeClr val="bg1"/>
                  </a:solidFill>
                  <a:ea typeface="微软雅黑" panose="020B0503020204020204" pitchFamily="34" charset="-122"/>
                </a:rPr>
                <a:t>2015</a:t>
              </a:r>
              <a:endParaRPr lang="zh-CN" altLang="en-US" dirty="0">
                <a:solidFill>
                  <a:schemeClr val="bg1"/>
                </a:solidFill>
                <a:ea typeface="微软雅黑" panose="020B0503020204020204" pitchFamily="34" charset="-122"/>
              </a:endParaRPr>
            </a:p>
          </p:txBody>
        </p:sp>
      </p:grpSp>
      <p:grpSp>
        <p:nvGrpSpPr>
          <p:cNvPr id="8" name="组合 37"/>
          <p:cNvGrpSpPr/>
          <p:nvPr/>
        </p:nvGrpSpPr>
        <p:grpSpPr>
          <a:xfrm>
            <a:off x="1396275" y="2209455"/>
            <a:ext cx="652857" cy="529303"/>
            <a:chOff x="1861374" y="2945030"/>
            <a:chExt cx="870325" cy="705520"/>
          </a:xfrm>
        </p:grpSpPr>
        <p:sp>
          <p:nvSpPr>
            <p:cNvPr id="13" name="泪滴形 12"/>
            <p:cNvSpPr/>
            <p:nvPr/>
          </p:nvSpPr>
          <p:spPr>
            <a:xfrm rot="8100000">
              <a:off x="1943294" y="2945030"/>
              <a:ext cx="705520" cy="70552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文本框 26"/>
            <p:cNvSpPr txBox="1"/>
            <p:nvPr/>
          </p:nvSpPr>
          <p:spPr>
            <a:xfrm>
              <a:off x="1861374" y="3082261"/>
              <a:ext cx="870325" cy="492443"/>
            </a:xfrm>
            <a:prstGeom prst="rect">
              <a:avLst/>
            </a:prstGeom>
            <a:noFill/>
          </p:spPr>
          <p:txBody>
            <a:bodyPr wrap="none" rtlCol="0">
              <a:spAutoFit/>
            </a:bodyPr>
            <a:lstStyle/>
            <a:p>
              <a:pPr algn="ctr"/>
              <a:r>
                <a:rPr lang="en-US" altLang="zh-CN" dirty="0">
                  <a:solidFill>
                    <a:schemeClr val="bg1"/>
                  </a:solidFill>
                  <a:ea typeface="微软雅黑" panose="020B0503020204020204" pitchFamily="34" charset="-122"/>
                </a:rPr>
                <a:t>2014</a:t>
              </a:r>
              <a:endParaRPr lang="zh-CN" altLang="en-US" dirty="0">
                <a:solidFill>
                  <a:schemeClr val="bg1"/>
                </a:solidFill>
                <a:ea typeface="微软雅黑" panose="020B0503020204020204" pitchFamily="34" charset="-122"/>
              </a:endParaRPr>
            </a:p>
          </p:txBody>
        </p:sp>
      </p:grpSp>
      <p:grpSp>
        <p:nvGrpSpPr>
          <p:cNvPr id="9" name="组合 41"/>
          <p:cNvGrpSpPr/>
          <p:nvPr/>
        </p:nvGrpSpPr>
        <p:grpSpPr>
          <a:xfrm>
            <a:off x="1876609" y="3657596"/>
            <a:ext cx="2496161" cy="966498"/>
            <a:chOff x="2501711" y="4875289"/>
            <a:chExt cx="3327637" cy="1288266"/>
          </a:xfrm>
        </p:grpSpPr>
        <p:sp>
          <p:nvSpPr>
            <p:cNvPr id="28" name="矩形 27"/>
            <p:cNvSpPr/>
            <p:nvPr/>
          </p:nvSpPr>
          <p:spPr>
            <a:xfrm>
              <a:off x="2501712" y="5227914"/>
              <a:ext cx="3327636" cy="935641"/>
            </a:xfrm>
            <a:prstGeom prst="rect">
              <a:avLst/>
            </a:prstGeom>
          </p:spPr>
          <p:txBody>
            <a:bodyPr wrap="square">
              <a:spAutoFit/>
            </a:bodyPr>
            <a:lstStyle/>
            <a:p>
              <a:pPr algn="just">
                <a:lnSpc>
                  <a:spcPct val="120000"/>
                </a:lnSpc>
              </a:pPr>
              <a:r>
                <a:rPr lang="zh-CN" altLang="en-US" sz="1100" dirty="0">
                  <a:solidFill>
                    <a:schemeClr val="bg1">
                      <a:lumMod val="50000"/>
                    </a:schemeClr>
                  </a:solidFill>
                  <a:ea typeface="微软雅黑" panose="020B0503020204020204" pitchFamily="34" charset="-122"/>
                </a:rPr>
                <a:t>用户可以在投影仪或者计算机上进行演示也可以将演示文稿打印出来制作成胶片以便应用到更广泛的领域中</a:t>
              </a:r>
            </a:p>
          </p:txBody>
        </p:sp>
        <p:sp>
          <p:nvSpPr>
            <p:cNvPr id="29" name="矩形 28"/>
            <p:cNvSpPr/>
            <p:nvPr/>
          </p:nvSpPr>
          <p:spPr>
            <a:xfrm>
              <a:off x="2501711" y="4875289"/>
              <a:ext cx="2241973" cy="534853"/>
            </a:xfrm>
            <a:prstGeom prst="rect">
              <a:avLst/>
            </a:prstGeom>
          </p:spPr>
          <p:txBody>
            <a:bodyPr wrap="square">
              <a:spAutoFit/>
            </a:bodyPr>
            <a:lstStyle/>
            <a:p>
              <a:pPr algn="just">
                <a:lnSpc>
                  <a:spcPct val="120000"/>
                </a:lnSpc>
              </a:pPr>
              <a:r>
                <a:rPr lang="zh-CN" altLang="en-US" b="1" dirty="0">
                  <a:solidFill>
                    <a:schemeClr val="bg1">
                      <a:lumMod val="50000"/>
                    </a:schemeClr>
                  </a:solidFill>
                  <a:ea typeface="微软雅黑" panose="020B0503020204020204" pitchFamily="34" charset="-122"/>
                </a:rPr>
                <a:t>标题文字添加</a:t>
              </a:r>
            </a:p>
          </p:txBody>
        </p:sp>
      </p:grpSp>
      <p:grpSp>
        <p:nvGrpSpPr>
          <p:cNvPr id="14" name="组合 43"/>
          <p:cNvGrpSpPr/>
          <p:nvPr/>
        </p:nvGrpSpPr>
        <p:grpSpPr>
          <a:xfrm>
            <a:off x="5786046" y="3657596"/>
            <a:ext cx="2496161" cy="966498"/>
            <a:chOff x="7713388" y="4875289"/>
            <a:chExt cx="3327637" cy="1288266"/>
          </a:xfrm>
        </p:grpSpPr>
        <p:sp>
          <p:nvSpPr>
            <p:cNvPr id="30" name="矩形 29"/>
            <p:cNvSpPr/>
            <p:nvPr/>
          </p:nvSpPr>
          <p:spPr>
            <a:xfrm>
              <a:off x="7713389" y="5227914"/>
              <a:ext cx="3327636" cy="935641"/>
            </a:xfrm>
            <a:prstGeom prst="rect">
              <a:avLst/>
            </a:prstGeom>
          </p:spPr>
          <p:txBody>
            <a:bodyPr wrap="square">
              <a:spAutoFit/>
            </a:bodyPr>
            <a:lstStyle/>
            <a:p>
              <a:pPr algn="just">
                <a:lnSpc>
                  <a:spcPct val="120000"/>
                </a:lnSpc>
              </a:pPr>
              <a:r>
                <a:rPr lang="zh-CN" altLang="en-US" sz="1100" dirty="0">
                  <a:solidFill>
                    <a:schemeClr val="bg1">
                      <a:lumMod val="50000"/>
                    </a:schemeClr>
                  </a:solidFill>
                  <a:ea typeface="微软雅黑" panose="020B0503020204020204" pitchFamily="34" charset="-122"/>
                </a:rPr>
                <a:t>用户可以在投影仪或者计算机上进行演示也可以将演示文稿打印出来制作成胶片以便应用到更广泛的领域中</a:t>
              </a:r>
            </a:p>
          </p:txBody>
        </p:sp>
        <p:sp>
          <p:nvSpPr>
            <p:cNvPr id="31" name="矩形 30"/>
            <p:cNvSpPr/>
            <p:nvPr/>
          </p:nvSpPr>
          <p:spPr>
            <a:xfrm>
              <a:off x="7713388" y="4875289"/>
              <a:ext cx="2241973" cy="534853"/>
            </a:xfrm>
            <a:prstGeom prst="rect">
              <a:avLst/>
            </a:prstGeom>
          </p:spPr>
          <p:txBody>
            <a:bodyPr wrap="square">
              <a:spAutoFit/>
            </a:bodyPr>
            <a:lstStyle/>
            <a:p>
              <a:pPr algn="just">
                <a:lnSpc>
                  <a:spcPct val="120000"/>
                </a:lnSpc>
              </a:pPr>
              <a:r>
                <a:rPr lang="zh-CN" altLang="en-US" b="1" dirty="0">
                  <a:solidFill>
                    <a:schemeClr val="bg1">
                      <a:lumMod val="50000"/>
                    </a:schemeClr>
                  </a:solidFill>
                  <a:ea typeface="微软雅黑" panose="020B0503020204020204" pitchFamily="34" charset="-122"/>
                </a:rPr>
                <a:t>标题文字添加</a:t>
              </a:r>
            </a:p>
          </p:txBody>
        </p:sp>
      </p:grpSp>
      <p:grpSp>
        <p:nvGrpSpPr>
          <p:cNvPr id="15" name="组合 44"/>
          <p:cNvGrpSpPr/>
          <p:nvPr/>
        </p:nvGrpSpPr>
        <p:grpSpPr>
          <a:xfrm>
            <a:off x="4971660" y="1213710"/>
            <a:ext cx="2496162" cy="966497"/>
            <a:chOff x="6627726" y="1617780"/>
            <a:chExt cx="3327638" cy="1288265"/>
          </a:xfrm>
        </p:grpSpPr>
        <p:sp>
          <p:nvSpPr>
            <p:cNvPr id="32" name="矩形 31"/>
            <p:cNvSpPr/>
            <p:nvPr/>
          </p:nvSpPr>
          <p:spPr>
            <a:xfrm>
              <a:off x="6627726" y="1970404"/>
              <a:ext cx="3327636" cy="935641"/>
            </a:xfrm>
            <a:prstGeom prst="rect">
              <a:avLst/>
            </a:prstGeom>
          </p:spPr>
          <p:txBody>
            <a:bodyPr wrap="square">
              <a:spAutoFit/>
            </a:bodyPr>
            <a:lstStyle/>
            <a:p>
              <a:pPr algn="r">
                <a:lnSpc>
                  <a:spcPct val="120000"/>
                </a:lnSpc>
              </a:pPr>
              <a:r>
                <a:rPr lang="zh-CN" altLang="en-US" sz="1100" dirty="0">
                  <a:solidFill>
                    <a:schemeClr val="bg1">
                      <a:lumMod val="50000"/>
                    </a:schemeClr>
                  </a:solidFill>
                  <a:ea typeface="微软雅黑" panose="020B0503020204020204" pitchFamily="34" charset="-122"/>
                </a:rPr>
                <a:t>用户可以在投影仪或者计算机上进行演示也可以将演示文稿打印出来制作成胶片以便应用到更广泛的领域中</a:t>
              </a:r>
            </a:p>
          </p:txBody>
        </p:sp>
        <p:sp>
          <p:nvSpPr>
            <p:cNvPr id="33" name="矩形 32"/>
            <p:cNvSpPr/>
            <p:nvPr/>
          </p:nvSpPr>
          <p:spPr>
            <a:xfrm>
              <a:off x="7713389" y="1617780"/>
              <a:ext cx="2241975" cy="534854"/>
            </a:xfrm>
            <a:prstGeom prst="rect">
              <a:avLst/>
            </a:prstGeom>
          </p:spPr>
          <p:txBody>
            <a:bodyPr wrap="square">
              <a:spAutoFit/>
            </a:bodyPr>
            <a:lstStyle/>
            <a:p>
              <a:pPr algn="r">
                <a:lnSpc>
                  <a:spcPct val="120000"/>
                </a:lnSpc>
              </a:pPr>
              <a:r>
                <a:rPr lang="zh-CN" altLang="en-US" b="1" dirty="0">
                  <a:solidFill>
                    <a:schemeClr val="bg1">
                      <a:lumMod val="50000"/>
                    </a:schemeClr>
                  </a:solidFill>
                  <a:ea typeface="微软雅黑" panose="020B0503020204020204" pitchFamily="34" charset="-122"/>
                </a:rPr>
                <a:t>标题文字添加</a:t>
              </a:r>
            </a:p>
          </p:txBody>
        </p:sp>
      </p:grpSp>
      <p:grpSp>
        <p:nvGrpSpPr>
          <p:cNvPr id="16" name="组合 42"/>
          <p:cNvGrpSpPr/>
          <p:nvPr/>
        </p:nvGrpSpPr>
        <p:grpSpPr>
          <a:xfrm>
            <a:off x="1348580" y="1213710"/>
            <a:ext cx="2496162" cy="966497"/>
            <a:chOff x="1797793" y="1617780"/>
            <a:chExt cx="3327638" cy="1288265"/>
          </a:xfrm>
        </p:grpSpPr>
        <p:sp>
          <p:nvSpPr>
            <p:cNvPr id="34" name="矩形 33"/>
            <p:cNvSpPr/>
            <p:nvPr/>
          </p:nvSpPr>
          <p:spPr>
            <a:xfrm>
              <a:off x="1797793" y="1970404"/>
              <a:ext cx="3327636" cy="935641"/>
            </a:xfrm>
            <a:prstGeom prst="rect">
              <a:avLst/>
            </a:prstGeom>
          </p:spPr>
          <p:txBody>
            <a:bodyPr wrap="square">
              <a:spAutoFit/>
            </a:bodyPr>
            <a:lstStyle/>
            <a:p>
              <a:pPr algn="r">
                <a:lnSpc>
                  <a:spcPct val="120000"/>
                </a:lnSpc>
              </a:pPr>
              <a:r>
                <a:rPr lang="zh-CN" altLang="en-US" sz="1100" dirty="0">
                  <a:solidFill>
                    <a:schemeClr val="bg1">
                      <a:lumMod val="50000"/>
                    </a:schemeClr>
                  </a:solidFill>
                  <a:ea typeface="微软雅黑" panose="020B0503020204020204" pitchFamily="34" charset="-122"/>
                </a:rPr>
                <a:t>用户可以在投影仪或者计算机上进行演示也可以将演示文稿打印出来制作成胶片以便应用到更广泛的领域中</a:t>
              </a:r>
            </a:p>
          </p:txBody>
        </p:sp>
        <p:sp>
          <p:nvSpPr>
            <p:cNvPr id="35" name="矩形 34"/>
            <p:cNvSpPr/>
            <p:nvPr/>
          </p:nvSpPr>
          <p:spPr>
            <a:xfrm>
              <a:off x="2883456" y="1617780"/>
              <a:ext cx="2241975" cy="534854"/>
            </a:xfrm>
            <a:prstGeom prst="rect">
              <a:avLst/>
            </a:prstGeom>
          </p:spPr>
          <p:txBody>
            <a:bodyPr wrap="square">
              <a:spAutoFit/>
            </a:bodyPr>
            <a:lstStyle/>
            <a:p>
              <a:pPr algn="r">
                <a:lnSpc>
                  <a:spcPct val="120000"/>
                </a:lnSpc>
              </a:pPr>
              <a:r>
                <a:rPr lang="zh-CN" altLang="en-US" b="1" dirty="0">
                  <a:solidFill>
                    <a:schemeClr val="bg1">
                      <a:lumMod val="50000"/>
                    </a:schemeClr>
                  </a:solidFill>
                  <a:ea typeface="微软雅黑" panose="020B0503020204020204" pitchFamily="34" charset="-122"/>
                </a:rPr>
                <a:t>标题文字添加</a:t>
              </a:r>
            </a:p>
          </p:txBody>
        </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par>
                          <p:cTn id="42" fill="hold">
                            <p:stCondLst>
                              <p:cond delay="2000"/>
                            </p:stCondLst>
                            <p:childTnLst>
                              <p:par>
                                <p:cTn id="43" presetID="1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ppt_x</p:attrName>
                                        </p:attrNameLst>
                                      </p:cBhvr>
                                      <p:tavLst>
                                        <p:tav tm="0">
                                          <p:val>
                                            <p:strVal val="#ppt_x-#ppt_w*1.125000"/>
                                          </p:val>
                                        </p:tav>
                                        <p:tav tm="100000">
                                          <p:val>
                                            <p:strVal val="#ppt_x"/>
                                          </p:val>
                                        </p:tav>
                                      </p:tavLst>
                                    </p:anim>
                                    <p:animEffect transition="in" filter="wipe(right)">
                                      <p:cBhvr>
                                        <p:cTn id="46" dur="500"/>
                                        <p:tgtEl>
                                          <p:spTgt spid="9"/>
                                        </p:tgtEl>
                                      </p:cBhvr>
                                    </p:animEffect>
                                  </p:childTnLst>
                                </p:cTn>
                              </p:par>
                            </p:childTnLst>
                          </p:cTn>
                        </p:par>
                        <p:par>
                          <p:cTn id="47" fill="hold">
                            <p:stCondLst>
                              <p:cond delay="2500"/>
                            </p:stCondLst>
                            <p:childTnLst>
                              <p:par>
                                <p:cTn id="48" presetID="12" presetClass="entr" presetSubtype="2"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left)">
                                      <p:cBhvr>
                                        <p:cTn id="51" dur="500"/>
                                        <p:tgtEl>
                                          <p:spTgt spid="16"/>
                                        </p:tgtEl>
                                      </p:cBhvr>
                                    </p:animEffect>
                                  </p:childTnLst>
                                </p:cTn>
                              </p:par>
                            </p:childTnLst>
                          </p:cTn>
                        </p:par>
                        <p:par>
                          <p:cTn id="52" fill="hold">
                            <p:stCondLst>
                              <p:cond delay="3000"/>
                            </p:stCondLst>
                            <p:childTnLst>
                              <p:par>
                                <p:cTn id="53" presetID="1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right)">
                                      <p:cBhvr>
                                        <p:cTn id="56" dur="500"/>
                                        <p:tgtEl>
                                          <p:spTgt spid="14"/>
                                        </p:tgtEl>
                                      </p:cBhvr>
                                    </p:animEffect>
                                  </p:childTnLst>
                                </p:cTn>
                              </p:par>
                            </p:childTnLst>
                          </p:cTn>
                        </p:par>
                        <p:par>
                          <p:cTn id="57" fill="hold">
                            <p:stCondLst>
                              <p:cond delay="3500"/>
                            </p:stCondLst>
                            <p:childTnLst>
                              <p:par>
                                <p:cTn id="58" presetID="12" presetClass="entr" presetSubtype="2"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517010" y="1492424"/>
            <a:ext cx="2628578" cy="1833125"/>
          </a:xfrm>
          <a:prstGeom prst="rect">
            <a:avLst/>
          </a:prstGeom>
          <a:blipFill dpi="0" rotWithShape="1">
            <a:blip r:embed="rId2" cstate="print"/>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endParaRPr>
              <a:latin typeface="微软雅黑" panose="020B0503020204020204" pitchFamily="34" charset="-122"/>
              <a:ea typeface="微软雅黑" panose="020B0503020204020204" pitchFamily="34" charset="-122"/>
            </a:endParaRPr>
          </a:p>
        </p:txBody>
      </p:sp>
      <p:sp>
        <p:nvSpPr>
          <p:cNvPr id="4" name="矩形 3"/>
          <p:cNvSpPr/>
          <p:nvPr/>
        </p:nvSpPr>
        <p:spPr>
          <a:xfrm>
            <a:off x="0" y="1492091"/>
            <a:ext cx="2628578" cy="1833125"/>
          </a:xfrm>
          <a:prstGeom prst="rect">
            <a:avLst/>
          </a:prstGeom>
          <a:blipFill dpi="0" rotWithShape="1">
            <a:blip r:embed="rId2" cstate="print"/>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endParaRPr>
              <a:latin typeface="微软雅黑" panose="020B0503020204020204" pitchFamily="34" charset="-122"/>
              <a:ea typeface="微软雅黑" panose="020B0503020204020204" pitchFamily="34" charset="-122"/>
            </a:endParaRPr>
          </a:p>
        </p:txBody>
      </p:sp>
      <p:cxnSp>
        <p:nvCxnSpPr>
          <p:cNvPr id="5" name="直接连接符 4"/>
          <p:cNvCxnSpPr>
            <a:stCxn id="18" idx="6"/>
            <a:endCxn id="20" idx="2"/>
          </p:cNvCxnSpPr>
          <p:nvPr/>
        </p:nvCxnSpPr>
        <p:spPr>
          <a:xfrm>
            <a:off x="1797099" y="2408652"/>
            <a:ext cx="57443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064141" y="2042126"/>
            <a:ext cx="732957" cy="733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91458" tIns="45729" rIns="91458" bIns="45729" rtlCol="0" anchor="ctr"/>
          <a:lstStyle/>
          <a:p>
            <a:pPr marL="225425" indent="-225425" algn="ct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关键词</a:t>
            </a:r>
          </a:p>
        </p:txBody>
      </p:sp>
      <p:grpSp>
        <p:nvGrpSpPr>
          <p:cNvPr id="2" name="组合 1"/>
          <p:cNvGrpSpPr/>
          <p:nvPr/>
        </p:nvGrpSpPr>
        <p:grpSpPr>
          <a:xfrm>
            <a:off x="2662449" y="1153973"/>
            <a:ext cx="3827835" cy="2509358"/>
            <a:chOff x="2661987" y="1153617"/>
            <a:chExt cx="3827170" cy="2508584"/>
          </a:xfrm>
        </p:grpSpPr>
        <p:sp>
          <p:nvSpPr>
            <p:cNvPr id="6" name="矩形 5"/>
            <p:cNvSpPr/>
            <p:nvPr/>
          </p:nvSpPr>
          <p:spPr>
            <a:xfrm>
              <a:off x="2661987" y="1153617"/>
              <a:ext cx="1913585" cy="1254292"/>
            </a:xfrm>
            <a:prstGeom prst="rect">
              <a:avLst/>
            </a:prstGeom>
            <a:solidFill>
              <a:schemeClr val="accent1">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endParaRPr>
            </a:p>
          </p:txBody>
        </p:sp>
        <p:sp>
          <p:nvSpPr>
            <p:cNvPr id="7" name="矩形 6"/>
            <p:cNvSpPr/>
            <p:nvPr/>
          </p:nvSpPr>
          <p:spPr>
            <a:xfrm>
              <a:off x="4575572" y="1153617"/>
              <a:ext cx="1913585" cy="1254292"/>
            </a:xfrm>
            <a:prstGeom prst="rect">
              <a:avLst/>
            </a:prstGeom>
            <a:solidFill>
              <a:schemeClr val="accent2">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endParaRPr>
            </a:p>
          </p:txBody>
        </p:sp>
        <p:sp>
          <p:nvSpPr>
            <p:cNvPr id="8" name="矩形 7"/>
            <p:cNvSpPr/>
            <p:nvPr/>
          </p:nvSpPr>
          <p:spPr>
            <a:xfrm>
              <a:off x="2661987" y="2407909"/>
              <a:ext cx="1913585" cy="1254292"/>
            </a:xfrm>
            <a:prstGeom prst="rect">
              <a:avLst/>
            </a:prstGeom>
            <a:solidFill>
              <a:schemeClr val="accent4">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endParaRPr>
            </a:p>
          </p:txBody>
        </p:sp>
        <p:sp>
          <p:nvSpPr>
            <p:cNvPr id="9" name="矩形 8"/>
            <p:cNvSpPr/>
            <p:nvPr/>
          </p:nvSpPr>
          <p:spPr>
            <a:xfrm>
              <a:off x="4575572" y="2407909"/>
              <a:ext cx="1913585" cy="1254292"/>
            </a:xfrm>
            <a:prstGeom prst="rect">
              <a:avLst/>
            </a:prstGeom>
            <a:solidFill>
              <a:schemeClr val="accent3">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endParaRPr>
            </a:p>
          </p:txBody>
        </p:sp>
        <p:sp>
          <p:nvSpPr>
            <p:cNvPr id="10" name="矩形 9"/>
            <p:cNvSpPr/>
            <p:nvPr/>
          </p:nvSpPr>
          <p:spPr>
            <a:xfrm>
              <a:off x="2788255" y="1714855"/>
              <a:ext cx="1661048" cy="707668"/>
            </a:xfrm>
            <a:prstGeom prst="rect">
              <a:avLst/>
            </a:prstGeom>
          </p:spPr>
          <p:txBody>
            <a:bodyPr wrap="square">
              <a:spAutoFit/>
            </a:bodyPr>
            <a:lstStyle/>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此部分内容作为文字排版占位显示</a:t>
              </a:r>
            </a:p>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（建议使用主题字体）</a:t>
              </a:r>
              <a:endParaRPr lang="en-US" sz="1000" kern="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701840" y="1714855"/>
              <a:ext cx="1661048" cy="707668"/>
            </a:xfrm>
            <a:prstGeom prst="rect">
              <a:avLst/>
            </a:prstGeom>
          </p:spPr>
          <p:txBody>
            <a:bodyPr wrap="square">
              <a:spAutoFit/>
            </a:bodyPr>
            <a:lstStyle/>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此部分内容作为文字排版占位显示</a:t>
              </a:r>
            </a:p>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（建议使用主题字体）</a:t>
              </a:r>
              <a:endParaRPr lang="en-US" sz="1000" kern="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788255" y="2915487"/>
              <a:ext cx="1661048" cy="707668"/>
            </a:xfrm>
            <a:prstGeom prst="rect">
              <a:avLst/>
            </a:prstGeom>
          </p:spPr>
          <p:txBody>
            <a:bodyPr wrap="square">
              <a:spAutoFit/>
            </a:bodyPr>
            <a:lstStyle/>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此部分内容作为文字排版占位显示</a:t>
              </a:r>
            </a:p>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（建议使用主题字体）</a:t>
              </a:r>
              <a:endParaRPr lang="en-US" sz="1000" kern="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701840" y="2915487"/>
              <a:ext cx="1661048" cy="707668"/>
            </a:xfrm>
            <a:prstGeom prst="rect">
              <a:avLst/>
            </a:prstGeom>
          </p:spPr>
          <p:txBody>
            <a:bodyPr wrap="square">
              <a:spAutoFit/>
            </a:bodyPr>
            <a:lstStyle/>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此部分内容作为文字排版占位显示</a:t>
              </a:r>
            </a:p>
            <a:p>
              <a:pPr algn="ctr">
                <a:lnSpc>
                  <a:spcPts val="1600"/>
                </a:lnSpc>
              </a:pPr>
              <a:r>
                <a:rPr lang="zh-CN" altLang="en-US" sz="1000" kern="0" dirty="0">
                  <a:solidFill>
                    <a:schemeClr val="bg1"/>
                  </a:solidFill>
                  <a:latin typeface="微软雅黑" panose="020B0503020204020204" pitchFamily="34" charset="-122"/>
                  <a:ea typeface="微软雅黑" panose="020B0503020204020204" pitchFamily="34" charset="-122"/>
                </a:rPr>
                <a:t>（建议使用主题字体）</a:t>
              </a:r>
              <a:endParaRPr lang="en-US" sz="1000" kern="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788255" y="1461066"/>
              <a:ext cx="1661048" cy="297425"/>
            </a:xfrm>
            <a:prstGeom prst="rect">
              <a:avLst/>
            </a:prstGeom>
          </p:spPr>
          <p:txBody>
            <a:bodyPr wrap="square">
              <a:spAutoFit/>
            </a:bodyPr>
            <a:lstStyle/>
            <a:p>
              <a:pPr algn="ctr">
                <a:lnSpc>
                  <a:spcPts val="1600"/>
                </a:lnSpc>
              </a:pPr>
              <a:r>
                <a:rPr lang="zh-CN" altLang="en-US" sz="1400" b="1" kern="0" dirty="0">
                  <a:solidFill>
                    <a:schemeClr val="bg1"/>
                  </a:solidFill>
                  <a:latin typeface="微软雅黑" panose="020B0503020204020204" pitchFamily="34" charset="-122"/>
                  <a:ea typeface="微软雅黑" panose="020B0503020204020204" pitchFamily="34" charset="-122"/>
                </a:rPr>
                <a:t>标题文本预设</a:t>
              </a:r>
              <a:endParaRPr lang="en-US" sz="1400" b="1" kern="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701840" y="1461066"/>
              <a:ext cx="1661048" cy="297425"/>
            </a:xfrm>
            <a:prstGeom prst="rect">
              <a:avLst/>
            </a:prstGeom>
          </p:spPr>
          <p:txBody>
            <a:bodyPr wrap="square">
              <a:spAutoFit/>
            </a:bodyPr>
            <a:lstStyle/>
            <a:p>
              <a:pPr algn="ctr">
                <a:lnSpc>
                  <a:spcPts val="1600"/>
                </a:lnSpc>
              </a:pPr>
              <a:r>
                <a:rPr lang="zh-CN" altLang="en-US" sz="1400" b="1" kern="0" dirty="0">
                  <a:solidFill>
                    <a:schemeClr val="bg1"/>
                  </a:solidFill>
                  <a:latin typeface="微软雅黑" panose="020B0503020204020204" pitchFamily="34" charset="-122"/>
                  <a:ea typeface="微软雅黑" panose="020B0503020204020204" pitchFamily="34" charset="-122"/>
                </a:rPr>
                <a:t>标题文本预设</a:t>
              </a:r>
              <a:endParaRPr lang="en-US" sz="1400" b="1" kern="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788255" y="2661698"/>
              <a:ext cx="1661048" cy="297425"/>
            </a:xfrm>
            <a:prstGeom prst="rect">
              <a:avLst/>
            </a:prstGeom>
          </p:spPr>
          <p:txBody>
            <a:bodyPr wrap="square">
              <a:spAutoFit/>
            </a:bodyPr>
            <a:lstStyle/>
            <a:p>
              <a:pPr algn="ctr">
                <a:lnSpc>
                  <a:spcPts val="1600"/>
                </a:lnSpc>
              </a:pPr>
              <a:r>
                <a:rPr lang="zh-CN" altLang="en-US" sz="1400" b="1" kern="0" dirty="0">
                  <a:solidFill>
                    <a:schemeClr val="bg1"/>
                  </a:solidFill>
                  <a:latin typeface="微软雅黑" panose="020B0503020204020204" pitchFamily="34" charset="-122"/>
                  <a:ea typeface="微软雅黑" panose="020B0503020204020204" pitchFamily="34" charset="-122"/>
                </a:rPr>
                <a:t>标题文本预设</a:t>
              </a:r>
              <a:endParaRPr lang="en-US" sz="1400" b="1" kern="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701840" y="2661698"/>
              <a:ext cx="1661048" cy="297425"/>
            </a:xfrm>
            <a:prstGeom prst="rect">
              <a:avLst/>
            </a:prstGeom>
          </p:spPr>
          <p:txBody>
            <a:bodyPr wrap="square">
              <a:spAutoFit/>
            </a:bodyPr>
            <a:lstStyle/>
            <a:p>
              <a:pPr algn="ctr">
                <a:lnSpc>
                  <a:spcPts val="1600"/>
                </a:lnSpc>
              </a:pPr>
              <a:r>
                <a:rPr lang="zh-CN" altLang="en-US" sz="1400" b="1" kern="0" dirty="0">
                  <a:solidFill>
                    <a:schemeClr val="bg1"/>
                  </a:solidFill>
                  <a:latin typeface="微软雅黑" panose="020B0503020204020204" pitchFamily="34" charset="-122"/>
                  <a:ea typeface="微软雅黑" panose="020B0503020204020204" pitchFamily="34" charset="-122"/>
                </a:rPr>
                <a:t>标题文本预设</a:t>
              </a:r>
              <a:endParaRPr lang="en-US" sz="1400" b="1" kern="0"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4262939" y="2098849"/>
              <a:ext cx="618122" cy="618121"/>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关键词</a:t>
              </a:r>
            </a:p>
          </p:txBody>
        </p:sp>
      </p:grpSp>
      <p:sp>
        <p:nvSpPr>
          <p:cNvPr id="20" name="椭圆 19"/>
          <p:cNvSpPr/>
          <p:nvPr/>
        </p:nvSpPr>
        <p:spPr>
          <a:xfrm>
            <a:off x="7541480" y="2042126"/>
            <a:ext cx="732957" cy="733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91458" tIns="45729" rIns="91458" bIns="45729" rtlCol="0" anchor="ctr"/>
          <a:lstStyle/>
          <a:p>
            <a:pPr marL="225425" indent="-225425" algn="ct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21" name="文本框 30"/>
          <p:cNvSpPr txBox="1"/>
          <p:nvPr/>
        </p:nvSpPr>
        <p:spPr>
          <a:xfrm>
            <a:off x="540346" y="3413716"/>
            <a:ext cx="1694203" cy="312411"/>
          </a:xfrm>
          <a:prstGeom prst="rect">
            <a:avLst/>
          </a:prstGeom>
          <a:noFill/>
        </p:spPr>
        <p:txBody>
          <a:bodyPr wrap="square" lIns="91458" tIns="45729" rIns="91458" bIns="45729" rtlCol="0">
            <a:spAutoFit/>
          </a:bodyPr>
          <a:lstStyle/>
          <a:p>
            <a:pPr algn="ctr">
              <a:lnSpc>
                <a:spcPct val="130000"/>
              </a:lnSpc>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en-US" sz="1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744700" y="3697620"/>
            <a:ext cx="1371838" cy="415517"/>
          </a:xfrm>
          <a:prstGeom prst="rect">
            <a:avLst/>
          </a:prstGeom>
          <a:noFill/>
        </p:spPr>
        <p:txBody>
          <a:bodyPr wrap="square" lIns="91458" tIns="45729" rIns="91458" bIns="45729" rtlCol="0">
            <a:spAutoFit/>
          </a:bodyPr>
          <a:lstStyle/>
          <a:p>
            <a:pPr algn="ct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en-US" sz="7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7411714" y="3413716"/>
            <a:ext cx="1193528" cy="312411"/>
          </a:xfrm>
          <a:prstGeom prst="rect">
            <a:avLst/>
          </a:prstGeom>
          <a:noFill/>
        </p:spPr>
        <p:txBody>
          <a:bodyPr wrap="square" lIns="91458" tIns="45729" rIns="91458" bIns="45729" rtlCol="0">
            <a:spAutoFit/>
          </a:bodyPr>
          <a:lstStyle/>
          <a:p>
            <a:pPr algn="ctr">
              <a:lnSpc>
                <a:spcPct val="130000"/>
              </a:lnSpc>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en-US" sz="1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33"/>
          <p:cNvSpPr txBox="1"/>
          <p:nvPr/>
        </p:nvSpPr>
        <p:spPr>
          <a:xfrm>
            <a:off x="7222039" y="3697620"/>
            <a:ext cx="1371838" cy="415517"/>
          </a:xfrm>
          <a:prstGeom prst="rect">
            <a:avLst/>
          </a:prstGeom>
          <a:noFill/>
        </p:spPr>
        <p:txBody>
          <a:bodyPr wrap="square" lIns="91458" tIns="45729" rIns="91458" bIns="45729" rtlCol="0">
            <a:spAutoFit/>
          </a:bodyPr>
          <a:lstStyle/>
          <a:p>
            <a:pPr algn="ct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en-US" sz="7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18" grpId="0" animBg="1"/>
      <p:bldP spid="20" grpId="0" animBg="1"/>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3388528" y="1565306"/>
            <a:ext cx="2464112" cy="2465166"/>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ln>
        </p:spPr>
        <p:txBody>
          <a:bodyPr lIns="0" tIns="34295" rIns="324040" bIns="162020" anchor="ctr"/>
          <a:lstStyle/>
          <a:p>
            <a:pPr algn="ctr" defTabSz="685800"/>
            <a:r>
              <a:rPr lang="en-US" altLang="zh-CN" sz="2000" dirty="0">
                <a:solidFill>
                  <a:schemeClr val="bg1"/>
                </a:solidFill>
                <a:latin typeface="微软雅黑" panose="020B0503020204020204" pitchFamily="34" charset="-122"/>
                <a:ea typeface="微软雅黑" panose="020B0503020204020204" pitchFamily="34" charset="-122"/>
              </a:rPr>
              <a:t>A</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 name="空心弧 12"/>
          <p:cNvSpPr>
            <a:spLocks noChangeArrowheads="1"/>
          </p:cNvSpPr>
          <p:nvPr/>
        </p:nvSpPr>
        <p:spPr bwMode="auto">
          <a:xfrm flipH="1">
            <a:off x="3388528" y="1565306"/>
            <a:ext cx="2464112" cy="2465166"/>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324040" tIns="34295" rIns="0" bIns="162020" anchor="ctr"/>
          <a:lstStyle/>
          <a:p>
            <a:pPr algn="ctr" defTabSz="685800"/>
            <a:r>
              <a:rPr lang="en-US" altLang="zh-CN" sz="2000" dirty="0">
                <a:solidFill>
                  <a:schemeClr val="bg1"/>
                </a:solidFill>
                <a:latin typeface="微软雅黑" panose="020B0503020204020204" pitchFamily="34" charset="-122"/>
                <a:ea typeface="微软雅黑" panose="020B0503020204020204" pitchFamily="34" charset="-122"/>
              </a:rPr>
              <a:t>B</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空心弧 13"/>
          <p:cNvSpPr>
            <a:spLocks noChangeArrowheads="1"/>
          </p:cNvSpPr>
          <p:nvPr/>
        </p:nvSpPr>
        <p:spPr bwMode="auto">
          <a:xfrm>
            <a:off x="3388528" y="1565306"/>
            <a:ext cx="2464112" cy="2465166"/>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0" tIns="162020" rIns="324040" bIns="0" anchor="ctr"/>
          <a:lstStyle/>
          <a:p>
            <a:pPr algn="ctr" defTabSz="685800"/>
            <a:r>
              <a:rPr lang="en-US" altLang="zh-CN" sz="2000" dirty="0">
                <a:solidFill>
                  <a:schemeClr val="bg1"/>
                </a:solidFill>
                <a:latin typeface="微软雅黑" panose="020B0503020204020204" pitchFamily="34" charset="-122"/>
                <a:ea typeface="微软雅黑" panose="020B0503020204020204" pitchFamily="34" charset="-122"/>
              </a:rPr>
              <a:t>C</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空心弧 14"/>
          <p:cNvSpPr>
            <a:spLocks noChangeArrowheads="1"/>
          </p:cNvSpPr>
          <p:nvPr/>
        </p:nvSpPr>
        <p:spPr bwMode="auto">
          <a:xfrm flipH="1">
            <a:off x="3398981" y="1565306"/>
            <a:ext cx="2464112" cy="2465166"/>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ln>
        </p:spPr>
        <p:txBody>
          <a:bodyPr lIns="324040" tIns="162020" rIns="0" bIns="0" anchor="ctr"/>
          <a:lstStyle/>
          <a:p>
            <a:pPr algn="ctr" defTabSz="685800"/>
            <a:r>
              <a:rPr lang="en-US" altLang="zh-CN" sz="2000" dirty="0">
                <a:solidFill>
                  <a:schemeClr val="bg1"/>
                </a:solidFill>
                <a:latin typeface="微软雅黑" panose="020B0503020204020204" pitchFamily="34" charset="-122"/>
                <a:ea typeface="微软雅黑" panose="020B0503020204020204" pitchFamily="34" charset="-122"/>
              </a:rPr>
              <a:t>D</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 name="等腰三角形 5"/>
          <p:cNvSpPr>
            <a:spLocks noChangeArrowheads="1"/>
          </p:cNvSpPr>
          <p:nvPr/>
        </p:nvSpPr>
        <p:spPr bwMode="auto">
          <a:xfrm rot="-2700000">
            <a:off x="3554295" y="1820896"/>
            <a:ext cx="246412" cy="211731"/>
          </a:xfrm>
          <a:prstGeom prst="triangle">
            <a:avLst>
              <a:gd name="adj" fmla="val 50000"/>
            </a:avLst>
          </a:prstGeom>
          <a:solidFill>
            <a:schemeClr val="accent4"/>
          </a:solidFill>
          <a:ln w="12700" algn="ctr">
            <a:noFill/>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a typeface="微软雅黑" panose="020B0503020204020204" pitchFamily="34" charset="-122"/>
            </a:endParaRPr>
          </a:p>
        </p:txBody>
      </p:sp>
      <p:sp>
        <p:nvSpPr>
          <p:cNvPr id="7" name="等腰三角形 6"/>
          <p:cNvSpPr>
            <a:spLocks noChangeArrowheads="1"/>
          </p:cNvSpPr>
          <p:nvPr/>
        </p:nvSpPr>
        <p:spPr bwMode="auto">
          <a:xfrm rot="2700000" flipV="1">
            <a:off x="3552730" y="3556924"/>
            <a:ext cx="249542" cy="210570"/>
          </a:xfrm>
          <a:prstGeom prst="triangle">
            <a:avLst>
              <a:gd name="adj" fmla="val 50000"/>
            </a:avLst>
          </a:prstGeom>
          <a:solidFill>
            <a:schemeClr val="accent3"/>
          </a:solidFill>
          <a:ln w="12700" algn="ctr">
            <a:noFill/>
            <a:miter lim="800000"/>
          </a:ln>
        </p:spPr>
        <p:txBody>
          <a:bodyPr rot="10800000" lIns="68588" tIns="34295" rIns="68588" bIns="34295" anchor="ctr"/>
          <a:lstStyle/>
          <a:p>
            <a:pPr algn="ctr" defTabSz="685800"/>
            <a:endParaRPr lang="zh-CN" altLang="en-US" sz="1300" dirty="0">
              <a:solidFill>
                <a:srgbClr val="FFFFFF"/>
              </a:solidFill>
              <a:latin typeface="微软雅黑" panose="020B0503020204020204" pitchFamily="34" charset="-122"/>
              <a:ea typeface="微软雅黑" panose="020B0503020204020204" pitchFamily="34" charset="-122"/>
            </a:endParaRPr>
          </a:p>
        </p:txBody>
      </p:sp>
      <p:sp>
        <p:nvSpPr>
          <p:cNvPr id="8" name="等腰三角形 7"/>
          <p:cNvSpPr>
            <a:spLocks noChangeArrowheads="1"/>
          </p:cNvSpPr>
          <p:nvPr/>
        </p:nvSpPr>
        <p:spPr bwMode="auto">
          <a:xfrm rot="2700000" flipH="1">
            <a:off x="5438897" y="1822224"/>
            <a:ext cx="249541" cy="209076"/>
          </a:xfrm>
          <a:prstGeom prst="triangle">
            <a:avLst>
              <a:gd name="adj" fmla="val 50000"/>
            </a:avLst>
          </a:prstGeom>
          <a:solidFill>
            <a:schemeClr val="accent1"/>
          </a:solidFill>
          <a:ln w="12700" algn="ctr">
            <a:noFill/>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a typeface="微软雅黑" panose="020B0503020204020204" pitchFamily="34" charset="-122"/>
            </a:endParaRPr>
          </a:p>
        </p:txBody>
      </p:sp>
      <p:sp>
        <p:nvSpPr>
          <p:cNvPr id="9" name="等腰三角形 8"/>
          <p:cNvSpPr>
            <a:spLocks noChangeArrowheads="1"/>
          </p:cNvSpPr>
          <p:nvPr/>
        </p:nvSpPr>
        <p:spPr bwMode="auto">
          <a:xfrm rot="-2700000" flipH="1" flipV="1">
            <a:off x="5440462" y="3555586"/>
            <a:ext cx="246410" cy="213244"/>
          </a:xfrm>
          <a:prstGeom prst="triangle">
            <a:avLst>
              <a:gd name="adj" fmla="val 50000"/>
            </a:avLst>
          </a:prstGeom>
          <a:solidFill>
            <a:schemeClr val="accent2"/>
          </a:solidFill>
          <a:ln w="12700" algn="ctr">
            <a:noFill/>
            <a:miter lim="800000"/>
          </a:ln>
        </p:spPr>
        <p:txBody>
          <a:bodyPr rot="10800000" lIns="68588" tIns="34295" rIns="68588" bIns="34295" anchor="ctr"/>
          <a:lstStyle/>
          <a:p>
            <a:pPr algn="ctr" defTabSz="685800"/>
            <a:endParaRPr lang="zh-CN" altLang="en-US" sz="1300" dirty="0">
              <a:solidFill>
                <a:srgbClr val="FFFFFF"/>
              </a:solidFill>
              <a:latin typeface="微软雅黑" panose="020B0503020204020204" pitchFamily="34" charset="-122"/>
              <a:ea typeface="微软雅黑" panose="020B0503020204020204" pitchFamily="34" charset="-122"/>
            </a:endParaRPr>
          </a:p>
        </p:txBody>
      </p:sp>
      <p:sp>
        <p:nvSpPr>
          <p:cNvPr id="10" name="椭圆 9"/>
          <p:cNvSpPr>
            <a:spLocks noChangeArrowheads="1"/>
          </p:cNvSpPr>
          <p:nvPr/>
        </p:nvSpPr>
        <p:spPr bwMode="auto">
          <a:xfrm>
            <a:off x="3142117" y="1318788"/>
            <a:ext cx="2956934" cy="2958199"/>
          </a:xfrm>
          <a:prstGeom prst="ellipse">
            <a:avLst/>
          </a:prstGeom>
          <a:noFill/>
          <a:ln w="12700" algn="ctr">
            <a:solidFill>
              <a:srgbClr val="7F7F7F"/>
            </a:solidFill>
            <a:prstDash val="dash"/>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a typeface="微软雅黑" panose="020B0503020204020204" pitchFamily="34" charset="-122"/>
            </a:endParaRPr>
          </a:p>
        </p:txBody>
      </p:sp>
      <p:sp>
        <p:nvSpPr>
          <p:cNvPr id="11" name="文本框 23"/>
          <p:cNvSpPr txBox="1">
            <a:spLocks noChangeArrowheads="1"/>
          </p:cNvSpPr>
          <p:nvPr/>
        </p:nvSpPr>
        <p:spPr bwMode="auto">
          <a:xfrm>
            <a:off x="3887324" y="2527173"/>
            <a:ext cx="1468013" cy="765260"/>
          </a:xfrm>
          <a:prstGeom prst="rect">
            <a:avLst/>
          </a:prstGeom>
          <a:noFill/>
          <a:ln w="9525">
            <a:noFill/>
            <a:miter lim="800000"/>
          </a:ln>
        </p:spPr>
        <p:txBody>
          <a:bodyPr lIns="68588" tIns="34295" rIns="68588" bIns="34295">
            <a:spAutoFit/>
          </a:bodyPr>
          <a:lstStyle/>
          <a:p>
            <a:pPr algn="ctr" defTabSz="685800"/>
            <a:r>
              <a:rPr lang="zh-CN" altLang="en-US" sz="2200" dirty="0">
                <a:solidFill>
                  <a:srgbClr val="808080"/>
                </a:solidFill>
                <a:latin typeface="微软雅黑" panose="020B0503020204020204" pitchFamily="34" charset="-122"/>
                <a:ea typeface="微软雅黑" panose="020B0503020204020204" pitchFamily="34" charset="-122"/>
              </a:rPr>
              <a:t>标题</a:t>
            </a:r>
          </a:p>
          <a:p>
            <a:pPr algn="ctr" defTabSz="685800"/>
            <a:r>
              <a:rPr lang="zh-CN" altLang="en-US" sz="2200" dirty="0">
                <a:solidFill>
                  <a:srgbClr val="808080"/>
                </a:solidFill>
                <a:latin typeface="微软雅黑" panose="020B0503020204020204" pitchFamily="34" charset="-122"/>
                <a:ea typeface="微软雅黑" panose="020B0503020204020204" pitchFamily="34" charset="-122"/>
              </a:rPr>
              <a:t>内容</a:t>
            </a:r>
          </a:p>
        </p:txBody>
      </p:sp>
      <p:sp>
        <p:nvSpPr>
          <p:cNvPr id="12" name="文本框 27"/>
          <p:cNvSpPr txBox="1">
            <a:spLocks noChangeArrowheads="1"/>
          </p:cNvSpPr>
          <p:nvPr/>
        </p:nvSpPr>
        <p:spPr bwMode="auto">
          <a:xfrm>
            <a:off x="312122" y="1521445"/>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p:txBody>
      </p:sp>
      <p:sp>
        <p:nvSpPr>
          <p:cNvPr id="13" name="文本框 27"/>
          <p:cNvSpPr txBox="1">
            <a:spLocks noChangeArrowheads="1"/>
          </p:cNvSpPr>
          <p:nvPr/>
        </p:nvSpPr>
        <p:spPr bwMode="auto">
          <a:xfrm>
            <a:off x="304655"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p:txBody>
      </p:sp>
      <p:sp>
        <p:nvSpPr>
          <p:cNvPr id="14" name="文本框 27"/>
          <p:cNvSpPr txBox="1">
            <a:spLocks noChangeArrowheads="1"/>
          </p:cNvSpPr>
          <p:nvPr/>
        </p:nvSpPr>
        <p:spPr bwMode="auto">
          <a:xfrm>
            <a:off x="5588308"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p:txBody>
      </p:sp>
      <p:sp>
        <p:nvSpPr>
          <p:cNvPr id="15" name="文本框 27"/>
          <p:cNvSpPr txBox="1">
            <a:spLocks noChangeArrowheads="1"/>
          </p:cNvSpPr>
          <p:nvPr/>
        </p:nvSpPr>
        <p:spPr bwMode="auto">
          <a:xfrm>
            <a:off x="5588308" y="1524470"/>
            <a:ext cx="2797141"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ea typeface="微软雅黑" panose="020B0503020204020204" pitchFamily="34" charset="-122"/>
              </a:rPr>
              <a:t>请在此处添加您需要的文字内容</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4"/>
          <p:cNvSpPr/>
          <p:nvPr/>
        </p:nvSpPr>
        <p:spPr bwMode="auto">
          <a:xfrm rot="16200000">
            <a:off x="1843815" y="1137296"/>
            <a:ext cx="1400991" cy="2749177"/>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2" name="组合 33"/>
          <p:cNvGrpSpPr/>
          <p:nvPr/>
        </p:nvGrpSpPr>
        <p:grpSpPr>
          <a:xfrm>
            <a:off x="1462637" y="2204298"/>
            <a:ext cx="2048260" cy="2454961"/>
            <a:chOff x="2097288" y="2827131"/>
            <a:chExt cx="2730538" cy="3272271"/>
          </a:xfrm>
          <a:solidFill>
            <a:schemeClr val="accent1"/>
          </a:solidFill>
        </p:grpSpPr>
        <p:sp>
          <p:nvSpPr>
            <p:cNvPr id="35" name="椭圆 34"/>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3" name="Group 10"/>
            <p:cNvGrpSpPr/>
            <p:nvPr/>
          </p:nvGrpSpPr>
          <p:grpSpPr bwMode="auto">
            <a:xfrm>
              <a:off x="2975285" y="2827131"/>
              <a:ext cx="923403" cy="3272271"/>
              <a:chOff x="0" y="0"/>
              <a:chExt cx="966" cy="3423"/>
            </a:xfrm>
            <a:grpFill/>
          </p:grpSpPr>
          <p:sp>
            <p:nvSpPr>
              <p:cNvPr id="37" name="AutoShape 11"/>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a typeface="微软雅黑" panose="020B0503020204020204" pitchFamily="34" charset="-122"/>
                </a:endParaRPr>
              </a:p>
            </p:txBody>
          </p:sp>
          <p:sp>
            <p:nvSpPr>
              <p:cNvPr id="38" name="AutoShape 12"/>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a typeface="微软雅黑" panose="020B0503020204020204" pitchFamily="34" charset="-122"/>
                </a:endParaRPr>
              </a:p>
            </p:txBody>
          </p:sp>
          <p:sp>
            <p:nvSpPr>
              <p:cNvPr id="39" name="AutoShape 13"/>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a typeface="微软雅黑" panose="020B0503020204020204" pitchFamily="34" charset="-122"/>
                </a:endParaRPr>
              </a:p>
            </p:txBody>
          </p:sp>
          <p:sp>
            <p:nvSpPr>
              <p:cNvPr id="40" name="AutoShape 14"/>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a typeface="微软雅黑" panose="020B0503020204020204" pitchFamily="34" charset="-122"/>
                </a:endParaRPr>
              </a:p>
            </p:txBody>
          </p:sp>
        </p:grpSp>
      </p:grpSp>
      <p:sp>
        <p:nvSpPr>
          <p:cNvPr id="41" name="Oval 82"/>
          <p:cNvSpPr>
            <a:spLocks noChangeAspect="1"/>
          </p:cNvSpPr>
          <p:nvPr/>
        </p:nvSpPr>
        <p:spPr>
          <a:xfrm>
            <a:off x="5277153" y="2799399"/>
            <a:ext cx="475473" cy="475537"/>
          </a:xfrm>
          <a:prstGeom prst="ellipse">
            <a:avLst/>
          </a:prstGeom>
          <a:solidFill>
            <a:schemeClr val="accent3"/>
          </a:solidFill>
          <a:ln w="57150" cap="flat" cmpd="sng" algn="ctr">
            <a:noFill/>
            <a:prstDash val="solid"/>
          </a:ln>
          <a:effectLst/>
        </p:spPr>
        <p:txBody>
          <a:bodyPr spcFirstLastPara="0" vert="horz" wrap="square" lIns="0" tIns="0" rIns="0" bIns="0" numCol="1" spcCol="953" anchor="ctr" anchorCtr="0">
            <a:noAutofit/>
          </a:bodyPr>
          <a:lstStyle/>
          <a:p>
            <a:pPr algn="ctr" defTabSz="889000">
              <a:lnSpc>
                <a:spcPct val="90000"/>
              </a:lnSpc>
              <a:spcAft>
                <a:spcPct val="35000"/>
              </a:spcAft>
            </a:pPr>
            <a:r>
              <a:rPr lang="en-US" sz="1500" b="1" kern="0" dirty="0">
                <a:solidFill>
                  <a:prstClr val="white"/>
                </a:solidFill>
                <a:ea typeface="微软雅黑" panose="020B0503020204020204" pitchFamily="34" charset="-122"/>
              </a:rPr>
              <a:t>03</a:t>
            </a:r>
            <a:endParaRPr lang="en-US" sz="1500" b="1" kern="0" dirty="0">
              <a:solidFill>
                <a:prstClr val="white"/>
              </a:solidFill>
              <a:ea typeface="微软雅黑" panose="020B0503020204020204" pitchFamily="34" charset="-122"/>
              <a:cs typeface="Arial" panose="020B0604020202020204" pitchFamily="34" charset="0"/>
            </a:endParaRPr>
          </a:p>
        </p:txBody>
      </p:sp>
      <p:sp>
        <p:nvSpPr>
          <p:cNvPr id="42" name="Oval 83"/>
          <p:cNvSpPr>
            <a:spLocks noChangeAspect="1"/>
          </p:cNvSpPr>
          <p:nvPr/>
        </p:nvSpPr>
        <p:spPr>
          <a:xfrm>
            <a:off x="5277153" y="3475262"/>
            <a:ext cx="475473" cy="475537"/>
          </a:xfrm>
          <a:prstGeom prst="ellipse">
            <a:avLst/>
          </a:prstGeom>
          <a:solidFill>
            <a:schemeClr val="accent4"/>
          </a:solidFill>
          <a:ln w="57150" cap="flat" cmpd="sng" algn="ctr">
            <a:noFill/>
            <a:prstDash val="solid"/>
          </a:ln>
          <a:effectLst/>
        </p:spPr>
        <p:txBody>
          <a:bodyPr spcFirstLastPara="0" vert="horz" wrap="square" lIns="0" tIns="0" rIns="0" bIns="0" numCol="1" spcCol="953" anchor="ctr" anchorCtr="0">
            <a:noAutofit/>
          </a:bodyPr>
          <a:lstStyle/>
          <a:p>
            <a:pPr algn="ctr" defTabSz="889000">
              <a:lnSpc>
                <a:spcPct val="90000"/>
              </a:lnSpc>
              <a:spcAft>
                <a:spcPct val="35000"/>
              </a:spcAft>
            </a:pPr>
            <a:r>
              <a:rPr lang="en-US" sz="1500" b="1" kern="0" dirty="0">
                <a:solidFill>
                  <a:prstClr val="white"/>
                </a:solidFill>
                <a:ea typeface="微软雅黑" panose="020B0503020204020204" pitchFamily="34" charset="-122"/>
              </a:rPr>
              <a:t>04</a:t>
            </a:r>
            <a:endParaRPr lang="en-US" sz="1500" b="1" kern="0" dirty="0">
              <a:solidFill>
                <a:prstClr val="white"/>
              </a:solidFill>
              <a:ea typeface="微软雅黑" panose="020B0503020204020204" pitchFamily="34" charset="-122"/>
              <a:cs typeface="Arial" panose="020B0604020202020204" pitchFamily="34" charset="0"/>
            </a:endParaRPr>
          </a:p>
        </p:txBody>
      </p:sp>
      <p:sp>
        <p:nvSpPr>
          <p:cNvPr id="44" name="Oval 85"/>
          <p:cNvSpPr>
            <a:spLocks noChangeAspect="1"/>
          </p:cNvSpPr>
          <p:nvPr/>
        </p:nvSpPr>
        <p:spPr>
          <a:xfrm>
            <a:off x="5277153" y="1447674"/>
            <a:ext cx="475473" cy="475537"/>
          </a:xfrm>
          <a:prstGeom prst="ellipse">
            <a:avLst/>
          </a:prstGeom>
          <a:solidFill>
            <a:schemeClr val="accent1"/>
          </a:solidFill>
          <a:ln w="57150" cap="flat" cmpd="sng" algn="ctr">
            <a:noFill/>
            <a:prstDash val="solid"/>
          </a:ln>
          <a:effectLst/>
        </p:spPr>
        <p:txBody>
          <a:bodyPr spcFirstLastPara="0" vert="horz" wrap="square" lIns="0" tIns="0" rIns="0" bIns="0" numCol="1" spcCol="953" anchor="ctr" anchorCtr="0">
            <a:noAutofit/>
          </a:bodyPr>
          <a:lstStyle/>
          <a:p>
            <a:pPr algn="ctr" defTabSz="889000">
              <a:lnSpc>
                <a:spcPct val="90000"/>
              </a:lnSpc>
              <a:spcAft>
                <a:spcPct val="35000"/>
              </a:spcAft>
            </a:pPr>
            <a:r>
              <a:rPr lang="en-US" b="1" kern="0" dirty="0">
                <a:solidFill>
                  <a:prstClr val="white"/>
                </a:solidFill>
                <a:ea typeface="微软雅黑" panose="020B0503020204020204" pitchFamily="34" charset="-122"/>
              </a:rPr>
              <a:t>01</a:t>
            </a:r>
            <a:endParaRPr lang="en-US" b="1" kern="0" dirty="0">
              <a:solidFill>
                <a:prstClr val="white"/>
              </a:solidFill>
              <a:ea typeface="微软雅黑" panose="020B0503020204020204" pitchFamily="34" charset="-122"/>
              <a:cs typeface="Arial" panose="020B0604020202020204" pitchFamily="34" charset="0"/>
            </a:endParaRPr>
          </a:p>
        </p:txBody>
      </p:sp>
      <p:sp>
        <p:nvSpPr>
          <p:cNvPr id="45" name="Oval 86"/>
          <p:cNvSpPr>
            <a:spLocks noChangeAspect="1"/>
          </p:cNvSpPr>
          <p:nvPr/>
        </p:nvSpPr>
        <p:spPr>
          <a:xfrm>
            <a:off x="5277153" y="2123536"/>
            <a:ext cx="475473" cy="475537"/>
          </a:xfrm>
          <a:prstGeom prst="ellipse">
            <a:avLst/>
          </a:prstGeom>
          <a:solidFill>
            <a:schemeClr val="accent2"/>
          </a:solidFill>
          <a:ln w="57150" cap="flat" cmpd="sng" algn="ctr">
            <a:noFill/>
            <a:prstDash val="solid"/>
          </a:ln>
          <a:effectLst/>
        </p:spPr>
        <p:txBody>
          <a:bodyPr spcFirstLastPara="0" vert="horz" wrap="square" lIns="0" tIns="0" rIns="0" bIns="0" numCol="1" spcCol="953" anchor="ctr" anchorCtr="0">
            <a:noAutofit/>
          </a:bodyPr>
          <a:lstStyle/>
          <a:p>
            <a:pPr algn="ctr" defTabSz="889000">
              <a:lnSpc>
                <a:spcPct val="90000"/>
              </a:lnSpc>
              <a:spcAft>
                <a:spcPct val="35000"/>
              </a:spcAft>
            </a:pPr>
            <a:r>
              <a:rPr lang="en-US" sz="1500" b="1" kern="0" dirty="0">
                <a:solidFill>
                  <a:prstClr val="white"/>
                </a:solidFill>
                <a:ea typeface="微软雅黑" panose="020B0503020204020204" pitchFamily="34" charset="-122"/>
              </a:rPr>
              <a:t>02</a:t>
            </a:r>
            <a:endParaRPr lang="en-US" sz="1500" b="1" kern="0" dirty="0">
              <a:solidFill>
                <a:prstClr val="white"/>
              </a:solidFill>
              <a:ea typeface="微软雅黑" panose="020B0503020204020204" pitchFamily="34" charset="-122"/>
              <a:cs typeface="Arial" panose="020B0604020202020204" pitchFamily="34" charset="0"/>
            </a:endParaRPr>
          </a:p>
        </p:txBody>
      </p:sp>
      <p:grpSp>
        <p:nvGrpSpPr>
          <p:cNvPr id="4" name="组合 45"/>
          <p:cNvGrpSpPr/>
          <p:nvPr/>
        </p:nvGrpSpPr>
        <p:grpSpPr>
          <a:xfrm>
            <a:off x="503911" y="2995494"/>
            <a:ext cx="873757" cy="507988"/>
            <a:chOff x="819208" y="3881731"/>
            <a:chExt cx="1164806" cy="677108"/>
          </a:xfrm>
        </p:grpSpPr>
        <p:sp>
          <p:nvSpPr>
            <p:cNvPr id="47" name="AutoShape 7"/>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w="57150" cap="flat" cmpd="sng" algn="ctr">
              <a:noFill/>
              <a:prstDash val="solid"/>
            </a:ln>
            <a:effectLst/>
          </p:spPr>
          <p:txBody>
            <a:bodyPr spcFirstLastPara="0" vert="horz" wrap="square" lIns="0" tIns="0" rIns="0" bIns="0" numCol="1" spcCol="1270" anchor="ctr" anchorCtr="0">
              <a:noAutofit/>
            </a:bodyPr>
            <a:lstStyle/>
            <a:p>
              <a:pPr algn="ctr" defTabSz="889000">
                <a:lnSpc>
                  <a:spcPct val="90000"/>
                </a:lnSpc>
                <a:spcAft>
                  <a:spcPct val="35000"/>
                </a:spcAft>
              </a:pPr>
              <a:endParaRPr lang="zh-CN" altLang="en-US" sz="24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8" name="AutoShape 15"/>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49" name="文本框 48"/>
            <p:cNvSpPr txBox="1"/>
            <p:nvPr/>
          </p:nvSpPr>
          <p:spPr>
            <a:xfrm>
              <a:off x="819208" y="3881731"/>
              <a:ext cx="707886" cy="677108"/>
            </a:xfrm>
            <a:prstGeom prst="rect">
              <a:avLst/>
            </a:prstGeom>
            <a:noFill/>
          </p:spPr>
          <p:txBody>
            <a:bodyPr wrap="none" rtlCol="0">
              <a:spAutoFit/>
            </a:bodyPr>
            <a:lstStyle/>
            <a:p>
              <a:r>
                <a:rPr lang="en-US" altLang="zh-CN" sz="2700" dirty="0">
                  <a:solidFill>
                    <a:schemeClr val="bg1">
                      <a:lumMod val="50000"/>
                    </a:schemeClr>
                  </a:solidFill>
                  <a:latin typeface="方正中等线简体" panose="02010601030101010101" pitchFamily="2" charset="-122"/>
                  <a:ea typeface="方正中等线简体" panose="02010601030101010101" pitchFamily="2" charset="-122"/>
                </a:rPr>
                <a:t>01</a:t>
              </a:r>
              <a:endParaRPr lang="zh-CN" altLang="en-US" sz="27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5" name="组合 49"/>
          <p:cNvGrpSpPr/>
          <p:nvPr/>
        </p:nvGrpSpPr>
        <p:grpSpPr>
          <a:xfrm>
            <a:off x="758936" y="2077390"/>
            <a:ext cx="909138" cy="507988"/>
            <a:chOff x="1159182" y="2657971"/>
            <a:chExt cx="1211973" cy="677108"/>
          </a:xfrm>
        </p:grpSpPr>
        <p:sp>
          <p:nvSpPr>
            <p:cNvPr id="51" name="AutoShape 9"/>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7150" cap="flat" cmpd="sng" algn="ctr">
              <a:noFill/>
              <a:prstDash val="solid"/>
            </a:ln>
            <a:effectLst/>
          </p:spPr>
          <p:txBody>
            <a:bodyPr spcFirstLastPara="0" vert="horz" wrap="square" lIns="0" tIns="0" rIns="0" bIns="0" numCol="1" spcCol="1270" anchor="ctr" anchorCtr="0">
              <a:noAutofit/>
            </a:bodyPr>
            <a:lstStyle/>
            <a:p>
              <a:pPr algn="ctr" defTabSz="889000">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52" name="AutoShape 16"/>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53" name="文本框 52"/>
            <p:cNvSpPr txBox="1"/>
            <p:nvPr/>
          </p:nvSpPr>
          <p:spPr>
            <a:xfrm>
              <a:off x="1159182" y="2657971"/>
              <a:ext cx="707886" cy="677108"/>
            </a:xfrm>
            <a:prstGeom prst="rect">
              <a:avLst/>
            </a:prstGeom>
            <a:noFill/>
          </p:spPr>
          <p:txBody>
            <a:bodyPr wrap="none" rtlCol="0">
              <a:spAutoFit/>
            </a:bodyPr>
            <a:lstStyle/>
            <a:p>
              <a:r>
                <a:rPr lang="en-US" altLang="zh-CN" sz="2700" dirty="0">
                  <a:solidFill>
                    <a:schemeClr val="bg1">
                      <a:lumMod val="50000"/>
                    </a:schemeClr>
                  </a:solidFill>
                  <a:latin typeface="方正中等线简体" panose="02010601030101010101" pitchFamily="2" charset="-122"/>
                  <a:ea typeface="方正中等线简体" panose="02010601030101010101" pitchFamily="2" charset="-122"/>
                </a:rPr>
                <a:t>02</a:t>
              </a:r>
              <a:endParaRPr lang="zh-CN" altLang="en-US" sz="27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6" name="组合 53"/>
          <p:cNvGrpSpPr/>
          <p:nvPr/>
        </p:nvGrpSpPr>
        <p:grpSpPr>
          <a:xfrm>
            <a:off x="3716691" y="3036792"/>
            <a:ext cx="952434" cy="507988"/>
            <a:chOff x="5102170" y="3936778"/>
            <a:chExt cx="1269691" cy="677108"/>
          </a:xfrm>
        </p:grpSpPr>
        <p:sp>
          <p:nvSpPr>
            <p:cNvPr id="55" name="AutoShape 8"/>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7150" cap="flat" cmpd="sng" algn="ctr">
              <a:noFill/>
              <a:prstDash val="solid"/>
            </a:ln>
            <a:effectLst/>
          </p:spPr>
          <p:txBody>
            <a:bodyPr spcFirstLastPara="0" vert="horz" wrap="square" lIns="0" tIns="0" rIns="0" bIns="0" numCol="1" spcCol="1270" anchor="ctr" anchorCtr="0">
              <a:noAutofit/>
            </a:bodyPr>
            <a:lstStyle/>
            <a:p>
              <a:pPr algn="ctr" defTabSz="889000">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56" name="AutoShape 19"/>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57" name="文本框 56"/>
            <p:cNvSpPr txBox="1"/>
            <p:nvPr/>
          </p:nvSpPr>
          <p:spPr>
            <a:xfrm>
              <a:off x="5663975" y="3936778"/>
              <a:ext cx="707886" cy="677108"/>
            </a:xfrm>
            <a:prstGeom prst="rect">
              <a:avLst/>
            </a:prstGeom>
            <a:noFill/>
          </p:spPr>
          <p:txBody>
            <a:bodyPr wrap="none" rtlCol="0">
              <a:spAutoFit/>
            </a:bodyPr>
            <a:lstStyle/>
            <a:p>
              <a:r>
                <a:rPr lang="en-US" altLang="zh-CN" sz="2700" dirty="0">
                  <a:solidFill>
                    <a:schemeClr val="bg1">
                      <a:lumMod val="50000"/>
                    </a:schemeClr>
                  </a:solidFill>
                  <a:latin typeface="方正中等线简体" panose="02010601030101010101" pitchFamily="2" charset="-122"/>
                  <a:ea typeface="方正中等线简体" panose="02010601030101010101" pitchFamily="2" charset="-122"/>
                </a:rPr>
                <a:t>04</a:t>
              </a:r>
              <a:endParaRPr lang="zh-CN" altLang="en-US" sz="27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7" name="组合 57"/>
          <p:cNvGrpSpPr/>
          <p:nvPr/>
        </p:nvGrpSpPr>
        <p:grpSpPr>
          <a:xfrm>
            <a:off x="3429153" y="2089778"/>
            <a:ext cx="948827" cy="507988"/>
            <a:chOff x="4718853" y="2674485"/>
            <a:chExt cx="1264882" cy="677108"/>
          </a:xfrm>
        </p:grpSpPr>
        <p:sp>
          <p:nvSpPr>
            <p:cNvPr id="59" name="AutoShape 6"/>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w="57150" cap="flat" cmpd="sng" algn="ctr">
              <a:noFill/>
              <a:prstDash val="solid"/>
            </a:ln>
            <a:effectLst/>
          </p:spPr>
          <p:txBody>
            <a:bodyPr spcFirstLastPara="0" vert="horz" wrap="square" lIns="0" tIns="0" rIns="0" bIns="0" numCol="1" spcCol="1270" anchor="ctr" anchorCtr="0">
              <a:noAutofit/>
            </a:bodyPr>
            <a:lstStyle/>
            <a:p>
              <a:pPr algn="ctr" defTabSz="889000">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60" name="AutoShape 18"/>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61" name="文本框 60"/>
            <p:cNvSpPr txBox="1"/>
            <p:nvPr/>
          </p:nvSpPr>
          <p:spPr>
            <a:xfrm>
              <a:off x="5275849" y="2674485"/>
              <a:ext cx="707886" cy="677108"/>
            </a:xfrm>
            <a:prstGeom prst="rect">
              <a:avLst/>
            </a:prstGeom>
            <a:noFill/>
          </p:spPr>
          <p:txBody>
            <a:bodyPr wrap="none" rtlCol="0">
              <a:spAutoFit/>
            </a:bodyPr>
            <a:lstStyle/>
            <a:p>
              <a:r>
                <a:rPr lang="en-US" altLang="zh-CN" sz="2700" dirty="0">
                  <a:solidFill>
                    <a:schemeClr val="bg1">
                      <a:lumMod val="50000"/>
                    </a:schemeClr>
                  </a:solidFill>
                  <a:latin typeface="方正中等线简体" panose="02010601030101010101" pitchFamily="2" charset="-122"/>
                  <a:ea typeface="方正中等线简体" panose="02010601030101010101" pitchFamily="2" charset="-122"/>
                </a:rPr>
                <a:t>03</a:t>
              </a:r>
              <a:endParaRPr lang="zh-CN" altLang="en-US" sz="27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sp>
        <p:nvSpPr>
          <p:cNvPr id="66" name="文本框 65"/>
          <p:cNvSpPr txBox="1"/>
          <p:nvPr/>
        </p:nvSpPr>
        <p:spPr>
          <a:xfrm>
            <a:off x="5811020" y="1479598"/>
            <a:ext cx="2701361" cy="420129"/>
          </a:xfrm>
          <a:prstGeom prst="rect">
            <a:avLst/>
          </a:prstGeom>
          <a:noFill/>
        </p:spPr>
        <p:txBody>
          <a:bodyPr wrap="square" lIns="68594" tIns="34297" rIns="68594" bIns="34297" rtlCol="0">
            <a:spAutoFit/>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
        <p:nvSpPr>
          <p:cNvPr id="68" name="文本框 67"/>
          <p:cNvSpPr txBox="1"/>
          <p:nvPr/>
        </p:nvSpPr>
        <p:spPr>
          <a:xfrm>
            <a:off x="5811020" y="3513067"/>
            <a:ext cx="2701361" cy="420129"/>
          </a:xfrm>
          <a:prstGeom prst="rect">
            <a:avLst/>
          </a:prstGeom>
          <a:noFill/>
        </p:spPr>
        <p:txBody>
          <a:bodyPr wrap="square" lIns="68594" tIns="34297" rIns="68594" bIns="34297" rtlCol="0">
            <a:spAutoFit/>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
        <p:nvSpPr>
          <p:cNvPr id="69" name="文本框 68"/>
          <p:cNvSpPr txBox="1"/>
          <p:nvPr/>
        </p:nvSpPr>
        <p:spPr>
          <a:xfrm>
            <a:off x="5811020" y="2835244"/>
            <a:ext cx="2701361" cy="420129"/>
          </a:xfrm>
          <a:prstGeom prst="rect">
            <a:avLst/>
          </a:prstGeom>
          <a:noFill/>
        </p:spPr>
        <p:txBody>
          <a:bodyPr wrap="square" lIns="68594" tIns="34297" rIns="68594" bIns="34297" rtlCol="0">
            <a:spAutoFit/>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
        <p:nvSpPr>
          <p:cNvPr id="70" name="文本框 69"/>
          <p:cNvSpPr txBox="1"/>
          <p:nvPr/>
        </p:nvSpPr>
        <p:spPr>
          <a:xfrm>
            <a:off x="5811020" y="2157420"/>
            <a:ext cx="2701361" cy="420129"/>
          </a:xfrm>
          <a:prstGeom prst="rect">
            <a:avLst/>
          </a:prstGeom>
          <a:noFill/>
        </p:spPr>
        <p:txBody>
          <a:bodyPr wrap="square" lIns="68594" tIns="34297" rIns="68594" bIns="34297" rtlCol="0">
            <a:spAutoFit/>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1+#ppt_w/2"/>
                                          </p:val>
                                        </p:tav>
                                        <p:tav tm="100000">
                                          <p:val>
                                            <p:strVal val="#ppt_x"/>
                                          </p:val>
                                        </p:tav>
                                      </p:tavLst>
                                    </p:anim>
                                    <p:anim calcmode="lin" valueType="num">
                                      <p:cBhvr additive="base">
                                        <p:cTn id="35" dur="500" fill="hold"/>
                                        <p:tgtEl>
                                          <p:spTgt spid="6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1+#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1+#ppt_w/2"/>
                                          </p:val>
                                        </p:tav>
                                        <p:tav tm="100000">
                                          <p:val>
                                            <p:strVal val="#ppt_x"/>
                                          </p:val>
                                        </p:tav>
                                      </p:tavLst>
                                    </p:anim>
                                    <p:anim calcmode="lin" valueType="num">
                                      <p:cBhvr additive="base">
                                        <p:cTn id="6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P spid="44" grpId="0" animBg="1"/>
      <p:bldP spid="45" grpId="0" animBg="1"/>
      <p:bldP spid="66"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tyu.jpg"/>
          <p:cNvPicPr>
            <a:picLocks noChangeAspect="1" noChangeArrowheads="1"/>
          </p:cNvPicPr>
          <p:nvPr/>
        </p:nvPicPr>
        <p:blipFill>
          <a:blip r:embed="rId3" cstate="print"/>
          <a:srcRect/>
          <a:stretch>
            <a:fillRect/>
          </a:stretch>
        </p:blipFill>
        <p:spPr bwMode="auto">
          <a:xfrm>
            <a:off x="0" y="-1547"/>
            <a:ext cx="9145588" cy="5146635"/>
          </a:xfrm>
          <a:prstGeom prst="rect">
            <a:avLst/>
          </a:prstGeom>
          <a:noFill/>
        </p:spPr>
      </p:pic>
      <p:sp>
        <p:nvSpPr>
          <p:cNvPr id="13" name="TextBox 48"/>
          <p:cNvSpPr txBox="1"/>
          <p:nvPr/>
        </p:nvSpPr>
        <p:spPr>
          <a:xfrm>
            <a:off x="3800969" y="1841218"/>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49"/>
          <p:cNvSpPr txBox="1"/>
          <p:nvPr/>
        </p:nvSpPr>
        <p:spPr>
          <a:xfrm>
            <a:off x="3800970" y="2420996"/>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02</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200"/>
                                        <p:tgtEl>
                                          <p:spTgt spid="13"/>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13"/>
                                        </p:tgtEl>
                                      </p:cBhvr>
                                      <p:to x="80000" y="100000"/>
                                    </p:animScale>
                                    <p:anim by="(#ppt_w*0.10)" calcmode="lin" valueType="num">
                                      <p:cBhvr>
                                        <p:cTn id="28" dur="50" autoRev="1" fill="hold">
                                          <p:stCondLst>
                                            <p:cond delay="0"/>
                                          </p:stCondLst>
                                        </p:cTn>
                                        <p:tgtEl>
                                          <p:spTgt spid="13"/>
                                        </p:tgtEl>
                                        <p:attrNameLst>
                                          <p:attrName>ppt_x</p:attrName>
                                        </p:attrNameLst>
                                      </p:cBhvr>
                                    </p:anim>
                                    <p:anim by="(-#ppt_w*0.10)" calcmode="lin" valueType="num">
                                      <p:cBhvr>
                                        <p:cTn id="29" dur="50" autoRev="1" fill="hold">
                                          <p:stCondLst>
                                            <p:cond delay="0"/>
                                          </p:stCondLst>
                                        </p:cTn>
                                        <p:tgtEl>
                                          <p:spTgt spid="13"/>
                                        </p:tgtEl>
                                        <p:attrNameLst>
                                          <p:attrName>ppt_y</p:attrName>
                                        </p:attrNameLst>
                                      </p:cBhvr>
                                    </p:anim>
                                    <p:animRot by="-480000">
                                      <p:cBhvr>
                                        <p:cTn id="30" dur="50" autoRev="1" fill="hold">
                                          <p:stCondLst>
                                            <p:cond delay="0"/>
                                          </p:stCondLst>
                                        </p:cTn>
                                        <p:tgtEl>
                                          <p:spTgt spid="13"/>
                                        </p:tgtEl>
                                        <p:attrNameLst>
                                          <p:attrName>r</p:attrName>
                                        </p:attrNameLst>
                                      </p:cBhvr>
                                    </p:animRot>
                                  </p:childTnLst>
                                </p:cTn>
                              </p:par>
                            </p:childTnLst>
                          </p:cTn>
                        </p:par>
                        <p:par>
                          <p:cTn id="31" fill="hold">
                            <p:stCondLst>
                              <p:cond delay="260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4"/>
                                        </p:tgtEl>
                                        <p:attrNameLst>
                                          <p:attrName>style.visibility</p:attrName>
                                        </p:attrNameLst>
                                      </p:cBhvr>
                                      <p:to>
                                        <p:strVal val="visible"/>
                                      </p:to>
                                    </p:set>
                                    <p:animEffect transition="in" filter="wipe(left)">
                                      <p:cBhvr>
                                        <p:cTn id="34" dur="200"/>
                                        <p:tgtEl>
                                          <p:spTgt spid="14"/>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4"/>
                                        </p:tgtEl>
                                      </p:cBhvr>
                                      <p:to x="80000" y="100000"/>
                                    </p:animScale>
                                    <p:anim by="(#ppt_w*0.10)" calcmode="lin" valueType="num">
                                      <p:cBhvr>
                                        <p:cTn id="37" dur="50" autoRev="1" fill="hold">
                                          <p:stCondLst>
                                            <p:cond delay="0"/>
                                          </p:stCondLst>
                                        </p:cTn>
                                        <p:tgtEl>
                                          <p:spTgt spid="14"/>
                                        </p:tgtEl>
                                        <p:attrNameLst>
                                          <p:attrName>ppt_x</p:attrName>
                                        </p:attrNameLst>
                                      </p:cBhvr>
                                    </p:anim>
                                    <p:anim by="(-#ppt_w*0.10)" calcmode="lin" valueType="num">
                                      <p:cBhvr>
                                        <p:cTn id="38" dur="50" autoRev="1" fill="hold">
                                          <p:stCondLst>
                                            <p:cond delay="0"/>
                                          </p:stCondLst>
                                        </p:cTn>
                                        <p:tgtEl>
                                          <p:spTgt spid="14"/>
                                        </p:tgtEl>
                                        <p:attrNameLst>
                                          <p:attrName>ppt_y</p:attrName>
                                        </p:attrNameLst>
                                      </p:cBhvr>
                                    </p:anim>
                                    <p:animRot by="-480000">
                                      <p:cBhvr>
                                        <p:cTn id="39"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接连接符 24"/>
          <p:cNvSpPr>
            <a:spLocks noChangeShapeType="1"/>
          </p:cNvSpPr>
          <p:nvPr/>
        </p:nvSpPr>
        <p:spPr bwMode="auto">
          <a:xfrm>
            <a:off x="851556" y="2450496"/>
            <a:ext cx="7590159" cy="1191"/>
          </a:xfrm>
          <a:prstGeom prst="line">
            <a:avLst/>
          </a:prstGeom>
          <a:noFill/>
          <a:ln w="28575">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lIns="68585" tIns="34292" rIns="68585" bIns="34292"/>
          <a:lstStyle/>
          <a:p>
            <a:endParaRPr lang="zh-CN" altLang="en-US" dirty="0">
              <a:ea typeface="微软雅黑" panose="020B0503020204020204" pitchFamily="34" charset="-122"/>
            </a:endParaRPr>
          </a:p>
        </p:txBody>
      </p:sp>
      <p:sp>
        <p:nvSpPr>
          <p:cNvPr id="6" name="椭圆 2"/>
          <p:cNvSpPr>
            <a:spLocks noChangeArrowheads="1"/>
          </p:cNvSpPr>
          <p:nvPr/>
        </p:nvSpPr>
        <p:spPr bwMode="auto">
          <a:xfrm>
            <a:off x="3805204" y="1647953"/>
            <a:ext cx="1539945" cy="1539597"/>
          </a:xfrm>
          <a:prstGeom prst="ellipse">
            <a:avLst/>
          </a:prstGeom>
          <a:solidFill>
            <a:schemeClr val="accent3"/>
          </a:solidFill>
          <a:ln>
            <a:noFill/>
          </a:ln>
        </p:spPr>
        <p:txBody>
          <a:bodyPr lIns="68585" tIns="34292" rIns="68585" bIns="34292" anchor="ctr"/>
          <a:lstStyle/>
          <a:p>
            <a:pPr algn="ctr" eaLnBrk="1" hangingPunct="1">
              <a:buFont typeface="Arial" panose="020B0604020202020204" pitchFamily="34" charset="0"/>
              <a:buNone/>
            </a:pP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椭圆 3"/>
          <p:cNvSpPr>
            <a:spLocks noChangeArrowheads="1"/>
          </p:cNvSpPr>
          <p:nvPr/>
        </p:nvSpPr>
        <p:spPr bwMode="auto">
          <a:xfrm>
            <a:off x="2189035" y="1919435"/>
            <a:ext cx="981373" cy="981151"/>
          </a:xfrm>
          <a:prstGeom prst="ellipse">
            <a:avLst/>
          </a:prstGeom>
          <a:solidFill>
            <a:schemeClr val="accent2"/>
          </a:solidFill>
          <a:ln>
            <a:noFill/>
          </a:ln>
        </p:spPr>
        <p:txBody>
          <a:bodyPr lIns="68585" tIns="34292" rIns="68585" bIns="34292" anchor="ctr"/>
          <a:lstStyle/>
          <a:p>
            <a:pPr algn="ctr" eaLnBrk="1" hangingPunct="1">
              <a:buFont typeface="Arial" panose="020B0604020202020204" pitchFamily="34" charset="0"/>
              <a:buNone/>
            </a:pP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椭圆 4"/>
          <p:cNvSpPr>
            <a:spLocks noChangeArrowheads="1"/>
          </p:cNvSpPr>
          <p:nvPr/>
        </p:nvSpPr>
        <p:spPr bwMode="auto">
          <a:xfrm>
            <a:off x="577630" y="1927771"/>
            <a:ext cx="981373" cy="981151"/>
          </a:xfrm>
          <a:prstGeom prst="ellipse">
            <a:avLst/>
          </a:prstGeom>
          <a:solidFill>
            <a:schemeClr val="accent1"/>
          </a:solidFill>
          <a:ln>
            <a:noFill/>
          </a:ln>
        </p:spPr>
        <p:txBody>
          <a:bodyPr lIns="68585" tIns="34292" rIns="68585" bIns="34292" anchor="ctr"/>
          <a:lstStyle/>
          <a:p>
            <a:pPr algn="ctr" eaLnBrk="1" hangingPunct="1">
              <a:buFont typeface="Arial" panose="020B0604020202020204" pitchFamily="34" charset="0"/>
              <a:buNone/>
            </a:pP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椭圆 5"/>
          <p:cNvSpPr>
            <a:spLocks noChangeArrowheads="1"/>
          </p:cNvSpPr>
          <p:nvPr/>
        </p:nvSpPr>
        <p:spPr bwMode="auto">
          <a:xfrm>
            <a:off x="5977564" y="1926580"/>
            <a:ext cx="981373" cy="981151"/>
          </a:xfrm>
          <a:prstGeom prst="ellipse">
            <a:avLst/>
          </a:prstGeom>
          <a:solidFill>
            <a:schemeClr val="accent4"/>
          </a:solidFill>
          <a:ln>
            <a:noFill/>
          </a:ln>
        </p:spPr>
        <p:txBody>
          <a:bodyPr lIns="68585" tIns="34292" rIns="68585" bIns="34292" anchor="ctr"/>
          <a:lstStyle/>
          <a:p>
            <a:pPr algn="ctr" eaLnBrk="1" hangingPunct="1">
              <a:buFont typeface="Arial" panose="020B0604020202020204" pitchFamily="34" charset="0"/>
              <a:buNone/>
            </a:pP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6"/>
          <p:cNvSpPr>
            <a:spLocks noChangeArrowheads="1"/>
          </p:cNvSpPr>
          <p:nvPr/>
        </p:nvSpPr>
        <p:spPr bwMode="auto">
          <a:xfrm>
            <a:off x="7590160" y="1927771"/>
            <a:ext cx="981373" cy="981151"/>
          </a:xfrm>
          <a:prstGeom prst="ellipse">
            <a:avLst/>
          </a:prstGeom>
          <a:solidFill>
            <a:schemeClr val="accent1"/>
          </a:solidFill>
          <a:ln>
            <a:noFill/>
          </a:ln>
        </p:spPr>
        <p:txBody>
          <a:bodyPr lIns="68585" tIns="34292" rIns="68585" bIns="34292" anchor="ctr"/>
          <a:lstStyle/>
          <a:p>
            <a:pPr algn="ctr" eaLnBrk="1" hangingPunct="1">
              <a:buFont typeface="Arial" panose="020B0604020202020204" pitchFamily="34" charset="0"/>
              <a:buNone/>
            </a:pP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文本框 13"/>
          <p:cNvSpPr>
            <a:spLocks noChangeArrowheads="1"/>
          </p:cNvSpPr>
          <p:nvPr/>
        </p:nvSpPr>
        <p:spPr bwMode="auto">
          <a:xfrm>
            <a:off x="323948" y="3429264"/>
            <a:ext cx="1447873" cy="90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5" tIns="34292" rIns="68585" bIns="34292">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ea typeface="微软雅黑" panose="020B0503020204020204" pitchFamily="34" charset="-122"/>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Click here to add you</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to the  center of the</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narrative thought</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p:txBody>
      </p:sp>
      <p:sp>
        <p:nvSpPr>
          <p:cNvPr id="13" name="文本框 14"/>
          <p:cNvSpPr>
            <a:spLocks noChangeArrowheads="1"/>
          </p:cNvSpPr>
          <p:nvPr/>
        </p:nvSpPr>
        <p:spPr bwMode="auto">
          <a:xfrm>
            <a:off x="1950837" y="3416167"/>
            <a:ext cx="1447873" cy="90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5" tIns="34292" rIns="68585" bIns="34292">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ea typeface="微软雅黑" panose="020B0503020204020204" pitchFamily="34" charset="-122"/>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Click here to add you</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to the  center of the</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narrative thought</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p:txBody>
      </p:sp>
      <p:sp>
        <p:nvSpPr>
          <p:cNvPr id="14" name="文本框 15"/>
          <p:cNvSpPr>
            <a:spLocks noChangeArrowheads="1"/>
          </p:cNvSpPr>
          <p:nvPr/>
        </p:nvSpPr>
        <p:spPr bwMode="auto">
          <a:xfrm>
            <a:off x="5746512" y="3405450"/>
            <a:ext cx="1447873" cy="90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5" tIns="34292" rIns="68585" bIns="34292">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ea typeface="微软雅黑" panose="020B0503020204020204" pitchFamily="34" charset="-122"/>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Click here to add you</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to the  center of the</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narrative thought</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p:txBody>
      </p:sp>
      <p:sp>
        <p:nvSpPr>
          <p:cNvPr id="15" name="文本框 16"/>
          <p:cNvSpPr>
            <a:spLocks noChangeArrowheads="1"/>
          </p:cNvSpPr>
          <p:nvPr/>
        </p:nvSpPr>
        <p:spPr bwMode="auto">
          <a:xfrm>
            <a:off x="7340053" y="3416167"/>
            <a:ext cx="1447873" cy="90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5" tIns="34292" rIns="68585" bIns="34292">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ea typeface="微软雅黑" panose="020B0503020204020204" pitchFamily="34" charset="-122"/>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Click here to add you</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to the  center of the</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narrative thought</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p:txBody>
      </p:sp>
      <p:sp>
        <p:nvSpPr>
          <p:cNvPr id="16" name="文本框 17"/>
          <p:cNvSpPr>
            <a:spLocks noChangeArrowheads="1"/>
          </p:cNvSpPr>
          <p:nvPr/>
        </p:nvSpPr>
        <p:spPr bwMode="auto">
          <a:xfrm>
            <a:off x="3802822" y="3413786"/>
            <a:ext cx="1447873" cy="8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5" tIns="34292" rIns="68585" bIns="34292">
            <a:spAutoFit/>
          </a:bodyPr>
          <a:lstStyle/>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a:t>
            </a:r>
            <a:r>
              <a:rPr lang="en-US" altLang="zh-CN" sz="1600" b="1" dirty="0">
                <a:solidFill>
                  <a:schemeClr val="bg1">
                    <a:lumMod val="50000"/>
                  </a:schemeClr>
                </a:solidFill>
                <a:ea typeface="微软雅黑" panose="020B0503020204020204" pitchFamily="34" charset="-122"/>
                <a:sym typeface="Calibri" panose="020F0502020204030204" pitchFamily="34" charset="0"/>
              </a:rPr>
              <a:t>YOUR  TITLE</a:t>
            </a:r>
            <a:endParaRPr lang="en-US" altLang="zh-CN" sz="1100" b="1"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Click here to add you</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to the  center of the</a:t>
            </a:r>
            <a:endParaRPr lang="zh-CN" altLang="en-US" sz="1200" dirty="0">
              <a:solidFill>
                <a:schemeClr val="bg1">
                  <a:lumMod val="50000"/>
                </a:schemeClr>
              </a:solidFill>
              <a:ea typeface="微软雅黑" panose="020B0503020204020204" pitchFamily="34" charset="-122"/>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ea typeface="微软雅黑" panose="020B0503020204020204" pitchFamily="34" charset="-122"/>
                <a:sym typeface="Calibri" panose="020F0502020204030204" pitchFamily="34" charset="0"/>
              </a:rPr>
              <a:t> narrative thought</a:t>
            </a:r>
            <a:endParaRPr lang="zh-CN" altLang="en-US" sz="1000" dirty="0">
              <a:solidFill>
                <a:schemeClr val="bg1">
                  <a:lumMod val="50000"/>
                </a:schemeClr>
              </a:solidFill>
              <a:ea typeface="微软雅黑" panose="020B0503020204020204" pitchFamily="34" charset="-122"/>
              <a:sym typeface="Calibri" panose="020F0502020204030204" pitchFamily="34" charset="0"/>
            </a:endParaRPr>
          </a:p>
        </p:txBody>
      </p:sp>
      <p:pic>
        <p:nvPicPr>
          <p:cNvPr id="17" name="图片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4120" y="2214734"/>
            <a:ext cx="426373" cy="40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243" y="2174250"/>
            <a:ext cx="496641" cy="4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4559" y="2194493"/>
            <a:ext cx="450193" cy="45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0364" y="2092091"/>
            <a:ext cx="789625" cy="56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309" y="2194492"/>
            <a:ext cx="431137" cy="4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anim calcmode="lin" valueType="num">
                                      <p:cBhvr>
                                        <p:cTn id="68" dur="250" fill="hold"/>
                                        <p:tgtEl>
                                          <p:spTgt spid="16"/>
                                        </p:tgtEl>
                                        <p:attrNameLst>
                                          <p:attrName>ppt_x</p:attrName>
                                        </p:attrNameLst>
                                      </p:cBhvr>
                                      <p:tavLst>
                                        <p:tav tm="0">
                                          <p:val>
                                            <p:strVal val="#ppt_x"/>
                                          </p:val>
                                        </p:tav>
                                        <p:tav tm="100000">
                                          <p:val>
                                            <p:strVal val="#ppt_x"/>
                                          </p:val>
                                        </p:tav>
                                      </p:tavLst>
                                    </p:anim>
                                    <p:anim calcmode="lin" valueType="num">
                                      <p:cBhvr>
                                        <p:cTn id="69" dur="25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50"/>
                                        <p:tgtEl>
                                          <p:spTgt spid="17"/>
                                        </p:tgtEl>
                                      </p:cBhvr>
                                    </p:animEffect>
                                    <p:anim calcmode="lin" valueType="num">
                                      <p:cBhvr>
                                        <p:cTn id="74" dur="250" fill="hold"/>
                                        <p:tgtEl>
                                          <p:spTgt spid="17"/>
                                        </p:tgtEl>
                                        <p:attrNameLst>
                                          <p:attrName>ppt_x</p:attrName>
                                        </p:attrNameLst>
                                      </p:cBhvr>
                                      <p:tavLst>
                                        <p:tav tm="0">
                                          <p:val>
                                            <p:strVal val="#ppt_x"/>
                                          </p:val>
                                        </p:tav>
                                        <p:tav tm="100000">
                                          <p:val>
                                            <p:strVal val="#ppt_x"/>
                                          </p:val>
                                        </p:tav>
                                      </p:tavLst>
                                    </p:anim>
                                    <p:anim calcmode="lin" valueType="num">
                                      <p:cBhvr>
                                        <p:cTn id="75" dur="25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50"/>
                                        <p:tgtEl>
                                          <p:spTgt spid="18"/>
                                        </p:tgtEl>
                                      </p:cBhvr>
                                    </p:animEffect>
                                    <p:anim calcmode="lin" valueType="num">
                                      <p:cBhvr>
                                        <p:cTn id="80" dur="250" fill="hold"/>
                                        <p:tgtEl>
                                          <p:spTgt spid="18"/>
                                        </p:tgtEl>
                                        <p:attrNameLst>
                                          <p:attrName>ppt_x</p:attrName>
                                        </p:attrNameLst>
                                      </p:cBhvr>
                                      <p:tavLst>
                                        <p:tav tm="0">
                                          <p:val>
                                            <p:strVal val="#ppt_x"/>
                                          </p:val>
                                        </p:tav>
                                        <p:tav tm="100000">
                                          <p:val>
                                            <p:strVal val="#ppt_x"/>
                                          </p:val>
                                        </p:tav>
                                      </p:tavLst>
                                    </p:anim>
                                    <p:anim calcmode="lin" valueType="num">
                                      <p:cBhvr>
                                        <p:cTn id="81" dur="25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anim calcmode="lin" valueType="num">
                                      <p:cBhvr>
                                        <p:cTn id="86" dur="250" fill="hold"/>
                                        <p:tgtEl>
                                          <p:spTgt spid="19"/>
                                        </p:tgtEl>
                                        <p:attrNameLst>
                                          <p:attrName>ppt_x</p:attrName>
                                        </p:attrNameLst>
                                      </p:cBhvr>
                                      <p:tavLst>
                                        <p:tav tm="0">
                                          <p:val>
                                            <p:strVal val="#ppt_x"/>
                                          </p:val>
                                        </p:tav>
                                        <p:tav tm="100000">
                                          <p:val>
                                            <p:strVal val="#ppt_x"/>
                                          </p:val>
                                        </p:tav>
                                      </p:tavLst>
                                    </p:anim>
                                    <p:anim calcmode="lin" valueType="num">
                                      <p:cBhvr>
                                        <p:cTn id="87" dur="25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50"/>
                                        <p:tgtEl>
                                          <p:spTgt spid="20"/>
                                        </p:tgtEl>
                                      </p:cBhvr>
                                    </p:animEffect>
                                    <p:anim calcmode="lin" valueType="num">
                                      <p:cBhvr>
                                        <p:cTn id="92" dur="250" fill="hold"/>
                                        <p:tgtEl>
                                          <p:spTgt spid="20"/>
                                        </p:tgtEl>
                                        <p:attrNameLst>
                                          <p:attrName>ppt_x</p:attrName>
                                        </p:attrNameLst>
                                      </p:cBhvr>
                                      <p:tavLst>
                                        <p:tav tm="0">
                                          <p:val>
                                            <p:strVal val="#ppt_x"/>
                                          </p:val>
                                        </p:tav>
                                        <p:tav tm="100000">
                                          <p:val>
                                            <p:strVal val="#ppt_x"/>
                                          </p:val>
                                        </p:tav>
                                      </p:tavLst>
                                    </p:anim>
                                    <p:anim calcmode="lin" valueType="num">
                                      <p:cBhvr>
                                        <p:cTn id="93" dur="250" fill="hold"/>
                                        <p:tgtEl>
                                          <p:spTgt spid="2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250"/>
                                        <p:tgtEl>
                                          <p:spTgt spid="21"/>
                                        </p:tgtEl>
                                      </p:cBhvr>
                                    </p:animEffect>
                                    <p:anim calcmode="lin" valueType="num">
                                      <p:cBhvr>
                                        <p:cTn id="98" dur="250" fill="hold"/>
                                        <p:tgtEl>
                                          <p:spTgt spid="21"/>
                                        </p:tgtEl>
                                        <p:attrNameLst>
                                          <p:attrName>ppt_x</p:attrName>
                                        </p:attrNameLst>
                                      </p:cBhvr>
                                      <p:tavLst>
                                        <p:tav tm="0">
                                          <p:val>
                                            <p:strVal val="#ppt_x"/>
                                          </p:val>
                                        </p:tav>
                                        <p:tav tm="100000">
                                          <p:val>
                                            <p:strVal val="#ppt_x"/>
                                          </p:val>
                                        </p:tav>
                                      </p:tavLst>
                                    </p:anim>
                                    <p:anim calcmode="lin" valueType="num">
                                      <p:cBhvr>
                                        <p:cTn id="9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heme/theme1.xml><?xml version="1.0" encoding="utf-8"?>
<a:theme xmlns:a="http://schemas.openxmlformats.org/drawingml/2006/main" name="1_自定义设计方案">
  <a:themeElements>
    <a:clrScheme name="自定义 1261">
      <a:dk1>
        <a:sysClr val="windowText" lastClr="000000"/>
      </a:dk1>
      <a:lt1>
        <a:sysClr val="window" lastClr="FFFFFF"/>
      </a:lt1>
      <a:dk2>
        <a:srgbClr val="464646"/>
      </a:dk2>
      <a:lt2>
        <a:srgbClr val="7F7F7F"/>
      </a:lt2>
      <a:accent1>
        <a:srgbClr val="2C99C0"/>
      </a:accent1>
      <a:accent2>
        <a:srgbClr val="D53E25"/>
      </a:accent2>
      <a:accent3>
        <a:srgbClr val="ECA11A"/>
      </a:accent3>
      <a:accent4>
        <a:srgbClr val="2C99C0"/>
      </a:accent4>
      <a:accent5>
        <a:srgbClr val="D53E25"/>
      </a:accent5>
      <a:accent6>
        <a:srgbClr val="ECA11A"/>
      </a:accent6>
      <a:hlink>
        <a:srgbClr val="FF8119"/>
      </a:hlink>
      <a:folHlink>
        <a:srgbClr val="44B9E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2259</Words>
  <Application>Microsoft Office PowerPoint</Application>
  <PresentationFormat>自定义</PresentationFormat>
  <Paragraphs>256</Paragraphs>
  <Slides>25</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Open Sans</vt:lpstr>
      <vt:lpstr>方正姚体</vt:lpstr>
      <vt:lpstr>方正中等线简体</vt:lpstr>
      <vt:lpstr>微软雅黑</vt:lpstr>
      <vt:lpstr>幼圆</vt:lpstr>
      <vt:lpstr>Agency FB</vt:lpstr>
      <vt:lpstr>Arial</vt:lpstr>
      <vt:lpstr>Calibri</vt:lpstr>
      <vt:lpstr>Calibri Light</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
  <cp:revision>2</cp:revision>
  <dcterms:created xsi:type="dcterms:W3CDTF">2016-10-17T14:00:00Z</dcterms:created>
  <dcterms:modified xsi:type="dcterms:W3CDTF">2021-01-04T22:33:57Z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