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75" r:id="rId20"/>
    <p:sldId id="261" r:id="rId21"/>
    <p:sldId id="277" r:id="rId22"/>
    <p:sldId id="276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000"/>
    <a:srgbClr val="DB9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C0000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E5-48AD-949E-488642280D0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E5-48AD-949E-488642280D0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E5-48AD-949E-488642280D0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E5-48AD-949E-488642280D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5-48AD-949E-488642280D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DB966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E5-48AD-949E-488642280D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E5-48AD-949E-488642280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6964848"/>
        <c:axId val="256965408"/>
      </c:barChart>
      <c:catAx>
        <c:axId val="256964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56965408"/>
        <c:crosses val="autoZero"/>
        <c:auto val="1"/>
        <c:lblAlgn val="ctr"/>
        <c:lblOffset val="100"/>
        <c:noMultiLvlLbl val="0"/>
      </c:catAx>
      <c:valAx>
        <c:axId val="2569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rgbClr val="4D4D4D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6964848"/>
        <c:crosses val="autoZero"/>
        <c:crossBetween val="between"/>
      </c:valAx>
      <c:spPr>
        <a:noFill/>
        <a:ln w="3175" cmpd="sng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75000"/>
              <a:lumOff val="25000"/>
            </a:schemeClr>
          </a:solidFill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New Brand</c:v>
                </c:pt>
                <c:pt idx="1">
                  <c:v>Marketing</c:v>
                </c:pt>
                <c:pt idx="2">
                  <c:v>Social</c:v>
                </c:pt>
                <c:pt idx="3">
                  <c:v>Management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F-480A-A993-75CB8BD59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B96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New Brand</c:v>
                </c:pt>
                <c:pt idx="1">
                  <c:v>Marketing</c:v>
                </c:pt>
                <c:pt idx="2">
                  <c:v>Social</c:v>
                </c:pt>
                <c:pt idx="3">
                  <c:v>Management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5F-480A-A993-75CB8BD593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New Brand</c:v>
                </c:pt>
                <c:pt idx="1">
                  <c:v>Marketing</c:v>
                </c:pt>
                <c:pt idx="2">
                  <c:v>Social</c:v>
                </c:pt>
                <c:pt idx="3">
                  <c:v>Management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F-480A-A993-75CB8BD59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104544"/>
        <c:axId val="193542480"/>
      </c:barChart>
      <c:catAx>
        <c:axId val="19310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542480"/>
        <c:crosses val="autoZero"/>
        <c:auto val="1"/>
        <c:lblAlgn val="ctr"/>
        <c:lblOffset val="100"/>
        <c:noMultiLvlLbl val="0"/>
      </c:catAx>
      <c:valAx>
        <c:axId val="19354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1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DB966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6-4AEF-B6AE-DA32A0676C6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6-4AEF-B6AE-DA32A0676C65}"/>
              </c:ext>
            </c:extLst>
          </c:dPt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6-4AEF-B6AE-DA32A067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3C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4-4C31-9B06-905578FB029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24-4C31-9B06-905578FB0294}"/>
              </c:ext>
            </c:extLst>
          </c:dPt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24-4C31-9B06-905578FB0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F720-BEB6-4A14-9222-BDBDAE364B3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A50B-B463-4EE6-8B6E-E2B8F7168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120B-7DD9-4457-98C6-121F9CDECE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7723-9DD8-406A-854D-6407F77C4D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10"/>
          <p:cNvSpPr txBox="1"/>
          <p:nvPr>
            <p:custDataLst>
              <p:tags r:id="rId2"/>
            </p:custDataLst>
          </p:nvPr>
        </p:nvSpPr>
        <p:spPr>
          <a:xfrm>
            <a:off x="3325505" y="1994293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rgbClr val="C00000"/>
                </a:solidFill>
              </a:rPr>
              <a:t>添加标题</a:t>
            </a:r>
          </a:p>
        </p:txBody>
      </p:sp>
      <p:sp>
        <p:nvSpPr>
          <p:cNvPr id="5" name="PA_文本框 12"/>
          <p:cNvSpPr txBox="1"/>
          <p:nvPr>
            <p:custDataLst>
              <p:tags r:id="rId3"/>
            </p:custDataLst>
          </p:nvPr>
        </p:nvSpPr>
        <p:spPr>
          <a:xfrm>
            <a:off x="3504248" y="2732723"/>
            <a:ext cx="2135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powerpoint template</a:t>
            </a:r>
            <a:endParaRPr lang="en-US" altLang="zh-CN" sz="900" spc="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6" name="PA_文本框 13"/>
          <p:cNvSpPr txBox="1"/>
          <p:nvPr>
            <p:custDataLst>
              <p:tags r:id="rId4"/>
            </p:custDataLst>
          </p:nvPr>
        </p:nvSpPr>
        <p:spPr>
          <a:xfrm>
            <a:off x="4135023" y="3207442"/>
            <a:ext cx="8739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pc="450">
                <a:solidFill>
                  <a:srgbClr val="C00000"/>
                </a:solidFill>
              </a:rPr>
              <a:t>xiazaii</a:t>
            </a:r>
            <a:endParaRPr lang="zh-CN" altLang="en-US" sz="900" spc="45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99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矩形: 圆角 23"/>
          <p:cNvSpPr/>
          <p:nvPr/>
        </p:nvSpPr>
        <p:spPr>
          <a:xfrm>
            <a:off x="996030" y="927835"/>
            <a:ext cx="7151940" cy="3352799"/>
          </a:xfrm>
          <a:prstGeom prst="roundRect">
            <a:avLst>
              <a:gd name="adj" fmla="val 20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rgbClr val="44546A"/>
              </a:solidFill>
              <a:latin typeface="+mn-ea"/>
            </a:endParaRPr>
          </a:p>
        </p:txBody>
      </p:sp>
      <p:pic>
        <p:nvPicPr>
          <p:cNvPr id="10" name="Picture 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50" y="2813540"/>
            <a:ext cx="2113299" cy="13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50" y="1087445"/>
            <a:ext cx="4290030" cy="16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427" y="1086584"/>
            <a:ext cx="2476346" cy="30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149350" y="3163036"/>
            <a:ext cx="2476500" cy="967137"/>
          </a:xfrm>
          <a:prstGeom prst="rect">
            <a:avLst/>
          </a:prstGeom>
          <a:solidFill>
            <a:srgbClr val="DB966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extBox 9"/>
          <p:cNvSpPr txBox="1"/>
          <p:nvPr/>
        </p:nvSpPr>
        <p:spPr>
          <a:xfrm>
            <a:off x="1180123" y="3493039"/>
            <a:ext cx="23503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200" b="0" i="1" dirty="0">
                <a:solidFill>
                  <a:schemeClr val="bg1"/>
                </a:solidFill>
              </a:rPr>
              <a:t>Design &amp; Creativity Space Studio</a:t>
            </a:r>
            <a:endParaRPr lang="zh-CN" altLang="en-US" sz="1200" b="0" i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44038" y="3772407"/>
            <a:ext cx="22654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1184729" y="3813875"/>
            <a:ext cx="233429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900" b="0" spc="225" dirty="0">
                <a:solidFill>
                  <a:schemeClr val="bg1"/>
                </a:solidFill>
              </a:rPr>
              <a:t>专注于专业精致的</a:t>
            </a:r>
            <a:r>
              <a:rPr lang="en-US" altLang="zh-CN" sz="900" b="0" spc="225" dirty="0">
                <a:solidFill>
                  <a:schemeClr val="bg1"/>
                </a:solidFill>
              </a:rPr>
              <a:t>PPT</a:t>
            </a:r>
            <a:r>
              <a:rPr lang="zh-CN" altLang="en-US" sz="900" b="0" spc="225" dirty="0">
                <a:solidFill>
                  <a:schemeClr val="bg1"/>
                </a:solidFill>
              </a:rPr>
              <a:t>设计与制作</a:t>
            </a:r>
          </a:p>
        </p:txBody>
      </p:sp>
      <p:sp>
        <p:nvSpPr>
          <p:cNvPr id="17" name="矩形 16"/>
          <p:cNvSpPr/>
          <p:nvPr/>
        </p:nvSpPr>
        <p:spPr>
          <a:xfrm>
            <a:off x="5890781" y="1086584"/>
            <a:ext cx="2113299" cy="1677515"/>
          </a:xfrm>
          <a:prstGeom prst="rect">
            <a:avLst/>
          </a:prstGeom>
          <a:solidFill>
            <a:srgbClr val="3C00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8" name="直接连接符 17"/>
          <p:cNvCxnSpPr/>
          <p:nvPr/>
        </p:nvCxnSpPr>
        <p:spPr>
          <a:xfrm>
            <a:off x="6066618" y="1334498"/>
            <a:ext cx="175725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81" y="2813540"/>
            <a:ext cx="2113299" cy="13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6066618" y="1506469"/>
            <a:ext cx="175725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优秀的专业设计团队，严谨的逻辑思维、创意的图示化表达，带来精美、创意、动感、形象的全新</a:t>
            </a:r>
            <a:r>
              <a:rPr lang="en-US" altLang="zh-CN" sz="105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3" grpId="0" animBg="1"/>
      <p:bldP spid="14" grpId="0"/>
      <p:bldP spid="16" grpId="0"/>
      <p:bldP spid="1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Oval 61"/>
          <p:cNvSpPr/>
          <p:nvPr/>
        </p:nvSpPr>
        <p:spPr>
          <a:xfrm>
            <a:off x="2125240" y="2191593"/>
            <a:ext cx="804482" cy="804482"/>
          </a:xfrm>
          <a:prstGeom prst="ellipse">
            <a:avLst/>
          </a:prstGeom>
          <a:noFill/>
          <a:ln w="635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64"/>
          <p:cNvSpPr/>
          <p:nvPr/>
        </p:nvSpPr>
        <p:spPr>
          <a:xfrm>
            <a:off x="3327821" y="1501541"/>
            <a:ext cx="966412" cy="96641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65"/>
          <p:cNvSpPr/>
          <p:nvPr/>
        </p:nvSpPr>
        <p:spPr>
          <a:xfrm>
            <a:off x="3425411" y="1590860"/>
            <a:ext cx="771225" cy="771226"/>
          </a:xfrm>
          <a:prstGeom prst="ellipse">
            <a:avLst/>
          </a:prstGeom>
          <a:solidFill>
            <a:srgbClr val="FFFFFF"/>
          </a:solidFill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68"/>
          <p:cNvSpPr/>
          <p:nvPr/>
        </p:nvSpPr>
        <p:spPr>
          <a:xfrm>
            <a:off x="4426061" y="2663044"/>
            <a:ext cx="901473" cy="901474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69"/>
          <p:cNvSpPr/>
          <p:nvPr/>
        </p:nvSpPr>
        <p:spPr>
          <a:xfrm>
            <a:off x="4517095" y="2746362"/>
            <a:ext cx="719402" cy="719403"/>
          </a:xfrm>
          <a:prstGeom prst="ellipse">
            <a:avLst/>
          </a:prstGeom>
          <a:solidFill>
            <a:srgbClr val="FFFFFF"/>
          </a:solidFill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73"/>
          <p:cNvSpPr/>
          <p:nvPr/>
        </p:nvSpPr>
        <p:spPr>
          <a:xfrm>
            <a:off x="1056509" y="1553254"/>
            <a:ext cx="835655" cy="835655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Oval 74"/>
          <p:cNvSpPr/>
          <p:nvPr/>
        </p:nvSpPr>
        <p:spPr>
          <a:xfrm>
            <a:off x="5771525" y="2078367"/>
            <a:ext cx="798789" cy="798790"/>
          </a:xfrm>
          <a:prstGeom prst="ellipse">
            <a:avLst/>
          </a:prstGeom>
          <a:noFill/>
          <a:ln w="635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78"/>
          <p:cNvSpPr/>
          <p:nvPr/>
        </p:nvSpPr>
        <p:spPr>
          <a:xfrm>
            <a:off x="6765396" y="1309943"/>
            <a:ext cx="862799" cy="862800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7" name="Straight Connector 81"/>
          <p:cNvCxnSpPr/>
          <p:nvPr/>
        </p:nvCxnSpPr>
        <p:spPr>
          <a:xfrm>
            <a:off x="3793613" y="2690651"/>
            <a:ext cx="745305" cy="305424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3"/>
          <p:cNvCxnSpPr>
            <a:stCxn id="14" idx="6"/>
            <a:endCxn id="9" idx="1"/>
          </p:cNvCxnSpPr>
          <p:nvPr/>
        </p:nvCxnSpPr>
        <p:spPr>
          <a:xfrm>
            <a:off x="1892164" y="1971082"/>
            <a:ext cx="350889" cy="338324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4"/>
          <p:cNvCxnSpPr/>
          <p:nvPr/>
        </p:nvCxnSpPr>
        <p:spPr>
          <a:xfrm flipV="1">
            <a:off x="2929721" y="2690652"/>
            <a:ext cx="863892" cy="55711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5"/>
          <p:cNvCxnSpPr/>
          <p:nvPr/>
        </p:nvCxnSpPr>
        <p:spPr>
          <a:xfrm>
            <a:off x="3706524" y="2360956"/>
            <a:ext cx="87090" cy="329695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8"/>
          <p:cNvCxnSpPr>
            <a:stCxn id="13" idx="7"/>
          </p:cNvCxnSpPr>
          <p:nvPr/>
        </p:nvCxnSpPr>
        <p:spPr>
          <a:xfrm flipV="1">
            <a:off x="5131142" y="1651626"/>
            <a:ext cx="640383" cy="1200091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9"/>
          <p:cNvCxnSpPr>
            <a:endCxn id="16" idx="3"/>
          </p:cNvCxnSpPr>
          <p:nvPr/>
        </p:nvCxnSpPr>
        <p:spPr>
          <a:xfrm>
            <a:off x="5771525" y="1651624"/>
            <a:ext cx="1120224" cy="394765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2"/>
          <p:cNvCxnSpPr>
            <a:endCxn id="15" idx="0"/>
          </p:cNvCxnSpPr>
          <p:nvPr/>
        </p:nvCxnSpPr>
        <p:spPr>
          <a:xfrm>
            <a:off x="5771525" y="1675633"/>
            <a:ext cx="399395" cy="402734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107"/>
          <p:cNvSpPr/>
          <p:nvPr/>
        </p:nvSpPr>
        <p:spPr>
          <a:xfrm>
            <a:off x="5302049" y="958048"/>
            <a:ext cx="783689" cy="783689"/>
          </a:xfrm>
          <a:prstGeom prst="ellipse">
            <a:avLst/>
          </a:prstGeom>
          <a:solidFill>
            <a:srgbClr val="3C0000"/>
          </a:solidFill>
          <a:ln w="9525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A5CD00"/>
              </a:solidFill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1039602" y="1299134"/>
            <a:ext cx="9188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050" b="0" dirty="0">
                <a:solidFill>
                  <a:srgbClr val="3C0000"/>
                </a:solidFill>
              </a:rPr>
              <a:t>01. Contract</a:t>
            </a:r>
          </a:p>
        </p:txBody>
      </p:sp>
      <p:sp>
        <p:nvSpPr>
          <p:cNvPr id="26" name="Subtitle 2"/>
          <p:cNvSpPr txBox="1"/>
          <p:nvPr/>
        </p:nvSpPr>
        <p:spPr>
          <a:xfrm>
            <a:off x="2747224" y="2877157"/>
            <a:ext cx="6719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050" b="0" dirty="0">
                <a:solidFill>
                  <a:srgbClr val="3C0000"/>
                </a:solidFill>
              </a:rPr>
              <a:t>02. Idea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3428590" y="1246617"/>
            <a:ext cx="8146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050" b="0" dirty="0">
                <a:solidFill>
                  <a:srgbClr val="3C0000"/>
                </a:solidFill>
              </a:rPr>
              <a:t>03. Create</a:t>
            </a:r>
          </a:p>
        </p:txBody>
      </p:sp>
      <p:sp>
        <p:nvSpPr>
          <p:cNvPr id="28" name="Subtitle 2"/>
          <p:cNvSpPr txBox="1"/>
          <p:nvPr/>
        </p:nvSpPr>
        <p:spPr>
          <a:xfrm>
            <a:off x="5176410" y="3392699"/>
            <a:ext cx="12490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050" b="0" dirty="0">
                <a:solidFill>
                  <a:srgbClr val="3C0000"/>
                </a:solidFill>
              </a:rPr>
              <a:t>04. Finish in Time</a:t>
            </a:r>
          </a:p>
        </p:txBody>
      </p:sp>
      <p:sp>
        <p:nvSpPr>
          <p:cNvPr id="29" name="Subtitle 2"/>
          <p:cNvSpPr txBox="1"/>
          <p:nvPr/>
        </p:nvSpPr>
        <p:spPr>
          <a:xfrm>
            <a:off x="6106747" y="2877155"/>
            <a:ext cx="8531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050" b="0" dirty="0">
                <a:solidFill>
                  <a:srgbClr val="3C0000"/>
                </a:solidFill>
              </a:rPr>
              <a:t>05. Publish</a:t>
            </a:r>
          </a:p>
        </p:txBody>
      </p:sp>
      <p:sp>
        <p:nvSpPr>
          <p:cNvPr id="30" name="Subtitle 2"/>
          <p:cNvSpPr txBox="1"/>
          <p:nvPr/>
        </p:nvSpPr>
        <p:spPr>
          <a:xfrm>
            <a:off x="6859538" y="2192055"/>
            <a:ext cx="9188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050" b="0" dirty="0">
                <a:solidFill>
                  <a:srgbClr val="3C0000"/>
                </a:solidFill>
              </a:rPr>
              <a:t>06. Promote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967934" y="3728131"/>
            <a:ext cx="3740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967935" y="3471199"/>
            <a:ext cx="17075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35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1350" b="1" dirty="0">
              <a:solidFill>
                <a:srgbClr val="DB9665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89980" y="2256333"/>
            <a:ext cx="675000" cy="675000"/>
            <a:chOff x="7362182" y="3807649"/>
            <a:chExt cx="585787" cy="585787"/>
          </a:xfrm>
        </p:grpSpPr>
        <p:sp>
          <p:nvSpPr>
            <p:cNvPr id="34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sp>
          <p:nvSpPr>
            <p:cNvPr id="35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3C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36836" y="1633581"/>
            <a:ext cx="675000" cy="675000"/>
            <a:chOff x="6029224" y="3801578"/>
            <a:chExt cx="585787" cy="585787"/>
          </a:xfrm>
        </p:grpSpPr>
        <p:sp>
          <p:nvSpPr>
            <p:cNvPr id="37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>
                <a:latin typeface="+mn-ea"/>
              </a:endParaRPr>
            </a:p>
          </p:txBody>
        </p:sp>
        <p:sp>
          <p:nvSpPr>
            <p:cNvPr id="38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39297" y="2776280"/>
            <a:ext cx="675000" cy="675000"/>
            <a:chOff x="8695140" y="3801577"/>
            <a:chExt cx="585787" cy="585787"/>
          </a:xfrm>
        </p:grpSpPr>
        <p:sp>
          <p:nvSpPr>
            <p:cNvPr id="40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grpSp>
          <p:nvGrpSpPr>
            <p:cNvPr id="41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2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DB9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43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DB9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473526" y="1647247"/>
            <a:ext cx="675000" cy="675000"/>
            <a:chOff x="6879013" y="1792055"/>
            <a:chExt cx="551992" cy="551992"/>
          </a:xfrm>
        </p:grpSpPr>
        <p:sp>
          <p:nvSpPr>
            <p:cNvPr id="45" name="Oval 66"/>
            <p:cNvSpPr>
              <a:spLocks noChangeAspect="1"/>
            </p:cNvSpPr>
            <p:nvPr/>
          </p:nvSpPr>
          <p:spPr>
            <a:xfrm>
              <a:off x="6879013" y="1792055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6998380" y="1938203"/>
              <a:ext cx="313258" cy="259696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59295" y="1403843"/>
            <a:ext cx="675000" cy="675000"/>
            <a:chOff x="9020527" y="4549386"/>
            <a:chExt cx="551992" cy="551992"/>
          </a:xfrm>
        </p:grpSpPr>
        <p:sp>
          <p:nvSpPr>
            <p:cNvPr id="48" name="Oval 90"/>
            <p:cNvSpPr>
              <a:spLocks noChangeAspect="1"/>
            </p:cNvSpPr>
            <p:nvPr/>
          </p:nvSpPr>
          <p:spPr>
            <a:xfrm>
              <a:off x="9020527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  <p:sp>
          <p:nvSpPr>
            <p:cNvPr id="49" name="Freeform 55"/>
            <p:cNvSpPr>
              <a:spLocks noChangeAspect="1" noEditPoints="1"/>
            </p:cNvSpPr>
            <p:nvPr/>
          </p:nvSpPr>
          <p:spPr bwMode="auto">
            <a:xfrm>
              <a:off x="9149178" y="4699586"/>
              <a:ext cx="294690" cy="30934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3C0000"/>
            </a:solidFill>
            <a:ln>
              <a:noFill/>
            </a:ln>
          </p:spPr>
          <p:txBody>
            <a:bodyPr/>
            <a:lstStyle/>
            <a:p>
              <a:pPr defTabSz="685165">
                <a:defRPr/>
              </a:pPr>
              <a:endParaRPr lang="en-US" sz="1015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33420" y="2140261"/>
            <a:ext cx="675000" cy="675000"/>
            <a:chOff x="2610975" y="4549386"/>
            <a:chExt cx="551992" cy="551992"/>
          </a:xfrm>
        </p:grpSpPr>
        <p:sp>
          <p:nvSpPr>
            <p:cNvPr id="51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 dirty="0">
                <a:latin typeface="+mn-ea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5367130" y="1097251"/>
            <a:ext cx="6535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</a:rPr>
              <a:t>专业精致的</a:t>
            </a:r>
            <a:r>
              <a:rPr lang="en-US" altLang="zh-CN" sz="600" dirty="0">
                <a:solidFill>
                  <a:schemeClr val="bg1"/>
                </a:solidFill>
              </a:rPr>
              <a:t>PPT</a:t>
            </a:r>
            <a:r>
              <a:rPr lang="zh-CN" altLang="en-US" sz="600" dirty="0">
                <a:solidFill>
                  <a:schemeClr val="bg1"/>
                </a:solidFill>
              </a:rPr>
              <a:t>设计与制作，提供全方位的演示服务。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90103" y="1290687"/>
            <a:ext cx="4679782" cy="2946601"/>
            <a:chOff x="786804" y="2019300"/>
            <a:chExt cx="6239709" cy="3928801"/>
          </a:xfrm>
        </p:grpSpPr>
        <p:sp>
          <p:nvSpPr>
            <p:cNvPr id="10" name="Freeform 53"/>
            <p:cNvSpPr>
              <a:spLocks noChangeAspect="1"/>
            </p:cNvSpPr>
            <p:nvPr/>
          </p:nvSpPr>
          <p:spPr bwMode="gray">
            <a:xfrm>
              <a:off x="6231443" y="5534268"/>
              <a:ext cx="63606" cy="7508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" name="Freeform 54"/>
            <p:cNvSpPr>
              <a:spLocks noChangeAspect="1"/>
            </p:cNvSpPr>
            <p:nvPr/>
          </p:nvSpPr>
          <p:spPr bwMode="gray">
            <a:xfrm>
              <a:off x="5679664" y="4889944"/>
              <a:ext cx="706022" cy="60590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2" name="Freeform 55"/>
            <p:cNvSpPr>
              <a:spLocks noChangeAspect="1"/>
            </p:cNvSpPr>
            <p:nvPr/>
          </p:nvSpPr>
          <p:spPr bwMode="gray">
            <a:xfrm>
              <a:off x="6609896" y="5532521"/>
              <a:ext cx="135162" cy="160644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gray">
            <a:xfrm>
              <a:off x="6718026" y="5384100"/>
              <a:ext cx="100179" cy="172868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gray">
            <a:xfrm>
              <a:off x="6565372" y="5078526"/>
              <a:ext cx="50884" cy="45399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gray">
            <a:xfrm>
              <a:off x="4914807" y="3768926"/>
              <a:ext cx="192407" cy="101276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6" name="Freeform 59"/>
            <p:cNvSpPr>
              <a:spLocks noChangeAspect="1"/>
            </p:cNvSpPr>
            <p:nvPr/>
          </p:nvSpPr>
          <p:spPr bwMode="gray">
            <a:xfrm>
              <a:off x="4883004" y="3824802"/>
              <a:ext cx="131982" cy="108260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gray">
            <a:xfrm>
              <a:off x="4945019" y="3847503"/>
              <a:ext cx="4771" cy="698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gray">
            <a:xfrm>
              <a:off x="4956151" y="3850995"/>
              <a:ext cx="4771" cy="349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gray">
            <a:xfrm>
              <a:off x="4937069" y="3854487"/>
              <a:ext cx="3180" cy="349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gray">
            <a:xfrm>
              <a:off x="4762154" y="3889410"/>
              <a:ext cx="251242" cy="209536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gray">
            <a:xfrm>
              <a:off x="5369587" y="4577387"/>
              <a:ext cx="189227" cy="2200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gray">
            <a:xfrm>
              <a:off x="5544502" y="4797399"/>
              <a:ext cx="160605" cy="55876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gray">
            <a:xfrm>
              <a:off x="5608108" y="4601832"/>
              <a:ext cx="173326" cy="16239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gray">
            <a:xfrm>
              <a:off x="6296638" y="4764222"/>
              <a:ext cx="69966" cy="4190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5" name="Freeform 68"/>
            <p:cNvSpPr>
              <a:spLocks noChangeAspect="1"/>
            </p:cNvSpPr>
            <p:nvPr/>
          </p:nvSpPr>
          <p:spPr bwMode="gray">
            <a:xfrm>
              <a:off x="6167837" y="4734539"/>
              <a:ext cx="173326" cy="155406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26" name="Group 69"/>
            <p:cNvGrpSpPr>
              <a:grpSpLocks noChangeAspect="1"/>
            </p:cNvGrpSpPr>
            <p:nvPr/>
          </p:nvGrpSpPr>
          <p:grpSpPr bwMode="gray">
            <a:xfrm>
              <a:off x="5752810" y="4324197"/>
              <a:ext cx="162194" cy="254936"/>
              <a:chOff x="3802" y="2280"/>
              <a:chExt cx="102" cy="146"/>
            </a:xfrm>
            <a:solidFill>
              <a:schemeClr val="bg1">
                <a:lumMod val="75000"/>
              </a:schemeClr>
            </a:solidFill>
          </p:grpSpPr>
          <p:sp>
            <p:nvSpPr>
              <p:cNvPr id="354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5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6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7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8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9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0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1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2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3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4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27" name="Freeform 81"/>
            <p:cNvSpPr>
              <a:spLocks noChangeAspect="1"/>
            </p:cNvSpPr>
            <p:nvPr/>
          </p:nvSpPr>
          <p:spPr bwMode="gray">
            <a:xfrm>
              <a:off x="5695565" y="4587863"/>
              <a:ext cx="23853" cy="20954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8" name="Freeform 82"/>
            <p:cNvSpPr>
              <a:spLocks noChangeAspect="1"/>
            </p:cNvSpPr>
            <p:nvPr/>
          </p:nvSpPr>
          <p:spPr bwMode="gray">
            <a:xfrm>
              <a:off x="5732139" y="4746761"/>
              <a:ext cx="4771" cy="157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9" name="Freeform 83"/>
            <p:cNvSpPr>
              <a:spLocks noChangeAspect="1"/>
            </p:cNvSpPr>
            <p:nvPr/>
          </p:nvSpPr>
          <p:spPr bwMode="gray">
            <a:xfrm>
              <a:off x="5883202" y="4844544"/>
              <a:ext cx="42934" cy="20954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gray">
            <a:xfrm>
              <a:off x="5862530" y="4858514"/>
              <a:ext cx="27033" cy="24446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gray">
            <a:xfrm>
              <a:off x="5938857" y="4738031"/>
              <a:ext cx="50884" cy="20954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gray">
            <a:xfrm>
              <a:off x="5781433" y="4652470"/>
              <a:ext cx="109720" cy="141437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3" name="Freeform 87"/>
            <p:cNvSpPr>
              <a:spLocks noChangeAspect="1"/>
            </p:cNvSpPr>
            <p:nvPr/>
          </p:nvSpPr>
          <p:spPr bwMode="gray">
            <a:xfrm>
              <a:off x="5929316" y="4641993"/>
              <a:ext cx="25442" cy="593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4" name="Freeform 88"/>
            <p:cNvSpPr>
              <a:spLocks noChangeAspect="1"/>
            </p:cNvSpPr>
            <p:nvPr/>
          </p:nvSpPr>
          <p:spPr bwMode="gray">
            <a:xfrm>
              <a:off x="5991331" y="4692631"/>
              <a:ext cx="181276" cy="167629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5" name="Freeform 89"/>
            <p:cNvSpPr>
              <a:spLocks noChangeAspect="1"/>
            </p:cNvSpPr>
            <p:nvPr/>
          </p:nvSpPr>
          <p:spPr bwMode="gray">
            <a:xfrm>
              <a:off x="6339573" y="4734539"/>
              <a:ext cx="41344" cy="4190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6" name="Freeform 90"/>
            <p:cNvSpPr>
              <a:spLocks noChangeAspect="1"/>
            </p:cNvSpPr>
            <p:nvPr/>
          </p:nvSpPr>
          <p:spPr bwMode="gray">
            <a:xfrm>
              <a:off x="5488847" y="4231652"/>
              <a:ext cx="125622" cy="28985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7" name="Freeform 91"/>
            <p:cNvSpPr>
              <a:spLocks noChangeAspect="1"/>
            </p:cNvSpPr>
            <p:nvPr/>
          </p:nvSpPr>
          <p:spPr bwMode="gray">
            <a:xfrm>
              <a:off x="5619239" y="4552941"/>
              <a:ext cx="168555" cy="11524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8" name="Freeform 92"/>
            <p:cNvSpPr>
              <a:spLocks noChangeAspect="1"/>
            </p:cNvSpPr>
            <p:nvPr/>
          </p:nvSpPr>
          <p:spPr bwMode="gray">
            <a:xfrm>
              <a:off x="5455455" y="4556433"/>
              <a:ext cx="71557" cy="10302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9" name="Freeform 93"/>
            <p:cNvSpPr>
              <a:spLocks noChangeAspect="1"/>
            </p:cNvSpPr>
            <p:nvPr/>
          </p:nvSpPr>
          <p:spPr bwMode="gray">
            <a:xfrm>
              <a:off x="5410931" y="4282289"/>
              <a:ext cx="136752" cy="29509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0" name="Freeform 94"/>
            <p:cNvSpPr>
              <a:spLocks noChangeAspect="1"/>
            </p:cNvSpPr>
            <p:nvPr/>
          </p:nvSpPr>
          <p:spPr bwMode="gray">
            <a:xfrm>
              <a:off x="5317112" y="4123392"/>
              <a:ext cx="154244" cy="366688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1" name="Freeform 95"/>
            <p:cNvSpPr>
              <a:spLocks noChangeAspect="1"/>
            </p:cNvSpPr>
            <p:nvPr/>
          </p:nvSpPr>
          <p:spPr bwMode="gray">
            <a:xfrm>
              <a:off x="5492027" y="4402773"/>
              <a:ext cx="92228" cy="8206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2" name="Freeform 96"/>
            <p:cNvSpPr>
              <a:spLocks noChangeAspect="1"/>
            </p:cNvSpPr>
            <p:nvPr/>
          </p:nvSpPr>
          <p:spPr bwMode="gray">
            <a:xfrm>
              <a:off x="5455455" y="4245621"/>
              <a:ext cx="125622" cy="171121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43" name="Group 97"/>
            <p:cNvGrpSpPr>
              <a:grpSpLocks noChangeAspect="1"/>
            </p:cNvGrpSpPr>
            <p:nvPr/>
          </p:nvGrpSpPr>
          <p:grpSpPr bwMode="gray">
            <a:xfrm>
              <a:off x="4768514" y="3926078"/>
              <a:ext cx="637647" cy="646069"/>
              <a:chOff x="3183" y="2052"/>
              <a:chExt cx="401" cy="370"/>
            </a:xfrm>
            <a:solidFill>
              <a:schemeClr val="bg1">
                <a:lumMod val="75000"/>
              </a:schemeClr>
            </a:solidFill>
          </p:grpSpPr>
          <p:sp>
            <p:nvSpPr>
              <p:cNvPr id="347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8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9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0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1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2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3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44" name="Freeform 105"/>
            <p:cNvSpPr>
              <a:spLocks noChangeAspect="1"/>
            </p:cNvSpPr>
            <p:nvPr/>
          </p:nvSpPr>
          <p:spPr bwMode="gray">
            <a:xfrm>
              <a:off x="5802105" y="4187998"/>
              <a:ext cx="30213" cy="6984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45" name="Group 106"/>
            <p:cNvGrpSpPr>
              <a:grpSpLocks noChangeAspect="1"/>
            </p:cNvGrpSpPr>
            <p:nvPr/>
          </p:nvGrpSpPr>
          <p:grpSpPr bwMode="gray">
            <a:xfrm>
              <a:off x="5969069" y="3711304"/>
              <a:ext cx="283045" cy="352719"/>
              <a:chOff x="3938" y="1929"/>
              <a:chExt cx="178" cy="202"/>
            </a:xfrm>
            <a:solidFill>
              <a:schemeClr val="bg1">
                <a:lumMod val="75000"/>
              </a:schemeClr>
            </a:solidFill>
          </p:grpSpPr>
          <p:sp>
            <p:nvSpPr>
              <p:cNvPr id="343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4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5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6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46" name="Freeform 111"/>
            <p:cNvSpPr>
              <a:spLocks noChangeAspect="1"/>
            </p:cNvSpPr>
            <p:nvPr/>
          </p:nvSpPr>
          <p:spPr bwMode="gray">
            <a:xfrm>
              <a:off x="5907054" y="3889410"/>
              <a:ext cx="60425" cy="9953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7" name="Freeform 112"/>
            <p:cNvSpPr>
              <a:spLocks noChangeAspect="1"/>
            </p:cNvSpPr>
            <p:nvPr/>
          </p:nvSpPr>
          <p:spPr bwMode="gray">
            <a:xfrm>
              <a:off x="5239196" y="3515737"/>
              <a:ext cx="551779" cy="29684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8" name="Freeform 113"/>
            <p:cNvSpPr>
              <a:spLocks noChangeAspect="1"/>
            </p:cNvSpPr>
            <p:nvPr/>
          </p:nvSpPr>
          <p:spPr bwMode="gray">
            <a:xfrm>
              <a:off x="5601748" y="4292766"/>
              <a:ext cx="41344" cy="40162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9" name="Freeform 114"/>
            <p:cNvSpPr>
              <a:spLocks noChangeAspect="1"/>
            </p:cNvSpPr>
            <p:nvPr/>
          </p:nvSpPr>
          <p:spPr bwMode="gray">
            <a:xfrm>
              <a:off x="4991134" y="3475576"/>
              <a:ext cx="1068574" cy="81544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0" name="Freeform 115"/>
            <p:cNvSpPr>
              <a:spLocks noChangeAspect="1"/>
            </p:cNvSpPr>
            <p:nvPr/>
          </p:nvSpPr>
          <p:spPr bwMode="gray">
            <a:xfrm>
              <a:off x="5876841" y="3777657"/>
              <a:ext cx="109720" cy="13270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51" name="Group 116"/>
            <p:cNvGrpSpPr>
              <a:grpSpLocks noChangeAspect="1"/>
            </p:cNvGrpSpPr>
            <p:nvPr/>
          </p:nvGrpSpPr>
          <p:grpSpPr bwMode="gray">
            <a:xfrm>
              <a:off x="4048180" y="2019301"/>
              <a:ext cx="2978333" cy="1802010"/>
              <a:chOff x="2730" y="960"/>
              <a:chExt cx="1873" cy="10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26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30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1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2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3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4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5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6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7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8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9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40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41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42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27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28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29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grpSp>
          <p:nvGrpSpPr>
            <p:cNvPr id="52" name="Group 135"/>
            <p:cNvGrpSpPr>
              <a:grpSpLocks noChangeAspect="1"/>
            </p:cNvGrpSpPr>
            <p:nvPr/>
          </p:nvGrpSpPr>
          <p:grpSpPr bwMode="gray">
            <a:xfrm>
              <a:off x="4162670" y="3798611"/>
              <a:ext cx="648777" cy="644324"/>
              <a:chOff x="2802" y="1979"/>
              <a:chExt cx="408" cy="369"/>
            </a:xfrm>
            <a:solidFill>
              <a:schemeClr val="bg1">
                <a:lumMod val="75000"/>
              </a:schemeClr>
            </a:solidFill>
          </p:grpSpPr>
          <p:sp>
            <p:nvSpPr>
              <p:cNvPr id="297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298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3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4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5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299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0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21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2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grpSp>
            <p:nvGrpSpPr>
              <p:cNvPr id="301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9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0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02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3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7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18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04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5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5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16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06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07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08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9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3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14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10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11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12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53" name="Freeform 165"/>
            <p:cNvSpPr>
              <a:spLocks noChangeAspect="1"/>
            </p:cNvSpPr>
            <p:nvPr/>
          </p:nvSpPr>
          <p:spPr bwMode="gray">
            <a:xfrm>
              <a:off x="4464797" y="3817818"/>
              <a:ext cx="54065" cy="61115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4" name="Freeform 166"/>
            <p:cNvSpPr>
              <a:spLocks noChangeAspect="1"/>
            </p:cNvSpPr>
            <p:nvPr/>
          </p:nvSpPr>
          <p:spPr bwMode="gray">
            <a:xfrm>
              <a:off x="4518862" y="3409222"/>
              <a:ext cx="709202" cy="415580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5" name="Freeform 167"/>
            <p:cNvSpPr>
              <a:spLocks noChangeAspect="1"/>
            </p:cNvSpPr>
            <p:nvPr/>
          </p:nvSpPr>
          <p:spPr bwMode="gray">
            <a:xfrm>
              <a:off x="4402782" y="3760196"/>
              <a:ext cx="117670" cy="6286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6" name="Freeform 168"/>
            <p:cNvSpPr>
              <a:spLocks noChangeAspect="1"/>
            </p:cNvSpPr>
            <p:nvPr/>
          </p:nvSpPr>
          <p:spPr bwMode="gray">
            <a:xfrm>
              <a:off x="4684236" y="3706065"/>
              <a:ext cx="298946" cy="213028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7" name="Freeform 169"/>
            <p:cNvSpPr>
              <a:spLocks noChangeAspect="1"/>
            </p:cNvSpPr>
            <p:nvPr/>
          </p:nvSpPr>
          <p:spPr bwMode="gray">
            <a:xfrm>
              <a:off x="4622221" y="3779403"/>
              <a:ext cx="248062" cy="188582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58" name="Group 170"/>
            <p:cNvGrpSpPr>
              <a:grpSpLocks noChangeAspect="1"/>
            </p:cNvGrpSpPr>
            <p:nvPr/>
          </p:nvGrpSpPr>
          <p:grpSpPr bwMode="gray">
            <a:xfrm>
              <a:off x="4488649" y="3803849"/>
              <a:ext cx="96999" cy="85561"/>
              <a:chOff x="3007" y="1982"/>
              <a:chExt cx="61" cy="49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6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59" name="Freeform 173"/>
            <p:cNvSpPr>
              <a:spLocks noChangeAspect="1"/>
            </p:cNvSpPr>
            <p:nvPr/>
          </p:nvSpPr>
          <p:spPr bwMode="gray">
            <a:xfrm>
              <a:off x="3280144" y="2967451"/>
              <a:ext cx="190817" cy="14318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60" name="Group 222"/>
            <p:cNvGrpSpPr>
              <a:grpSpLocks noChangeAspect="1"/>
            </p:cNvGrpSpPr>
            <p:nvPr/>
          </p:nvGrpSpPr>
          <p:grpSpPr bwMode="gray">
            <a:xfrm>
              <a:off x="3893938" y="2019300"/>
              <a:ext cx="287816" cy="326528"/>
              <a:chOff x="3202" y="1036"/>
              <a:chExt cx="181" cy="187"/>
            </a:xfrm>
            <a:solidFill>
              <a:schemeClr val="bg1">
                <a:lumMod val="75000"/>
              </a:schemeClr>
            </a:solidFill>
          </p:grpSpPr>
          <p:sp>
            <p:nvSpPr>
              <p:cNvPr id="289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0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1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2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3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4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61" name="Freeform 229"/>
            <p:cNvSpPr>
              <a:spLocks noChangeAspect="1"/>
            </p:cNvSpPr>
            <p:nvPr/>
          </p:nvSpPr>
          <p:spPr bwMode="gray">
            <a:xfrm>
              <a:off x="2939854" y="3248578"/>
              <a:ext cx="6361" cy="69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2" name="Freeform 230"/>
            <p:cNvSpPr>
              <a:spLocks noChangeAspect="1"/>
            </p:cNvSpPr>
            <p:nvPr/>
          </p:nvSpPr>
          <p:spPr bwMode="gray">
            <a:xfrm>
              <a:off x="3278553" y="2614732"/>
              <a:ext cx="46115" cy="4889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3" name="Freeform 231"/>
            <p:cNvSpPr>
              <a:spLocks noChangeAspect="1"/>
            </p:cNvSpPr>
            <p:nvPr/>
          </p:nvSpPr>
          <p:spPr bwMode="gray">
            <a:xfrm>
              <a:off x="3218128" y="2728230"/>
              <a:ext cx="46115" cy="34923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4" name="Freeform 232"/>
            <p:cNvSpPr>
              <a:spLocks noChangeAspect="1"/>
            </p:cNvSpPr>
            <p:nvPr/>
          </p:nvSpPr>
          <p:spPr bwMode="gray">
            <a:xfrm>
              <a:off x="2941444" y="3243340"/>
              <a:ext cx="14312" cy="5239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5" name="Freeform 233"/>
            <p:cNvSpPr>
              <a:spLocks noChangeAspect="1"/>
            </p:cNvSpPr>
            <p:nvPr/>
          </p:nvSpPr>
          <p:spPr bwMode="gray">
            <a:xfrm>
              <a:off x="2435779" y="2019300"/>
              <a:ext cx="965216" cy="122578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6" name="Freeform 234"/>
            <p:cNvSpPr>
              <a:spLocks noChangeAspect="1"/>
            </p:cNvSpPr>
            <p:nvPr/>
          </p:nvSpPr>
          <p:spPr bwMode="gray">
            <a:xfrm>
              <a:off x="2750627" y="2770138"/>
              <a:ext cx="52475" cy="576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7" name="Freeform 235"/>
            <p:cNvSpPr>
              <a:spLocks noChangeAspect="1"/>
            </p:cNvSpPr>
            <p:nvPr/>
          </p:nvSpPr>
          <p:spPr bwMode="gray">
            <a:xfrm>
              <a:off x="2505745" y="2274236"/>
              <a:ext cx="52475" cy="20954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68" name="Group 236"/>
            <p:cNvGrpSpPr>
              <a:grpSpLocks noChangeAspect="1"/>
            </p:cNvGrpSpPr>
            <p:nvPr/>
          </p:nvGrpSpPr>
          <p:grpSpPr bwMode="gray">
            <a:xfrm>
              <a:off x="2289486" y="4446426"/>
              <a:ext cx="809382" cy="1501675"/>
              <a:chOff x="1624" y="2350"/>
              <a:chExt cx="509" cy="860"/>
            </a:xfrm>
            <a:solidFill>
              <a:schemeClr val="bg1">
                <a:lumMod val="75000"/>
              </a:schemeClr>
            </a:solidFill>
          </p:grpSpPr>
          <p:sp>
            <p:nvSpPr>
              <p:cNvPr id="264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5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6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7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8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9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0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1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2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3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4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5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6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7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8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9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0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1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2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3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4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5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6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7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8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69" name="Freeform 262"/>
            <p:cNvSpPr>
              <a:spLocks noChangeAspect="1"/>
            </p:cNvSpPr>
            <p:nvPr/>
          </p:nvSpPr>
          <p:spPr bwMode="gray">
            <a:xfrm>
              <a:off x="2179767" y="4395789"/>
              <a:ext cx="74737" cy="8206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0" name="Freeform 263"/>
            <p:cNvSpPr>
              <a:spLocks noChangeAspect="1"/>
            </p:cNvSpPr>
            <p:nvPr/>
          </p:nvSpPr>
          <p:spPr bwMode="gray">
            <a:xfrm>
              <a:off x="2259274" y="4500557"/>
              <a:ext cx="101769" cy="4714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1" name="Freeform 264"/>
            <p:cNvSpPr>
              <a:spLocks noChangeAspect="1"/>
            </p:cNvSpPr>
            <p:nvPr/>
          </p:nvSpPr>
          <p:spPr bwMode="gray">
            <a:xfrm>
              <a:off x="2098670" y="4339912"/>
              <a:ext cx="68377" cy="8206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2" name="Freeform 265"/>
            <p:cNvSpPr>
              <a:spLocks noChangeAspect="1"/>
            </p:cNvSpPr>
            <p:nvPr/>
          </p:nvSpPr>
          <p:spPr bwMode="gray">
            <a:xfrm>
              <a:off x="2151145" y="4327689"/>
              <a:ext cx="19082" cy="506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3" name="Freeform 266"/>
            <p:cNvSpPr>
              <a:spLocks noChangeAspect="1"/>
            </p:cNvSpPr>
            <p:nvPr/>
          </p:nvSpPr>
          <p:spPr bwMode="gray">
            <a:xfrm>
              <a:off x="2136833" y="4408011"/>
              <a:ext cx="39754" cy="244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4" name="Freeform 267"/>
            <p:cNvSpPr>
              <a:spLocks noChangeAspect="1"/>
            </p:cNvSpPr>
            <p:nvPr/>
          </p:nvSpPr>
          <p:spPr bwMode="gray">
            <a:xfrm>
              <a:off x="2209979" y="4470872"/>
              <a:ext cx="57245" cy="55876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5" name="Freeform 268"/>
            <p:cNvSpPr>
              <a:spLocks noChangeAspect="1"/>
            </p:cNvSpPr>
            <p:nvPr/>
          </p:nvSpPr>
          <p:spPr bwMode="gray">
            <a:xfrm>
              <a:off x="2147964" y="4376581"/>
              <a:ext cx="106540" cy="59369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6" name="Freeform 269"/>
            <p:cNvSpPr>
              <a:spLocks noChangeAspect="1"/>
            </p:cNvSpPr>
            <p:nvPr/>
          </p:nvSpPr>
          <p:spPr bwMode="gray">
            <a:xfrm>
              <a:off x="1666151" y="4027354"/>
              <a:ext cx="526337" cy="37716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77" name="Group 270"/>
            <p:cNvGrpSpPr>
              <a:grpSpLocks noChangeAspect="1"/>
            </p:cNvGrpSpPr>
            <p:nvPr/>
          </p:nvGrpSpPr>
          <p:grpSpPr bwMode="gray">
            <a:xfrm>
              <a:off x="786804" y="2710769"/>
              <a:ext cx="1757105" cy="1480721"/>
              <a:chOff x="679" y="1356"/>
              <a:chExt cx="1105" cy="848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52" name="Group 271"/>
              <p:cNvGrpSpPr>
                <a:grpSpLocks noChangeAspect="1"/>
              </p:cNvGrpSpPr>
              <p:nvPr/>
            </p:nvGrpSpPr>
            <p:grpSpPr bwMode="gray"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59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0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1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2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3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grpSp>
            <p:nvGrpSpPr>
              <p:cNvPr id="253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4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5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6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7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8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</p:grpSp>
        <p:grpSp>
          <p:nvGrpSpPr>
            <p:cNvPr id="78" name="Group 283"/>
            <p:cNvGrpSpPr>
              <a:grpSpLocks noChangeAspect="1"/>
            </p:cNvGrpSpPr>
            <p:nvPr/>
          </p:nvGrpSpPr>
          <p:grpSpPr bwMode="gray">
            <a:xfrm>
              <a:off x="1247945" y="2019300"/>
              <a:ext cx="1540846" cy="1784549"/>
              <a:chOff x="969" y="960"/>
              <a:chExt cx="969" cy="1022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4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5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6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7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8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9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0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1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2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3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4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5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6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7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8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9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0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1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2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3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4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5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6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7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8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9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50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51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79" name="Freeform 313"/>
            <p:cNvSpPr>
              <a:spLocks noChangeAspect="1"/>
            </p:cNvSpPr>
            <p:nvPr/>
          </p:nvSpPr>
          <p:spPr bwMode="gray">
            <a:xfrm rot="21085610">
              <a:off x="2345142" y="4128630"/>
              <a:ext cx="12721" cy="698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0" name="Freeform 314"/>
            <p:cNvSpPr>
              <a:spLocks noChangeAspect="1"/>
            </p:cNvSpPr>
            <p:nvPr/>
          </p:nvSpPr>
          <p:spPr bwMode="gray">
            <a:xfrm rot="21085610">
              <a:off x="2365813" y="4130376"/>
              <a:ext cx="1591" cy="17461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1" name="Freeform 315"/>
            <p:cNvSpPr>
              <a:spLocks noChangeAspect="1"/>
            </p:cNvSpPr>
            <p:nvPr/>
          </p:nvSpPr>
          <p:spPr bwMode="gray">
            <a:xfrm rot="21085610">
              <a:off x="2365813" y="4170537"/>
              <a:ext cx="3180" cy="174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2" name="Freeform 316"/>
            <p:cNvSpPr>
              <a:spLocks noChangeAspect="1"/>
            </p:cNvSpPr>
            <p:nvPr/>
          </p:nvSpPr>
          <p:spPr bwMode="gray">
            <a:xfrm rot="21085610">
              <a:off x="2357863" y="4168791"/>
              <a:ext cx="6361" cy="20954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3" name="Freeform 317"/>
            <p:cNvSpPr>
              <a:spLocks noChangeAspect="1"/>
            </p:cNvSpPr>
            <p:nvPr/>
          </p:nvSpPr>
          <p:spPr bwMode="gray">
            <a:xfrm rot="21085610">
              <a:off x="2365813" y="4193237"/>
              <a:ext cx="1591" cy="1047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4" name="Freeform 318"/>
            <p:cNvSpPr>
              <a:spLocks noChangeAspect="1"/>
            </p:cNvSpPr>
            <p:nvPr/>
          </p:nvSpPr>
          <p:spPr bwMode="gray">
            <a:xfrm rot="21085610">
              <a:off x="2380125" y="4163552"/>
              <a:ext cx="1591" cy="13969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5" name="Freeform 319"/>
            <p:cNvSpPr>
              <a:spLocks noChangeAspect="1"/>
            </p:cNvSpPr>
            <p:nvPr/>
          </p:nvSpPr>
          <p:spPr bwMode="gray">
            <a:xfrm rot="21085610">
              <a:off x="2388075" y="4175776"/>
              <a:ext cx="4771" cy="1571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6" name="Freeform 320"/>
            <p:cNvSpPr>
              <a:spLocks noChangeAspect="1"/>
            </p:cNvSpPr>
            <p:nvPr/>
          </p:nvSpPr>
          <p:spPr bwMode="gray">
            <a:xfrm rot="21085610">
              <a:off x="2402387" y="4187998"/>
              <a:ext cx="3180" cy="349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7" name="Freeform 321"/>
            <p:cNvSpPr>
              <a:spLocks noChangeAspect="1"/>
            </p:cNvSpPr>
            <p:nvPr/>
          </p:nvSpPr>
          <p:spPr bwMode="gray">
            <a:xfrm rot="21085610">
              <a:off x="2396026" y="4203714"/>
              <a:ext cx="4771" cy="17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8" name="Freeform 322"/>
            <p:cNvSpPr>
              <a:spLocks noChangeAspect="1"/>
            </p:cNvSpPr>
            <p:nvPr/>
          </p:nvSpPr>
          <p:spPr bwMode="gray">
            <a:xfrm rot="21085610">
              <a:off x="2410337" y="4219429"/>
              <a:ext cx="4771" cy="1571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9" name="Freeform 323"/>
            <p:cNvSpPr>
              <a:spLocks noChangeAspect="1"/>
            </p:cNvSpPr>
            <p:nvPr/>
          </p:nvSpPr>
          <p:spPr bwMode="gray">
            <a:xfrm rot="21085610">
              <a:off x="2423058" y="4229905"/>
              <a:ext cx="4771" cy="174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0" name="Freeform 324"/>
            <p:cNvSpPr>
              <a:spLocks noChangeAspect="1"/>
            </p:cNvSpPr>
            <p:nvPr/>
          </p:nvSpPr>
          <p:spPr bwMode="gray">
            <a:xfrm rot="21085610">
              <a:off x="2434190" y="4236890"/>
              <a:ext cx="9541" cy="698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1" name="Freeform 325"/>
            <p:cNvSpPr>
              <a:spLocks noChangeAspect="1"/>
            </p:cNvSpPr>
            <p:nvPr/>
          </p:nvSpPr>
          <p:spPr bwMode="gray">
            <a:xfrm rot="21085610">
              <a:off x="2421468" y="4256098"/>
              <a:ext cx="6361" cy="1047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2" name="Freeform 326"/>
            <p:cNvSpPr>
              <a:spLocks noChangeAspect="1"/>
            </p:cNvSpPr>
            <p:nvPr/>
          </p:nvSpPr>
          <p:spPr bwMode="gray">
            <a:xfrm rot="21085610">
              <a:off x="2364223" y="4191490"/>
              <a:ext cx="3180" cy="523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3" name="Freeform 327"/>
            <p:cNvSpPr>
              <a:spLocks noChangeAspect="1"/>
            </p:cNvSpPr>
            <p:nvPr/>
          </p:nvSpPr>
          <p:spPr bwMode="gray">
            <a:xfrm rot="21085610">
              <a:off x="2332421" y="4174029"/>
              <a:ext cx="1591" cy="698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4" name="Freeform 328"/>
            <p:cNvSpPr>
              <a:spLocks noChangeAspect="1"/>
            </p:cNvSpPr>
            <p:nvPr/>
          </p:nvSpPr>
          <p:spPr bwMode="gray">
            <a:xfrm rot="21085610">
              <a:off x="2329240" y="4182760"/>
              <a:ext cx="3180" cy="349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5" name="Freeform 329"/>
            <p:cNvSpPr>
              <a:spLocks noChangeAspect="1"/>
            </p:cNvSpPr>
            <p:nvPr/>
          </p:nvSpPr>
          <p:spPr bwMode="gray">
            <a:xfrm rot="21085610">
              <a:off x="2319699" y="4186253"/>
              <a:ext cx="6361" cy="698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6" name="Freeform 330"/>
            <p:cNvSpPr>
              <a:spLocks noChangeAspect="1"/>
            </p:cNvSpPr>
            <p:nvPr/>
          </p:nvSpPr>
          <p:spPr bwMode="gray">
            <a:xfrm rot="20552049">
              <a:off x="2362633" y="4336420"/>
              <a:ext cx="23853" cy="19208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7" name="Freeform 331"/>
            <p:cNvSpPr>
              <a:spLocks noChangeAspect="1"/>
            </p:cNvSpPr>
            <p:nvPr/>
          </p:nvSpPr>
          <p:spPr bwMode="gray">
            <a:xfrm rot="20552049">
              <a:off x="2427829" y="4273559"/>
              <a:ext cx="38163" cy="5762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8" name="Freeform 332"/>
            <p:cNvSpPr>
              <a:spLocks noChangeAspect="1"/>
            </p:cNvSpPr>
            <p:nvPr/>
          </p:nvSpPr>
          <p:spPr bwMode="gray">
            <a:xfrm rot="20552049">
              <a:off x="2542319" y="4308482"/>
              <a:ext cx="1591" cy="17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9" name="Freeform 333"/>
            <p:cNvSpPr>
              <a:spLocks noChangeAspect="1"/>
            </p:cNvSpPr>
            <p:nvPr/>
          </p:nvSpPr>
          <p:spPr bwMode="gray">
            <a:xfrm rot="20552049">
              <a:off x="2564581" y="4355627"/>
              <a:ext cx="3180" cy="12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0" name="Freeform 334"/>
            <p:cNvSpPr>
              <a:spLocks noChangeAspect="1"/>
            </p:cNvSpPr>
            <p:nvPr/>
          </p:nvSpPr>
          <p:spPr bwMode="gray">
            <a:xfrm rot="20552049">
              <a:off x="2588433" y="4441188"/>
              <a:ext cx="3180" cy="523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1" name="Freeform 335"/>
            <p:cNvSpPr>
              <a:spLocks noChangeAspect="1"/>
            </p:cNvSpPr>
            <p:nvPr/>
          </p:nvSpPr>
          <p:spPr bwMode="gray">
            <a:xfrm rot="20552049">
              <a:off x="2582072" y="4456903"/>
              <a:ext cx="9541" cy="17461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2" name="Freeform 336"/>
            <p:cNvSpPr>
              <a:spLocks noChangeAspect="1"/>
            </p:cNvSpPr>
            <p:nvPr/>
          </p:nvSpPr>
          <p:spPr bwMode="gray">
            <a:xfrm rot="20552049">
              <a:off x="2408747" y="4280544"/>
              <a:ext cx="1591" cy="34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103" name="Group 337"/>
            <p:cNvGrpSpPr>
              <a:grpSpLocks noChangeAspect="1"/>
            </p:cNvGrpSpPr>
            <p:nvPr/>
          </p:nvGrpSpPr>
          <p:grpSpPr bwMode="gray">
            <a:xfrm>
              <a:off x="2400796" y="4284036"/>
              <a:ext cx="28623" cy="48892"/>
              <a:chOff x="1694" y="2257"/>
              <a:chExt cx="18" cy="28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2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104" name="Freeform 340"/>
            <p:cNvSpPr>
              <a:spLocks noChangeAspect="1"/>
            </p:cNvSpPr>
            <p:nvPr/>
          </p:nvSpPr>
          <p:spPr bwMode="gray">
            <a:xfrm rot="20552049">
              <a:off x="2478713" y="4294513"/>
              <a:ext cx="15901" cy="13969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5" name="Freeform 341"/>
            <p:cNvSpPr>
              <a:spLocks noChangeAspect="1"/>
            </p:cNvSpPr>
            <p:nvPr/>
          </p:nvSpPr>
          <p:spPr bwMode="gray">
            <a:xfrm rot="20552049">
              <a:off x="2575712" y="4395789"/>
              <a:ext cx="0" cy="52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6" name="Freeform 342"/>
            <p:cNvSpPr>
              <a:spLocks noChangeAspect="1"/>
            </p:cNvSpPr>
            <p:nvPr/>
          </p:nvSpPr>
          <p:spPr bwMode="gray">
            <a:xfrm rot="20552049">
              <a:off x="2548680" y="4322451"/>
              <a:ext cx="4771" cy="1222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7" name="Freeform 343"/>
            <p:cNvSpPr>
              <a:spLocks noChangeAspect="1"/>
            </p:cNvSpPr>
            <p:nvPr/>
          </p:nvSpPr>
          <p:spPr bwMode="gray">
            <a:xfrm rot="20552049">
              <a:off x="2502565" y="4291021"/>
              <a:ext cx="0" cy="17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8" name="Freeform 344"/>
            <p:cNvSpPr>
              <a:spLocks noChangeAspect="1"/>
            </p:cNvSpPr>
            <p:nvPr/>
          </p:nvSpPr>
          <p:spPr bwMode="gray">
            <a:xfrm rot="20552049">
              <a:off x="2505745" y="4304990"/>
              <a:ext cx="1591" cy="349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9" name="Freeform 345"/>
            <p:cNvSpPr>
              <a:spLocks noChangeAspect="1"/>
            </p:cNvSpPr>
            <p:nvPr/>
          </p:nvSpPr>
          <p:spPr bwMode="gray">
            <a:xfrm rot="20552049">
              <a:off x="2556630" y="4341658"/>
              <a:ext cx="3180" cy="87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0" name="Freeform 346"/>
            <p:cNvSpPr>
              <a:spLocks noChangeAspect="1"/>
            </p:cNvSpPr>
            <p:nvPr/>
          </p:nvSpPr>
          <p:spPr bwMode="gray">
            <a:xfrm rot="20552049">
              <a:off x="2575712" y="4423727"/>
              <a:ext cx="1591" cy="523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1" name="Freeform 347"/>
            <p:cNvSpPr>
              <a:spLocks noChangeAspect="1"/>
            </p:cNvSpPr>
            <p:nvPr/>
          </p:nvSpPr>
          <p:spPr bwMode="gray">
            <a:xfrm rot="20552049">
              <a:off x="2270405" y="4231652"/>
              <a:ext cx="117670" cy="85561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2" name="Freeform 348"/>
            <p:cNvSpPr>
              <a:spLocks noChangeAspect="1"/>
            </p:cNvSpPr>
            <p:nvPr/>
          </p:nvSpPr>
          <p:spPr bwMode="gray">
            <a:xfrm rot="20552049">
              <a:off x="2289486" y="4277052"/>
              <a:ext cx="4771" cy="10477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3" name="Freeform 349"/>
            <p:cNvSpPr>
              <a:spLocks noChangeAspect="1"/>
            </p:cNvSpPr>
            <p:nvPr/>
          </p:nvSpPr>
          <p:spPr bwMode="gray">
            <a:xfrm rot="20552049">
              <a:off x="2332421" y="4242129"/>
              <a:ext cx="11131" cy="1571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4" name="Freeform 350"/>
            <p:cNvSpPr>
              <a:spLocks noChangeAspect="1"/>
            </p:cNvSpPr>
            <p:nvPr/>
          </p:nvSpPr>
          <p:spPr bwMode="gray">
            <a:xfrm rot="20552049">
              <a:off x="2531188" y="4304990"/>
              <a:ext cx="0" cy="523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5" name="Freeform 351"/>
            <p:cNvSpPr>
              <a:spLocks noChangeAspect="1"/>
            </p:cNvSpPr>
            <p:nvPr/>
          </p:nvSpPr>
          <p:spPr bwMode="gray">
            <a:xfrm rot="20552049">
              <a:off x="2572531" y="4378327"/>
              <a:ext cx="1591" cy="698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116" name="Group 362"/>
            <p:cNvGrpSpPr/>
            <p:nvPr/>
          </p:nvGrpSpPr>
          <p:grpSpPr bwMode="gray">
            <a:xfrm>
              <a:off x="3528206" y="2726485"/>
              <a:ext cx="880939" cy="1220548"/>
              <a:chOff x="4580731" y="1911697"/>
              <a:chExt cx="879476" cy="1109663"/>
            </a:xfrm>
            <a:solidFill>
              <a:schemeClr val="bg1">
                <a:lumMod val="75000"/>
              </a:schemeClr>
            </a:solidFill>
          </p:grpSpPr>
          <p:sp>
            <p:nvSpPr>
              <p:cNvPr id="172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3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4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75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8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9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20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176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7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8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9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0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1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2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83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6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7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grpSp>
            <p:nvGrpSpPr>
              <p:cNvPr id="184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4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5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185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6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7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8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89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2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3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190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1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2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3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4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5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6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7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8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9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0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1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2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3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4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5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6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7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8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209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10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1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</p:grpSp>
        <p:grpSp>
          <p:nvGrpSpPr>
            <p:cNvPr id="117" name="Group 368"/>
            <p:cNvGrpSpPr/>
            <p:nvPr/>
          </p:nvGrpSpPr>
          <p:grpSpPr bwMode="gray">
            <a:xfrm>
              <a:off x="3402584" y="3917348"/>
              <a:ext cx="1198965" cy="1473737"/>
              <a:chOff x="4455318" y="2994372"/>
              <a:chExt cx="1196974" cy="1339850"/>
            </a:xfrm>
            <a:solidFill>
              <a:schemeClr val="bg1">
                <a:lumMod val="75000"/>
              </a:schemeClr>
            </a:solidFill>
          </p:grpSpPr>
          <p:sp>
            <p:nvSpPr>
              <p:cNvPr id="118" name="Freeform 115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19" name="Freeform 116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20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1" name="Freeform 118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2" name="Freeform 119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3" name="Freeform 120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4" name="Freeform 121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5" name="Freeform 122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6" name="Freeform 123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7" name="Freeform 124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8" name="Freeform 125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9" name="Freeform 126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0" name="Freeform 127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1" name="Freeform 128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2" name="Freeform 129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3" name="Freeform 130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4" name="Freeform 131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5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6" name="Freeform 133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7" name="Freeform 134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8" name="Freeform 135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9" name="Freeform 136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grpSp>
              <p:nvGrpSpPr>
                <p:cNvPr id="140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70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15" dirty="0">
                      <a:latin typeface="+mn-ea"/>
                    </a:endParaRPr>
                  </a:p>
                </p:txBody>
              </p:sp>
              <p:sp>
                <p:nvSpPr>
                  <p:cNvPr id="171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15" dirty="0">
                      <a:latin typeface="+mn-ea"/>
                    </a:endParaRPr>
                  </a:p>
                </p:txBody>
              </p:sp>
            </p:grpSp>
            <p:sp>
              <p:nvSpPr>
                <p:cNvPr id="141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2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3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4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5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6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7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8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9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0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1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2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3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4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5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6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7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8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9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0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1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2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3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4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5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6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grpSp>
              <p:nvGrpSpPr>
                <p:cNvPr id="167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8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015" dirty="0">
                      <a:latin typeface="+mn-ea"/>
                    </a:endParaRPr>
                  </a:p>
                </p:txBody>
              </p:sp>
              <p:sp>
                <p:nvSpPr>
                  <p:cNvPr id="169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015" dirty="0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365" name="TextBox 362"/>
          <p:cNvSpPr txBox="1"/>
          <p:nvPr/>
        </p:nvSpPr>
        <p:spPr>
          <a:xfrm>
            <a:off x="4589448" y="2894293"/>
            <a:ext cx="499838" cy="229850"/>
          </a:xfrm>
          <a:prstGeom prst="roundRect">
            <a:avLst/>
          </a:prstGeom>
          <a:solidFill>
            <a:srgbClr val="DB966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75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JAPAN</a:t>
            </a:r>
            <a:endParaRPr lang="en-US" sz="75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6" name="Oval 363"/>
          <p:cNvSpPr/>
          <p:nvPr/>
        </p:nvSpPr>
        <p:spPr>
          <a:xfrm>
            <a:off x="4666589" y="2512063"/>
            <a:ext cx="345555" cy="345555"/>
          </a:xfrm>
          <a:prstGeom prst="ellipse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dirty="0">
                <a:solidFill>
                  <a:schemeClr val="bg1"/>
                </a:solidFill>
                <a:latin typeface="+mn-ea"/>
              </a:rPr>
              <a:t>J</a:t>
            </a:r>
          </a:p>
        </p:txBody>
      </p:sp>
      <p:sp>
        <p:nvSpPr>
          <p:cNvPr id="367" name="Oval 364"/>
          <p:cNvSpPr/>
          <p:nvPr/>
        </p:nvSpPr>
        <p:spPr>
          <a:xfrm>
            <a:off x="1176400" y="2056231"/>
            <a:ext cx="345555" cy="345555"/>
          </a:xfrm>
          <a:prstGeom prst="ellipse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+mn-ea"/>
              </a:rPr>
              <a:t>C</a:t>
            </a:r>
            <a:endParaRPr lang="en-US" sz="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8" name="TextBox 365"/>
          <p:cNvSpPr txBox="1"/>
          <p:nvPr/>
        </p:nvSpPr>
        <p:spPr>
          <a:xfrm>
            <a:off x="1570163" y="2126853"/>
            <a:ext cx="601403" cy="229850"/>
          </a:xfrm>
          <a:prstGeom prst="roundRect">
            <a:avLst/>
          </a:prstGeom>
          <a:solidFill>
            <a:srgbClr val="DB9665"/>
          </a:solidFill>
        </p:spPr>
        <p:txBody>
          <a:bodyPr wrap="none" rtlCol="0">
            <a:spAutoFit/>
          </a:bodyPr>
          <a:lstStyle/>
          <a:p>
            <a:r>
              <a:rPr lang="en-US" altLang="zh-CN" sz="75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CANADA</a:t>
            </a:r>
            <a:endParaRPr lang="en-US" sz="75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9" name="Oval 366"/>
          <p:cNvSpPr/>
          <p:nvPr/>
        </p:nvSpPr>
        <p:spPr>
          <a:xfrm>
            <a:off x="1886633" y="3286981"/>
            <a:ext cx="345555" cy="345555"/>
          </a:xfrm>
          <a:prstGeom prst="ellipse">
            <a:avLst/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+mn-ea"/>
              </a:rPr>
              <a:t>B</a:t>
            </a:r>
          </a:p>
        </p:txBody>
      </p:sp>
      <p:sp>
        <p:nvSpPr>
          <p:cNvPr id="370" name="TextBox 367"/>
          <p:cNvSpPr txBox="1"/>
          <p:nvPr/>
        </p:nvSpPr>
        <p:spPr>
          <a:xfrm>
            <a:off x="2278863" y="3357603"/>
            <a:ext cx="558113" cy="229850"/>
          </a:xfrm>
          <a:prstGeom prst="roundRect">
            <a:avLst/>
          </a:prstGeom>
          <a:solidFill>
            <a:srgbClr val="3C0000"/>
          </a:solidFill>
        </p:spPr>
        <p:txBody>
          <a:bodyPr wrap="non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BRAZIL</a:t>
            </a:r>
          </a:p>
        </p:txBody>
      </p:sp>
      <p:sp>
        <p:nvSpPr>
          <p:cNvPr id="371" name="TextBox 368"/>
          <p:cNvSpPr txBox="1"/>
          <p:nvPr/>
        </p:nvSpPr>
        <p:spPr>
          <a:xfrm>
            <a:off x="5428884" y="1338721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CANADA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2,415</a:t>
            </a:r>
          </a:p>
        </p:txBody>
      </p:sp>
      <p:cxnSp>
        <p:nvCxnSpPr>
          <p:cNvPr id="372" name="Straight Connector 369"/>
          <p:cNvCxnSpPr/>
          <p:nvPr/>
        </p:nvCxnSpPr>
        <p:spPr>
          <a:xfrm>
            <a:off x="6385280" y="1408726"/>
            <a:ext cx="0" cy="390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0"/>
          <p:cNvSpPr txBox="1"/>
          <p:nvPr/>
        </p:nvSpPr>
        <p:spPr>
          <a:xfrm>
            <a:off x="6527509" y="1338721"/>
            <a:ext cx="631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BRAZIL</a:t>
            </a:r>
          </a:p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751</a:t>
            </a:r>
          </a:p>
        </p:txBody>
      </p:sp>
      <p:sp>
        <p:nvSpPr>
          <p:cNvPr id="374" name="TextBox 371"/>
          <p:cNvSpPr txBox="1"/>
          <p:nvPr/>
        </p:nvSpPr>
        <p:spPr>
          <a:xfrm>
            <a:off x="7401312" y="1338721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JAPAN</a:t>
            </a:r>
          </a:p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1,560</a:t>
            </a:r>
          </a:p>
        </p:txBody>
      </p:sp>
      <p:cxnSp>
        <p:nvCxnSpPr>
          <p:cNvPr id="375" name="Straight Connector 372"/>
          <p:cNvCxnSpPr/>
          <p:nvPr/>
        </p:nvCxnSpPr>
        <p:spPr>
          <a:xfrm>
            <a:off x="7259083" y="1408726"/>
            <a:ext cx="0" cy="390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3"/>
          <p:cNvSpPr/>
          <p:nvPr/>
        </p:nvSpPr>
        <p:spPr>
          <a:xfrm>
            <a:off x="5469636" y="2228135"/>
            <a:ext cx="2880360" cy="34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77" name="Rectangle 374"/>
          <p:cNvSpPr/>
          <p:nvPr/>
        </p:nvSpPr>
        <p:spPr>
          <a:xfrm>
            <a:off x="5469637" y="2228135"/>
            <a:ext cx="1440180" cy="34289"/>
          </a:xfrm>
          <a:prstGeom prst="rect">
            <a:avLst/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8" name="TextBox 375"/>
          <p:cNvSpPr txBox="1"/>
          <p:nvPr/>
        </p:nvSpPr>
        <p:spPr>
          <a:xfrm>
            <a:off x="5428884" y="2028774"/>
            <a:ext cx="4667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NAME</a:t>
            </a:r>
          </a:p>
        </p:txBody>
      </p:sp>
      <p:sp>
        <p:nvSpPr>
          <p:cNvPr id="379" name="TextBox 376"/>
          <p:cNvSpPr txBox="1"/>
          <p:nvPr/>
        </p:nvSpPr>
        <p:spPr>
          <a:xfrm>
            <a:off x="6741983" y="2028773"/>
            <a:ext cx="37542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 dirty="0">
                <a:solidFill>
                  <a:srgbClr val="3C0000"/>
                </a:solidFill>
                <a:latin typeface="+mn-ea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380" name="Rectangle 377"/>
          <p:cNvSpPr/>
          <p:nvPr/>
        </p:nvSpPr>
        <p:spPr>
          <a:xfrm>
            <a:off x="5469636" y="2566805"/>
            <a:ext cx="2880360" cy="34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81" name="Rectangle 378"/>
          <p:cNvSpPr/>
          <p:nvPr/>
        </p:nvSpPr>
        <p:spPr>
          <a:xfrm>
            <a:off x="5469637" y="2566805"/>
            <a:ext cx="1714500" cy="34289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2" name="TextBox 379"/>
          <p:cNvSpPr txBox="1"/>
          <p:nvPr/>
        </p:nvSpPr>
        <p:spPr>
          <a:xfrm>
            <a:off x="5428884" y="2367444"/>
            <a:ext cx="4667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NAME</a:t>
            </a:r>
          </a:p>
        </p:txBody>
      </p:sp>
      <p:sp>
        <p:nvSpPr>
          <p:cNvPr id="383" name="TextBox 380"/>
          <p:cNvSpPr txBox="1"/>
          <p:nvPr/>
        </p:nvSpPr>
        <p:spPr>
          <a:xfrm>
            <a:off x="7013116" y="2367443"/>
            <a:ext cx="37542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 dirty="0">
                <a:solidFill>
                  <a:srgbClr val="DB9665"/>
                </a:solidFill>
                <a:latin typeface="+mn-ea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384" name="文本框 383"/>
          <p:cNvSpPr txBox="1"/>
          <p:nvPr/>
        </p:nvSpPr>
        <p:spPr>
          <a:xfrm>
            <a:off x="5428885" y="3172515"/>
            <a:ext cx="292111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85" name="Rectangle 36"/>
          <p:cNvSpPr>
            <a:spLocks noChangeArrowheads="1"/>
          </p:cNvSpPr>
          <p:nvPr/>
        </p:nvSpPr>
        <p:spPr bwMode="auto">
          <a:xfrm>
            <a:off x="5428884" y="2891235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5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7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7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/>
      <p:bldP spid="373" grpId="0"/>
      <p:bldP spid="374" grpId="0"/>
      <p:bldP spid="376" grpId="0" animBg="1"/>
      <p:bldP spid="377" grpId="0" animBg="1"/>
      <p:bldP spid="378" grpId="0"/>
      <p:bldP spid="379" grpId="0"/>
      <p:bldP spid="380" grpId="0" animBg="1"/>
      <p:bldP spid="381" grpId="0" animBg="1"/>
      <p:bldP spid="382" grpId="0"/>
      <p:bldP spid="383" grpId="0"/>
      <p:bldP spid="384" grpId="0"/>
      <p:bldP spid="3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30" y="1303208"/>
            <a:ext cx="2350707" cy="1531752"/>
          </a:xfrm>
          <a:prstGeom prst="rect">
            <a:avLst/>
          </a:prstGeom>
        </p:spPr>
      </p:pic>
      <p:cxnSp>
        <p:nvCxnSpPr>
          <p:cNvPr id="10" name="Straight Connector 4"/>
          <p:cNvCxnSpPr/>
          <p:nvPr/>
        </p:nvCxnSpPr>
        <p:spPr>
          <a:xfrm>
            <a:off x="5090005" y="2480096"/>
            <a:ext cx="2821232" cy="0"/>
          </a:xfrm>
          <a:prstGeom prst="line">
            <a:avLst/>
          </a:prstGeom>
          <a:ln w="12700" cmpd="sng">
            <a:solidFill>
              <a:srgbClr val="DB966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33"/>
          <p:cNvGrpSpPr/>
          <p:nvPr/>
        </p:nvGrpSpPr>
        <p:grpSpPr>
          <a:xfrm>
            <a:off x="5069863" y="2766168"/>
            <a:ext cx="386055" cy="386055"/>
            <a:chOff x="7009240" y="2398883"/>
            <a:chExt cx="522112" cy="522112"/>
          </a:xfrm>
        </p:grpSpPr>
        <p:sp>
          <p:nvSpPr>
            <p:cNvPr id="12" name="Oval 34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latin typeface="+mn-ea"/>
              </a:endParaRPr>
            </a:p>
          </p:txBody>
        </p:sp>
        <p:sp>
          <p:nvSpPr>
            <p:cNvPr id="13" name="Plus 36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rgbClr val="3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Oval 53"/>
          <p:cNvSpPr/>
          <p:nvPr/>
        </p:nvSpPr>
        <p:spPr>
          <a:xfrm>
            <a:off x="1387107" y="3097345"/>
            <a:ext cx="840372" cy="840371"/>
          </a:xfrm>
          <a:prstGeom prst="ellipse">
            <a:avLst/>
          </a:prstGeom>
          <a:solidFill>
            <a:srgbClr val="DB9665"/>
          </a:solidFill>
          <a:ln w="1016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b="1" dirty="0">
                <a:latin typeface="+mn-ea"/>
              </a:rPr>
              <a:t>16%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5454438" y="2804147"/>
            <a:ext cx="18774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5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1500" b="1" dirty="0">
              <a:solidFill>
                <a:srgbClr val="3C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69863" y="3198139"/>
            <a:ext cx="284137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17" name="自由: 形状 22"/>
          <p:cNvSpPr/>
          <p:nvPr/>
        </p:nvSpPr>
        <p:spPr>
          <a:xfrm>
            <a:off x="4671737" y="1303208"/>
            <a:ext cx="96250" cy="2676314"/>
          </a:xfrm>
          <a:custGeom>
            <a:avLst/>
            <a:gdLst>
              <a:gd name="connsiteX0" fmla="*/ 86780 w 279400"/>
              <a:gd name="connsiteY0" fmla="*/ 0 h 2413000"/>
              <a:gd name="connsiteX1" fmla="*/ 279400 w 279400"/>
              <a:gd name="connsiteY1" fmla="*/ 0 h 2413000"/>
              <a:gd name="connsiteX2" fmla="*/ 279400 w 279400"/>
              <a:gd name="connsiteY2" fmla="*/ 2413000 h 2413000"/>
              <a:gd name="connsiteX3" fmla="*/ 86779 w 279400"/>
              <a:gd name="connsiteY3" fmla="*/ 2413000 h 2413000"/>
              <a:gd name="connsiteX4" fmla="*/ 43389 w 279400"/>
              <a:gd name="connsiteY4" fmla="*/ 2369610 h 2413000"/>
              <a:gd name="connsiteX5" fmla="*/ 43390 w 279400"/>
              <a:gd name="connsiteY5" fmla="*/ 1249890 h 2413000"/>
              <a:gd name="connsiteX6" fmla="*/ 0 w 279400"/>
              <a:gd name="connsiteY6" fmla="*/ 1206500 h 2413000"/>
              <a:gd name="connsiteX7" fmla="*/ 43390 w 279400"/>
              <a:gd name="connsiteY7" fmla="*/ 1163110 h 2413000"/>
              <a:gd name="connsiteX8" fmla="*/ 43390 w 279400"/>
              <a:gd name="connsiteY8" fmla="*/ 43390 h 2413000"/>
              <a:gd name="connsiteX9" fmla="*/ 86780 w 279400"/>
              <a:gd name="connsiteY9" fmla="*/ 0 h 2413000"/>
              <a:gd name="connsiteX0-1" fmla="*/ 279400 w 370840"/>
              <a:gd name="connsiteY0-2" fmla="*/ 0 h 2413000"/>
              <a:gd name="connsiteX1-3" fmla="*/ 279400 w 370840"/>
              <a:gd name="connsiteY1-4" fmla="*/ 2413000 h 2413000"/>
              <a:gd name="connsiteX2-5" fmla="*/ 86779 w 370840"/>
              <a:gd name="connsiteY2-6" fmla="*/ 2413000 h 2413000"/>
              <a:gd name="connsiteX3-7" fmla="*/ 43389 w 370840"/>
              <a:gd name="connsiteY3-8" fmla="*/ 2369610 h 2413000"/>
              <a:gd name="connsiteX4-9" fmla="*/ 43390 w 370840"/>
              <a:gd name="connsiteY4-10" fmla="*/ 1249890 h 2413000"/>
              <a:gd name="connsiteX5-11" fmla="*/ 0 w 370840"/>
              <a:gd name="connsiteY5-12" fmla="*/ 1206500 h 2413000"/>
              <a:gd name="connsiteX6-13" fmla="*/ 43390 w 370840"/>
              <a:gd name="connsiteY6-14" fmla="*/ 1163110 h 2413000"/>
              <a:gd name="connsiteX7-15" fmla="*/ 43390 w 370840"/>
              <a:gd name="connsiteY7-16" fmla="*/ 43390 h 2413000"/>
              <a:gd name="connsiteX8-17" fmla="*/ 86780 w 370840"/>
              <a:gd name="connsiteY8-18" fmla="*/ 0 h 2413000"/>
              <a:gd name="connsiteX9-19" fmla="*/ 370840 w 370840"/>
              <a:gd name="connsiteY9-20" fmla="*/ 91440 h 2413000"/>
              <a:gd name="connsiteX0-21" fmla="*/ 279400 w 279400"/>
              <a:gd name="connsiteY0-22" fmla="*/ 0 h 2413000"/>
              <a:gd name="connsiteX1-23" fmla="*/ 279400 w 279400"/>
              <a:gd name="connsiteY1-24" fmla="*/ 2413000 h 2413000"/>
              <a:gd name="connsiteX2-25" fmla="*/ 86779 w 279400"/>
              <a:gd name="connsiteY2-26" fmla="*/ 2413000 h 2413000"/>
              <a:gd name="connsiteX3-27" fmla="*/ 43389 w 279400"/>
              <a:gd name="connsiteY3-28" fmla="*/ 2369610 h 2413000"/>
              <a:gd name="connsiteX4-29" fmla="*/ 43390 w 279400"/>
              <a:gd name="connsiteY4-30" fmla="*/ 1249890 h 2413000"/>
              <a:gd name="connsiteX5-31" fmla="*/ 0 w 279400"/>
              <a:gd name="connsiteY5-32" fmla="*/ 1206500 h 2413000"/>
              <a:gd name="connsiteX6-33" fmla="*/ 43390 w 279400"/>
              <a:gd name="connsiteY6-34" fmla="*/ 1163110 h 2413000"/>
              <a:gd name="connsiteX7-35" fmla="*/ 43390 w 279400"/>
              <a:gd name="connsiteY7-36" fmla="*/ 43390 h 2413000"/>
              <a:gd name="connsiteX8-37" fmla="*/ 86780 w 279400"/>
              <a:gd name="connsiteY8-38" fmla="*/ 0 h 2413000"/>
              <a:gd name="connsiteX0-39" fmla="*/ 279400 w 279400"/>
              <a:gd name="connsiteY0-40" fmla="*/ 2413000 h 2413000"/>
              <a:gd name="connsiteX1-41" fmla="*/ 86779 w 279400"/>
              <a:gd name="connsiteY1-42" fmla="*/ 2413000 h 2413000"/>
              <a:gd name="connsiteX2-43" fmla="*/ 43389 w 279400"/>
              <a:gd name="connsiteY2-44" fmla="*/ 2369610 h 2413000"/>
              <a:gd name="connsiteX3-45" fmla="*/ 43390 w 279400"/>
              <a:gd name="connsiteY3-46" fmla="*/ 1249890 h 2413000"/>
              <a:gd name="connsiteX4-47" fmla="*/ 0 w 279400"/>
              <a:gd name="connsiteY4-48" fmla="*/ 1206500 h 2413000"/>
              <a:gd name="connsiteX5-49" fmla="*/ 43390 w 279400"/>
              <a:gd name="connsiteY5-50" fmla="*/ 1163110 h 2413000"/>
              <a:gd name="connsiteX6-51" fmla="*/ 43390 w 279400"/>
              <a:gd name="connsiteY6-52" fmla="*/ 43390 h 2413000"/>
              <a:gd name="connsiteX7-53" fmla="*/ 86780 w 279400"/>
              <a:gd name="connsiteY7-54" fmla="*/ 0 h 2413000"/>
              <a:gd name="connsiteX0-55" fmla="*/ 86779 w 86780"/>
              <a:gd name="connsiteY0-56" fmla="*/ 2413000 h 2413000"/>
              <a:gd name="connsiteX1-57" fmla="*/ 43389 w 86780"/>
              <a:gd name="connsiteY1-58" fmla="*/ 2369610 h 2413000"/>
              <a:gd name="connsiteX2-59" fmla="*/ 43390 w 86780"/>
              <a:gd name="connsiteY2-60" fmla="*/ 1249890 h 2413000"/>
              <a:gd name="connsiteX3-61" fmla="*/ 0 w 86780"/>
              <a:gd name="connsiteY3-62" fmla="*/ 1206500 h 2413000"/>
              <a:gd name="connsiteX4-63" fmla="*/ 43390 w 86780"/>
              <a:gd name="connsiteY4-64" fmla="*/ 1163110 h 2413000"/>
              <a:gd name="connsiteX5-65" fmla="*/ 43390 w 86780"/>
              <a:gd name="connsiteY5-66" fmla="*/ 43390 h 2413000"/>
              <a:gd name="connsiteX6-67" fmla="*/ 86780 w 86780"/>
              <a:gd name="connsiteY6-68" fmla="*/ 0 h 2413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6780" h="2413000">
                <a:moveTo>
                  <a:pt x="86779" y="2413000"/>
                </a:moveTo>
                <a:cubicBezTo>
                  <a:pt x="62815" y="2413000"/>
                  <a:pt x="43389" y="2393574"/>
                  <a:pt x="43389" y="2369610"/>
                </a:cubicBezTo>
                <a:cubicBezTo>
                  <a:pt x="43389" y="1996370"/>
                  <a:pt x="43390" y="1623130"/>
                  <a:pt x="43390" y="1249890"/>
                </a:cubicBezTo>
                <a:cubicBezTo>
                  <a:pt x="43390" y="1225926"/>
                  <a:pt x="23964" y="1206500"/>
                  <a:pt x="0" y="1206500"/>
                </a:cubicBezTo>
                <a:cubicBezTo>
                  <a:pt x="23964" y="1206500"/>
                  <a:pt x="43390" y="1187074"/>
                  <a:pt x="43390" y="1163110"/>
                </a:cubicBezTo>
                <a:lnTo>
                  <a:pt x="43390" y="43390"/>
                </a:lnTo>
                <a:cubicBezTo>
                  <a:pt x="43390" y="19426"/>
                  <a:pt x="62816" y="0"/>
                  <a:pt x="86780" y="0"/>
                </a:cubicBezTo>
              </a:path>
            </a:pathLst>
          </a:cu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8" name="文本框 17"/>
          <p:cNvSpPr txBox="1"/>
          <p:nvPr/>
        </p:nvSpPr>
        <p:spPr>
          <a:xfrm>
            <a:off x="5069863" y="1158392"/>
            <a:ext cx="276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630" indent="-21463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630" indent="-21463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630" indent="-214630" algn="just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精美、创意、动感、形象、时尚的全新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82936" y="3385498"/>
            <a:ext cx="1697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2382936" y="3198139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name="adj1" fmla="val 6559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7592" y="3081628"/>
            <a:ext cx="41088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zh-CN" altLang="en-US" sz="3600" kern="0" spc="225" dirty="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2024" y="3606972"/>
            <a:ext cx="407996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altLang="zh-CN" sz="1050" kern="0" spc="225" dirty="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3795" y="1463114"/>
            <a:ext cx="4764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rgbClr val="C00000"/>
                </a:solidFill>
              </a:rPr>
              <a:t>3</a:t>
            </a:r>
            <a:endParaRPr lang="zh-CN" altLang="en-US" sz="4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6425" y="1173900"/>
            <a:ext cx="12811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350" dirty="0">
                <a:solidFill>
                  <a:srgbClr val="3C0000"/>
                </a:solidFill>
              </a:rPr>
              <a:t>Amanda Chris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054029" y="1754600"/>
            <a:ext cx="208934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054029" y="1448418"/>
            <a:ext cx="356052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90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976425" y="2810275"/>
            <a:ext cx="10342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350" dirty="0">
                <a:solidFill>
                  <a:srgbClr val="3C0000"/>
                </a:solidFill>
              </a:rPr>
              <a:t>Simple Lee</a:t>
            </a:r>
            <a:endParaRPr lang="zh-CN" altLang="en-US" sz="1350" dirty="0">
              <a:solidFill>
                <a:srgbClr val="3C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54029" y="3392900"/>
            <a:ext cx="208934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54029" y="3089906"/>
            <a:ext cx="1084459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900" dirty="0">
                <a:solidFill>
                  <a:schemeClr val="bg1"/>
                </a:solidFill>
              </a:rPr>
              <a:t>Executive Manager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5958707" y="1173900"/>
            <a:ext cx="12458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350" dirty="0">
                <a:solidFill>
                  <a:srgbClr val="3C0000"/>
                </a:solidFill>
              </a:rPr>
              <a:t>Monica Hugh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033138" y="1754600"/>
            <a:ext cx="208934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33138" y="1448418"/>
            <a:ext cx="726439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900" dirty="0">
                <a:solidFill>
                  <a:schemeClr val="bg1"/>
                </a:solidFill>
              </a:rPr>
              <a:t>Chief Editor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5958707" y="2810275"/>
            <a:ext cx="15215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350" dirty="0">
                <a:solidFill>
                  <a:srgbClr val="3C0000"/>
                </a:solidFill>
              </a:rPr>
              <a:t>Julian Darlington</a:t>
            </a:r>
            <a:endParaRPr lang="zh-CN" altLang="en-US" sz="1350" dirty="0">
              <a:solidFill>
                <a:srgbClr val="3C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33138" y="3392900"/>
            <a:ext cx="208934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033138" y="3089906"/>
            <a:ext cx="894712" cy="191374"/>
          </a:xfrm>
          <a:prstGeom prst="rect">
            <a:avLst/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900" dirty="0">
                <a:solidFill>
                  <a:schemeClr val="bg1"/>
                </a:solidFill>
              </a:rPr>
              <a:t>Sales Manager</a:t>
            </a:r>
          </a:p>
        </p:txBody>
      </p:sp>
      <p:pic>
        <p:nvPicPr>
          <p:cNvPr id="21" name="Picture 2" descr="C:\Users\114\Desktop\4e7fd7b94b7959e427000114\2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2" t="-30" r="9696" b="35759"/>
          <a:stretch>
            <a:fillRect/>
          </a:stretch>
        </p:blipFill>
        <p:spPr bwMode="auto">
          <a:xfrm>
            <a:off x="4703109" y="2823054"/>
            <a:ext cx="1200696" cy="120069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22" name="Picture 2" descr="C:\Users\114\Desktop\4e769e144b7959e8540000cf\1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7" t="4822" r="20848" b="56433"/>
          <a:stretch>
            <a:fillRect/>
          </a:stretch>
        </p:blipFill>
        <p:spPr bwMode="auto">
          <a:xfrm>
            <a:off x="724001" y="2822583"/>
            <a:ext cx="1200696" cy="12015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23" name="Picture 3" descr="C:\Users\114\Desktop\4d6df1c94b7959e34f0000f6\shutterstock_499481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b="14263"/>
          <a:stretch>
            <a:fillRect/>
          </a:stretch>
        </p:blipFill>
        <p:spPr bwMode="auto">
          <a:xfrm>
            <a:off x="4704287" y="1194102"/>
            <a:ext cx="1208397" cy="120069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24" name="Picture 4" descr="C:\Users\114\Desktop\shutterstock_554272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9" r="31419" b="58803"/>
          <a:stretch>
            <a:fillRect/>
          </a:stretch>
        </p:blipFill>
        <p:spPr bwMode="auto">
          <a:xfrm>
            <a:off x="732878" y="1194102"/>
            <a:ext cx="1200698" cy="120069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1976425" y="1784338"/>
            <a:ext cx="21669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58708" y="1784338"/>
            <a:ext cx="21669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76425" y="3433049"/>
            <a:ext cx="21669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58708" y="3433049"/>
            <a:ext cx="21669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优秀的专业设计团队，严谨的逻辑思维、创意的图示化表达，带来精美、创意、动感、形象的全新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 animBg="1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graphicFrame>
        <p:nvGraphicFramePr>
          <p:cNvPr id="9" name="Chart 10"/>
          <p:cNvGraphicFramePr/>
          <p:nvPr/>
        </p:nvGraphicFramePr>
        <p:xfrm>
          <a:off x="986822" y="1236322"/>
          <a:ext cx="6944328" cy="174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401071" y="3285873"/>
            <a:ext cx="439340" cy="439340"/>
            <a:chOff x="7362182" y="3807649"/>
            <a:chExt cx="585787" cy="585787"/>
          </a:xfrm>
        </p:grpSpPr>
        <p:sp>
          <p:nvSpPr>
            <p:cNvPr id="1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sp>
          <p:nvSpPr>
            <p:cNvPr id="1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DB966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50987" y="3285873"/>
            <a:ext cx="439340" cy="439340"/>
            <a:chOff x="6029224" y="3801578"/>
            <a:chExt cx="585787" cy="585787"/>
          </a:xfrm>
        </p:grpSpPr>
        <p:sp>
          <p:nvSpPr>
            <p:cNvPr id="14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>
                <a:latin typeface="+mn-ea"/>
              </a:endParaRPr>
            </a:p>
          </p:txBody>
        </p:sp>
        <p:sp>
          <p:nvSpPr>
            <p:cNvPr id="15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3C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51154" y="3285873"/>
            <a:ext cx="439340" cy="439340"/>
            <a:chOff x="8695140" y="3801577"/>
            <a:chExt cx="585787" cy="585787"/>
          </a:xfrm>
        </p:grpSpPr>
        <p:sp>
          <p:nvSpPr>
            <p:cNvPr id="17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grpSp>
          <p:nvGrpSpPr>
            <p:cNvPr id="18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1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2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490327" y="3523762"/>
            <a:ext cx="16973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490327" y="3285873"/>
            <a:ext cx="833883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15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39428" y="3523762"/>
            <a:ext cx="16973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3839428" y="3285873"/>
            <a:ext cx="833883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15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88529" y="3523762"/>
            <a:ext cx="16973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188530" y="3285873"/>
            <a:ext cx="833883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1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Graphic spid="9" grpId="0">
        <p:bldAsOne/>
      </p:bldGraphic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Rounded Rectangle 4"/>
          <p:cNvSpPr/>
          <p:nvPr/>
        </p:nvSpPr>
        <p:spPr>
          <a:xfrm>
            <a:off x="836995" y="904614"/>
            <a:ext cx="2242562" cy="3417428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0" name="Title 3"/>
          <p:cNvSpPr txBox="1"/>
          <p:nvPr/>
        </p:nvSpPr>
        <p:spPr>
          <a:xfrm>
            <a:off x="2007484" y="1044478"/>
            <a:ext cx="1040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01</a:t>
            </a:r>
          </a:p>
        </p:txBody>
      </p:sp>
      <p:sp>
        <p:nvSpPr>
          <p:cNvPr id="11" name="Rectangle 9"/>
          <p:cNvSpPr/>
          <p:nvPr/>
        </p:nvSpPr>
        <p:spPr>
          <a:xfrm>
            <a:off x="836995" y="2208700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2" name="Title 3"/>
          <p:cNvSpPr txBox="1"/>
          <p:nvPr/>
        </p:nvSpPr>
        <p:spPr>
          <a:xfrm>
            <a:off x="1071563" y="1229143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</a:rPr>
              <a:t>Main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3" name="Rectangle 10"/>
          <p:cNvSpPr/>
          <p:nvPr/>
        </p:nvSpPr>
        <p:spPr>
          <a:xfrm>
            <a:off x="836995" y="2900548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836995" y="3587335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5" name="Rounded Rectangle 15"/>
          <p:cNvSpPr/>
          <p:nvPr/>
        </p:nvSpPr>
        <p:spPr>
          <a:xfrm>
            <a:off x="3240978" y="904614"/>
            <a:ext cx="2242562" cy="3417428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6" name="Title 3"/>
          <p:cNvSpPr txBox="1"/>
          <p:nvPr/>
        </p:nvSpPr>
        <p:spPr>
          <a:xfrm>
            <a:off x="4424130" y="1044478"/>
            <a:ext cx="1040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02</a:t>
            </a:r>
          </a:p>
        </p:txBody>
      </p:sp>
      <p:sp>
        <p:nvSpPr>
          <p:cNvPr id="17" name="Rectangle 17"/>
          <p:cNvSpPr/>
          <p:nvPr/>
        </p:nvSpPr>
        <p:spPr>
          <a:xfrm>
            <a:off x="3240978" y="2208700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8" name="Title 3"/>
          <p:cNvSpPr txBox="1"/>
          <p:nvPr/>
        </p:nvSpPr>
        <p:spPr>
          <a:xfrm>
            <a:off x="3472870" y="1229143"/>
            <a:ext cx="825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</a:rPr>
              <a:t>After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Break</a:t>
            </a:r>
          </a:p>
        </p:txBody>
      </p:sp>
      <p:sp>
        <p:nvSpPr>
          <p:cNvPr id="19" name="Rectangle 22"/>
          <p:cNvSpPr/>
          <p:nvPr/>
        </p:nvSpPr>
        <p:spPr>
          <a:xfrm>
            <a:off x="3240978" y="2900548"/>
            <a:ext cx="2242562" cy="324000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3899" y="2127381"/>
            <a:ext cx="181492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5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专业精致的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设计与制作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优秀的专业设计团队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严谨的逻辑思维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精美、创意、动感的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77881" y="2127380"/>
            <a:ext cx="18149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5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严谨的逻辑思维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5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精美、创意、动感的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22" name="Title 3"/>
          <p:cNvSpPr txBox="1"/>
          <p:nvPr/>
        </p:nvSpPr>
        <p:spPr>
          <a:xfrm>
            <a:off x="1071563" y="1964188"/>
            <a:ext cx="1790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900" b="0" dirty="0">
                <a:solidFill>
                  <a:schemeClr val="bg1"/>
                </a:solidFill>
              </a:rPr>
              <a:t>Creativity | Specialty | Exquisite</a:t>
            </a:r>
          </a:p>
        </p:txBody>
      </p:sp>
      <p:sp>
        <p:nvSpPr>
          <p:cNvPr id="23" name="Title 3"/>
          <p:cNvSpPr txBox="1"/>
          <p:nvPr/>
        </p:nvSpPr>
        <p:spPr>
          <a:xfrm>
            <a:off x="3472870" y="1964188"/>
            <a:ext cx="1790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900" b="0" dirty="0">
                <a:solidFill>
                  <a:schemeClr val="bg1"/>
                </a:solidFill>
              </a:rPr>
              <a:t>Creativity | Specialty | Exquisite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50456" y="2037057"/>
            <a:ext cx="2664195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750456" y="1690808"/>
            <a:ext cx="18774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5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1500" b="1" dirty="0">
              <a:solidFill>
                <a:srgbClr val="3C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33"/>
          <p:cNvSpPr txBox="1"/>
          <p:nvPr/>
        </p:nvSpPr>
        <p:spPr>
          <a:xfrm>
            <a:off x="5750455" y="3471758"/>
            <a:ext cx="7184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sz="1050" dirty="0">
                <a:solidFill>
                  <a:srgbClr val="DB9665"/>
                </a:solidFill>
              </a:rPr>
              <a:t>Creative</a:t>
            </a:r>
          </a:p>
        </p:txBody>
      </p:sp>
      <p:sp>
        <p:nvSpPr>
          <p:cNvPr id="27" name="Text Placeholder 33"/>
          <p:cNvSpPr txBox="1"/>
          <p:nvPr/>
        </p:nvSpPr>
        <p:spPr>
          <a:xfrm>
            <a:off x="6653755" y="3476312"/>
            <a:ext cx="7553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sz="1050" dirty="0">
                <a:solidFill>
                  <a:srgbClr val="DB9665"/>
                </a:solidFill>
              </a:rPr>
              <a:t>Message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7448251" y="3471758"/>
            <a:ext cx="10086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sz="1050" dirty="0">
                <a:solidFill>
                  <a:srgbClr val="DB9665"/>
                </a:solidFill>
              </a:rPr>
              <a:t>Management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786466" y="2992014"/>
            <a:ext cx="439340" cy="439340"/>
            <a:chOff x="7362182" y="3807649"/>
            <a:chExt cx="585787" cy="585787"/>
          </a:xfrm>
          <a:solidFill>
            <a:srgbClr val="DB9665"/>
          </a:solidFill>
        </p:grpSpPr>
        <p:sp>
          <p:nvSpPr>
            <p:cNvPr id="30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 dirty="0">
                <a:latin typeface="+mn-ea"/>
              </a:endParaRPr>
            </a:p>
          </p:txBody>
        </p:sp>
        <p:sp>
          <p:nvSpPr>
            <p:cNvPr id="31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65133" y="2987461"/>
            <a:ext cx="439340" cy="439340"/>
            <a:chOff x="6029224" y="3801578"/>
            <a:chExt cx="585787" cy="585787"/>
          </a:xfrm>
          <a:solidFill>
            <a:srgbClr val="DB9665"/>
          </a:solidFill>
        </p:grpSpPr>
        <p:sp>
          <p:nvSpPr>
            <p:cNvPr id="33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  <p:sp>
          <p:nvSpPr>
            <p:cNvPr id="34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07799" y="2987460"/>
            <a:ext cx="439340" cy="439340"/>
            <a:chOff x="8695140" y="3801577"/>
            <a:chExt cx="585787" cy="585787"/>
          </a:xfrm>
          <a:solidFill>
            <a:srgbClr val="DB9665"/>
          </a:solidFill>
        </p:grpSpPr>
        <p:sp>
          <p:nvSpPr>
            <p:cNvPr id="36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 dirty="0">
                <a:latin typeface="+mn-ea"/>
              </a:endParaRPr>
            </a:p>
          </p:txBody>
        </p:sp>
        <p:grpSp>
          <p:nvGrpSpPr>
            <p:cNvPr id="37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8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latin typeface="+mn-ea"/>
                </a:endParaRPr>
              </a:p>
            </p:txBody>
          </p:sp>
          <p:sp>
            <p:nvSpPr>
              <p:cNvPr id="39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矩形: 圆角 46"/>
          <p:cNvSpPr/>
          <p:nvPr/>
        </p:nvSpPr>
        <p:spPr>
          <a:xfrm>
            <a:off x="3487357" y="1210708"/>
            <a:ext cx="2169286" cy="2969063"/>
          </a:xfrm>
          <a:prstGeom prst="roundRect">
            <a:avLst>
              <a:gd name="adj" fmla="val 20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矩形: 圆角 47"/>
          <p:cNvSpPr/>
          <p:nvPr/>
        </p:nvSpPr>
        <p:spPr>
          <a:xfrm>
            <a:off x="6109960" y="1210708"/>
            <a:ext cx="2169286" cy="2969063"/>
          </a:xfrm>
          <a:prstGeom prst="roundRect">
            <a:avLst>
              <a:gd name="adj" fmla="val 20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矩形: 圆角 45"/>
          <p:cNvSpPr/>
          <p:nvPr/>
        </p:nvSpPr>
        <p:spPr>
          <a:xfrm>
            <a:off x="864756" y="1210708"/>
            <a:ext cx="2169286" cy="2969063"/>
          </a:xfrm>
          <a:prstGeom prst="roundRect">
            <a:avLst>
              <a:gd name="adj" fmla="val 20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Shape 254"/>
          <p:cNvSpPr/>
          <p:nvPr/>
        </p:nvSpPr>
        <p:spPr>
          <a:xfrm>
            <a:off x="1048996" y="1370138"/>
            <a:ext cx="17283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sz="2100" b="1" dirty="0">
                <a:solidFill>
                  <a:schemeClr val="bg1"/>
                </a:solidFill>
                <a:latin typeface="+mn-ea"/>
              </a:rPr>
              <a:t>Pricing plan</a:t>
            </a:r>
          </a:p>
          <a:p>
            <a:r>
              <a:rPr sz="2100" b="1" dirty="0">
                <a:solidFill>
                  <a:schemeClr val="bg1"/>
                </a:solidFill>
                <a:latin typeface="+mn-ea"/>
              </a:rPr>
              <a:t>Standard</a:t>
            </a:r>
          </a:p>
        </p:txBody>
      </p:sp>
      <p:sp>
        <p:nvSpPr>
          <p:cNvPr id="13" name="Shape 270"/>
          <p:cNvSpPr/>
          <p:nvPr/>
        </p:nvSpPr>
        <p:spPr>
          <a:xfrm>
            <a:off x="3671597" y="1370138"/>
            <a:ext cx="17283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sz="2100" b="1" dirty="0">
                <a:solidFill>
                  <a:schemeClr val="bg1"/>
                </a:solidFill>
                <a:latin typeface="+mn-ea"/>
              </a:rPr>
              <a:t>Pricing plan</a:t>
            </a:r>
          </a:p>
          <a:p>
            <a:r>
              <a:rPr sz="2100" b="1" dirty="0">
                <a:solidFill>
                  <a:schemeClr val="bg1"/>
                </a:solidFill>
                <a:latin typeface="+mn-ea"/>
              </a:rPr>
              <a:t>Best</a:t>
            </a:r>
          </a:p>
        </p:txBody>
      </p:sp>
      <p:sp>
        <p:nvSpPr>
          <p:cNvPr id="14" name="Shape 277"/>
          <p:cNvSpPr/>
          <p:nvPr/>
        </p:nvSpPr>
        <p:spPr>
          <a:xfrm>
            <a:off x="3994534" y="3779500"/>
            <a:ext cx="1154933" cy="2509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3C0000"/>
                </a:solidFill>
              </a:rPr>
              <a:t>More Information</a:t>
            </a:r>
          </a:p>
        </p:txBody>
      </p:sp>
      <p:sp>
        <p:nvSpPr>
          <p:cNvPr id="15" name="Shape 282"/>
          <p:cNvSpPr/>
          <p:nvPr/>
        </p:nvSpPr>
        <p:spPr>
          <a:xfrm>
            <a:off x="6294199" y="1370138"/>
            <a:ext cx="17283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sz="2100" b="1" dirty="0">
                <a:solidFill>
                  <a:schemeClr val="bg1"/>
                </a:solidFill>
                <a:latin typeface="+mn-ea"/>
              </a:rPr>
              <a:t>Pricing plan</a:t>
            </a:r>
          </a:p>
          <a:p>
            <a:r>
              <a:rPr sz="2100" b="1" dirty="0">
                <a:solidFill>
                  <a:schemeClr val="bg1"/>
                </a:solidFill>
                <a:latin typeface="+mn-ea"/>
              </a:rPr>
              <a:t>Premium</a:t>
            </a:r>
          </a:p>
        </p:txBody>
      </p:sp>
      <p:sp>
        <p:nvSpPr>
          <p:cNvPr id="16" name="Shape 288"/>
          <p:cNvSpPr/>
          <p:nvPr/>
        </p:nvSpPr>
        <p:spPr>
          <a:xfrm>
            <a:off x="6617136" y="3779500"/>
            <a:ext cx="1154933" cy="2509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DB9665"/>
                </a:solidFill>
              </a:rPr>
              <a:t>More Information</a:t>
            </a:r>
          </a:p>
        </p:txBody>
      </p:sp>
      <p:sp>
        <p:nvSpPr>
          <p:cNvPr id="17" name="矩形: 圆角 1"/>
          <p:cNvSpPr/>
          <p:nvPr/>
        </p:nvSpPr>
        <p:spPr>
          <a:xfrm>
            <a:off x="1371932" y="3779500"/>
            <a:ext cx="1154933" cy="2509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DB9665"/>
                </a:solidFill>
              </a:rPr>
              <a:t>More Information</a:t>
            </a:r>
            <a:endParaRPr lang="zh-CN" altLang="en-US" sz="900" dirty="0">
              <a:solidFill>
                <a:srgbClr val="DB9665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86662" y="2334190"/>
            <a:ext cx="16565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专业精致的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设计与制作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优秀的专业设计团队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09264" y="2334191"/>
            <a:ext cx="177196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专业精致的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设计与制作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优秀的专业设计团队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严谨的逻辑思维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精美、创意、动感的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31866" y="2334191"/>
            <a:ext cx="177196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优秀的专业设计团队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严谨的逻辑思维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28905" indent="-12890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900" b="0" dirty="0">
                <a:solidFill>
                  <a:schemeClr val="bg1"/>
                </a:solidFill>
              </a:rPr>
              <a:t>精美、创意、动感的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21" name="矩形: 圆角 48"/>
          <p:cNvSpPr/>
          <p:nvPr/>
        </p:nvSpPr>
        <p:spPr>
          <a:xfrm>
            <a:off x="1126693" y="2171791"/>
            <a:ext cx="534605" cy="34289"/>
          </a:xfrm>
          <a:prstGeom prst="roundRect">
            <a:avLst>
              <a:gd name="adj" fmla="val 20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矩形: 圆角 49"/>
          <p:cNvSpPr/>
          <p:nvPr/>
        </p:nvSpPr>
        <p:spPr>
          <a:xfrm>
            <a:off x="3749295" y="2171791"/>
            <a:ext cx="534605" cy="34289"/>
          </a:xfrm>
          <a:prstGeom prst="roundRect">
            <a:avLst>
              <a:gd name="adj" fmla="val 20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rgbClr val="3C0000"/>
              </a:solidFill>
              <a:latin typeface="+mn-ea"/>
            </a:endParaRPr>
          </a:p>
        </p:txBody>
      </p:sp>
      <p:sp>
        <p:nvSpPr>
          <p:cNvPr id="23" name="矩形: 圆角 50"/>
          <p:cNvSpPr/>
          <p:nvPr/>
        </p:nvSpPr>
        <p:spPr>
          <a:xfrm>
            <a:off x="6371896" y="2171791"/>
            <a:ext cx="534605" cy="34289"/>
          </a:xfrm>
          <a:prstGeom prst="roundRect">
            <a:avLst>
              <a:gd name="adj" fmla="val 20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15" b="1">
              <a:solidFill>
                <a:srgbClr val="DB9665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85" y="1431702"/>
            <a:ext cx="1865004" cy="1328130"/>
          </a:xfrm>
          <a:prstGeom prst="rect">
            <a:avLst/>
          </a:prstGeom>
          <a:effectLst/>
        </p:spPr>
      </p:pic>
      <p:sp>
        <p:nvSpPr>
          <p:cNvPr id="10" name="Subtitle 2"/>
          <p:cNvSpPr txBox="1"/>
          <p:nvPr/>
        </p:nvSpPr>
        <p:spPr>
          <a:xfrm>
            <a:off x="846865" y="1526552"/>
            <a:ext cx="17660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 sz="2100" dirty="0">
                <a:solidFill>
                  <a:srgbClr val="3C0000"/>
                </a:solidFill>
              </a:rPr>
              <a:t>DESIGN &amp;</a:t>
            </a:r>
          </a:p>
          <a:p>
            <a:pPr algn="r"/>
            <a:r>
              <a:rPr lang="en-US" sz="2100" dirty="0">
                <a:solidFill>
                  <a:srgbClr val="3C0000"/>
                </a:solidFill>
              </a:rPr>
              <a:t>CREATIVITY</a:t>
            </a:r>
          </a:p>
        </p:txBody>
      </p:sp>
      <p:sp>
        <p:nvSpPr>
          <p:cNvPr id="11" name="Oval 46"/>
          <p:cNvSpPr/>
          <p:nvPr/>
        </p:nvSpPr>
        <p:spPr>
          <a:xfrm>
            <a:off x="3882026" y="1875472"/>
            <a:ext cx="281354" cy="281354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49"/>
          <p:cNvSpPr/>
          <p:nvPr/>
        </p:nvSpPr>
        <p:spPr>
          <a:xfrm>
            <a:off x="999631" y="2272263"/>
            <a:ext cx="1535594" cy="34289"/>
          </a:xfrm>
          <a:prstGeom prst="rect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2"/>
          <p:cNvGrpSpPr/>
          <p:nvPr/>
        </p:nvGrpSpPr>
        <p:grpSpPr>
          <a:xfrm>
            <a:off x="3348270" y="1455831"/>
            <a:ext cx="3883706" cy="574468"/>
            <a:chOff x="4049017" y="1639780"/>
            <a:chExt cx="3883706" cy="574468"/>
          </a:xfrm>
          <a:solidFill>
            <a:srgbClr val="DB9665"/>
          </a:solidFill>
        </p:grpSpPr>
        <p:sp>
          <p:nvSpPr>
            <p:cNvPr id="14" name="Freeform 4"/>
            <p:cNvSpPr/>
            <p:nvPr/>
          </p:nvSpPr>
          <p:spPr>
            <a:xfrm>
              <a:off x="4049017" y="1750101"/>
              <a:ext cx="3784280" cy="464147"/>
            </a:xfrm>
            <a:custGeom>
              <a:avLst/>
              <a:gdLst>
                <a:gd name="connsiteX0" fmla="*/ 0 w 3784280"/>
                <a:gd name="connsiteY0" fmla="*/ 244967 h 464147"/>
                <a:gd name="connsiteX1" fmla="*/ 670469 w 3784280"/>
                <a:gd name="connsiteY1" fmla="*/ 464147 h 464147"/>
                <a:gd name="connsiteX2" fmla="*/ 1437640 w 3784280"/>
                <a:gd name="connsiteY2" fmla="*/ 32232 h 464147"/>
                <a:gd name="connsiteX3" fmla="*/ 1882470 w 3784280"/>
                <a:gd name="connsiteY3" fmla="*/ 406129 h 464147"/>
                <a:gd name="connsiteX4" fmla="*/ 2365981 w 3784280"/>
                <a:gd name="connsiteY4" fmla="*/ 103144 h 464147"/>
                <a:gd name="connsiteX5" fmla="*/ 2617407 w 3784280"/>
                <a:gd name="connsiteY5" fmla="*/ 322325 h 464147"/>
                <a:gd name="connsiteX6" fmla="*/ 3088024 w 3784280"/>
                <a:gd name="connsiteY6" fmla="*/ 0 h 464147"/>
                <a:gd name="connsiteX7" fmla="*/ 3236301 w 3784280"/>
                <a:gd name="connsiteY7" fmla="*/ 290092 h 464147"/>
                <a:gd name="connsiteX8" fmla="*/ 3784280 w 3784280"/>
                <a:gd name="connsiteY8" fmla="*/ 6446 h 4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280" h="464147">
                  <a:moveTo>
                    <a:pt x="0" y="244967"/>
                  </a:moveTo>
                  <a:lnTo>
                    <a:pt x="670469" y="464147"/>
                  </a:lnTo>
                  <a:lnTo>
                    <a:pt x="1437640" y="32232"/>
                  </a:lnTo>
                  <a:lnTo>
                    <a:pt x="1882470" y="406129"/>
                  </a:lnTo>
                  <a:lnTo>
                    <a:pt x="2365981" y="103144"/>
                  </a:lnTo>
                  <a:lnTo>
                    <a:pt x="2617407" y="322325"/>
                  </a:lnTo>
                  <a:lnTo>
                    <a:pt x="3088024" y="0"/>
                  </a:lnTo>
                  <a:lnTo>
                    <a:pt x="3236301" y="290092"/>
                  </a:lnTo>
                  <a:lnTo>
                    <a:pt x="3784280" y="6446"/>
                  </a:lnTo>
                </a:path>
              </a:pathLst>
            </a:custGeom>
            <a:noFill/>
            <a:ln w="12700" cmpd="sng">
              <a:solidFill>
                <a:srgbClr val="DB9665"/>
              </a:solidFill>
              <a:prstDash val="sysDash"/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5"/>
            <p:cNvSpPr/>
            <p:nvPr/>
          </p:nvSpPr>
          <p:spPr>
            <a:xfrm>
              <a:off x="5439886" y="1746192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38"/>
            <p:cNvSpPr/>
            <p:nvPr/>
          </p:nvSpPr>
          <p:spPr>
            <a:xfrm>
              <a:off x="5889271" y="2107691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39"/>
            <p:cNvSpPr/>
            <p:nvPr/>
          </p:nvSpPr>
          <p:spPr>
            <a:xfrm>
              <a:off x="6373824" y="1821484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40"/>
            <p:cNvSpPr/>
            <p:nvPr/>
          </p:nvSpPr>
          <p:spPr>
            <a:xfrm>
              <a:off x="6627824" y="2016767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Oval 41"/>
            <p:cNvSpPr/>
            <p:nvPr/>
          </p:nvSpPr>
          <p:spPr>
            <a:xfrm>
              <a:off x="7100654" y="1710500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Oval 42"/>
            <p:cNvSpPr/>
            <p:nvPr/>
          </p:nvSpPr>
          <p:spPr>
            <a:xfrm>
              <a:off x="7245238" y="2000802"/>
              <a:ext cx="79200" cy="79200"/>
            </a:xfrm>
            <a:prstGeom prst="ellipse">
              <a:avLst/>
            </a:prstGeom>
            <a:grpFill/>
            <a:ln>
              <a:solidFill>
                <a:srgbClr val="DB96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Oval 51"/>
            <p:cNvSpPr/>
            <p:nvPr/>
          </p:nvSpPr>
          <p:spPr>
            <a:xfrm>
              <a:off x="7651369" y="1639780"/>
              <a:ext cx="281354" cy="281354"/>
            </a:xfrm>
            <a:prstGeom prst="ellipse">
              <a:avLst/>
            </a:prstGeom>
            <a:grpFill/>
            <a:ln w="6350" cmpd="sng">
              <a:solidFill>
                <a:srgbClr val="DB966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2" name="Oval 45"/>
          <p:cNvSpPr/>
          <p:nvPr/>
        </p:nvSpPr>
        <p:spPr>
          <a:xfrm>
            <a:off x="3949782" y="1943283"/>
            <a:ext cx="146156" cy="146156"/>
          </a:xfrm>
          <a:prstGeom prst="ellipse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437660" y="2030299"/>
            <a:ext cx="276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专注于专业精致的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设计与制作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630" indent="-21463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630" indent="-21463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630" indent="-214630" algn="just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精美、创意、动感、形象、时尚的全新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68072" y="3410961"/>
            <a:ext cx="555425" cy="555425"/>
            <a:chOff x="6029224" y="3801578"/>
            <a:chExt cx="585787" cy="585787"/>
          </a:xfrm>
          <a:solidFill>
            <a:srgbClr val="DB9665"/>
          </a:solidFill>
        </p:grpSpPr>
        <p:sp>
          <p:nvSpPr>
            <p:cNvPr id="25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>
                <a:latin typeface="+mn-ea"/>
              </a:endParaRPr>
            </a:p>
          </p:txBody>
        </p:sp>
        <p:sp>
          <p:nvSpPr>
            <p:cNvPr id="26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54292" y="3410961"/>
            <a:ext cx="555425" cy="555425"/>
            <a:chOff x="8695140" y="3801577"/>
            <a:chExt cx="585787" cy="585787"/>
          </a:xfrm>
          <a:solidFill>
            <a:srgbClr val="3C0000"/>
          </a:solidFill>
        </p:grpSpPr>
        <p:sp>
          <p:nvSpPr>
            <p:cNvPr id="28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grpSp>
          <p:nvGrpSpPr>
            <p:cNvPr id="29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0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935474" y="3410961"/>
            <a:ext cx="555425" cy="555425"/>
            <a:chOff x="2610975" y="4549386"/>
            <a:chExt cx="551992" cy="551992"/>
          </a:xfrm>
          <a:solidFill>
            <a:srgbClr val="DB9665"/>
          </a:solidFill>
        </p:grpSpPr>
        <p:sp>
          <p:nvSpPr>
            <p:cNvPr id="33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 dirty="0">
                <a:latin typeface="+mn-ea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37935" y="3574362"/>
            <a:ext cx="1697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537936" y="3387004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021636" y="3574362"/>
            <a:ext cx="1697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021636" y="3387004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05337" y="3574362"/>
            <a:ext cx="1697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6505337" y="3387004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22" grpId="0" animBg="1"/>
      <p:bldP spid="2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80" y="902755"/>
            <a:ext cx="3877320" cy="34368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3326" y="2133208"/>
            <a:ext cx="13388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rgbClr val="C00000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72293" y="2744915"/>
            <a:ext cx="11608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C00000"/>
                </a:solidFill>
              </a:rPr>
              <a:t>CONTENTS</a:t>
            </a:r>
            <a:endParaRPr lang="zh-CN" altLang="en-US" sz="15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88198" y="1320901"/>
            <a:ext cx="322556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en-US" altLang="zh-CN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 · </a:t>
            </a:r>
            <a:r>
              <a:rPr lang="zh-CN" altLang="en-US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8198" y="2049255"/>
            <a:ext cx="322556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en-US" altLang="zh-CN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 · </a:t>
            </a:r>
            <a:r>
              <a:rPr lang="zh-CN" altLang="en-US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88198" y="2777608"/>
            <a:ext cx="322556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en-US" altLang="zh-CN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 · </a:t>
            </a:r>
            <a:r>
              <a:rPr lang="zh-CN" altLang="en-US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88198" y="3505962"/>
            <a:ext cx="322556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en-US" altLang="zh-CN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 · </a:t>
            </a:r>
            <a:r>
              <a:rPr lang="zh-CN" altLang="en-US" sz="2100" b="1" kern="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688198" y="3349534"/>
            <a:ext cx="32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688198" y="2621180"/>
            <a:ext cx="32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88198" y="1892827"/>
            <a:ext cx="32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name="adj1" fmla="val 6559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7592" y="3081628"/>
            <a:ext cx="41088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zh-CN" altLang="en-US" sz="3600" kern="0" spc="225" dirty="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2024" y="3606972"/>
            <a:ext cx="407996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altLang="zh-CN" sz="1050" kern="0" spc="225" dirty="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3795" y="1463114"/>
            <a:ext cx="4764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rgbClr val="C00000"/>
                </a:solidFill>
              </a:rPr>
              <a:t>4</a:t>
            </a:r>
            <a:endParaRPr lang="zh-CN" altLang="en-US" sz="4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Rectangle 33"/>
          <p:cNvSpPr/>
          <p:nvPr/>
        </p:nvSpPr>
        <p:spPr>
          <a:xfrm>
            <a:off x="3026293" y="1475240"/>
            <a:ext cx="2159683" cy="1691856"/>
          </a:xfrm>
          <a:prstGeom prst="roundRect">
            <a:avLst>
              <a:gd name="adj" fmla="val 2780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93" y="1413594"/>
            <a:ext cx="1409927" cy="1558891"/>
          </a:xfrm>
          <a:prstGeom prst="rect">
            <a:avLst/>
          </a:prstGeom>
          <a:effectLst/>
        </p:spPr>
      </p:pic>
      <p:cxnSp>
        <p:nvCxnSpPr>
          <p:cNvPr id="11" name="Straight Connector 21"/>
          <p:cNvCxnSpPr/>
          <p:nvPr/>
        </p:nvCxnSpPr>
        <p:spPr>
          <a:xfrm>
            <a:off x="1068294" y="3518635"/>
            <a:ext cx="6890100" cy="0"/>
          </a:xfrm>
          <a:prstGeom prst="line">
            <a:avLst/>
          </a:prstGeom>
          <a:ln w="12700" cmpd="sng">
            <a:solidFill>
              <a:srgbClr val="DB966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4"/>
          <p:cNvGrpSpPr/>
          <p:nvPr/>
        </p:nvGrpSpPr>
        <p:grpSpPr>
          <a:xfrm>
            <a:off x="1148036" y="3816500"/>
            <a:ext cx="273818" cy="273818"/>
            <a:chOff x="1068295" y="3417488"/>
            <a:chExt cx="239034" cy="239034"/>
          </a:xfrm>
        </p:grpSpPr>
        <p:sp>
          <p:nvSpPr>
            <p:cNvPr id="13" name="Oval 25"/>
            <p:cNvSpPr/>
            <p:nvPr/>
          </p:nvSpPr>
          <p:spPr>
            <a:xfrm>
              <a:off x="1068295" y="3417488"/>
              <a:ext cx="239034" cy="239034"/>
            </a:xfrm>
            <a:prstGeom prst="ellipse">
              <a:avLst/>
            </a:prstGeom>
            <a:solidFill>
              <a:srgbClr val="3C0000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Plus 26"/>
            <p:cNvSpPr/>
            <p:nvPr/>
          </p:nvSpPr>
          <p:spPr>
            <a:xfrm>
              <a:off x="1129668" y="3475634"/>
              <a:ext cx="115371" cy="115371"/>
            </a:xfrm>
            <a:prstGeom prst="mathPl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3260635" y="1654997"/>
            <a:ext cx="6976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XXXX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60635" y="1948219"/>
            <a:ext cx="169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17" name="自由: 形状 35"/>
          <p:cNvSpPr/>
          <p:nvPr/>
        </p:nvSpPr>
        <p:spPr>
          <a:xfrm>
            <a:off x="5464968" y="1416293"/>
            <a:ext cx="65085" cy="1809750"/>
          </a:xfrm>
          <a:custGeom>
            <a:avLst/>
            <a:gdLst>
              <a:gd name="connsiteX0" fmla="*/ 86780 w 279400"/>
              <a:gd name="connsiteY0" fmla="*/ 0 h 2413000"/>
              <a:gd name="connsiteX1" fmla="*/ 279400 w 279400"/>
              <a:gd name="connsiteY1" fmla="*/ 0 h 2413000"/>
              <a:gd name="connsiteX2" fmla="*/ 279400 w 279400"/>
              <a:gd name="connsiteY2" fmla="*/ 2413000 h 2413000"/>
              <a:gd name="connsiteX3" fmla="*/ 86779 w 279400"/>
              <a:gd name="connsiteY3" fmla="*/ 2413000 h 2413000"/>
              <a:gd name="connsiteX4" fmla="*/ 43389 w 279400"/>
              <a:gd name="connsiteY4" fmla="*/ 2369610 h 2413000"/>
              <a:gd name="connsiteX5" fmla="*/ 43390 w 279400"/>
              <a:gd name="connsiteY5" fmla="*/ 1249890 h 2413000"/>
              <a:gd name="connsiteX6" fmla="*/ 0 w 279400"/>
              <a:gd name="connsiteY6" fmla="*/ 1206500 h 2413000"/>
              <a:gd name="connsiteX7" fmla="*/ 43390 w 279400"/>
              <a:gd name="connsiteY7" fmla="*/ 1163110 h 2413000"/>
              <a:gd name="connsiteX8" fmla="*/ 43390 w 279400"/>
              <a:gd name="connsiteY8" fmla="*/ 43390 h 2413000"/>
              <a:gd name="connsiteX9" fmla="*/ 86780 w 279400"/>
              <a:gd name="connsiteY9" fmla="*/ 0 h 2413000"/>
              <a:gd name="connsiteX0-1" fmla="*/ 279400 w 370840"/>
              <a:gd name="connsiteY0-2" fmla="*/ 0 h 2413000"/>
              <a:gd name="connsiteX1-3" fmla="*/ 279400 w 370840"/>
              <a:gd name="connsiteY1-4" fmla="*/ 2413000 h 2413000"/>
              <a:gd name="connsiteX2-5" fmla="*/ 86779 w 370840"/>
              <a:gd name="connsiteY2-6" fmla="*/ 2413000 h 2413000"/>
              <a:gd name="connsiteX3-7" fmla="*/ 43389 w 370840"/>
              <a:gd name="connsiteY3-8" fmla="*/ 2369610 h 2413000"/>
              <a:gd name="connsiteX4-9" fmla="*/ 43390 w 370840"/>
              <a:gd name="connsiteY4-10" fmla="*/ 1249890 h 2413000"/>
              <a:gd name="connsiteX5-11" fmla="*/ 0 w 370840"/>
              <a:gd name="connsiteY5-12" fmla="*/ 1206500 h 2413000"/>
              <a:gd name="connsiteX6-13" fmla="*/ 43390 w 370840"/>
              <a:gd name="connsiteY6-14" fmla="*/ 1163110 h 2413000"/>
              <a:gd name="connsiteX7-15" fmla="*/ 43390 w 370840"/>
              <a:gd name="connsiteY7-16" fmla="*/ 43390 h 2413000"/>
              <a:gd name="connsiteX8-17" fmla="*/ 86780 w 370840"/>
              <a:gd name="connsiteY8-18" fmla="*/ 0 h 2413000"/>
              <a:gd name="connsiteX9-19" fmla="*/ 370840 w 370840"/>
              <a:gd name="connsiteY9-20" fmla="*/ 91440 h 2413000"/>
              <a:gd name="connsiteX0-21" fmla="*/ 279400 w 279400"/>
              <a:gd name="connsiteY0-22" fmla="*/ 0 h 2413000"/>
              <a:gd name="connsiteX1-23" fmla="*/ 279400 w 279400"/>
              <a:gd name="connsiteY1-24" fmla="*/ 2413000 h 2413000"/>
              <a:gd name="connsiteX2-25" fmla="*/ 86779 w 279400"/>
              <a:gd name="connsiteY2-26" fmla="*/ 2413000 h 2413000"/>
              <a:gd name="connsiteX3-27" fmla="*/ 43389 w 279400"/>
              <a:gd name="connsiteY3-28" fmla="*/ 2369610 h 2413000"/>
              <a:gd name="connsiteX4-29" fmla="*/ 43390 w 279400"/>
              <a:gd name="connsiteY4-30" fmla="*/ 1249890 h 2413000"/>
              <a:gd name="connsiteX5-31" fmla="*/ 0 w 279400"/>
              <a:gd name="connsiteY5-32" fmla="*/ 1206500 h 2413000"/>
              <a:gd name="connsiteX6-33" fmla="*/ 43390 w 279400"/>
              <a:gd name="connsiteY6-34" fmla="*/ 1163110 h 2413000"/>
              <a:gd name="connsiteX7-35" fmla="*/ 43390 w 279400"/>
              <a:gd name="connsiteY7-36" fmla="*/ 43390 h 2413000"/>
              <a:gd name="connsiteX8-37" fmla="*/ 86780 w 279400"/>
              <a:gd name="connsiteY8-38" fmla="*/ 0 h 2413000"/>
              <a:gd name="connsiteX0-39" fmla="*/ 279400 w 279400"/>
              <a:gd name="connsiteY0-40" fmla="*/ 2413000 h 2413000"/>
              <a:gd name="connsiteX1-41" fmla="*/ 86779 w 279400"/>
              <a:gd name="connsiteY1-42" fmla="*/ 2413000 h 2413000"/>
              <a:gd name="connsiteX2-43" fmla="*/ 43389 w 279400"/>
              <a:gd name="connsiteY2-44" fmla="*/ 2369610 h 2413000"/>
              <a:gd name="connsiteX3-45" fmla="*/ 43390 w 279400"/>
              <a:gd name="connsiteY3-46" fmla="*/ 1249890 h 2413000"/>
              <a:gd name="connsiteX4-47" fmla="*/ 0 w 279400"/>
              <a:gd name="connsiteY4-48" fmla="*/ 1206500 h 2413000"/>
              <a:gd name="connsiteX5-49" fmla="*/ 43390 w 279400"/>
              <a:gd name="connsiteY5-50" fmla="*/ 1163110 h 2413000"/>
              <a:gd name="connsiteX6-51" fmla="*/ 43390 w 279400"/>
              <a:gd name="connsiteY6-52" fmla="*/ 43390 h 2413000"/>
              <a:gd name="connsiteX7-53" fmla="*/ 86780 w 279400"/>
              <a:gd name="connsiteY7-54" fmla="*/ 0 h 2413000"/>
              <a:gd name="connsiteX0-55" fmla="*/ 86779 w 86780"/>
              <a:gd name="connsiteY0-56" fmla="*/ 2413000 h 2413000"/>
              <a:gd name="connsiteX1-57" fmla="*/ 43389 w 86780"/>
              <a:gd name="connsiteY1-58" fmla="*/ 2369610 h 2413000"/>
              <a:gd name="connsiteX2-59" fmla="*/ 43390 w 86780"/>
              <a:gd name="connsiteY2-60" fmla="*/ 1249890 h 2413000"/>
              <a:gd name="connsiteX3-61" fmla="*/ 0 w 86780"/>
              <a:gd name="connsiteY3-62" fmla="*/ 1206500 h 2413000"/>
              <a:gd name="connsiteX4-63" fmla="*/ 43390 w 86780"/>
              <a:gd name="connsiteY4-64" fmla="*/ 1163110 h 2413000"/>
              <a:gd name="connsiteX5-65" fmla="*/ 43390 w 86780"/>
              <a:gd name="connsiteY5-66" fmla="*/ 43390 h 2413000"/>
              <a:gd name="connsiteX6-67" fmla="*/ 86780 w 86780"/>
              <a:gd name="connsiteY6-68" fmla="*/ 0 h 2413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6780" h="2413000">
                <a:moveTo>
                  <a:pt x="86779" y="2413000"/>
                </a:moveTo>
                <a:cubicBezTo>
                  <a:pt x="62815" y="2413000"/>
                  <a:pt x="43389" y="2393574"/>
                  <a:pt x="43389" y="2369610"/>
                </a:cubicBezTo>
                <a:cubicBezTo>
                  <a:pt x="43389" y="1996370"/>
                  <a:pt x="43390" y="1623130"/>
                  <a:pt x="43390" y="1249890"/>
                </a:cubicBezTo>
                <a:cubicBezTo>
                  <a:pt x="43390" y="1225926"/>
                  <a:pt x="23964" y="1206500"/>
                  <a:pt x="0" y="1206500"/>
                </a:cubicBezTo>
                <a:cubicBezTo>
                  <a:pt x="23964" y="1206500"/>
                  <a:pt x="43390" y="1187074"/>
                  <a:pt x="43390" y="1163110"/>
                </a:cubicBezTo>
                <a:lnTo>
                  <a:pt x="43390" y="43390"/>
                </a:lnTo>
                <a:cubicBezTo>
                  <a:pt x="43390" y="19426"/>
                  <a:pt x="62816" y="0"/>
                  <a:pt x="86780" y="0"/>
                </a:cubicBezTo>
              </a:path>
            </a:pathLst>
          </a:cu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8" name="组合 17"/>
          <p:cNvGrpSpPr/>
          <p:nvPr/>
        </p:nvGrpSpPr>
        <p:grpSpPr>
          <a:xfrm>
            <a:off x="5695950" y="2095191"/>
            <a:ext cx="448210" cy="448210"/>
            <a:chOff x="7362182" y="3807649"/>
            <a:chExt cx="585787" cy="585787"/>
          </a:xfrm>
          <a:solidFill>
            <a:srgbClr val="3C0000"/>
          </a:solidFill>
        </p:grpSpPr>
        <p:sp>
          <p:nvSpPr>
            <p:cNvPr id="19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sp>
          <p:nvSpPr>
            <p:cNvPr id="20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95950" y="1369668"/>
            <a:ext cx="448210" cy="448210"/>
            <a:chOff x="6029224" y="3801578"/>
            <a:chExt cx="585787" cy="585787"/>
          </a:xfrm>
          <a:solidFill>
            <a:srgbClr val="DB9665"/>
          </a:solidFill>
        </p:grpSpPr>
        <p:sp>
          <p:nvSpPr>
            <p:cNvPr id="22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>
                <a:latin typeface="+mn-ea"/>
              </a:endParaRPr>
            </a:p>
          </p:txBody>
        </p:sp>
        <p:sp>
          <p:nvSpPr>
            <p:cNvPr id="23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95950" y="2820713"/>
            <a:ext cx="448210" cy="448210"/>
            <a:chOff x="8695140" y="3801577"/>
            <a:chExt cx="585787" cy="585787"/>
          </a:xfrm>
          <a:solidFill>
            <a:srgbClr val="DB9665"/>
          </a:solidFill>
        </p:grpSpPr>
        <p:sp>
          <p:nvSpPr>
            <p:cNvPr id="25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350" dirty="0">
                <a:latin typeface="+mn-ea"/>
              </a:endParaRPr>
            </a:p>
          </p:txBody>
        </p:sp>
        <p:grpSp>
          <p:nvGrpSpPr>
            <p:cNvPr id="26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27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28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latin typeface="+mn-ea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6168790" y="1496701"/>
            <a:ext cx="168805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严谨的逻辑思维、创意的图示化表达，带来精美、创意的全新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6168790" y="1326806"/>
            <a:ext cx="761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9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68790" y="2222224"/>
            <a:ext cx="168805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严谨的逻辑思维、创意的图示化表达，带来精美、创意的全新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6168790" y="2052328"/>
            <a:ext cx="761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9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168790" y="2947746"/>
            <a:ext cx="168805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严谨的逻辑思维、创意的图示化表达，带来精美、创意的全新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168790" y="2777850"/>
            <a:ext cx="761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9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51007" y="3826451"/>
            <a:ext cx="6436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 dirty="0"/>
              <a:t>严谨的逻辑思维、创意的图示化表达，带来精美、创意、动感、形象、时尚的全新</a:t>
            </a:r>
            <a:r>
              <a:rPr lang="en-US" altLang="zh-CN" sz="1200" b="0" dirty="0"/>
              <a:t>PPT</a:t>
            </a:r>
            <a:r>
              <a:rPr lang="zh-CN" altLang="en-US" sz="1200" b="0" dirty="0"/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5" grpId="0"/>
      <p:bldP spid="16" grpId="0"/>
      <p:bldP spid="17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Oval 103"/>
          <p:cNvSpPr/>
          <p:nvPr/>
        </p:nvSpPr>
        <p:spPr>
          <a:xfrm>
            <a:off x="1281651" y="1360577"/>
            <a:ext cx="1368647" cy="1368645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latin typeface="+mn-ea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223474" y="1302400"/>
          <a:ext cx="1485000" cy="148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53"/>
          <p:cNvCxnSpPr/>
          <p:nvPr/>
        </p:nvCxnSpPr>
        <p:spPr>
          <a:xfrm flipH="1">
            <a:off x="1821785" y="1601108"/>
            <a:ext cx="962169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/>
          <p:nvPr/>
        </p:nvSpPr>
        <p:spPr>
          <a:xfrm>
            <a:off x="2877603" y="147629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女性用户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2877603" y="20449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男性用户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63"/>
          <p:cNvCxnSpPr/>
          <p:nvPr/>
        </p:nvCxnSpPr>
        <p:spPr>
          <a:xfrm flipH="1">
            <a:off x="2477453" y="2156081"/>
            <a:ext cx="306500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3"/>
          <p:cNvCxnSpPr/>
          <p:nvPr/>
        </p:nvCxnSpPr>
        <p:spPr>
          <a:xfrm flipV="1">
            <a:off x="4594740" y="1221750"/>
            <a:ext cx="0" cy="2700000"/>
          </a:xfrm>
          <a:prstGeom prst="line">
            <a:avLst/>
          </a:prstGeom>
          <a:ln w="19050" cmpd="sng">
            <a:solidFill>
              <a:srgbClr val="DB966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/>
          <p:nvPr/>
        </p:nvGrpSpPr>
        <p:grpSpPr>
          <a:xfrm>
            <a:off x="1223474" y="2989496"/>
            <a:ext cx="239034" cy="239034"/>
            <a:chOff x="1068295" y="3448276"/>
            <a:chExt cx="239034" cy="239034"/>
          </a:xfrm>
        </p:grpSpPr>
        <p:sp>
          <p:nvSpPr>
            <p:cNvPr id="17" name="Oval 96"/>
            <p:cNvSpPr/>
            <p:nvPr/>
          </p:nvSpPr>
          <p:spPr>
            <a:xfrm>
              <a:off x="1068295" y="3448276"/>
              <a:ext cx="239034" cy="239034"/>
            </a:xfrm>
            <a:prstGeom prst="ellipse">
              <a:avLst/>
            </a:prstGeom>
            <a:solidFill>
              <a:srgbClr val="DB9665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Plus 97"/>
            <p:cNvSpPr/>
            <p:nvPr/>
          </p:nvSpPr>
          <p:spPr>
            <a:xfrm>
              <a:off x="1129668" y="3506422"/>
              <a:ext cx="115371" cy="115371"/>
            </a:xfrm>
            <a:prstGeom prst="mathPl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03"/>
          <p:cNvGrpSpPr/>
          <p:nvPr/>
        </p:nvGrpSpPr>
        <p:grpSpPr>
          <a:xfrm>
            <a:off x="5109111" y="2989496"/>
            <a:ext cx="239034" cy="239034"/>
            <a:chOff x="1068295" y="3417488"/>
            <a:chExt cx="239034" cy="239034"/>
          </a:xfrm>
        </p:grpSpPr>
        <p:sp>
          <p:nvSpPr>
            <p:cNvPr id="20" name="Oval 104"/>
            <p:cNvSpPr/>
            <p:nvPr/>
          </p:nvSpPr>
          <p:spPr>
            <a:xfrm>
              <a:off x="1068295" y="3417488"/>
              <a:ext cx="239034" cy="239034"/>
            </a:xfrm>
            <a:prstGeom prst="ellipse">
              <a:avLst/>
            </a:prstGeom>
            <a:solidFill>
              <a:srgbClr val="3C0000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Plus 105"/>
            <p:cNvSpPr/>
            <p:nvPr/>
          </p:nvSpPr>
          <p:spPr>
            <a:xfrm>
              <a:off x="1129668" y="3475634"/>
              <a:ext cx="115371" cy="115371"/>
            </a:xfrm>
            <a:prstGeom prst="mathPl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1523882" y="2954250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23882" y="3233234"/>
            <a:ext cx="25110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5409518" y="2954250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5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09519" y="3233234"/>
            <a:ext cx="25110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6" name="Oval 103"/>
          <p:cNvSpPr/>
          <p:nvPr/>
        </p:nvSpPr>
        <p:spPr>
          <a:xfrm>
            <a:off x="5167288" y="1360577"/>
            <a:ext cx="1368647" cy="1368645"/>
          </a:xfrm>
          <a:prstGeom prst="donu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latin typeface="+mn-ea"/>
            </a:endParaRPr>
          </a:p>
        </p:txBody>
      </p:sp>
      <p:graphicFrame>
        <p:nvGraphicFramePr>
          <p:cNvPr id="27" name="图表 26"/>
          <p:cNvGraphicFramePr/>
          <p:nvPr/>
        </p:nvGraphicFramePr>
        <p:xfrm>
          <a:off x="5109111" y="1302400"/>
          <a:ext cx="1485000" cy="148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Straight Connector 53"/>
          <p:cNvCxnSpPr/>
          <p:nvPr/>
        </p:nvCxnSpPr>
        <p:spPr>
          <a:xfrm flipH="1">
            <a:off x="5707421" y="1601108"/>
            <a:ext cx="962169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ubtitle 2"/>
          <p:cNvSpPr txBox="1"/>
          <p:nvPr/>
        </p:nvSpPr>
        <p:spPr>
          <a:xfrm>
            <a:off x="6763240" y="147629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女性用户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Subtitle 2"/>
          <p:cNvSpPr txBox="1"/>
          <p:nvPr/>
        </p:nvSpPr>
        <p:spPr>
          <a:xfrm>
            <a:off x="6763240" y="20449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男性用户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63"/>
          <p:cNvCxnSpPr/>
          <p:nvPr/>
        </p:nvCxnSpPr>
        <p:spPr>
          <a:xfrm flipH="1">
            <a:off x="6363090" y="2156081"/>
            <a:ext cx="306500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Graphic spid="10" grpId="0">
        <p:bldAsOne/>
      </p:bldGraphic>
      <p:bldP spid="12" grpId="0"/>
      <p:bldP spid="13" grpId="0"/>
      <p:bldP spid="22" grpId="0"/>
      <p:bldP spid="23" grpId="0"/>
      <p:bldP spid="24" grpId="0"/>
      <p:bldP spid="25" grpId="0"/>
      <p:bldP spid="26" grpId="0" animBg="1"/>
      <p:bldGraphic spid="27" grpId="0">
        <p:bldAsOne/>
      </p:bldGraphic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Rounded Rectangle 5"/>
          <p:cNvSpPr/>
          <p:nvPr/>
        </p:nvSpPr>
        <p:spPr>
          <a:xfrm>
            <a:off x="1007337" y="1867683"/>
            <a:ext cx="1608638" cy="2332635"/>
          </a:xfrm>
          <a:custGeom>
            <a:avLst/>
            <a:gdLst>
              <a:gd name="connsiteX0" fmla="*/ 0 w 2144851"/>
              <a:gd name="connsiteY0" fmla="*/ 26403 h 3032580"/>
              <a:gd name="connsiteX1" fmla="*/ 26403 w 2144851"/>
              <a:gd name="connsiteY1" fmla="*/ 0 h 3032580"/>
              <a:gd name="connsiteX2" fmla="*/ 2118448 w 2144851"/>
              <a:gd name="connsiteY2" fmla="*/ 0 h 3032580"/>
              <a:gd name="connsiteX3" fmla="*/ 2144851 w 2144851"/>
              <a:gd name="connsiteY3" fmla="*/ 26403 h 3032580"/>
              <a:gd name="connsiteX4" fmla="*/ 2144851 w 2144851"/>
              <a:gd name="connsiteY4" fmla="*/ 3006177 h 3032580"/>
              <a:gd name="connsiteX5" fmla="*/ 2118448 w 2144851"/>
              <a:gd name="connsiteY5" fmla="*/ 3032580 h 3032580"/>
              <a:gd name="connsiteX6" fmla="*/ 26403 w 2144851"/>
              <a:gd name="connsiteY6" fmla="*/ 3032580 h 3032580"/>
              <a:gd name="connsiteX7" fmla="*/ 0 w 2144851"/>
              <a:gd name="connsiteY7" fmla="*/ 3006177 h 3032580"/>
              <a:gd name="connsiteX8" fmla="*/ 0 w 2144851"/>
              <a:gd name="connsiteY8" fmla="*/ 26403 h 3032580"/>
              <a:gd name="connsiteX0-1" fmla="*/ 0 w 2144851"/>
              <a:gd name="connsiteY0-2" fmla="*/ 27984 h 3034161"/>
              <a:gd name="connsiteX1-3" fmla="*/ 26403 w 2144851"/>
              <a:gd name="connsiteY1-4" fmla="*/ 1581 h 3034161"/>
              <a:gd name="connsiteX2-5" fmla="*/ 210889 w 2144851"/>
              <a:gd name="connsiteY2-6" fmla="*/ 0 h 3034161"/>
              <a:gd name="connsiteX3-7" fmla="*/ 2118448 w 2144851"/>
              <a:gd name="connsiteY3-8" fmla="*/ 1581 h 3034161"/>
              <a:gd name="connsiteX4-9" fmla="*/ 2144851 w 2144851"/>
              <a:gd name="connsiteY4-10" fmla="*/ 27984 h 3034161"/>
              <a:gd name="connsiteX5-11" fmla="*/ 2144851 w 2144851"/>
              <a:gd name="connsiteY5-12" fmla="*/ 3007758 h 3034161"/>
              <a:gd name="connsiteX6-13" fmla="*/ 2118448 w 2144851"/>
              <a:gd name="connsiteY6-14" fmla="*/ 3034161 h 3034161"/>
              <a:gd name="connsiteX7-15" fmla="*/ 26403 w 2144851"/>
              <a:gd name="connsiteY7-16" fmla="*/ 3034161 h 3034161"/>
              <a:gd name="connsiteX8-17" fmla="*/ 0 w 2144851"/>
              <a:gd name="connsiteY8-18" fmla="*/ 3007758 h 3034161"/>
              <a:gd name="connsiteX9" fmla="*/ 0 w 2144851"/>
              <a:gd name="connsiteY9" fmla="*/ 27984 h 3034161"/>
              <a:gd name="connsiteX0-19" fmla="*/ 0 w 2144851"/>
              <a:gd name="connsiteY0-20" fmla="*/ 27984 h 3034161"/>
              <a:gd name="connsiteX1-21" fmla="*/ 26403 w 2144851"/>
              <a:gd name="connsiteY1-22" fmla="*/ 1581 h 3034161"/>
              <a:gd name="connsiteX2-23" fmla="*/ 210889 w 2144851"/>
              <a:gd name="connsiteY2-24" fmla="*/ 0 h 3034161"/>
              <a:gd name="connsiteX3-25" fmla="*/ 256419 w 2144851"/>
              <a:gd name="connsiteY3-26" fmla="*/ 1 h 3034161"/>
              <a:gd name="connsiteX4-27" fmla="*/ 2118448 w 2144851"/>
              <a:gd name="connsiteY4-28" fmla="*/ 1581 h 3034161"/>
              <a:gd name="connsiteX5-29" fmla="*/ 2144851 w 2144851"/>
              <a:gd name="connsiteY5-30" fmla="*/ 27984 h 3034161"/>
              <a:gd name="connsiteX6-31" fmla="*/ 2144851 w 2144851"/>
              <a:gd name="connsiteY6-32" fmla="*/ 3007758 h 3034161"/>
              <a:gd name="connsiteX7-33" fmla="*/ 2118448 w 2144851"/>
              <a:gd name="connsiteY7-34" fmla="*/ 3034161 h 3034161"/>
              <a:gd name="connsiteX8-35" fmla="*/ 26403 w 2144851"/>
              <a:gd name="connsiteY8-36" fmla="*/ 3034161 h 3034161"/>
              <a:gd name="connsiteX9-37" fmla="*/ 0 w 2144851"/>
              <a:gd name="connsiteY9-38" fmla="*/ 3007758 h 3034161"/>
              <a:gd name="connsiteX10" fmla="*/ 0 w 2144851"/>
              <a:gd name="connsiteY10" fmla="*/ 27984 h 3034161"/>
              <a:gd name="connsiteX0-39" fmla="*/ 0 w 2144851"/>
              <a:gd name="connsiteY0-40" fmla="*/ 27984 h 3034161"/>
              <a:gd name="connsiteX1-41" fmla="*/ 26403 w 2144851"/>
              <a:gd name="connsiteY1-42" fmla="*/ 1581 h 3034161"/>
              <a:gd name="connsiteX2-43" fmla="*/ 210889 w 2144851"/>
              <a:gd name="connsiteY2-44" fmla="*/ 0 h 3034161"/>
              <a:gd name="connsiteX3-45" fmla="*/ 256419 w 2144851"/>
              <a:gd name="connsiteY3-46" fmla="*/ 1 h 3034161"/>
              <a:gd name="connsiteX4-47" fmla="*/ 298155 w 2144851"/>
              <a:gd name="connsiteY4-48" fmla="*/ 1 h 3034161"/>
              <a:gd name="connsiteX5-49" fmla="*/ 2118448 w 2144851"/>
              <a:gd name="connsiteY5-50" fmla="*/ 1581 h 3034161"/>
              <a:gd name="connsiteX6-51" fmla="*/ 2144851 w 2144851"/>
              <a:gd name="connsiteY6-52" fmla="*/ 27984 h 3034161"/>
              <a:gd name="connsiteX7-53" fmla="*/ 2144851 w 2144851"/>
              <a:gd name="connsiteY7-54" fmla="*/ 3007758 h 3034161"/>
              <a:gd name="connsiteX8-55" fmla="*/ 2118448 w 2144851"/>
              <a:gd name="connsiteY8-56" fmla="*/ 3034161 h 3034161"/>
              <a:gd name="connsiteX9-57" fmla="*/ 26403 w 2144851"/>
              <a:gd name="connsiteY9-58" fmla="*/ 3034161 h 3034161"/>
              <a:gd name="connsiteX10-59" fmla="*/ 0 w 2144851"/>
              <a:gd name="connsiteY10-60" fmla="*/ 3007758 h 3034161"/>
              <a:gd name="connsiteX11" fmla="*/ 0 w 2144851"/>
              <a:gd name="connsiteY11" fmla="*/ 27984 h 3034161"/>
              <a:gd name="connsiteX0-61" fmla="*/ 0 w 2144851"/>
              <a:gd name="connsiteY0-62" fmla="*/ 81102 h 3087279"/>
              <a:gd name="connsiteX1-63" fmla="*/ 26403 w 2144851"/>
              <a:gd name="connsiteY1-64" fmla="*/ 54699 h 3087279"/>
              <a:gd name="connsiteX2-65" fmla="*/ 210889 w 2144851"/>
              <a:gd name="connsiteY2-66" fmla="*/ 53118 h 3087279"/>
              <a:gd name="connsiteX3-67" fmla="*/ 256419 w 2144851"/>
              <a:gd name="connsiteY3-68" fmla="*/ 0 h 3087279"/>
              <a:gd name="connsiteX4-69" fmla="*/ 298155 w 2144851"/>
              <a:gd name="connsiteY4-70" fmla="*/ 53119 h 3087279"/>
              <a:gd name="connsiteX5-71" fmla="*/ 2118448 w 2144851"/>
              <a:gd name="connsiteY5-72" fmla="*/ 54699 h 3087279"/>
              <a:gd name="connsiteX6-73" fmla="*/ 2144851 w 2144851"/>
              <a:gd name="connsiteY6-74" fmla="*/ 81102 h 3087279"/>
              <a:gd name="connsiteX7-75" fmla="*/ 2144851 w 2144851"/>
              <a:gd name="connsiteY7-76" fmla="*/ 3060876 h 3087279"/>
              <a:gd name="connsiteX8-77" fmla="*/ 2118448 w 2144851"/>
              <a:gd name="connsiteY8-78" fmla="*/ 3087279 h 3087279"/>
              <a:gd name="connsiteX9-79" fmla="*/ 26403 w 2144851"/>
              <a:gd name="connsiteY9-80" fmla="*/ 3087279 h 3087279"/>
              <a:gd name="connsiteX10-81" fmla="*/ 0 w 2144851"/>
              <a:gd name="connsiteY10-82" fmla="*/ 3060876 h 3087279"/>
              <a:gd name="connsiteX11-83" fmla="*/ 0 w 2144851"/>
              <a:gd name="connsiteY11-84" fmla="*/ 81102 h 3087279"/>
              <a:gd name="connsiteX0-85" fmla="*/ 0 w 2144851"/>
              <a:gd name="connsiteY0-86" fmla="*/ 81102 h 3087279"/>
              <a:gd name="connsiteX1-87" fmla="*/ 26403 w 2144851"/>
              <a:gd name="connsiteY1-88" fmla="*/ 54699 h 3087279"/>
              <a:gd name="connsiteX2-89" fmla="*/ 210889 w 2144851"/>
              <a:gd name="connsiteY2-90" fmla="*/ 53118 h 3087279"/>
              <a:gd name="connsiteX3-91" fmla="*/ 256419 w 2144851"/>
              <a:gd name="connsiteY3-92" fmla="*/ 0 h 3087279"/>
              <a:gd name="connsiteX4-93" fmla="*/ 358862 w 2144851"/>
              <a:gd name="connsiteY4-94" fmla="*/ 53119 h 3087279"/>
              <a:gd name="connsiteX5-95" fmla="*/ 2118448 w 2144851"/>
              <a:gd name="connsiteY5-96" fmla="*/ 54699 h 3087279"/>
              <a:gd name="connsiteX6-97" fmla="*/ 2144851 w 2144851"/>
              <a:gd name="connsiteY6-98" fmla="*/ 81102 h 3087279"/>
              <a:gd name="connsiteX7-99" fmla="*/ 2144851 w 2144851"/>
              <a:gd name="connsiteY7-100" fmla="*/ 3060876 h 3087279"/>
              <a:gd name="connsiteX8-101" fmla="*/ 2118448 w 2144851"/>
              <a:gd name="connsiteY8-102" fmla="*/ 3087279 h 3087279"/>
              <a:gd name="connsiteX9-103" fmla="*/ 26403 w 2144851"/>
              <a:gd name="connsiteY9-104" fmla="*/ 3087279 h 3087279"/>
              <a:gd name="connsiteX10-105" fmla="*/ 0 w 2144851"/>
              <a:gd name="connsiteY10-106" fmla="*/ 3060876 h 3087279"/>
              <a:gd name="connsiteX11-107" fmla="*/ 0 w 2144851"/>
              <a:gd name="connsiteY11-108" fmla="*/ 81102 h 3087279"/>
              <a:gd name="connsiteX0-109" fmla="*/ 0 w 2144851"/>
              <a:gd name="connsiteY0-110" fmla="*/ 111455 h 3117632"/>
              <a:gd name="connsiteX1-111" fmla="*/ 26403 w 2144851"/>
              <a:gd name="connsiteY1-112" fmla="*/ 85052 h 3117632"/>
              <a:gd name="connsiteX2-113" fmla="*/ 210889 w 2144851"/>
              <a:gd name="connsiteY2-114" fmla="*/ 83471 h 3117632"/>
              <a:gd name="connsiteX3-115" fmla="*/ 301949 w 2144851"/>
              <a:gd name="connsiteY3-116" fmla="*/ 0 h 3117632"/>
              <a:gd name="connsiteX4-117" fmla="*/ 358862 w 2144851"/>
              <a:gd name="connsiteY4-118" fmla="*/ 83472 h 3117632"/>
              <a:gd name="connsiteX5-119" fmla="*/ 2118448 w 2144851"/>
              <a:gd name="connsiteY5-120" fmla="*/ 85052 h 3117632"/>
              <a:gd name="connsiteX6-121" fmla="*/ 2144851 w 2144851"/>
              <a:gd name="connsiteY6-122" fmla="*/ 111455 h 3117632"/>
              <a:gd name="connsiteX7-123" fmla="*/ 2144851 w 2144851"/>
              <a:gd name="connsiteY7-124" fmla="*/ 3091229 h 3117632"/>
              <a:gd name="connsiteX8-125" fmla="*/ 2118448 w 2144851"/>
              <a:gd name="connsiteY8-126" fmla="*/ 3117632 h 3117632"/>
              <a:gd name="connsiteX9-127" fmla="*/ 26403 w 2144851"/>
              <a:gd name="connsiteY9-128" fmla="*/ 3117632 h 3117632"/>
              <a:gd name="connsiteX10-129" fmla="*/ 0 w 2144851"/>
              <a:gd name="connsiteY10-130" fmla="*/ 3091229 h 3117632"/>
              <a:gd name="connsiteX11-131" fmla="*/ 0 w 2144851"/>
              <a:gd name="connsiteY11-132" fmla="*/ 111455 h 3117632"/>
              <a:gd name="connsiteX0-133" fmla="*/ 0 w 2144851"/>
              <a:gd name="connsiteY0-134" fmla="*/ 122838 h 3129015"/>
              <a:gd name="connsiteX1-135" fmla="*/ 26403 w 2144851"/>
              <a:gd name="connsiteY1-136" fmla="*/ 96435 h 3129015"/>
              <a:gd name="connsiteX2-137" fmla="*/ 210889 w 2144851"/>
              <a:gd name="connsiteY2-138" fmla="*/ 94854 h 3129015"/>
              <a:gd name="connsiteX3-139" fmla="*/ 286772 w 2144851"/>
              <a:gd name="connsiteY3-140" fmla="*/ 0 h 3129015"/>
              <a:gd name="connsiteX4-141" fmla="*/ 358862 w 2144851"/>
              <a:gd name="connsiteY4-142" fmla="*/ 94855 h 3129015"/>
              <a:gd name="connsiteX5-143" fmla="*/ 2118448 w 2144851"/>
              <a:gd name="connsiteY5-144" fmla="*/ 96435 h 3129015"/>
              <a:gd name="connsiteX6-145" fmla="*/ 2144851 w 2144851"/>
              <a:gd name="connsiteY6-146" fmla="*/ 122838 h 3129015"/>
              <a:gd name="connsiteX7-147" fmla="*/ 2144851 w 2144851"/>
              <a:gd name="connsiteY7-148" fmla="*/ 3102612 h 3129015"/>
              <a:gd name="connsiteX8-149" fmla="*/ 2118448 w 2144851"/>
              <a:gd name="connsiteY8-150" fmla="*/ 3129015 h 3129015"/>
              <a:gd name="connsiteX9-151" fmla="*/ 26403 w 2144851"/>
              <a:gd name="connsiteY9-152" fmla="*/ 3129015 h 3129015"/>
              <a:gd name="connsiteX10-153" fmla="*/ 0 w 2144851"/>
              <a:gd name="connsiteY10-154" fmla="*/ 3102612 h 3129015"/>
              <a:gd name="connsiteX11-155" fmla="*/ 0 w 2144851"/>
              <a:gd name="connsiteY11-156" fmla="*/ 122838 h 3129015"/>
              <a:gd name="connsiteX0-157" fmla="*/ 0 w 2144851"/>
              <a:gd name="connsiteY0-158" fmla="*/ 107661 h 3113838"/>
              <a:gd name="connsiteX1-159" fmla="*/ 26403 w 2144851"/>
              <a:gd name="connsiteY1-160" fmla="*/ 81258 h 3113838"/>
              <a:gd name="connsiteX2-161" fmla="*/ 210889 w 2144851"/>
              <a:gd name="connsiteY2-162" fmla="*/ 79677 h 3113838"/>
              <a:gd name="connsiteX3-163" fmla="*/ 286772 w 2144851"/>
              <a:gd name="connsiteY3-164" fmla="*/ 0 h 3113838"/>
              <a:gd name="connsiteX4-165" fmla="*/ 358862 w 2144851"/>
              <a:gd name="connsiteY4-166" fmla="*/ 79678 h 3113838"/>
              <a:gd name="connsiteX5-167" fmla="*/ 2118448 w 2144851"/>
              <a:gd name="connsiteY5-168" fmla="*/ 81258 h 3113838"/>
              <a:gd name="connsiteX6-169" fmla="*/ 2144851 w 2144851"/>
              <a:gd name="connsiteY6-170" fmla="*/ 107661 h 3113838"/>
              <a:gd name="connsiteX7-171" fmla="*/ 2144851 w 2144851"/>
              <a:gd name="connsiteY7-172" fmla="*/ 3087435 h 3113838"/>
              <a:gd name="connsiteX8-173" fmla="*/ 2118448 w 2144851"/>
              <a:gd name="connsiteY8-174" fmla="*/ 3113838 h 3113838"/>
              <a:gd name="connsiteX9-175" fmla="*/ 26403 w 2144851"/>
              <a:gd name="connsiteY9-176" fmla="*/ 3113838 h 3113838"/>
              <a:gd name="connsiteX10-177" fmla="*/ 0 w 2144851"/>
              <a:gd name="connsiteY10-178" fmla="*/ 3087435 h 3113838"/>
              <a:gd name="connsiteX11-179" fmla="*/ 0 w 2144851"/>
              <a:gd name="connsiteY11-180" fmla="*/ 107661 h 3113838"/>
              <a:gd name="connsiteX0-181" fmla="*/ 0 w 2144851"/>
              <a:gd name="connsiteY0-182" fmla="*/ 107661 h 3113838"/>
              <a:gd name="connsiteX1-183" fmla="*/ 26403 w 2144851"/>
              <a:gd name="connsiteY1-184" fmla="*/ 81258 h 3113838"/>
              <a:gd name="connsiteX2-185" fmla="*/ 210889 w 2144851"/>
              <a:gd name="connsiteY2-186" fmla="*/ 79677 h 3113838"/>
              <a:gd name="connsiteX3-187" fmla="*/ 286772 w 2144851"/>
              <a:gd name="connsiteY3-188" fmla="*/ 0 h 3113838"/>
              <a:gd name="connsiteX4-189" fmla="*/ 388123 w 2144851"/>
              <a:gd name="connsiteY4-190" fmla="*/ 79678 h 3113838"/>
              <a:gd name="connsiteX5-191" fmla="*/ 2118448 w 2144851"/>
              <a:gd name="connsiteY5-192" fmla="*/ 81258 h 3113838"/>
              <a:gd name="connsiteX6-193" fmla="*/ 2144851 w 2144851"/>
              <a:gd name="connsiteY6-194" fmla="*/ 107661 h 3113838"/>
              <a:gd name="connsiteX7-195" fmla="*/ 2144851 w 2144851"/>
              <a:gd name="connsiteY7-196" fmla="*/ 3087435 h 3113838"/>
              <a:gd name="connsiteX8-197" fmla="*/ 2118448 w 2144851"/>
              <a:gd name="connsiteY8-198" fmla="*/ 3113838 h 3113838"/>
              <a:gd name="connsiteX9-199" fmla="*/ 26403 w 2144851"/>
              <a:gd name="connsiteY9-200" fmla="*/ 3113838 h 3113838"/>
              <a:gd name="connsiteX10-201" fmla="*/ 0 w 2144851"/>
              <a:gd name="connsiteY10-202" fmla="*/ 3087435 h 3113838"/>
              <a:gd name="connsiteX11-203" fmla="*/ 0 w 2144851"/>
              <a:gd name="connsiteY11-204" fmla="*/ 107661 h 3113838"/>
              <a:gd name="connsiteX0-205" fmla="*/ 0 w 2144851"/>
              <a:gd name="connsiteY0-206" fmla="*/ 104003 h 3110180"/>
              <a:gd name="connsiteX1-207" fmla="*/ 26403 w 2144851"/>
              <a:gd name="connsiteY1-208" fmla="*/ 77600 h 3110180"/>
              <a:gd name="connsiteX2-209" fmla="*/ 210889 w 2144851"/>
              <a:gd name="connsiteY2-210" fmla="*/ 76019 h 3110180"/>
              <a:gd name="connsiteX3-211" fmla="*/ 301402 w 2144851"/>
              <a:gd name="connsiteY3-212" fmla="*/ 0 h 3110180"/>
              <a:gd name="connsiteX4-213" fmla="*/ 388123 w 2144851"/>
              <a:gd name="connsiteY4-214" fmla="*/ 76020 h 3110180"/>
              <a:gd name="connsiteX5-215" fmla="*/ 2118448 w 2144851"/>
              <a:gd name="connsiteY5-216" fmla="*/ 77600 h 3110180"/>
              <a:gd name="connsiteX6-217" fmla="*/ 2144851 w 2144851"/>
              <a:gd name="connsiteY6-218" fmla="*/ 104003 h 3110180"/>
              <a:gd name="connsiteX7-219" fmla="*/ 2144851 w 2144851"/>
              <a:gd name="connsiteY7-220" fmla="*/ 3083777 h 3110180"/>
              <a:gd name="connsiteX8-221" fmla="*/ 2118448 w 2144851"/>
              <a:gd name="connsiteY8-222" fmla="*/ 3110180 h 3110180"/>
              <a:gd name="connsiteX9-223" fmla="*/ 26403 w 2144851"/>
              <a:gd name="connsiteY9-224" fmla="*/ 3110180 h 3110180"/>
              <a:gd name="connsiteX10-225" fmla="*/ 0 w 2144851"/>
              <a:gd name="connsiteY10-226" fmla="*/ 3083777 h 3110180"/>
              <a:gd name="connsiteX11-227" fmla="*/ 0 w 2144851"/>
              <a:gd name="connsiteY11-228" fmla="*/ 104003 h 3110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l="l" t="t" r="r" b="b"/>
            <a:pathLst>
              <a:path w="2144851" h="3110180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0733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1" name="Title 3"/>
          <p:cNvSpPr txBox="1"/>
          <p:nvPr/>
        </p:nvSpPr>
        <p:spPr>
          <a:xfrm>
            <a:off x="1122042" y="2066101"/>
            <a:ext cx="886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350" b="0" dirty="0">
                <a:solidFill>
                  <a:schemeClr val="bg1"/>
                </a:solidFill>
              </a:rPr>
              <a:t>First Part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1007337" y="1291312"/>
            <a:ext cx="7129328" cy="450304"/>
          </a:xfrm>
          <a:prstGeom prst="roundRect">
            <a:avLst>
              <a:gd name="adj" fmla="val 3769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847567" y="1867683"/>
            <a:ext cx="1608638" cy="2332635"/>
          </a:xfrm>
          <a:custGeom>
            <a:avLst/>
            <a:gdLst>
              <a:gd name="connsiteX0" fmla="*/ 0 w 2144851"/>
              <a:gd name="connsiteY0" fmla="*/ 26403 h 3032580"/>
              <a:gd name="connsiteX1" fmla="*/ 26403 w 2144851"/>
              <a:gd name="connsiteY1" fmla="*/ 0 h 3032580"/>
              <a:gd name="connsiteX2" fmla="*/ 2118448 w 2144851"/>
              <a:gd name="connsiteY2" fmla="*/ 0 h 3032580"/>
              <a:gd name="connsiteX3" fmla="*/ 2144851 w 2144851"/>
              <a:gd name="connsiteY3" fmla="*/ 26403 h 3032580"/>
              <a:gd name="connsiteX4" fmla="*/ 2144851 w 2144851"/>
              <a:gd name="connsiteY4" fmla="*/ 3006177 h 3032580"/>
              <a:gd name="connsiteX5" fmla="*/ 2118448 w 2144851"/>
              <a:gd name="connsiteY5" fmla="*/ 3032580 h 3032580"/>
              <a:gd name="connsiteX6" fmla="*/ 26403 w 2144851"/>
              <a:gd name="connsiteY6" fmla="*/ 3032580 h 3032580"/>
              <a:gd name="connsiteX7" fmla="*/ 0 w 2144851"/>
              <a:gd name="connsiteY7" fmla="*/ 3006177 h 3032580"/>
              <a:gd name="connsiteX8" fmla="*/ 0 w 2144851"/>
              <a:gd name="connsiteY8" fmla="*/ 26403 h 3032580"/>
              <a:gd name="connsiteX0-1" fmla="*/ 0 w 2144851"/>
              <a:gd name="connsiteY0-2" fmla="*/ 27984 h 3034161"/>
              <a:gd name="connsiteX1-3" fmla="*/ 26403 w 2144851"/>
              <a:gd name="connsiteY1-4" fmla="*/ 1581 h 3034161"/>
              <a:gd name="connsiteX2-5" fmla="*/ 210889 w 2144851"/>
              <a:gd name="connsiteY2-6" fmla="*/ 0 h 3034161"/>
              <a:gd name="connsiteX3-7" fmla="*/ 2118448 w 2144851"/>
              <a:gd name="connsiteY3-8" fmla="*/ 1581 h 3034161"/>
              <a:gd name="connsiteX4-9" fmla="*/ 2144851 w 2144851"/>
              <a:gd name="connsiteY4-10" fmla="*/ 27984 h 3034161"/>
              <a:gd name="connsiteX5-11" fmla="*/ 2144851 w 2144851"/>
              <a:gd name="connsiteY5-12" fmla="*/ 3007758 h 3034161"/>
              <a:gd name="connsiteX6-13" fmla="*/ 2118448 w 2144851"/>
              <a:gd name="connsiteY6-14" fmla="*/ 3034161 h 3034161"/>
              <a:gd name="connsiteX7-15" fmla="*/ 26403 w 2144851"/>
              <a:gd name="connsiteY7-16" fmla="*/ 3034161 h 3034161"/>
              <a:gd name="connsiteX8-17" fmla="*/ 0 w 2144851"/>
              <a:gd name="connsiteY8-18" fmla="*/ 3007758 h 3034161"/>
              <a:gd name="connsiteX9" fmla="*/ 0 w 2144851"/>
              <a:gd name="connsiteY9" fmla="*/ 27984 h 3034161"/>
              <a:gd name="connsiteX0-19" fmla="*/ 0 w 2144851"/>
              <a:gd name="connsiteY0-20" fmla="*/ 27984 h 3034161"/>
              <a:gd name="connsiteX1-21" fmla="*/ 26403 w 2144851"/>
              <a:gd name="connsiteY1-22" fmla="*/ 1581 h 3034161"/>
              <a:gd name="connsiteX2-23" fmla="*/ 210889 w 2144851"/>
              <a:gd name="connsiteY2-24" fmla="*/ 0 h 3034161"/>
              <a:gd name="connsiteX3-25" fmla="*/ 256419 w 2144851"/>
              <a:gd name="connsiteY3-26" fmla="*/ 1 h 3034161"/>
              <a:gd name="connsiteX4-27" fmla="*/ 2118448 w 2144851"/>
              <a:gd name="connsiteY4-28" fmla="*/ 1581 h 3034161"/>
              <a:gd name="connsiteX5-29" fmla="*/ 2144851 w 2144851"/>
              <a:gd name="connsiteY5-30" fmla="*/ 27984 h 3034161"/>
              <a:gd name="connsiteX6-31" fmla="*/ 2144851 w 2144851"/>
              <a:gd name="connsiteY6-32" fmla="*/ 3007758 h 3034161"/>
              <a:gd name="connsiteX7-33" fmla="*/ 2118448 w 2144851"/>
              <a:gd name="connsiteY7-34" fmla="*/ 3034161 h 3034161"/>
              <a:gd name="connsiteX8-35" fmla="*/ 26403 w 2144851"/>
              <a:gd name="connsiteY8-36" fmla="*/ 3034161 h 3034161"/>
              <a:gd name="connsiteX9-37" fmla="*/ 0 w 2144851"/>
              <a:gd name="connsiteY9-38" fmla="*/ 3007758 h 3034161"/>
              <a:gd name="connsiteX10" fmla="*/ 0 w 2144851"/>
              <a:gd name="connsiteY10" fmla="*/ 27984 h 3034161"/>
              <a:gd name="connsiteX0-39" fmla="*/ 0 w 2144851"/>
              <a:gd name="connsiteY0-40" fmla="*/ 27984 h 3034161"/>
              <a:gd name="connsiteX1-41" fmla="*/ 26403 w 2144851"/>
              <a:gd name="connsiteY1-42" fmla="*/ 1581 h 3034161"/>
              <a:gd name="connsiteX2-43" fmla="*/ 210889 w 2144851"/>
              <a:gd name="connsiteY2-44" fmla="*/ 0 h 3034161"/>
              <a:gd name="connsiteX3-45" fmla="*/ 256419 w 2144851"/>
              <a:gd name="connsiteY3-46" fmla="*/ 1 h 3034161"/>
              <a:gd name="connsiteX4-47" fmla="*/ 298155 w 2144851"/>
              <a:gd name="connsiteY4-48" fmla="*/ 1 h 3034161"/>
              <a:gd name="connsiteX5-49" fmla="*/ 2118448 w 2144851"/>
              <a:gd name="connsiteY5-50" fmla="*/ 1581 h 3034161"/>
              <a:gd name="connsiteX6-51" fmla="*/ 2144851 w 2144851"/>
              <a:gd name="connsiteY6-52" fmla="*/ 27984 h 3034161"/>
              <a:gd name="connsiteX7-53" fmla="*/ 2144851 w 2144851"/>
              <a:gd name="connsiteY7-54" fmla="*/ 3007758 h 3034161"/>
              <a:gd name="connsiteX8-55" fmla="*/ 2118448 w 2144851"/>
              <a:gd name="connsiteY8-56" fmla="*/ 3034161 h 3034161"/>
              <a:gd name="connsiteX9-57" fmla="*/ 26403 w 2144851"/>
              <a:gd name="connsiteY9-58" fmla="*/ 3034161 h 3034161"/>
              <a:gd name="connsiteX10-59" fmla="*/ 0 w 2144851"/>
              <a:gd name="connsiteY10-60" fmla="*/ 3007758 h 3034161"/>
              <a:gd name="connsiteX11" fmla="*/ 0 w 2144851"/>
              <a:gd name="connsiteY11" fmla="*/ 27984 h 3034161"/>
              <a:gd name="connsiteX0-61" fmla="*/ 0 w 2144851"/>
              <a:gd name="connsiteY0-62" fmla="*/ 81102 h 3087279"/>
              <a:gd name="connsiteX1-63" fmla="*/ 26403 w 2144851"/>
              <a:gd name="connsiteY1-64" fmla="*/ 54699 h 3087279"/>
              <a:gd name="connsiteX2-65" fmla="*/ 210889 w 2144851"/>
              <a:gd name="connsiteY2-66" fmla="*/ 53118 h 3087279"/>
              <a:gd name="connsiteX3-67" fmla="*/ 256419 w 2144851"/>
              <a:gd name="connsiteY3-68" fmla="*/ 0 h 3087279"/>
              <a:gd name="connsiteX4-69" fmla="*/ 298155 w 2144851"/>
              <a:gd name="connsiteY4-70" fmla="*/ 53119 h 3087279"/>
              <a:gd name="connsiteX5-71" fmla="*/ 2118448 w 2144851"/>
              <a:gd name="connsiteY5-72" fmla="*/ 54699 h 3087279"/>
              <a:gd name="connsiteX6-73" fmla="*/ 2144851 w 2144851"/>
              <a:gd name="connsiteY6-74" fmla="*/ 81102 h 3087279"/>
              <a:gd name="connsiteX7-75" fmla="*/ 2144851 w 2144851"/>
              <a:gd name="connsiteY7-76" fmla="*/ 3060876 h 3087279"/>
              <a:gd name="connsiteX8-77" fmla="*/ 2118448 w 2144851"/>
              <a:gd name="connsiteY8-78" fmla="*/ 3087279 h 3087279"/>
              <a:gd name="connsiteX9-79" fmla="*/ 26403 w 2144851"/>
              <a:gd name="connsiteY9-80" fmla="*/ 3087279 h 3087279"/>
              <a:gd name="connsiteX10-81" fmla="*/ 0 w 2144851"/>
              <a:gd name="connsiteY10-82" fmla="*/ 3060876 h 3087279"/>
              <a:gd name="connsiteX11-83" fmla="*/ 0 w 2144851"/>
              <a:gd name="connsiteY11-84" fmla="*/ 81102 h 3087279"/>
              <a:gd name="connsiteX0-85" fmla="*/ 0 w 2144851"/>
              <a:gd name="connsiteY0-86" fmla="*/ 81102 h 3087279"/>
              <a:gd name="connsiteX1-87" fmla="*/ 26403 w 2144851"/>
              <a:gd name="connsiteY1-88" fmla="*/ 54699 h 3087279"/>
              <a:gd name="connsiteX2-89" fmla="*/ 210889 w 2144851"/>
              <a:gd name="connsiteY2-90" fmla="*/ 53118 h 3087279"/>
              <a:gd name="connsiteX3-91" fmla="*/ 256419 w 2144851"/>
              <a:gd name="connsiteY3-92" fmla="*/ 0 h 3087279"/>
              <a:gd name="connsiteX4-93" fmla="*/ 358862 w 2144851"/>
              <a:gd name="connsiteY4-94" fmla="*/ 53119 h 3087279"/>
              <a:gd name="connsiteX5-95" fmla="*/ 2118448 w 2144851"/>
              <a:gd name="connsiteY5-96" fmla="*/ 54699 h 3087279"/>
              <a:gd name="connsiteX6-97" fmla="*/ 2144851 w 2144851"/>
              <a:gd name="connsiteY6-98" fmla="*/ 81102 h 3087279"/>
              <a:gd name="connsiteX7-99" fmla="*/ 2144851 w 2144851"/>
              <a:gd name="connsiteY7-100" fmla="*/ 3060876 h 3087279"/>
              <a:gd name="connsiteX8-101" fmla="*/ 2118448 w 2144851"/>
              <a:gd name="connsiteY8-102" fmla="*/ 3087279 h 3087279"/>
              <a:gd name="connsiteX9-103" fmla="*/ 26403 w 2144851"/>
              <a:gd name="connsiteY9-104" fmla="*/ 3087279 h 3087279"/>
              <a:gd name="connsiteX10-105" fmla="*/ 0 w 2144851"/>
              <a:gd name="connsiteY10-106" fmla="*/ 3060876 h 3087279"/>
              <a:gd name="connsiteX11-107" fmla="*/ 0 w 2144851"/>
              <a:gd name="connsiteY11-108" fmla="*/ 81102 h 3087279"/>
              <a:gd name="connsiteX0-109" fmla="*/ 0 w 2144851"/>
              <a:gd name="connsiteY0-110" fmla="*/ 111455 h 3117632"/>
              <a:gd name="connsiteX1-111" fmla="*/ 26403 w 2144851"/>
              <a:gd name="connsiteY1-112" fmla="*/ 85052 h 3117632"/>
              <a:gd name="connsiteX2-113" fmla="*/ 210889 w 2144851"/>
              <a:gd name="connsiteY2-114" fmla="*/ 83471 h 3117632"/>
              <a:gd name="connsiteX3-115" fmla="*/ 301949 w 2144851"/>
              <a:gd name="connsiteY3-116" fmla="*/ 0 h 3117632"/>
              <a:gd name="connsiteX4-117" fmla="*/ 358862 w 2144851"/>
              <a:gd name="connsiteY4-118" fmla="*/ 83472 h 3117632"/>
              <a:gd name="connsiteX5-119" fmla="*/ 2118448 w 2144851"/>
              <a:gd name="connsiteY5-120" fmla="*/ 85052 h 3117632"/>
              <a:gd name="connsiteX6-121" fmla="*/ 2144851 w 2144851"/>
              <a:gd name="connsiteY6-122" fmla="*/ 111455 h 3117632"/>
              <a:gd name="connsiteX7-123" fmla="*/ 2144851 w 2144851"/>
              <a:gd name="connsiteY7-124" fmla="*/ 3091229 h 3117632"/>
              <a:gd name="connsiteX8-125" fmla="*/ 2118448 w 2144851"/>
              <a:gd name="connsiteY8-126" fmla="*/ 3117632 h 3117632"/>
              <a:gd name="connsiteX9-127" fmla="*/ 26403 w 2144851"/>
              <a:gd name="connsiteY9-128" fmla="*/ 3117632 h 3117632"/>
              <a:gd name="connsiteX10-129" fmla="*/ 0 w 2144851"/>
              <a:gd name="connsiteY10-130" fmla="*/ 3091229 h 3117632"/>
              <a:gd name="connsiteX11-131" fmla="*/ 0 w 2144851"/>
              <a:gd name="connsiteY11-132" fmla="*/ 111455 h 3117632"/>
              <a:gd name="connsiteX0-133" fmla="*/ 0 w 2144851"/>
              <a:gd name="connsiteY0-134" fmla="*/ 122838 h 3129015"/>
              <a:gd name="connsiteX1-135" fmla="*/ 26403 w 2144851"/>
              <a:gd name="connsiteY1-136" fmla="*/ 96435 h 3129015"/>
              <a:gd name="connsiteX2-137" fmla="*/ 210889 w 2144851"/>
              <a:gd name="connsiteY2-138" fmla="*/ 94854 h 3129015"/>
              <a:gd name="connsiteX3-139" fmla="*/ 286772 w 2144851"/>
              <a:gd name="connsiteY3-140" fmla="*/ 0 h 3129015"/>
              <a:gd name="connsiteX4-141" fmla="*/ 358862 w 2144851"/>
              <a:gd name="connsiteY4-142" fmla="*/ 94855 h 3129015"/>
              <a:gd name="connsiteX5-143" fmla="*/ 2118448 w 2144851"/>
              <a:gd name="connsiteY5-144" fmla="*/ 96435 h 3129015"/>
              <a:gd name="connsiteX6-145" fmla="*/ 2144851 w 2144851"/>
              <a:gd name="connsiteY6-146" fmla="*/ 122838 h 3129015"/>
              <a:gd name="connsiteX7-147" fmla="*/ 2144851 w 2144851"/>
              <a:gd name="connsiteY7-148" fmla="*/ 3102612 h 3129015"/>
              <a:gd name="connsiteX8-149" fmla="*/ 2118448 w 2144851"/>
              <a:gd name="connsiteY8-150" fmla="*/ 3129015 h 3129015"/>
              <a:gd name="connsiteX9-151" fmla="*/ 26403 w 2144851"/>
              <a:gd name="connsiteY9-152" fmla="*/ 3129015 h 3129015"/>
              <a:gd name="connsiteX10-153" fmla="*/ 0 w 2144851"/>
              <a:gd name="connsiteY10-154" fmla="*/ 3102612 h 3129015"/>
              <a:gd name="connsiteX11-155" fmla="*/ 0 w 2144851"/>
              <a:gd name="connsiteY11-156" fmla="*/ 122838 h 3129015"/>
              <a:gd name="connsiteX0-157" fmla="*/ 0 w 2144851"/>
              <a:gd name="connsiteY0-158" fmla="*/ 107661 h 3113838"/>
              <a:gd name="connsiteX1-159" fmla="*/ 26403 w 2144851"/>
              <a:gd name="connsiteY1-160" fmla="*/ 81258 h 3113838"/>
              <a:gd name="connsiteX2-161" fmla="*/ 210889 w 2144851"/>
              <a:gd name="connsiteY2-162" fmla="*/ 79677 h 3113838"/>
              <a:gd name="connsiteX3-163" fmla="*/ 286772 w 2144851"/>
              <a:gd name="connsiteY3-164" fmla="*/ 0 h 3113838"/>
              <a:gd name="connsiteX4-165" fmla="*/ 358862 w 2144851"/>
              <a:gd name="connsiteY4-166" fmla="*/ 79678 h 3113838"/>
              <a:gd name="connsiteX5-167" fmla="*/ 2118448 w 2144851"/>
              <a:gd name="connsiteY5-168" fmla="*/ 81258 h 3113838"/>
              <a:gd name="connsiteX6-169" fmla="*/ 2144851 w 2144851"/>
              <a:gd name="connsiteY6-170" fmla="*/ 107661 h 3113838"/>
              <a:gd name="connsiteX7-171" fmla="*/ 2144851 w 2144851"/>
              <a:gd name="connsiteY7-172" fmla="*/ 3087435 h 3113838"/>
              <a:gd name="connsiteX8-173" fmla="*/ 2118448 w 2144851"/>
              <a:gd name="connsiteY8-174" fmla="*/ 3113838 h 3113838"/>
              <a:gd name="connsiteX9-175" fmla="*/ 26403 w 2144851"/>
              <a:gd name="connsiteY9-176" fmla="*/ 3113838 h 3113838"/>
              <a:gd name="connsiteX10-177" fmla="*/ 0 w 2144851"/>
              <a:gd name="connsiteY10-178" fmla="*/ 3087435 h 3113838"/>
              <a:gd name="connsiteX11-179" fmla="*/ 0 w 2144851"/>
              <a:gd name="connsiteY11-180" fmla="*/ 107661 h 3113838"/>
              <a:gd name="connsiteX0-181" fmla="*/ 0 w 2144851"/>
              <a:gd name="connsiteY0-182" fmla="*/ 107661 h 3113838"/>
              <a:gd name="connsiteX1-183" fmla="*/ 26403 w 2144851"/>
              <a:gd name="connsiteY1-184" fmla="*/ 81258 h 3113838"/>
              <a:gd name="connsiteX2-185" fmla="*/ 210889 w 2144851"/>
              <a:gd name="connsiteY2-186" fmla="*/ 79677 h 3113838"/>
              <a:gd name="connsiteX3-187" fmla="*/ 286772 w 2144851"/>
              <a:gd name="connsiteY3-188" fmla="*/ 0 h 3113838"/>
              <a:gd name="connsiteX4-189" fmla="*/ 388123 w 2144851"/>
              <a:gd name="connsiteY4-190" fmla="*/ 79678 h 3113838"/>
              <a:gd name="connsiteX5-191" fmla="*/ 2118448 w 2144851"/>
              <a:gd name="connsiteY5-192" fmla="*/ 81258 h 3113838"/>
              <a:gd name="connsiteX6-193" fmla="*/ 2144851 w 2144851"/>
              <a:gd name="connsiteY6-194" fmla="*/ 107661 h 3113838"/>
              <a:gd name="connsiteX7-195" fmla="*/ 2144851 w 2144851"/>
              <a:gd name="connsiteY7-196" fmla="*/ 3087435 h 3113838"/>
              <a:gd name="connsiteX8-197" fmla="*/ 2118448 w 2144851"/>
              <a:gd name="connsiteY8-198" fmla="*/ 3113838 h 3113838"/>
              <a:gd name="connsiteX9-199" fmla="*/ 26403 w 2144851"/>
              <a:gd name="connsiteY9-200" fmla="*/ 3113838 h 3113838"/>
              <a:gd name="connsiteX10-201" fmla="*/ 0 w 2144851"/>
              <a:gd name="connsiteY10-202" fmla="*/ 3087435 h 3113838"/>
              <a:gd name="connsiteX11-203" fmla="*/ 0 w 2144851"/>
              <a:gd name="connsiteY11-204" fmla="*/ 107661 h 3113838"/>
              <a:gd name="connsiteX0-205" fmla="*/ 0 w 2144851"/>
              <a:gd name="connsiteY0-206" fmla="*/ 104003 h 3110180"/>
              <a:gd name="connsiteX1-207" fmla="*/ 26403 w 2144851"/>
              <a:gd name="connsiteY1-208" fmla="*/ 77600 h 3110180"/>
              <a:gd name="connsiteX2-209" fmla="*/ 210889 w 2144851"/>
              <a:gd name="connsiteY2-210" fmla="*/ 76019 h 3110180"/>
              <a:gd name="connsiteX3-211" fmla="*/ 301402 w 2144851"/>
              <a:gd name="connsiteY3-212" fmla="*/ 0 h 3110180"/>
              <a:gd name="connsiteX4-213" fmla="*/ 388123 w 2144851"/>
              <a:gd name="connsiteY4-214" fmla="*/ 76020 h 3110180"/>
              <a:gd name="connsiteX5-215" fmla="*/ 2118448 w 2144851"/>
              <a:gd name="connsiteY5-216" fmla="*/ 77600 h 3110180"/>
              <a:gd name="connsiteX6-217" fmla="*/ 2144851 w 2144851"/>
              <a:gd name="connsiteY6-218" fmla="*/ 104003 h 3110180"/>
              <a:gd name="connsiteX7-219" fmla="*/ 2144851 w 2144851"/>
              <a:gd name="connsiteY7-220" fmla="*/ 3083777 h 3110180"/>
              <a:gd name="connsiteX8-221" fmla="*/ 2118448 w 2144851"/>
              <a:gd name="connsiteY8-222" fmla="*/ 3110180 h 3110180"/>
              <a:gd name="connsiteX9-223" fmla="*/ 26403 w 2144851"/>
              <a:gd name="connsiteY9-224" fmla="*/ 3110180 h 3110180"/>
              <a:gd name="connsiteX10-225" fmla="*/ 0 w 2144851"/>
              <a:gd name="connsiteY10-226" fmla="*/ 3083777 h 3110180"/>
              <a:gd name="connsiteX11-227" fmla="*/ 0 w 2144851"/>
              <a:gd name="connsiteY11-228" fmla="*/ 104003 h 3110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l="l" t="t" r="r" b="b"/>
            <a:pathLst>
              <a:path w="2144851" h="3110180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284756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5" name="Title 3"/>
          <p:cNvSpPr txBox="1"/>
          <p:nvPr/>
        </p:nvSpPr>
        <p:spPr>
          <a:xfrm>
            <a:off x="2958647" y="2066101"/>
            <a:ext cx="13965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350" b="0" dirty="0">
                <a:solidFill>
                  <a:schemeClr val="bg1"/>
                </a:solidFill>
              </a:rPr>
              <a:t>Second Section</a:t>
            </a:r>
          </a:p>
        </p:txBody>
      </p:sp>
      <p:sp>
        <p:nvSpPr>
          <p:cNvPr id="16" name="Rounded Rectangle 5"/>
          <p:cNvSpPr/>
          <p:nvPr/>
        </p:nvSpPr>
        <p:spPr>
          <a:xfrm>
            <a:off x="4687797" y="1867683"/>
            <a:ext cx="1608638" cy="2332635"/>
          </a:xfrm>
          <a:custGeom>
            <a:avLst/>
            <a:gdLst>
              <a:gd name="connsiteX0" fmla="*/ 0 w 2144851"/>
              <a:gd name="connsiteY0" fmla="*/ 26403 h 3032580"/>
              <a:gd name="connsiteX1" fmla="*/ 26403 w 2144851"/>
              <a:gd name="connsiteY1" fmla="*/ 0 h 3032580"/>
              <a:gd name="connsiteX2" fmla="*/ 2118448 w 2144851"/>
              <a:gd name="connsiteY2" fmla="*/ 0 h 3032580"/>
              <a:gd name="connsiteX3" fmla="*/ 2144851 w 2144851"/>
              <a:gd name="connsiteY3" fmla="*/ 26403 h 3032580"/>
              <a:gd name="connsiteX4" fmla="*/ 2144851 w 2144851"/>
              <a:gd name="connsiteY4" fmla="*/ 3006177 h 3032580"/>
              <a:gd name="connsiteX5" fmla="*/ 2118448 w 2144851"/>
              <a:gd name="connsiteY5" fmla="*/ 3032580 h 3032580"/>
              <a:gd name="connsiteX6" fmla="*/ 26403 w 2144851"/>
              <a:gd name="connsiteY6" fmla="*/ 3032580 h 3032580"/>
              <a:gd name="connsiteX7" fmla="*/ 0 w 2144851"/>
              <a:gd name="connsiteY7" fmla="*/ 3006177 h 3032580"/>
              <a:gd name="connsiteX8" fmla="*/ 0 w 2144851"/>
              <a:gd name="connsiteY8" fmla="*/ 26403 h 3032580"/>
              <a:gd name="connsiteX0-1" fmla="*/ 0 w 2144851"/>
              <a:gd name="connsiteY0-2" fmla="*/ 27984 h 3034161"/>
              <a:gd name="connsiteX1-3" fmla="*/ 26403 w 2144851"/>
              <a:gd name="connsiteY1-4" fmla="*/ 1581 h 3034161"/>
              <a:gd name="connsiteX2-5" fmla="*/ 210889 w 2144851"/>
              <a:gd name="connsiteY2-6" fmla="*/ 0 h 3034161"/>
              <a:gd name="connsiteX3-7" fmla="*/ 2118448 w 2144851"/>
              <a:gd name="connsiteY3-8" fmla="*/ 1581 h 3034161"/>
              <a:gd name="connsiteX4-9" fmla="*/ 2144851 w 2144851"/>
              <a:gd name="connsiteY4-10" fmla="*/ 27984 h 3034161"/>
              <a:gd name="connsiteX5-11" fmla="*/ 2144851 w 2144851"/>
              <a:gd name="connsiteY5-12" fmla="*/ 3007758 h 3034161"/>
              <a:gd name="connsiteX6-13" fmla="*/ 2118448 w 2144851"/>
              <a:gd name="connsiteY6-14" fmla="*/ 3034161 h 3034161"/>
              <a:gd name="connsiteX7-15" fmla="*/ 26403 w 2144851"/>
              <a:gd name="connsiteY7-16" fmla="*/ 3034161 h 3034161"/>
              <a:gd name="connsiteX8-17" fmla="*/ 0 w 2144851"/>
              <a:gd name="connsiteY8-18" fmla="*/ 3007758 h 3034161"/>
              <a:gd name="connsiteX9" fmla="*/ 0 w 2144851"/>
              <a:gd name="connsiteY9" fmla="*/ 27984 h 3034161"/>
              <a:gd name="connsiteX0-19" fmla="*/ 0 w 2144851"/>
              <a:gd name="connsiteY0-20" fmla="*/ 27984 h 3034161"/>
              <a:gd name="connsiteX1-21" fmla="*/ 26403 w 2144851"/>
              <a:gd name="connsiteY1-22" fmla="*/ 1581 h 3034161"/>
              <a:gd name="connsiteX2-23" fmla="*/ 210889 w 2144851"/>
              <a:gd name="connsiteY2-24" fmla="*/ 0 h 3034161"/>
              <a:gd name="connsiteX3-25" fmla="*/ 256419 w 2144851"/>
              <a:gd name="connsiteY3-26" fmla="*/ 1 h 3034161"/>
              <a:gd name="connsiteX4-27" fmla="*/ 2118448 w 2144851"/>
              <a:gd name="connsiteY4-28" fmla="*/ 1581 h 3034161"/>
              <a:gd name="connsiteX5-29" fmla="*/ 2144851 w 2144851"/>
              <a:gd name="connsiteY5-30" fmla="*/ 27984 h 3034161"/>
              <a:gd name="connsiteX6-31" fmla="*/ 2144851 w 2144851"/>
              <a:gd name="connsiteY6-32" fmla="*/ 3007758 h 3034161"/>
              <a:gd name="connsiteX7-33" fmla="*/ 2118448 w 2144851"/>
              <a:gd name="connsiteY7-34" fmla="*/ 3034161 h 3034161"/>
              <a:gd name="connsiteX8-35" fmla="*/ 26403 w 2144851"/>
              <a:gd name="connsiteY8-36" fmla="*/ 3034161 h 3034161"/>
              <a:gd name="connsiteX9-37" fmla="*/ 0 w 2144851"/>
              <a:gd name="connsiteY9-38" fmla="*/ 3007758 h 3034161"/>
              <a:gd name="connsiteX10" fmla="*/ 0 w 2144851"/>
              <a:gd name="connsiteY10" fmla="*/ 27984 h 3034161"/>
              <a:gd name="connsiteX0-39" fmla="*/ 0 w 2144851"/>
              <a:gd name="connsiteY0-40" fmla="*/ 27984 h 3034161"/>
              <a:gd name="connsiteX1-41" fmla="*/ 26403 w 2144851"/>
              <a:gd name="connsiteY1-42" fmla="*/ 1581 h 3034161"/>
              <a:gd name="connsiteX2-43" fmla="*/ 210889 w 2144851"/>
              <a:gd name="connsiteY2-44" fmla="*/ 0 h 3034161"/>
              <a:gd name="connsiteX3-45" fmla="*/ 256419 w 2144851"/>
              <a:gd name="connsiteY3-46" fmla="*/ 1 h 3034161"/>
              <a:gd name="connsiteX4-47" fmla="*/ 298155 w 2144851"/>
              <a:gd name="connsiteY4-48" fmla="*/ 1 h 3034161"/>
              <a:gd name="connsiteX5-49" fmla="*/ 2118448 w 2144851"/>
              <a:gd name="connsiteY5-50" fmla="*/ 1581 h 3034161"/>
              <a:gd name="connsiteX6-51" fmla="*/ 2144851 w 2144851"/>
              <a:gd name="connsiteY6-52" fmla="*/ 27984 h 3034161"/>
              <a:gd name="connsiteX7-53" fmla="*/ 2144851 w 2144851"/>
              <a:gd name="connsiteY7-54" fmla="*/ 3007758 h 3034161"/>
              <a:gd name="connsiteX8-55" fmla="*/ 2118448 w 2144851"/>
              <a:gd name="connsiteY8-56" fmla="*/ 3034161 h 3034161"/>
              <a:gd name="connsiteX9-57" fmla="*/ 26403 w 2144851"/>
              <a:gd name="connsiteY9-58" fmla="*/ 3034161 h 3034161"/>
              <a:gd name="connsiteX10-59" fmla="*/ 0 w 2144851"/>
              <a:gd name="connsiteY10-60" fmla="*/ 3007758 h 3034161"/>
              <a:gd name="connsiteX11" fmla="*/ 0 w 2144851"/>
              <a:gd name="connsiteY11" fmla="*/ 27984 h 3034161"/>
              <a:gd name="connsiteX0-61" fmla="*/ 0 w 2144851"/>
              <a:gd name="connsiteY0-62" fmla="*/ 81102 h 3087279"/>
              <a:gd name="connsiteX1-63" fmla="*/ 26403 w 2144851"/>
              <a:gd name="connsiteY1-64" fmla="*/ 54699 h 3087279"/>
              <a:gd name="connsiteX2-65" fmla="*/ 210889 w 2144851"/>
              <a:gd name="connsiteY2-66" fmla="*/ 53118 h 3087279"/>
              <a:gd name="connsiteX3-67" fmla="*/ 256419 w 2144851"/>
              <a:gd name="connsiteY3-68" fmla="*/ 0 h 3087279"/>
              <a:gd name="connsiteX4-69" fmla="*/ 298155 w 2144851"/>
              <a:gd name="connsiteY4-70" fmla="*/ 53119 h 3087279"/>
              <a:gd name="connsiteX5-71" fmla="*/ 2118448 w 2144851"/>
              <a:gd name="connsiteY5-72" fmla="*/ 54699 h 3087279"/>
              <a:gd name="connsiteX6-73" fmla="*/ 2144851 w 2144851"/>
              <a:gd name="connsiteY6-74" fmla="*/ 81102 h 3087279"/>
              <a:gd name="connsiteX7-75" fmla="*/ 2144851 w 2144851"/>
              <a:gd name="connsiteY7-76" fmla="*/ 3060876 h 3087279"/>
              <a:gd name="connsiteX8-77" fmla="*/ 2118448 w 2144851"/>
              <a:gd name="connsiteY8-78" fmla="*/ 3087279 h 3087279"/>
              <a:gd name="connsiteX9-79" fmla="*/ 26403 w 2144851"/>
              <a:gd name="connsiteY9-80" fmla="*/ 3087279 h 3087279"/>
              <a:gd name="connsiteX10-81" fmla="*/ 0 w 2144851"/>
              <a:gd name="connsiteY10-82" fmla="*/ 3060876 h 3087279"/>
              <a:gd name="connsiteX11-83" fmla="*/ 0 w 2144851"/>
              <a:gd name="connsiteY11-84" fmla="*/ 81102 h 3087279"/>
              <a:gd name="connsiteX0-85" fmla="*/ 0 w 2144851"/>
              <a:gd name="connsiteY0-86" fmla="*/ 81102 h 3087279"/>
              <a:gd name="connsiteX1-87" fmla="*/ 26403 w 2144851"/>
              <a:gd name="connsiteY1-88" fmla="*/ 54699 h 3087279"/>
              <a:gd name="connsiteX2-89" fmla="*/ 210889 w 2144851"/>
              <a:gd name="connsiteY2-90" fmla="*/ 53118 h 3087279"/>
              <a:gd name="connsiteX3-91" fmla="*/ 256419 w 2144851"/>
              <a:gd name="connsiteY3-92" fmla="*/ 0 h 3087279"/>
              <a:gd name="connsiteX4-93" fmla="*/ 358862 w 2144851"/>
              <a:gd name="connsiteY4-94" fmla="*/ 53119 h 3087279"/>
              <a:gd name="connsiteX5-95" fmla="*/ 2118448 w 2144851"/>
              <a:gd name="connsiteY5-96" fmla="*/ 54699 h 3087279"/>
              <a:gd name="connsiteX6-97" fmla="*/ 2144851 w 2144851"/>
              <a:gd name="connsiteY6-98" fmla="*/ 81102 h 3087279"/>
              <a:gd name="connsiteX7-99" fmla="*/ 2144851 w 2144851"/>
              <a:gd name="connsiteY7-100" fmla="*/ 3060876 h 3087279"/>
              <a:gd name="connsiteX8-101" fmla="*/ 2118448 w 2144851"/>
              <a:gd name="connsiteY8-102" fmla="*/ 3087279 h 3087279"/>
              <a:gd name="connsiteX9-103" fmla="*/ 26403 w 2144851"/>
              <a:gd name="connsiteY9-104" fmla="*/ 3087279 h 3087279"/>
              <a:gd name="connsiteX10-105" fmla="*/ 0 w 2144851"/>
              <a:gd name="connsiteY10-106" fmla="*/ 3060876 h 3087279"/>
              <a:gd name="connsiteX11-107" fmla="*/ 0 w 2144851"/>
              <a:gd name="connsiteY11-108" fmla="*/ 81102 h 3087279"/>
              <a:gd name="connsiteX0-109" fmla="*/ 0 w 2144851"/>
              <a:gd name="connsiteY0-110" fmla="*/ 111455 h 3117632"/>
              <a:gd name="connsiteX1-111" fmla="*/ 26403 w 2144851"/>
              <a:gd name="connsiteY1-112" fmla="*/ 85052 h 3117632"/>
              <a:gd name="connsiteX2-113" fmla="*/ 210889 w 2144851"/>
              <a:gd name="connsiteY2-114" fmla="*/ 83471 h 3117632"/>
              <a:gd name="connsiteX3-115" fmla="*/ 301949 w 2144851"/>
              <a:gd name="connsiteY3-116" fmla="*/ 0 h 3117632"/>
              <a:gd name="connsiteX4-117" fmla="*/ 358862 w 2144851"/>
              <a:gd name="connsiteY4-118" fmla="*/ 83472 h 3117632"/>
              <a:gd name="connsiteX5-119" fmla="*/ 2118448 w 2144851"/>
              <a:gd name="connsiteY5-120" fmla="*/ 85052 h 3117632"/>
              <a:gd name="connsiteX6-121" fmla="*/ 2144851 w 2144851"/>
              <a:gd name="connsiteY6-122" fmla="*/ 111455 h 3117632"/>
              <a:gd name="connsiteX7-123" fmla="*/ 2144851 w 2144851"/>
              <a:gd name="connsiteY7-124" fmla="*/ 3091229 h 3117632"/>
              <a:gd name="connsiteX8-125" fmla="*/ 2118448 w 2144851"/>
              <a:gd name="connsiteY8-126" fmla="*/ 3117632 h 3117632"/>
              <a:gd name="connsiteX9-127" fmla="*/ 26403 w 2144851"/>
              <a:gd name="connsiteY9-128" fmla="*/ 3117632 h 3117632"/>
              <a:gd name="connsiteX10-129" fmla="*/ 0 w 2144851"/>
              <a:gd name="connsiteY10-130" fmla="*/ 3091229 h 3117632"/>
              <a:gd name="connsiteX11-131" fmla="*/ 0 w 2144851"/>
              <a:gd name="connsiteY11-132" fmla="*/ 111455 h 3117632"/>
              <a:gd name="connsiteX0-133" fmla="*/ 0 w 2144851"/>
              <a:gd name="connsiteY0-134" fmla="*/ 122838 h 3129015"/>
              <a:gd name="connsiteX1-135" fmla="*/ 26403 w 2144851"/>
              <a:gd name="connsiteY1-136" fmla="*/ 96435 h 3129015"/>
              <a:gd name="connsiteX2-137" fmla="*/ 210889 w 2144851"/>
              <a:gd name="connsiteY2-138" fmla="*/ 94854 h 3129015"/>
              <a:gd name="connsiteX3-139" fmla="*/ 286772 w 2144851"/>
              <a:gd name="connsiteY3-140" fmla="*/ 0 h 3129015"/>
              <a:gd name="connsiteX4-141" fmla="*/ 358862 w 2144851"/>
              <a:gd name="connsiteY4-142" fmla="*/ 94855 h 3129015"/>
              <a:gd name="connsiteX5-143" fmla="*/ 2118448 w 2144851"/>
              <a:gd name="connsiteY5-144" fmla="*/ 96435 h 3129015"/>
              <a:gd name="connsiteX6-145" fmla="*/ 2144851 w 2144851"/>
              <a:gd name="connsiteY6-146" fmla="*/ 122838 h 3129015"/>
              <a:gd name="connsiteX7-147" fmla="*/ 2144851 w 2144851"/>
              <a:gd name="connsiteY7-148" fmla="*/ 3102612 h 3129015"/>
              <a:gd name="connsiteX8-149" fmla="*/ 2118448 w 2144851"/>
              <a:gd name="connsiteY8-150" fmla="*/ 3129015 h 3129015"/>
              <a:gd name="connsiteX9-151" fmla="*/ 26403 w 2144851"/>
              <a:gd name="connsiteY9-152" fmla="*/ 3129015 h 3129015"/>
              <a:gd name="connsiteX10-153" fmla="*/ 0 w 2144851"/>
              <a:gd name="connsiteY10-154" fmla="*/ 3102612 h 3129015"/>
              <a:gd name="connsiteX11-155" fmla="*/ 0 w 2144851"/>
              <a:gd name="connsiteY11-156" fmla="*/ 122838 h 3129015"/>
              <a:gd name="connsiteX0-157" fmla="*/ 0 w 2144851"/>
              <a:gd name="connsiteY0-158" fmla="*/ 107661 h 3113838"/>
              <a:gd name="connsiteX1-159" fmla="*/ 26403 w 2144851"/>
              <a:gd name="connsiteY1-160" fmla="*/ 81258 h 3113838"/>
              <a:gd name="connsiteX2-161" fmla="*/ 210889 w 2144851"/>
              <a:gd name="connsiteY2-162" fmla="*/ 79677 h 3113838"/>
              <a:gd name="connsiteX3-163" fmla="*/ 286772 w 2144851"/>
              <a:gd name="connsiteY3-164" fmla="*/ 0 h 3113838"/>
              <a:gd name="connsiteX4-165" fmla="*/ 358862 w 2144851"/>
              <a:gd name="connsiteY4-166" fmla="*/ 79678 h 3113838"/>
              <a:gd name="connsiteX5-167" fmla="*/ 2118448 w 2144851"/>
              <a:gd name="connsiteY5-168" fmla="*/ 81258 h 3113838"/>
              <a:gd name="connsiteX6-169" fmla="*/ 2144851 w 2144851"/>
              <a:gd name="connsiteY6-170" fmla="*/ 107661 h 3113838"/>
              <a:gd name="connsiteX7-171" fmla="*/ 2144851 w 2144851"/>
              <a:gd name="connsiteY7-172" fmla="*/ 3087435 h 3113838"/>
              <a:gd name="connsiteX8-173" fmla="*/ 2118448 w 2144851"/>
              <a:gd name="connsiteY8-174" fmla="*/ 3113838 h 3113838"/>
              <a:gd name="connsiteX9-175" fmla="*/ 26403 w 2144851"/>
              <a:gd name="connsiteY9-176" fmla="*/ 3113838 h 3113838"/>
              <a:gd name="connsiteX10-177" fmla="*/ 0 w 2144851"/>
              <a:gd name="connsiteY10-178" fmla="*/ 3087435 h 3113838"/>
              <a:gd name="connsiteX11-179" fmla="*/ 0 w 2144851"/>
              <a:gd name="connsiteY11-180" fmla="*/ 107661 h 3113838"/>
              <a:gd name="connsiteX0-181" fmla="*/ 0 w 2144851"/>
              <a:gd name="connsiteY0-182" fmla="*/ 107661 h 3113838"/>
              <a:gd name="connsiteX1-183" fmla="*/ 26403 w 2144851"/>
              <a:gd name="connsiteY1-184" fmla="*/ 81258 h 3113838"/>
              <a:gd name="connsiteX2-185" fmla="*/ 210889 w 2144851"/>
              <a:gd name="connsiteY2-186" fmla="*/ 79677 h 3113838"/>
              <a:gd name="connsiteX3-187" fmla="*/ 286772 w 2144851"/>
              <a:gd name="connsiteY3-188" fmla="*/ 0 h 3113838"/>
              <a:gd name="connsiteX4-189" fmla="*/ 388123 w 2144851"/>
              <a:gd name="connsiteY4-190" fmla="*/ 79678 h 3113838"/>
              <a:gd name="connsiteX5-191" fmla="*/ 2118448 w 2144851"/>
              <a:gd name="connsiteY5-192" fmla="*/ 81258 h 3113838"/>
              <a:gd name="connsiteX6-193" fmla="*/ 2144851 w 2144851"/>
              <a:gd name="connsiteY6-194" fmla="*/ 107661 h 3113838"/>
              <a:gd name="connsiteX7-195" fmla="*/ 2144851 w 2144851"/>
              <a:gd name="connsiteY7-196" fmla="*/ 3087435 h 3113838"/>
              <a:gd name="connsiteX8-197" fmla="*/ 2118448 w 2144851"/>
              <a:gd name="connsiteY8-198" fmla="*/ 3113838 h 3113838"/>
              <a:gd name="connsiteX9-199" fmla="*/ 26403 w 2144851"/>
              <a:gd name="connsiteY9-200" fmla="*/ 3113838 h 3113838"/>
              <a:gd name="connsiteX10-201" fmla="*/ 0 w 2144851"/>
              <a:gd name="connsiteY10-202" fmla="*/ 3087435 h 3113838"/>
              <a:gd name="connsiteX11-203" fmla="*/ 0 w 2144851"/>
              <a:gd name="connsiteY11-204" fmla="*/ 107661 h 3113838"/>
              <a:gd name="connsiteX0-205" fmla="*/ 0 w 2144851"/>
              <a:gd name="connsiteY0-206" fmla="*/ 104003 h 3110180"/>
              <a:gd name="connsiteX1-207" fmla="*/ 26403 w 2144851"/>
              <a:gd name="connsiteY1-208" fmla="*/ 77600 h 3110180"/>
              <a:gd name="connsiteX2-209" fmla="*/ 210889 w 2144851"/>
              <a:gd name="connsiteY2-210" fmla="*/ 76019 h 3110180"/>
              <a:gd name="connsiteX3-211" fmla="*/ 301402 w 2144851"/>
              <a:gd name="connsiteY3-212" fmla="*/ 0 h 3110180"/>
              <a:gd name="connsiteX4-213" fmla="*/ 388123 w 2144851"/>
              <a:gd name="connsiteY4-214" fmla="*/ 76020 h 3110180"/>
              <a:gd name="connsiteX5-215" fmla="*/ 2118448 w 2144851"/>
              <a:gd name="connsiteY5-216" fmla="*/ 77600 h 3110180"/>
              <a:gd name="connsiteX6-217" fmla="*/ 2144851 w 2144851"/>
              <a:gd name="connsiteY6-218" fmla="*/ 104003 h 3110180"/>
              <a:gd name="connsiteX7-219" fmla="*/ 2144851 w 2144851"/>
              <a:gd name="connsiteY7-220" fmla="*/ 3083777 h 3110180"/>
              <a:gd name="connsiteX8-221" fmla="*/ 2118448 w 2144851"/>
              <a:gd name="connsiteY8-222" fmla="*/ 3110180 h 3110180"/>
              <a:gd name="connsiteX9-223" fmla="*/ 26403 w 2144851"/>
              <a:gd name="connsiteY9-224" fmla="*/ 3110180 h 3110180"/>
              <a:gd name="connsiteX10-225" fmla="*/ 0 w 2144851"/>
              <a:gd name="connsiteY10-226" fmla="*/ 3083777 h 3110180"/>
              <a:gd name="connsiteX11-227" fmla="*/ 0 w 2144851"/>
              <a:gd name="connsiteY11-228" fmla="*/ 104003 h 3110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l="l" t="t" r="r" b="b"/>
            <a:pathLst>
              <a:path w="2144851" h="3110180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468779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8" name="Title 3"/>
          <p:cNvSpPr txBox="1"/>
          <p:nvPr/>
        </p:nvSpPr>
        <p:spPr>
          <a:xfrm>
            <a:off x="4804316" y="2066101"/>
            <a:ext cx="120417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350" b="0" dirty="0">
                <a:solidFill>
                  <a:schemeClr val="bg1"/>
                </a:solidFill>
              </a:rPr>
              <a:t>Third Section</a:t>
            </a:r>
          </a:p>
        </p:txBody>
      </p:sp>
      <p:sp>
        <p:nvSpPr>
          <p:cNvPr id="19" name="Rounded Rectangle 5"/>
          <p:cNvSpPr/>
          <p:nvPr/>
        </p:nvSpPr>
        <p:spPr>
          <a:xfrm>
            <a:off x="6528027" y="1867683"/>
            <a:ext cx="1608638" cy="2332635"/>
          </a:xfrm>
          <a:custGeom>
            <a:avLst/>
            <a:gdLst>
              <a:gd name="connsiteX0" fmla="*/ 0 w 2144851"/>
              <a:gd name="connsiteY0" fmla="*/ 26403 h 3032580"/>
              <a:gd name="connsiteX1" fmla="*/ 26403 w 2144851"/>
              <a:gd name="connsiteY1" fmla="*/ 0 h 3032580"/>
              <a:gd name="connsiteX2" fmla="*/ 2118448 w 2144851"/>
              <a:gd name="connsiteY2" fmla="*/ 0 h 3032580"/>
              <a:gd name="connsiteX3" fmla="*/ 2144851 w 2144851"/>
              <a:gd name="connsiteY3" fmla="*/ 26403 h 3032580"/>
              <a:gd name="connsiteX4" fmla="*/ 2144851 w 2144851"/>
              <a:gd name="connsiteY4" fmla="*/ 3006177 h 3032580"/>
              <a:gd name="connsiteX5" fmla="*/ 2118448 w 2144851"/>
              <a:gd name="connsiteY5" fmla="*/ 3032580 h 3032580"/>
              <a:gd name="connsiteX6" fmla="*/ 26403 w 2144851"/>
              <a:gd name="connsiteY6" fmla="*/ 3032580 h 3032580"/>
              <a:gd name="connsiteX7" fmla="*/ 0 w 2144851"/>
              <a:gd name="connsiteY7" fmla="*/ 3006177 h 3032580"/>
              <a:gd name="connsiteX8" fmla="*/ 0 w 2144851"/>
              <a:gd name="connsiteY8" fmla="*/ 26403 h 3032580"/>
              <a:gd name="connsiteX0-1" fmla="*/ 0 w 2144851"/>
              <a:gd name="connsiteY0-2" fmla="*/ 27984 h 3034161"/>
              <a:gd name="connsiteX1-3" fmla="*/ 26403 w 2144851"/>
              <a:gd name="connsiteY1-4" fmla="*/ 1581 h 3034161"/>
              <a:gd name="connsiteX2-5" fmla="*/ 210889 w 2144851"/>
              <a:gd name="connsiteY2-6" fmla="*/ 0 h 3034161"/>
              <a:gd name="connsiteX3-7" fmla="*/ 2118448 w 2144851"/>
              <a:gd name="connsiteY3-8" fmla="*/ 1581 h 3034161"/>
              <a:gd name="connsiteX4-9" fmla="*/ 2144851 w 2144851"/>
              <a:gd name="connsiteY4-10" fmla="*/ 27984 h 3034161"/>
              <a:gd name="connsiteX5-11" fmla="*/ 2144851 w 2144851"/>
              <a:gd name="connsiteY5-12" fmla="*/ 3007758 h 3034161"/>
              <a:gd name="connsiteX6-13" fmla="*/ 2118448 w 2144851"/>
              <a:gd name="connsiteY6-14" fmla="*/ 3034161 h 3034161"/>
              <a:gd name="connsiteX7-15" fmla="*/ 26403 w 2144851"/>
              <a:gd name="connsiteY7-16" fmla="*/ 3034161 h 3034161"/>
              <a:gd name="connsiteX8-17" fmla="*/ 0 w 2144851"/>
              <a:gd name="connsiteY8-18" fmla="*/ 3007758 h 3034161"/>
              <a:gd name="connsiteX9" fmla="*/ 0 w 2144851"/>
              <a:gd name="connsiteY9" fmla="*/ 27984 h 3034161"/>
              <a:gd name="connsiteX0-19" fmla="*/ 0 w 2144851"/>
              <a:gd name="connsiteY0-20" fmla="*/ 27984 h 3034161"/>
              <a:gd name="connsiteX1-21" fmla="*/ 26403 w 2144851"/>
              <a:gd name="connsiteY1-22" fmla="*/ 1581 h 3034161"/>
              <a:gd name="connsiteX2-23" fmla="*/ 210889 w 2144851"/>
              <a:gd name="connsiteY2-24" fmla="*/ 0 h 3034161"/>
              <a:gd name="connsiteX3-25" fmla="*/ 256419 w 2144851"/>
              <a:gd name="connsiteY3-26" fmla="*/ 1 h 3034161"/>
              <a:gd name="connsiteX4-27" fmla="*/ 2118448 w 2144851"/>
              <a:gd name="connsiteY4-28" fmla="*/ 1581 h 3034161"/>
              <a:gd name="connsiteX5-29" fmla="*/ 2144851 w 2144851"/>
              <a:gd name="connsiteY5-30" fmla="*/ 27984 h 3034161"/>
              <a:gd name="connsiteX6-31" fmla="*/ 2144851 w 2144851"/>
              <a:gd name="connsiteY6-32" fmla="*/ 3007758 h 3034161"/>
              <a:gd name="connsiteX7-33" fmla="*/ 2118448 w 2144851"/>
              <a:gd name="connsiteY7-34" fmla="*/ 3034161 h 3034161"/>
              <a:gd name="connsiteX8-35" fmla="*/ 26403 w 2144851"/>
              <a:gd name="connsiteY8-36" fmla="*/ 3034161 h 3034161"/>
              <a:gd name="connsiteX9-37" fmla="*/ 0 w 2144851"/>
              <a:gd name="connsiteY9-38" fmla="*/ 3007758 h 3034161"/>
              <a:gd name="connsiteX10" fmla="*/ 0 w 2144851"/>
              <a:gd name="connsiteY10" fmla="*/ 27984 h 3034161"/>
              <a:gd name="connsiteX0-39" fmla="*/ 0 w 2144851"/>
              <a:gd name="connsiteY0-40" fmla="*/ 27984 h 3034161"/>
              <a:gd name="connsiteX1-41" fmla="*/ 26403 w 2144851"/>
              <a:gd name="connsiteY1-42" fmla="*/ 1581 h 3034161"/>
              <a:gd name="connsiteX2-43" fmla="*/ 210889 w 2144851"/>
              <a:gd name="connsiteY2-44" fmla="*/ 0 h 3034161"/>
              <a:gd name="connsiteX3-45" fmla="*/ 256419 w 2144851"/>
              <a:gd name="connsiteY3-46" fmla="*/ 1 h 3034161"/>
              <a:gd name="connsiteX4-47" fmla="*/ 298155 w 2144851"/>
              <a:gd name="connsiteY4-48" fmla="*/ 1 h 3034161"/>
              <a:gd name="connsiteX5-49" fmla="*/ 2118448 w 2144851"/>
              <a:gd name="connsiteY5-50" fmla="*/ 1581 h 3034161"/>
              <a:gd name="connsiteX6-51" fmla="*/ 2144851 w 2144851"/>
              <a:gd name="connsiteY6-52" fmla="*/ 27984 h 3034161"/>
              <a:gd name="connsiteX7-53" fmla="*/ 2144851 w 2144851"/>
              <a:gd name="connsiteY7-54" fmla="*/ 3007758 h 3034161"/>
              <a:gd name="connsiteX8-55" fmla="*/ 2118448 w 2144851"/>
              <a:gd name="connsiteY8-56" fmla="*/ 3034161 h 3034161"/>
              <a:gd name="connsiteX9-57" fmla="*/ 26403 w 2144851"/>
              <a:gd name="connsiteY9-58" fmla="*/ 3034161 h 3034161"/>
              <a:gd name="connsiteX10-59" fmla="*/ 0 w 2144851"/>
              <a:gd name="connsiteY10-60" fmla="*/ 3007758 h 3034161"/>
              <a:gd name="connsiteX11" fmla="*/ 0 w 2144851"/>
              <a:gd name="connsiteY11" fmla="*/ 27984 h 3034161"/>
              <a:gd name="connsiteX0-61" fmla="*/ 0 w 2144851"/>
              <a:gd name="connsiteY0-62" fmla="*/ 81102 h 3087279"/>
              <a:gd name="connsiteX1-63" fmla="*/ 26403 w 2144851"/>
              <a:gd name="connsiteY1-64" fmla="*/ 54699 h 3087279"/>
              <a:gd name="connsiteX2-65" fmla="*/ 210889 w 2144851"/>
              <a:gd name="connsiteY2-66" fmla="*/ 53118 h 3087279"/>
              <a:gd name="connsiteX3-67" fmla="*/ 256419 w 2144851"/>
              <a:gd name="connsiteY3-68" fmla="*/ 0 h 3087279"/>
              <a:gd name="connsiteX4-69" fmla="*/ 298155 w 2144851"/>
              <a:gd name="connsiteY4-70" fmla="*/ 53119 h 3087279"/>
              <a:gd name="connsiteX5-71" fmla="*/ 2118448 w 2144851"/>
              <a:gd name="connsiteY5-72" fmla="*/ 54699 h 3087279"/>
              <a:gd name="connsiteX6-73" fmla="*/ 2144851 w 2144851"/>
              <a:gd name="connsiteY6-74" fmla="*/ 81102 h 3087279"/>
              <a:gd name="connsiteX7-75" fmla="*/ 2144851 w 2144851"/>
              <a:gd name="connsiteY7-76" fmla="*/ 3060876 h 3087279"/>
              <a:gd name="connsiteX8-77" fmla="*/ 2118448 w 2144851"/>
              <a:gd name="connsiteY8-78" fmla="*/ 3087279 h 3087279"/>
              <a:gd name="connsiteX9-79" fmla="*/ 26403 w 2144851"/>
              <a:gd name="connsiteY9-80" fmla="*/ 3087279 h 3087279"/>
              <a:gd name="connsiteX10-81" fmla="*/ 0 w 2144851"/>
              <a:gd name="connsiteY10-82" fmla="*/ 3060876 h 3087279"/>
              <a:gd name="connsiteX11-83" fmla="*/ 0 w 2144851"/>
              <a:gd name="connsiteY11-84" fmla="*/ 81102 h 3087279"/>
              <a:gd name="connsiteX0-85" fmla="*/ 0 w 2144851"/>
              <a:gd name="connsiteY0-86" fmla="*/ 81102 h 3087279"/>
              <a:gd name="connsiteX1-87" fmla="*/ 26403 w 2144851"/>
              <a:gd name="connsiteY1-88" fmla="*/ 54699 h 3087279"/>
              <a:gd name="connsiteX2-89" fmla="*/ 210889 w 2144851"/>
              <a:gd name="connsiteY2-90" fmla="*/ 53118 h 3087279"/>
              <a:gd name="connsiteX3-91" fmla="*/ 256419 w 2144851"/>
              <a:gd name="connsiteY3-92" fmla="*/ 0 h 3087279"/>
              <a:gd name="connsiteX4-93" fmla="*/ 358862 w 2144851"/>
              <a:gd name="connsiteY4-94" fmla="*/ 53119 h 3087279"/>
              <a:gd name="connsiteX5-95" fmla="*/ 2118448 w 2144851"/>
              <a:gd name="connsiteY5-96" fmla="*/ 54699 h 3087279"/>
              <a:gd name="connsiteX6-97" fmla="*/ 2144851 w 2144851"/>
              <a:gd name="connsiteY6-98" fmla="*/ 81102 h 3087279"/>
              <a:gd name="connsiteX7-99" fmla="*/ 2144851 w 2144851"/>
              <a:gd name="connsiteY7-100" fmla="*/ 3060876 h 3087279"/>
              <a:gd name="connsiteX8-101" fmla="*/ 2118448 w 2144851"/>
              <a:gd name="connsiteY8-102" fmla="*/ 3087279 h 3087279"/>
              <a:gd name="connsiteX9-103" fmla="*/ 26403 w 2144851"/>
              <a:gd name="connsiteY9-104" fmla="*/ 3087279 h 3087279"/>
              <a:gd name="connsiteX10-105" fmla="*/ 0 w 2144851"/>
              <a:gd name="connsiteY10-106" fmla="*/ 3060876 h 3087279"/>
              <a:gd name="connsiteX11-107" fmla="*/ 0 w 2144851"/>
              <a:gd name="connsiteY11-108" fmla="*/ 81102 h 3087279"/>
              <a:gd name="connsiteX0-109" fmla="*/ 0 w 2144851"/>
              <a:gd name="connsiteY0-110" fmla="*/ 111455 h 3117632"/>
              <a:gd name="connsiteX1-111" fmla="*/ 26403 w 2144851"/>
              <a:gd name="connsiteY1-112" fmla="*/ 85052 h 3117632"/>
              <a:gd name="connsiteX2-113" fmla="*/ 210889 w 2144851"/>
              <a:gd name="connsiteY2-114" fmla="*/ 83471 h 3117632"/>
              <a:gd name="connsiteX3-115" fmla="*/ 301949 w 2144851"/>
              <a:gd name="connsiteY3-116" fmla="*/ 0 h 3117632"/>
              <a:gd name="connsiteX4-117" fmla="*/ 358862 w 2144851"/>
              <a:gd name="connsiteY4-118" fmla="*/ 83472 h 3117632"/>
              <a:gd name="connsiteX5-119" fmla="*/ 2118448 w 2144851"/>
              <a:gd name="connsiteY5-120" fmla="*/ 85052 h 3117632"/>
              <a:gd name="connsiteX6-121" fmla="*/ 2144851 w 2144851"/>
              <a:gd name="connsiteY6-122" fmla="*/ 111455 h 3117632"/>
              <a:gd name="connsiteX7-123" fmla="*/ 2144851 w 2144851"/>
              <a:gd name="connsiteY7-124" fmla="*/ 3091229 h 3117632"/>
              <a:gd name="connsiteX8-125" fmla="*/ 2118448 w 2144851"/>
              <a:gd name="connsiteY8-126" fmla="*/ 3117632 h 3117632"/>
              <a:gd name="connsiteX9-127" fmla="*/ 26403 w 2144851"/>
              <a:gd name="connsiteY9-128" fmla="*/ 3117632 h 3117632"/>
              <a:gd name="connsiteX10-129" fmla="*/ 0 w 2144851"/>
              <a:gd name="connsiteY10-130" fmla="*/ 3091229 h 3117632"/>
              <a:gd name="connsiteX11-131" fmla="*/ 0 w 2144851"/>
              <a:gd name="connsiteY11-132" fmla="*/ 111455 h 3117632"/>
              <a:gd name="connsiteX0-133" fmla="*/ 0 w 2144851"/>
              <a:gd name="connsiteY0-134" fmla="*/ 122838 h 3129015"/>
              <a:gd name="connsiteX1-135" fmla="*/ 26403 w 2144851"/>
              <a:gd name="connsiteY1-136" fmla="*/ 96435 h 3129015"/>
              <a:gd name="connsiteX2-137" fmla="*/ 210889 w 2144851"/>
              <a:gd name="connsiteY2-138" fmla="*/ 94854 h 3129015"/>
              <a:gd name="connsiteX3-139" fmla="*/ 286772 w 2144851"/>
              <a:gd name="connsiteY3-140" fmla="*/ 0 h 3129015"/>
              <a:gd name="connsiteX4-141" fmla="*/ 358862 w 2144851"/>
              <a:gd name="connsiteY4-142" fmla="*/ 94855 h 3129015"/>
              <a:gd name="connsiteX5-143" fmla="*/ 2118448 w 2144851"/>
              <a:gd name="connsiteY5-144" fmla="*/ 96435 h 3129015"/>
              <a:gd name="connsiteX6-145" fmla="*/ 2144851 w 2144851"/>
              <a:gd name="connsiteY6-146" fmla="*/ 122838 h 3129015"/>
              <a:gd name="connsiteX7-147" fmla="*/ 2144851 w 2144851"/>
              <a:gd name="connsiteY7-148" fmla="*/ 3102612 h 3129015"/>
              <a:gd name="connsiteX8-149" fmla="*/ 2118448 w 2144851"/>
              <a:gd name="connsiteY8-150" fmla="*/ 3129015 h 3129015"/>
              <a:gd name="connsiteX9-151" fmla="*/ 26403 w 2144851"/>
              <a:gd name="connsiteY9-152" fmla="*/ 3129015 h 3129015"/>
              <a:gd name="connsiteX10-153" fmla="*/ 0 w 2144851"/>
              <a:gd name="connsiteY10-154" fmla="*/ 3102612 h 3129015"/>
              <a:gd name="connsiteX11-155" fmla="*/ 0 w 2144851"/>
              <a:gd name="connsiteY11-156" fmla="*/ 122838 h 3129015"/>
              <a:gd name="connsiteX0-157" fmla="*/ 0 w 2144851"/>
              <a:gd name="connsiteY0-158" fmla="*/ 107661 h 3113838"/>
              <a:gd name="connsiteX1-159" fmla="*/ 26403 w 2144851"/>
              <a:gd name="connsiteY1-160" fmla="*/ 81258 h 3113838"/>
              <a:gd name="connsiteX2-161" fmla="*/ 210889 w 2144851"/>
              <a:gd name="connsiteY2-162" fmla="*/ 79677 h 3113838"/>
              <a:gd name="connsiteX3-163" fmla="*/ 286772 w 2144851"/>
              <a:gd name="connsiteY3-164" fmla="*/ 0 h 3113838"/>
              <a:gd name="connsiteX4-165" fmla="*/ 358862 w 2144851"/>
              <a:gd name="connsiteY4-166" fmla="*/ 79678 h 3113838"/>
              <a:gd name="connsiteX5-167" fmla="*/ 2118448 w 2144851"/>
              <a:gd name="connsiteY5-168" fmla="*/ 81258 h 3113838"/>
              <a:gd name="connsiteX6-169" fmla="*/ 2144851 w 2144851"/>
              <a:gd name="connsiteY6-170" fmla="*/ 107661 h 3113838"/>
              <a:gd name="connsiteX7-171" fmla="*/ 2144851 w 2144851"/>
              <a:gd name="connsiteY7-172" fmla="*/ 3087435 h 3113838"/>
              <a:gd name="connsiteX8-173" fmla="*/ 2118448 w 2144851"/>
              <a:gd name="connsiteY8-174" fmla="*/ 3113838 h 3113838"/>
              <a:gd name="connsiteX9-175" fmla="*/ 26403 w 2144851"/>
              <a:gd name="connsiteY9-176" fmla="*/ 3113838 h 3113838"/>
              <a:gd name="connsiteX10-177" fmla="*/ 0 w 2144851"/>
              <a:gd name="connsiteY10-178" fmla="*/ 3087435 h 3113838"/>
              <a:gd name="connsiteX11-179" fmla="*/ 0 w 2144851"/>
              <a:gd name="connsiteY11-180" fmla="*/ 107661 h 3113838"/>
              <a:gd name="connsiteX0-181" fmla="*/ 0 w 2144851"/>
              <a:gd name="connsiteY0-182" fmla="*/ 107661 h 3113838"/>
              <a:gd name="connsiteX1-183" fmla="*/ 26403 w 2144851"/>
              <a:gd name="connsiteY1-184" fmla="*/ 81258 h 3113838"/>
              <a:gd name="connsiteX2-185" fmla="*/ 210889 w 2144851"/>
              <a:gd name="connsiteY2-186" fmla="*/ 79677 h 3113838"/>
              <a:gd name="connsiteX3-187" fmla="*/ 286772 w 2144851"/>
              <a:gd name="connsiteY3-188" fmla="*/ 0 h 3113838"/>
              <a:gd name="connsiteX4-189" fmla="*/ 388123 w 2144851"/>
              <a:gd name="connsiteY4-190" fmla="*/ 79678 h 3113838"/>
              <a:gd name="connsiteX5-191" fmla="*/ 2118448 w 2144851"/>
              <a:gd name="connsiteY5-192" fmla="*/ 81258 h 3113838"/>
              <a:gd name="connsiteX6-193" fmla="*/ 2144851 w 2144851"/>
              <a:gd name="connsiteY6-194" fmla="*/ 107661 h 3113838"/>
              <a:gd name="connsiteX7-195" fmla="*/ 2144851 w 2144851"/>
              <a:gd name="connsiteY7-196" fmla="*/ 3087435 h 3113838"/>
              <a:gd name="connsiteX8-197" fmla="*/ 2118448 w 2144851"/>
              <a:gd name="connsiteY8-198" fmla="*/ 3113838 h 3113838"/>
              <a:gd name="connsiteX9-199" fmla="*/ 26403 w 2144851"/>
              <a:gd name="connsiteY9-200" fmla="*/ 3113838 h 3113838"/>
              <a:gd name="connsiteX10-201" fmla="*/ 0 w 2144851"/>
              <a:gd name="connsiteY10-202" fmla="*/ 3087435 h 3113838"/>
              <a:gd name="connsiteX11-203" fmla="*/ 0 w 2144851"/>
              <a:gd name="connsiteY11-204" fmla="*/ 107661 h 3113838"/>
              <a:gd name="connsiteX0-205" fmla="*/ 0 w 2144851"/>
              <a:gd name="connsiteY0-206" fmla="*/ 104003 h 3110180"/>
              <a:gd name="connsiteX1-207" fmla="*/ 26403 w 2144851"/>
              <a:gd name="connsiteY1-208" fmla="*/ 77600 h 3110180"/>
              <a:gd name="connsiteX2-209" fmla="*/ 210889 w 2144851"/>
              <a:gd name="connsiteY2-210" fmla="*/ 76019 h 3110180"/>
              <a:gd name="connsiteX3-211" fmla="*/ 301402 w 2144851"/>
              <a:gd name="connsiteY3-212" fmla="*/ 0 h 3110180"/>
              <a:gd name="connsiteX4-213" fmla="*/ 388123 w 2144851"/>
              <a:gd name="connsiteY4-214" fmla="*/ 76020 h 3110180"/>
              <a:gd name="connsiteX5-215" fmla="*/ 2118448 w 2144851"/>
              <a:gd name="connsiteY5-216" fmla="*/ 77600 h 3110180"/>
              <a:gd name="connsiteX6-217" fmla="*/ 2144851 w 2144851"/>
              <a:gd name="connsiteY6-218" fmla="*/ 104003 h 3110180"/>
              <a:gd name="connsiteX7-219" fmla="*/ 2144851 w 2144851"/>
              <a:gd name="connsiteY7-220" fmla="*/ 3083777 h 3110180"/>
              <a:gd name="connsiteX8-221" fmla="*/ 2118448 w 2144851"/>
              <a:gd name="connsiteY8-222" fmla="*/ 3110180 h 3110180"/>
              <a:gd name="connsiteX9-223" fmla="*/ 26403 w 2144851"/>
              <a:gd name="connsiteY9-224" fmla="*/ 3110180 h 3110180"/>
              <a:gd name="connsiteX10-225" fmla="*/ 0 w 2144851"/>
              <a:gd name="connsiteY10-226" fmla="*/ 3083777 h 3110180"/>
              <a:gd name="connsiteX11-227" fmla="*/ 0 w 2144851"/>
              <a:gd name="connsiteY11-228" fmla="*/ 104003 h 3110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</a:cxnLst>
            <a:rect l="l" t="t" r="r" b="b"/>
            <a:pathLst>
              <a:path w="2144851" h="3110180">
                <a:moveTo>
                  <a:pt x="0" y="104003"/>
                </a:moveTo>
                <a:cubicBezTo>
                  <a:pt x="0" y="89421"/>
                  <a:pt x="11821" y="77600"/>
                  <a:pt x="26403" y="77600"/>
                </a:cubicBezTo>
                <a:lnTo>
                  <a:pt x="210889" y="76019"/>
                </a:lnTo>
                <a:lnTo>
                  <a:pt x="301402" y="0"/>
                </a:lnTo>
                <a:lnTo>
                  <a:pt x="388123" y="76020"/>
                </a:lnTo>
                <a:lnTo>
                  <a:pt x="2118448" y="77600"/>
                </a:lnTo>
                <a:cubicBezTo>
                  <a:pt x="2133030" y="77600"/>
                  <a:pt x="2144851" y="89421"/>
                  <a:pt x="2144851" y="104003"/>
                </a:cubicBezTo>
                <a:lnTo>
                  <a:pt x="2144851" y="3083777"/>
                </a:lnTo>
                <a:cubicBezTo>
                  <a:pt x="2144851" y="3098359"/>
                  <a:pt x="2133030" y="3110180"/>
                  <a:pt x="2118448" y="3110180"/>
                </a:cubicBezTo>
                <a:lnTo>
                  <a:pt x="26403" y="3110180"/>
                </a:lnTo>
                <a:cubicBezTo>
                  <a:pt x="11821" y="3110180"/>
                  <a:pt x="0" y="3098359"/>
                  <a:pt x="0" y="3083777"/>
                </a:cubicBezTo>
                <a:lnTo>
                  <a:pt x="0" y="104003"/>
                </a:lnTo>
                <a:close/>
              </a:path>
            </a:pathLst>
          </a:cu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20" name="Rectangle 33"/>
          <p:cNvSpPr/>
          <p:nvPr/>
        </p:nvSpPr>
        <p:spPr>
          <a:xfrm>
            <a:off x="6528027" y="2436487"/>
            <a:ext cx="1608638" cy="342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21" name="Title 3"/>
          <p:cNvSpPr txBox="1"/>
          <p:nvPr/>
        </p:nvSpPr>
        <p:spPr>
          <a:xfrm>
            <a:off x="6640920" y="2066101"/>
            <a:ext cx="13099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350" b="0" dirty="0">
                <a:solidFill>
                  <a:schemeClr val="bg1"/>
                </a:solidFill>
              </a:rPr>
              <a:t>Fourth Section</a:t>
            </a:r>
          </a:p>
        </p:txBody>
      </p:sp>
      <p:sp>
        <p:nvSpPr>
          <p:cNvPr id="22" name="Title 3"/>
          <p:cNvSpPr txBox="1"/>
          <p:nvPr/>
        </p:nvSpPr>
        <p:spPr>
          <a:xfrm>
            <a:off x="1258803" y="134333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09:00am</a:t>
            </a:r>
          </a:p>
        </p:txBody>
      </p:sp>
      <p:sp>
        <p:nvSpPr>
          <p:cNvPr id="23" name="Title 3"/>
          <p:cNvSpPr txBox="1"/>
          <p:nvPr/>
        </p:nvSpPr>
        <p:spPr>
          <a:xfrm>
            <a:off x="3094262" y="134333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10:30am</a:t>
            </a:r>
          </a:p>
        </p:txBody>
      </p:sp>
      <p:sp>
        <p:nvSpPr>
          <p:cNvPr id="24" name="Title 3"/>
          <p:cNvSpPr txBox="1"/>
          <p:nvPr/>
        </p:nvSpPr>
        <p:spPr>
          <a:xfrm>
            <a:off x="4929721" y="134333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13:00am</a:t>
            </a:r>
          </a:p>
        </p:txBody>
      </p:sp>
      <p:sp>
        <p:nvSpPr>
          <p:cNvPr id="25" name="Title 3"/>
          <p:cNvSpPr txBox="1"/>
          <p:nvPr/>
        </p:nvSpPr>
        <p:spPr>
          <a:xfrm>
            <a:off x="6764779" y="1343339"/>
            <a:ext cx="1120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16:00pm</a:t>
            </a:r>
          </a:p>
        </p:txBody>
      </p:sp>
      <p:cxnSp>
        <p:nvCxnSpPr>
          <p:cNvPr id="26" name="Straight Connector 43"/>
          <p:cNvCxnSpPr/>
          <p:nvPr/>
        </p:nvCxnSpPr>
        <p:spPr>
          <a:xfrm>
            <a:off x="2736541" y="1291312"/>
            <a:ext cx="0" cy="45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4"/>
          <p:cNvCxnSpPr/>
          <p:nvPr/>
        </p:nvCxnSpPr>
        <p:spPr>
          <a:xfrm>
            <a:off x="4572000" y="1291312"/>
            <a:ext cx="0" cy="45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5"/>
          <p:cNvCxnSpPr/>
          <p:nvPr/>
        </p:nvCxnSpPr>
        <p:spPr>
          <a:xfrm>
            <a:off x="6407459" y="1291312"/>
            <a:ext cx="0" cy="4503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122042" y="2591943"/>
            <a:ext cx="137922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</a:t>
            </a:r>
            <a:r>
              <a:rPr lang="en-US" altLang="zh-CN" sz="105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958647" y="2591943"/>
            <a:ext cx="137922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</a:t>
            </a:r>
            <a:r>
              <a:rPr lang="en-US" altLang="zh-CN" sz="105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04316" y="2591943"/>
            <a:ext cx="137922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</a:t>
            </a:r>
            <a:r>
              <a:rPr lang="en-US" altLang="zh-CN" sz="105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40920" y="2591943"/>
            <a:ext cx="137922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优秀的专业设计团队，严谨的逻辑思维、创意的图示化表达，带来精美、创意、动感的全新</a:t>
            </a:r>
            <a:r>
              <a:rPr lang="en-US" altLang="zh-CN" sz="105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24" name="Rounded Rectangle 2"/>
          <p:cNvSpPr/>
          <p:nvPr/>
        </p:nvSpPr>
        <p:spPr>
          <a:xfrm>
            <a:off x="723277" y="1078955"/>
            <a:ext cx="7749672" cy="1436732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Title 3"/>
          <p:cNvSpPr txBox="1"/>
          <p:nvPr/>
        </p:nvSpPr>
        <p:spPr>
          <a:xfrm>
            <a:off x="3437154" y="1239558"/>
            <a:ext cx="2321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sz="1200" b="1" spc="225" dirty="0">
                <a:solidFill>
                  <a:schemeClr val="bg1"/>
                </a:solidFill>
              </a:rPr>
              <a:t>MARKETING SERVICE</a:t>
            </a:r>
          </a:p>
        </p:txBody>
      </p:sp>
      <p:sp>
        <p:nvSpPr>
          <p:cNvPr id="26" name="Title 3"/>
          <p:cNvSpPr txBox="1"/>
          <p:nvPr/>
        </p:nvSpPr>
        <p:spPr>
          <a:xfrm>
            <a:off x="1234440" y="1633914"/>
            <a:ext cx="12538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</a:rPr>
              <a:t>Social Marketing</a:t>
            </a:r>
          </a:p>
        </p:txBody>
      </p:sp>
      <p:sp>
        <p:nvSpPr>
          <p:cNvPr id="27" name="Oval 13"/>
          <p:cNvSpPr/>
          <p:nvPr/>
        </p:nvSpPr>
        <p:spPr>
          <a:xfrm>
            <a:off x="1057795" y="1672550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50" dirty="0">
                <a:solidFill>
                  <a:srgbClr val="DB9665"/>
                </a:solidFill>
              </a:rPr>
              <a:t>1</a:t>
            </a:r>
          </a:p>
        </p:txBody>
      </p:sp>
      <p:sp>
        <p:nvSpPr>
          <p:cNvPr id="28" name="Title 3"/>
          <p:cNvSpPr txBox="1"/>
          <p:nvPr/>
        </p:nvSpPr>
        <p:spPr>
          <a:xfrm>
            <a:off x="3716410" y="1633914"/>
            <a:ext cx="6335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29" name="Oval 19"/>
          <p:cNvSpPr/>
          <p:nvPr/>
        </p:nvSpPr>
        <p:spPr>
          <a:xfrm>
            <a:off x="3539765" y="1672550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50" dirty="0">
                <a:solidFill>
                  <a:srgbClr val="DB9665"/>
                </a:solidFill>
              </a:rPr>
              <a:t>2</a:t>
            </a:r>
          </a:p>
        </p:txBody>
      </p:sp>
      <p:sp>
        <p:nvSpPr>
          <p:cNvPr id="30" name="Title 3"/>
          <p:cNvSpPr txBox="1"/>
          <p:nvPr/>
        </p:nvSpPr>
        <p:spPr>
          <a:xfrm>
            <a:off x="6198380" y="1633914"/>
            <a:ext cx="17299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</a:rPr>
              <a:t>Support communication</a:t>
            </a:r>
          </a:p>
        </p:txBody>
      </p:sp>
      <p:sp>
        <p:nvSpPr>
          <p:cNvPr id="31" name="Oval 24"/>
          <p:cNvSpPr/>
          <p:nvPr/>
        </p:nvSpPr>
        <p:spPr>
          <a:xfrm>
            <a:off x="6021735" y="1672550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50" dirty="0">
                <a:solidFill>
                  <a:srgbClr val="DB9665"/>
                </a:solidFill>
              </a:rPr>
              <a:t>3</a:t>
            </a:r>
          </a:p>
        </p:txBody>
      </p:sp>
      <p:cxnSp>
        <p:nvCxnSpPr>
          <p:cNvPr id="32" name="Straight Connector 25"/>
          <p:cNvCxnSpPr/>
          <p:nvPr/>
        </p:nvCxnSpPr>
        <p:spPr>
          <a:xfrm>
            <a:off x="3245312" y="1673697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/>
          <p:cNvCxnSpPr/>
          <p:nvPr/>
        </p:nvCxnSpPr>
        <p:spPr>
          <a:xfrm>
            <a:off x="5754197" y="1673697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0"/>
          <p:cNvSpPr/>
          <p:nvPr/>
        </p:nvSpPr>
        <p:spPr>
          <a:xfrm>
            <a:off x="723277" y="2799868"/>
            <a:ext cx="7749672" cy="1436732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35" name="Title 3"/>
          <p:cNvSpPr txBox="1"/>
          <p:nvPr/>
        </p:nvSpPr>
        <p:spPr>
          <a:xfrm>
            <a:off x="3288076" y="2960471"/>
            <a:ext cx="262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sz="1200" b="1" spc="225" dirty="0">
                <a:solidFill>
                  <a:schemeClr val="bg1"/>
                </a:solidFill>
              </a:rPr>
              <a:t>DEVELOPMENT SERVICE</a:t>
            </a:r>
          </a:p>
        </p:txBody>
      </p:sp>
      <p:sp>
        <p:nvSpPr>
          <p:cNvPr id="36" name="Title 3"/>
          <p:cNvSpPr txBox="1"/>
          <p:nvPr/>
        </p:nvSpPr>
        <p:spPr>
          <a:xfrm>
            <a:off x="1234440" y="3354828"/>
            <a:ext cx="83708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</a:rPr>
              <a:t>Developer</a:t>
            </a:r>
          </a:p>
        </p:txBody>
      </p:sp>
      <p:sp>
        <p:nvSpPr>
          <p:cNvPr id="37" name="Oval 48"/>
          <p:cNvSpPr/>
          <p:nvPr/>
        </p:nvSpPr>
        <p:spPr>
          <a:xfrm>
            <a:off x="1057795" y="3393463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50" dirty="0">
                <a:solidFill>
                  <a:srgbClr val="3C0000"/>
                </a:solidFill>
              </a:rPr>
              <a:t>1</a:t>
            </a:r>
          </a:p>
        </p:txBody>
      </p:sp>
      <p:sp>
        <p:nvSpPr>
          <p:cNvPr id="38" name="Title 3"/>
          <p:cNvSpPr txBox="1"/>
          <p:nvPr/>
        </p:nvSpPr>
        <p:spPr>
          <a:xfrm>
            <a:off x="3716410" y="3354828"/>
            <a:ext cx="10599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</a:rPr>
              <a:t>Programming</a:t>
            </a:r>
          </a:p>
        </p:txBody>
      </p:sp>
      <p:sp>
        <p:nvSpPr>
          <p:cNvPr id="39" name="Oval 44"/>
          <p:cNvSpPr/>
          <p:nvPr/>
        </p:nvSpPr>
        <p:spPr>
          <a:xfrm>
            <a:off x="3539765" y="3393463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50" dirty="0">
                <a:solidFill>
                  <a:srgbClr val="3C0000"/>
                </a:solidFill>
              </a:rPr>
              <a:t>2</a:t>
            </a:r>
          </a:p>
        </p:txBody>
      </p:sp>
      <p:sp>
        <p:nvSpPr>
          <p:cNvPr id="40" name="Title 3"/>
          <p:cNvSpPr txBox="1"/>
          <p:nvPr/>
        </p:nvSpPr>
        <p:spPr>
          <a:xfrm>
            <a:off x="6198380" y="3354828"/>
            <a:ext cx="6783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050" b="1" dirty="0">
                <a:solidFill>
                  <a:schemeClr val="bg1"/>
                </a:solidFill>
              </a:rPr>
              <a:t>UI &amp; UX</a:t>
            </a:r>
          </a:p>
        </p:txBody>
      </p:sp>
      <p:sp>
        <p:nvSpPr>
          <p:cNvPr id="41" name="Oval 40"/>
          <p:cNvSpPr/>
          <p:nvPr/>
        </p:nvSpPr>
        <p:spPr>
          <a:xfrm>
            <a:off x="6021735" y="3393463"/>
            <a:ext cx="176645" cy="176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50" dirty="0">
                <a:solidFill>
                  <a:srgbClr val="3C0000"/>
                </a:solidFill>
              </a:rPr>
              <a:t>3</a:t>
            </a:r>
          </a:p>
        </p:txBody>
      </p:sp>
      <p:cxnSp>
        <p:nvCxnSpPr>
          <p:cNvPr id="42" name="Straight Connector 35"/>
          <p:cNvCxnSpPr/>
          <p:nvPr/>
        </p:nvCxnSpPr>
        <p:spPr>
          <a:xfrm>
            <a:off x="3245312" y="3394610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6"/>
          <p:cNvCxnSpPr/>
          <p:nvPr/>
        </p:nvCxnSpPr>
        <p:spPr>
          <a:xfrm>
            <a:off x="5754197" y="3394610"/>
            <a:ext cx="0" cy="64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1057795" y="1849195"/>
            <a:ext cx="1837004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539764" y="1849195"/>
            <a:ext cx="1837004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021734" y="1849195"/>
            <a:ext cx="1837004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57795" y="3578471"/>
            <a:ext cx="1837004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539764" y="3578471"/>
            <a:ext cx="1837004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021734" y="3578471"/>
            <a:ext cx="1837004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设计与制作，为您提供全方位的演示服务。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10"/>
          <p:cNvSpPr txBox="1"/>
          <p:nvPr>
            <p:custDataLst>
              <p:tags r:id="rId1"/>
            </p:custDataLst>
          </p:nvPr>
        </p:nvSpPr>
        <p:spPr>
          <a:xfrm>
            <a:off x="3325506" y="1994293"/>
            <a:ext cx="249299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rgbClr val="C00000"/>
                </a:solidFill>
              </a:rPr>
              <a:t>谢谢观看</a:t>
            </a:r>
          </a:p>
        </p:txBody>
      </p:sp>
      <p:sp>
        <p:nvSpPr>
          <p:cNvPr id="5" name="PA_文本框 12"/>
          <p:cNvSpPr txBox="1"/>
          <p:nvPr>
            <p:custDataLst>
              <p:tags r:id="rId2"/>
            </p:custDataLst>
          </p:nvPr>
        </p:nvSpPr>
        <p:spPr>
          <a:xfrm>
            <a:off x="3504248" y="2732723"/>
            <a:ext cx="2135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powerpoint template</a:t>
            </a:r>
            <a:endParaRPr lang="en-US" altLang="zh-CN" sz="900" spc="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6" name="PA_文本框 13"/>
          <p:cNvSpPr txBox="1"/>
          <p:nvPr>
            <p:custDataLst>
              <p:tags r:id="rId3"/>
            </p:custDataLst>
          </p:nvPr>
        </p:nvSpPr>
        <p:spPr>
          <a:xfrm>
            <a:off x="4135023" y="3207442"/>
            <a:ext cx="8739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pc="450">
                <a:solidFill>
                  <a:srgbClr val="C00000"/>
                </a:solidFill>
              </a:rPr>
              <a:t>xiazaii</a:t>
            </a:r>
            <a:endParaRPr lang="zh-CN" altLang="en-US" sz="900" spc="4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99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name="adj1" fmla="val 6559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7592" y="3081628"/>
            <a:ext cx="41088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zh-CN" altLang="en-US" sz="3600" kern="0" spc="225" dirty="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2024" y="3606972"/>
            <a:ext cx="407996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altLang="zh-CN" sz="1050" kern="0" spc="225" dirty="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19368" y="1463114"/>
            <a:ext cx="5052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rgbClr val="C00000"/>
                </a:solidFill>
              </a:rPr>
              <a:t>1</a:t>
            </a:r>
            <a:endParaRPr lang="zh-CN" altLang="en-US" sz="4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pic>
        <p:nvPicPr>
          <p:cNvPr id="9" name="Picture 4" descr="C:\Users\114\Desktop\4e7019674b7959720d0000c2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2"/>
          <a:stretch>
            <a:fillRect/>
          </a:stretch>
        </p:blipFill>
        <p:spPr bwMode="auto">
          <a:xfrm>
            <a:off x="3709782" y="1326800"/>
            <a:ext cx="1641033" cy="163938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3" descr="C:\Users\114\Desktop\4d6ca0d54b7959d2710000b2\shutterstock_626469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29300" r="1837" b="19295"/>
          <a:stretch>
            <a:fillRect/>
          </a:stretch>
        </p:blipFill>
        <p:spPr bwMode="auto">
          <a:xfrm>
            <a:off x="6424483" y="1326800"/>
            <a:ext cx="1658891" cy="163938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1" name="TextBox 1"/>
          <p:cNvSpPr txBox="1"/>
          <p:nvPr/>
        </p:nvSpPr>
        <p:spPr>
          <a:xfrm>
            <a:off x="995081" y="3078248"/>
            <a:ext cx="622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800" dirty="0">
                <a:solidFill>
                  <a:srgbClr val="3C0000"/>
                </a:solidFill>
              </a:rPr>
              <a:t>Past</a:t>
            </a:r>
            <a:endParaRPr lang="zh-CN" altLang="en-US" sz="1800" dirty="0">
              <a:solidFill>
                <a:srgbClr val="3C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59379" y="3424496"/>
            <a:ext cx="1566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12882" y="3078248"/>
            <a:ext cx="968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800" dirty="0">
                <a:solidFill>
                  <a:srgbClr val="DB9665"/>
                </a:solidFill>
              </a:rPr>
              <a:t>Present</a:t>
            </a:r>
            <a:endParaRPr lang="zh-CN" altLang="en-US" sz="1800" dirty="0">
              <a:solidFill>
                <a:srgbClr val="DB9665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777179" y="3424496"/>
            <a:ext cx="1566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6424483" y="3078248"/>
            <a:ext cx="86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800" dirty="0">
                <a:solidFill>
                  <a:srgbClr val="3C0000"/>
                </a:solidFill>
              </a:rPr>
              <a:t>Future</a:t>
            </a:r>
            <a:endParaRPr lang="zh-CN" altLang="en-US" sz="1800" dirty="0">
              <a:solidFill>
                <a:srgbClr val="3C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488780" y="3424496"/>
            <a:ext cx="1566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114\Desktop\4cbb49c48e8012365a8d2100\a beautiful day_800x6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7" t="19283" r="35473"/>
          <a:stretch>
            <a:fillRect/>
          </a:stretch>
        </p:blipFill>
        <p:spPr bwMode="auto">
          <a:xfrm>
            <a:off x="995081" y="1316553"/>
            <a:ext cx="1641033" cy="165987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2102777" y="1214735"/>
            <a:ext cx="616743" cy="616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15" b="1" dirty="0">
                <a:solidFill>
                  <a:srgbClr val="3C0000"/>
                </a:solidFill>
                <a:latin typeface="+mn-ea"/>
              </a:rPr>
              <a:t>NO.1</a:t>
            </a:r>
            <a:endParaRPr lang="zh-CN" altLang="en-US" sz="1015" b="1" dirty="0">
              <a:solidFill>
                <a:srgbClr val="3C0000"/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17477" y="1214733"/>
            <a:ext cx="616743" cy="616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15" b="1" dirty="0">
                <a:solidFill>
                  <a:srgbClr val="DB9665"/>
                </a:solidFill>
                <a:latin typeface="+mn-ea"/>
              </a:rPr>
              <a:t>NO.2</a:t>
            </a:r>
            <a:endParaRPr lang="zh-CN" altLang="en-US" sz="1015" b="1" dirty="0">
              <a:solidFill>
                <a:srgbClr val="DB9665"/>
              </a:solidFill>
              <a:latin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532177" y="1214735"/>
            <a:ext cx="616743" cy="6167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15" b="1" dirty="0">
                <a:solidFill>
                  <a:srgbClr val="3C0000"/>
                </a:solidFill>
                <a:latin typeface="+mn-ea"/>
              </a:rPr>
              <a:t>NO.3</a:t>
            </a:r>
            <a:endParaRPr lang="zh-CN" altLang="en-US" sz="1015" b="1" dirty="0">
              <a:solidFill>
                <a:srgbClr val="3C0000"/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5082" y="3492321"/>
            <a:ext cx="17208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09783" y="3434744"/>
            <a:ext cx="17208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8093" y="3434744"/>
            <a:ext cx="17208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严谨的逻辑思维、创意的图示化表达，带来精美、创意、动感、形象的全新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3" grpId="0"/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grpSp>
        <p:nvGrpSpPr>
          <p:cNvPr id="9" name="Group 387"/>
          <p:cNvGrpSpPr/>
          <p:nvPr/>
        </p:nvGrpSpPr>
        <p:grpSpPr>
          <a:xfrm>
            <a:off x="593767" y="1576535"/>
            <a:ext cx="3886200" cy="2446926"/>
            <a:chOff x="914401" y="2083911"/>
            <a:chExt cx="5181600" cy="3262568"/>
          </a:xfrm>
        </p:grpSpPr>
        <p:sp>
          <p:nvSpPr>
            <p:cNvPr id="10" name="Freeform 53"/>
            <p:cNvSpPr>
              <a:spLocks noChangeAspect="1"/>
            </p:cNvSpPr>
            <p:nvPr/>
          </p:nvSpPr>
          <p:spPr bwMode="gray">
            <a:xfrm>
              <a:off x="5435756" y="5002822"/>
              <a:ext cx="52820" cy="6235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" name="Freeform 54"/>
            <p:cNvSpPr>
              <a:spLocks noChangeAspect="1"/>
            </p:cNvSpPr>
            <p:nvPr/>
          </p:nvSpPr>
          <p:spPr bwMode="gray">
            <a:xfrm>
              <a:off x="4977546" y="4467761"/>
              <a:ext cx="586297" cy="503161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rgbClr val="DB9665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2" name="Freeform 55"/>
            <p:cNvSpPr>
              <a:spLocks noChangeAspect="1"/>
            </p:cNvSpPr>
            <p:nvPr/>
          </p:nvSpPr>
          <p:spPr bwMode="gray">
            <a:xfrm>
              <a:off x="5750033" y="5001372"/>
              <a:ext cx="112242" cy="133403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3" name="Freeform 56"/>
            <p:cNvSpPr>
              <a:spLocks noChangeAspect="1"/>
            </p:cNvSpPr>
            <p:nvPr/>
          </p:nvSpPr>
          <p:spPr bwMode="gray">
            <a:xfrm>
              <a:off x="5839826" y="4878119"/>
              <a:ext cx="83191" cy="143554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4" name="Freeform 57"/>
            <p:cNvSpPr>
              <a:spLocks noChangeAspect="1"/>
            </p:cNvSpPr>
            <p:nvPr/>
          </p:nvSpPr>
          <p:spPr bwMode="gray">
            <a:xfrm>
              <a:off x="5713059" y="4624364"/>
              <a:ext cx="42255" cy="37700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5" name="Freeform 58"/>
            <p:cNvSpPr>
              <a:spLocks noChangeAspect="1"/>
            </p:cNvSpPr>
            <p:nvPr/>
          </p:nvSpPr>
          <p:spPr bwMode="gray">
            <a:xfrm>
              <a:off x="4342391" y="3536841"/>
              <a:ext cx="159779" cy="84102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6" name="Freeform 59"/>
            <p:cNvSpPr>
              <a:spLocks noChangeAspect="1"/>
            </p:cNvSpPr>
            <p:nvPr/>
          </p:nvSpPr>
          <p:spPr bwMode="gray">
            <a:xfrm>
              <a:off x="4315981" y="3583242"/>
              <a:ext cx="109601" cy="89902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7" name="Freeform 60"/>
            <p:cNvSpPr>
              <a:spLocks noChangeAspect="1"/>
            </p:cNvSpPr>
            <p:nvPr/>
          </p:nvSpPr>
          <p:spPr bwMode="gray">
            <a:xfrm>
              <a:off x="4367480" y="3602093"/>
              <a:ext cx="3962" cy="5801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8" name="Freeform 61"/>
            <p:cNvSpPr>
              <a:spLocks noChangeAspect="1"/>
            </p:cNvSpPr>
            <p:nvPr/>
          </p:nvSpPr>
          <p:spPr bwMode="gray">
            <a:xfrm>
              <a:off x="4376724" y="3604993"/>
              <a:ext cx="3962" cy="2900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9" name="Freeform 62"/>
            <p:cNvSpPr>
              <a:spLocks noChangeAspect="1"/>
            </p:cNvSpPr>
            <p:nvPr/>
          </p:nvSpPr>
          <p:spPr bwMode="gray">
            <a:xfrm>
              <a:off x="4360878" y="3607893"/>
              <a:ext cx="2641" cy="2900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0" name="Freeform 63"/>
            <p:cNvSpPr>
              <a:spLocks noChangeAspect="1"/>
            </p:cNvSpPr>
            <p:nvPr/>
          </p:nvSpPr>
          <p:spPr bwMode="gray">
            <a:xfrm>
              <a:off x="4215624" y="3636894"/>
              <a:ext cx="208637" cy="174004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1" name="Freeform 64"/>
            <p:cNvSpPr>
              <a:spLocks noChangeAspect="1"/>
            </p:cNvSpPr>
            <p:nvPr/>
          </p:nvSpPr>
          <p:spPr bwMode="gray">
            <a:xfrm>
              <a:off x="4720051" y="4208206"/>
              <a:ext cx="157139" cy="18270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2" name="Freeform 65"/>
            <p:cNvSpPr>
              <a:spLocks noChangeAspect="1"/>
            </p:cNvSpPr>
            <p:nvPr/>
          </p:nvSpPr>
          <p:spPr bwMode="gray">
            <a:xfrm>
              <a:off x="4865304" y="4390909"/>
              <a:ext cx="133370" cy="46401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3" name="Freeform 66"/>
            <p:cNvSpPr>
              <a:spLocks noChangeAspect="1"/>
            </p:cNvSpPr>
            <p:nvPr/>
          </p:nvSpPr>
          <p:spPr bwMode="gray">
            <a:xfrm>
              <a:off x="4918124" y="4228506"/>
              <a:ext cx="143934" cy="134853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4" name="Freeform 67"/>
            <p:cNvSpPr>
              <a:spLocks noChangeAspect="1"/>
            </p:cNvSpPr>
            <p:nvPr/>
          </p:nvSpPr>
          <p:spPr bwMode="gray">
            <a:xfrm>
              <a:off x="5489896" y="4363358"/>
              <a:ext cx="58101" cy="34801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5" name="Freeform 68"/>
            <p:cNvSpPr>
              <a:spLocks noChangeAspect="1"/>
            </p:cNvSpPr>
            <p:nvPr/>
          </p:nvSpPr>
          <p:spPr bwMode="gray">
            <a:xfrm>
              <a:off x="5382936" y="4338709"/>
              <a:ext cx="143934" cy="129053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26" name="Group 69"/>
            <p:cNvGrpSpPr>
              <a:grpSpLocks noChangeAspect="1"/>
            </p:cNvGrpSpPr>
            <p:nvPr/>
          </p:nvGrpSpPr>
          <p:grpSpPr bwMode="gray">
            <a:xfrm>
              <a:off x="5038288" y="3997951"/>
              <a:ext cx="134690" cy="211705"/>
              <a:chOff x="3802" y="2280"/>
              <a:chExt cx="102" cy="146"/>
            </a:xfrm>
            <a:solidFill>
              <a:srgbClr val="7F8C8D"/>
            </a:solidFill>
          </p:grpSpPr>
          <p:sp>
            <p:nvSpPr>
              <p:cNvPr id="354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5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6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7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8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9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0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1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2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3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64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27" name="Freeform 81"/>
            <p:cNvSpPr>
              <a:spLocks noChangeAspect="1"/>
            </p:cNvSpPr>
            <p:nvPr/>
          </p:nvSpPr>
          <p:spPr bwMode="gray">
            <a:xfrm>
              <a:off x="4990751" y="4216906"/>
              <a:ext cx="19808" cy="17401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8" name="Freeform 82"/>
            <p:cNvSpPr>
              <a:spLocks noChangeAspect="1"/>
            </p:cNvSpPr>
            <p:nvPr/>
          </p:nvSpPr>
          <p:spPr bwMode="gray">
            <a:xfrm>
              <a:off x="5021123" y="4348858"/>
              <a:ext cx="3962" cy="13051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29" name="Freeform 83"/>
            <p:cNvSpPr>
              <a:spLocks noChangeAspect="1"/>
            </p:cNvSpPr>
            <p:nvPr/>
          </p:nvSpPr>
          <p:spPr bwMode="gray">
            <a:xfrm>
              <a:off x="5146569" y="4430060"/>
              <a:ext cx="35653" cy="1740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gray">
            <a:xfrm>
              <a:off x="5129402" y="4441661"/>
              <a:ext cx="22449" cy="20301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gray">
            <a:xfrm>
              <a:off x="5192786" y="4341609"/>
              <a:ext cx="42255" cy="17401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gray">
            <a:xfrm>
              <a:off x="5062058" y="4270557"/>
              <a:ext cx="91114" cy="117453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3" name="Freeform 87"/>
            <p:cNvSpPr>
              <a:spLocks noChangeAspect="1"/>
            </p:cNvSpPr>
            <p:nvPr/>
          </p:nvSpPr>
          <p:spPr bwMode="gray">
            <a:xfrm>
              <a:off x="5184863" y="4261856"/>
              <a:ext cx="21128" cy="4930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4" name="Freeform 88"/>
            <p:cNvSpPr>
              <a:spLocks noChangeAspect="1"/>
            </p:cNvSpPr>
            <p:nvPr/>
          </p:nvSpPr>
          <p:spPr bwMode="gray">
            <a:xfrm>
              <a:off x="5236362" y="4303907"/>
              <a:ext cx="150536" cy="139203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5" name="Freeform 89"/>
            <p:cNvSpPr>
              <a:spLocks noChangeAspect="1"/>
            </p:cNvSpPr>
            <p:nvPr/>
          </p:nvSpPr>
          <p:spPr bwMode="gray">
            <a:xfrm>
              <a:off x="5525550" y="4338709"/>
              <a:ext cx="34333" cy="3480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6" name="Freeform 90"/>
            <p:cNvSpPr>
              <a:spLocks noChangeAspect="1"/>
            </p:cNvSpPr>
            <p:nvPr/>
          </p:nvSpPr>
          <p:spPr bwMode="gray">
            <a:xfrm>
              <a:off x="4819087" y="3921100"/>
              <a:ext cx="104319" cy="24070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7" name="Freeform 91"/>
            <p:cNvSpPr>
              <a:spLocks noChangeAspect="1"/>
            </p:cNvSpPr>
            <p:nvPr/>
          </p:nvSpPr>
          <p:spPr bwMode="gray">
            <a:xfrm>
              <a:off x="4927368" y="4187906"/>
              <a:ext cx="139972" cy="95702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8" name="Freeform 92"/>
            <p:cNvSpPr>
              <a:spLocks noChangeAspect="1"/>
            </p:cNvSpPr>
            <p:nvPr/>
          </p:nvSpPr>
          <p:spPr bwMode="gray">
            <a:xfrm>
              <a:off x="4791358" y="4190805"/>
              <a:ext cx="59423" cy="8555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39" name="Freeform 93"/>
            <p:cNvSpPr>
              <a:spLocks noChangeAspect="1"/>
            </p:cNvSpPr>
            <p:nvPr/>
          </p:nvSpPr>
          <p:spPr bwMode="gray">
            <a:xfrm>
              <a:off x="4754384" y="3963150"/>
              <a:ext cx="113562" cy="245055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0" name="Freeform 94"/>
            <p:cNvSpPr>
              <a:spLocks noChangeAspect="1"/>
            </p:cNvSpPr>
            <p:nvPr/>
          </p:nvSpPr>
          <p:spPr bwMode="gray">
            <a:xfrm>
              <a:off x="4676475" y="3831198"/>
              <a:ext cx="128088" cy="304506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1" name="Freeform 95"/>
            <p:cNvSpPr>
              <a:spLocks noChangeAspect="1"/>
            </p:cNvSpPr>
            <p:nvPr/>
          </p:nvSpPr>
          <p:spPr bwMode="gray">
            <a:xfrm>
              <a:off x="4821728" y="4063203"/>
              <a:ext cx="76588" cy="68152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2" name="Freeform 96"/>
            <p:cNvSpPr>
              <a:spLocks noChangeAspect="1"/>
            </p:cNvSpPr>
            <p:nvPr/>
          </p:nvSpPr>
          <p:spPr bwMode="gray">
            <a:xfrm>
              <a:off x="4791358" y="3932700"/>
              <a:ext cx="104319" cy="142103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43" name="Group 97"/>
            <p:cNvGrpSpPr>
              <a:grpSpLocks noChangeAspect="1"/>
            </p:cNvGrpSpPr>
            <p:nvPr/>
          </p:nvGrpSpPr>
          <p:grpSpPr bwMode="gray">
            <a:xfrm>
              <a:off x="4220906" y="3667344"/>
              <a:ext cx="529517" cy="536511"/>
              <a:chOff x="3183" y="2052"/>
              <a:chExt cx="401" cy="370"/>
            </a:xfrm>
            <a:solidFill>
              <a:srgbClr val="7F8C8D"/>
            </a:solidFill>
          </p:grpSpPr>
          <p:sp>
            <p:nvSpPr>
              <p:cNvPr id="347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8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9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0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1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2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53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44" name="Freeform 105"/>
            <p:cNvSpPr>
              <a:spLocks noChangeAspect="1"/>
            </p:cNvSpPr>
            <p:nvPr/>
          </p:nvSpPr>
          <p:spPr bwMode="gray">
            <a:xfrm>
              <a:off x="5079224" y="3884848"/>
              <a:ext cx="25090" cy="5800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45" name="Group 106"/>
            <p:cNvGrpSpPr>
              <a:grpSpLocks noChangeAspect="1"/>
            </p:cNvGrpSpPr>
            <p:nvPr/>
          </p:nvGrpSpPr>
          <p:grpSpPr bwMode="gray">
            <a:xfrm>
              <a:off x="5217875" y="3488991"/>
              <a:ext cx="235047" cy="292906"/>
              <a:chOff x="3938" y="1929"/>
              <a:chExt cx="178" cy="202"/>
            </a:xfrm>
            <a:solidFill>
              <a:srgbClr val="7F8C8D"/>
            </a:solidFill>
          </p:grpSpPr>
          <p:sp>
            <p:nvSpPr>
              <p:cNvPr id="343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4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5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46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46" name="Freeform 111"/>
            <p:cNvSpPr>
              <a:spLocks noChangeAspect="1"/>
            </p:cNvSpPr>
            <p:nvPr/>
          </p:nvSpPr>
          <p:spPr bwMode="gray">
            <a:xfrm>
              <a:off x="5166376" y="3636894"/>
              <a:ext cx="50178" cy="82652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7" name="Freeform 112"/>
            <p:cNvSpPr>
              <a:spLocks noChangeAspect="1"/>
            </p:cNvSpPr>
            <p:nvPr/>
          </p:nvSpPr>
          <p:spPr bwMode="gray">
            <a:xfrm>
              <a:off x="4611771" y="3326587"/>
              <a:ext cx="458210" cy="246505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DB9665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8" name="Freeform 113"/>
            <p:cNvSpPr>
              <a:spLocks noChangeAspect="1"/>
            </p:cNvSpPr>
            <p:nvPr/>
          </p:nvSpPr>
          <p:spPr bwMode="gray">
            <a:xfrm>
              <a:off x="4912843" y="3971850"/>
              <a:ext cx="34333" cy="33351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49" name="Freeform 114"/>
            <p:cNvSpPr>
              <a:spLocks noChangeAspect="1"/>
            </p:cNvSpPr>
            <p:nvPr/>
          </p:nvSpPr>
          <p:spPr bwMode="gray">
            <a:xfrm>
              <a:off x="4405775" y="3293237"/>
              <a:ext cx="887369" cy="67716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0" name="Freeform 115"/>
            <p:cNvSpPr>
              <a:spLocks noChangeAspect="1"/>
            </p:cNvSpPr>
            <p:nvPr/>
          </p:nvSpPr>
          <p:spPr bwMode="gray">
            <a:xfrm>
              <a:off x="5141287" y="3544092"/>
              <a:ext cx="91114" cy="110202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51" name="Group 116"/>
            <p:cNvGrpSpPr>
              <a:grpSpLocks noChangeAspect="1"/>
            </p:cNvGrpSpPr>
            <p:nvPr/>
          </p:nvGrpSpPr>
          <p:grpSpPr bwMode="gray">
            <a:xfrm>
              <a:off x="3622724" y="2083912"/>
              <a:ext cx="2473277" cy="1496431"/>
              <a:chOff x="2730" y="960"/>
              <a:chExt cx="1873" cy="1032"/>
            </a:xfrm>
            <a:solidFill>
              <a:srgbClr val="7F8C8D"/>
            </a:solidFill>
          </p:grpSpPr>
          <p:grpSp>
            <p:nvGrpSpPr>
              <p:cNvPr id="326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30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1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2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3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4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5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6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7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8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39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40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41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42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27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28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29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grpSp>
          <p:nvGrpSpPr>
            <p:cNvPr id="52" name="Group 135"/>
            <p:cNvGrpSpPr>
              <a:grpSpLocks noChangeAspect="1"/>
            </p:cNvGrpSpPr>
            <p:nvPr/>
          </p:nvGrpSpPr>
          <p:grpSpPr bwMode="gray">
            <a:xfrm>
              <a:off x="3717799" y="3561492"/>
              <a:ext cx="538760" cy="535062"/>
              <a:chOff x="2802" y="1979"/>
              <a:chExt cx="408" cy="369"/>
            </a:xfrm>
            <a:solidFill>
              <a:srgbClr val="7F8C8D"/>
            </a:solidFill>
          </p:grpSpPr>
          <p:sp>
            <p:nvSpPr>
              <p:cNvPr id="297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298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3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4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5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299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0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21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2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grpSp>
            <p:nvGrpSpPr>
              <p:cNvPr id="301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9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20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02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3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7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18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04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5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5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16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06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07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08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309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3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314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310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11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312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53" name="Freeform 165"/>
            <p:cNvSpPr>
              <a:spLocks noChangeAspect="1"/>
            </p:cNvSpPr>
            <p:nvPr/>
          </p:nvSpPr>
          <p:spPr bwMode="gray">
            <a:xfrm>
              <a:off x="3968692" y="3577442"/>
              <a:ext cx="44897" cy="50751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4" name="Freeform 166"/>
            <p:cNvSpPr>
              <a:spLocks noChangeAspect="1"/>
            </p:cNvSpPr>
            <p:nvPr/>
          </p:nvSpPr>
          <p:spPr bwMode="gray">
            <a:xfrm>
              <a:off x="4013589" y="3238135"/>
              <a:ext cx="588938" cy="34510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5" name="Freeform 167"/>
            <p:cNvSpPr>
              <a:spLocks noChangeAspect="1"/>
            </p:cNvSpPr>
            <p:nvPr/>
          </p:nvSpPr>
          <p:spPr bwMode="gray">
            <a:xfrm>
              <a:off x="3917194" y="3529592"/>
              <a:ext cx="97716" cy="5220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6" name="Freeform 168"/>
            <p:cNvSpPr>
              <a:spLocks noChangeAspect="1"/>
            </p:cNvSpPr>
            <p:nvPr/>
          </p:nvSpPr>
          <p:spPr bwMode="gray">
            <a:xfrm>
              <a:off x="4150920" y="3484640"/>
              <a:ext cx="248252" cy="17690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57" name="Freeform 169"/>
            <p:cNvSpPr>
              <a:spLocks noChangeAspect="1"/>
            </p:cNvSpPr>
            <p:nvPr/>
          </p:nvSpPr>
          <p:spPr bwMode="gray">
            <a:xfrm>
              <a:off x="4099421" y="3545542"/>
              <a:ext cx="205996" cy="15660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58" name="Group 170"/>
            <p:cNvGrpSpPr>
              <a:grpSpLocks noChangeAspect="1"/>
            </p:cNvGrpSpPr>
            <p:nvPr/>
          </p:nvGrpSpPr>
          <p:grpSpPr bwMode="gray">
            <a:xfrm>
              <a:off x="3988499" y="3565842"/>
              <a:ext cx="80550" cy="71052"/>
              <a:chOff x="3007" y="1982"/>
              <a:chExt cx="61" cy="49"/>
            </a:xfrm>
            <a:solidFill>
              <a:srgbClr val="7F8C8D"/>
            </a:solidFill>
          </p:grpSpPr>
          <p:sp>
            <p:nvSpPr>
              <p:cNvPr id="295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6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59" name="Freeform 173"/>
            <p:cNvSpPr>
              <a:spLocks noChangeAspect="1"/>
            </p:cNvSpPr>
            <p:nvPr/>
          </p:nvSpPr>
          <p:spPr bwMode="gray">
            <a:xfrm>
              <a:off x="2984929" y="2871278"/>
              <a:ext cx="158459" cy="11890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60" name="Group 222"/>
            <p:cNvGrpSpPr>
              <a:grpSpLocks noChangeAspect="1"/>
            </p:cNvGrpSpPr>
            <p:nvPr/>
          </p:nvGrpSpPr>
          <p:grpSpPr bwMode="gray">
            <a:xfrm>
              <a:off x="3494638" y="2083911"/>
              <a:ext cx="239009" cy="271156"/>
              <a:chOff x="3202" y="1036"/>
              <a:chExt cx="181" cy="187"/>
            </a:xfrm>
            <a:solidFill>
              <a:srgbClr val="7F8C8D"/>
            </a:solidFill>
          </p:grpSpPr>
          <p:sp>
            <p:nvSpPr>
              <p:cNvPr id="289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0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1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2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3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94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61" name="Freeform 229"/>
            <p:cNvSpPr>
              <a:spLocks noChangeAspect="1"/>
            </p:cNvSpPr>
            <p:nvPr/>
          </p:nvSpPr>
          <p:spPr bwMode="gray">
            <a:xfrm>
              <a:off x="2702344" y="3104732"/>
              <a:ext cx="5282" cy="58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2" name="Freeform 230"/>
            <p:cNvSpPr>
              <a:spLocks noChangeAspect="1"/>
            </p:cNvSpPr>
            <p:nvPr/>
          </p:nvSpPr>
          <p:spPr bwMode="gray">
            <a:xfrm>
              <a:off x="2983608" y="2578372"/>
              <a:ext cx="38295" cy="40601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3" name="Freeform 231"/>
            <p:cNvSpPr>
              <a:spLocks noChangeAspect="1"/>
            </p:cNvSpPr>
            <p:nvPr/>
          </p:nvSpPr>
          <p:spPr bwMode="gray">
            <a:xfrm>
              <a:off x="2933429" y="2672623"/>
              <a:ext cx="38295" cy="29001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4" name="Freeform 232"/>
            <p:cNvSpPr>
              <a:spLocks noChangeAspect="1"/>
            </p:cNvSpPr>
            <p:nvPr/>
          </p:nvSpPr>
          <p:spPr bwMode="gray">
            <a:xfrm>
              <a:off x="2703664" y="3100382"/>
              <a:ext cx="11885" cy="4351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5" name="Freeform 233"/>
            <p:cNvSpPr>
              <a:spLocks noChangeAspect="1"/>
            </p:cNvSpPr>
            <p:nvPr/>
          </p:nvSpPr>
          <p:spPr bwMode="gray">
            <a:xfrm>
              <a:off x="2283748" y="2083911"/>
              <a:ext cx="801538" cy="1017921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6" name="Freeform 234"/>
            <p:cNvSpPr>
              <a:spLocks noChangeAspect="1"/>
            </p:cNvSpPr>
            <p:nvPr/>
          </p:nvSpPr>
          <p:spPr bwMode="gray">
            <a:xfrm>
              <a:off x="2545205" y="2707424"/>
              <a:ext cx="43576" cy="4785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67" name="Freeform 235"/>
            <p:cNvSpPr>
              <a:spLocks noChangeAspect="1"/>
            </p:cNvSpPr>
            <p:nvPr/>
          </p:nvSpPr>
          <p:spPr bwMode="gray">
            <a:xfrm>
              <a:off x="2341850" y="2295616"/>
              <a:ext cx="43576" cy="1740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68" name="Group 236"/>
            <p:cNvGrpSpPr>
              <a:grpSpLocks noChangeAspect="1"/>
            </p:cNvGrpSpPr>
            <p:nvPr/>
          </p:nvGrpSpPr>
          <p:grpSpPr bwMode="gray">
            <a:xfrm>
              <a:off x="2162263" y="4099453"/>
              <a:ext cx="672130" cy="1247026"/>
              <a:chOff x="1624" y="2350"/>
              <a:chExt cx="509" cy="860"/>
            </a:xfrm>
            <a:solidFill>
              <a:srgbClr val="7F8C8D"/>
            </a:solidFill>
          </p:grpSpPr>
          <p:sp>
            <p:nvSpPr>
              <p:cNvPr id="264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5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6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7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8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69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0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1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2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3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4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5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6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3C0000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7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8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79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0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1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2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3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4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5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6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7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88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69" name="Freeform 262"/>
            <p:cNvSpPr>
              <a:spLocks noChangeAspect="1"/>
            </p:cNvSpPr>
            <p:nvPr/>
          </p:nvSpPr>
          <p:spPr bwMode="gray">
            <a:xfrm>
              <a:off x="2071150" y="4057403"/>
              <a:ext cx="62063" cy="68152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0" name="Freeform 263"/>
            <p:cNvSpPr>
              <a:spLocks noChangeAspect="1"/>
            </p:cNvSpPr>
            <p:nvPr/>
          </p:nvSpPr>
          <p:spPr bwMode="gray">
            <a:xfrm>
              <a:off x="2137174" y="4144405"/>
              <a:ext cx="84511" cy="39151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1" name="Freeform 264"/>
            <p:cNvSpPr>
              <a:spLocks noChangeAspect="1"/>
            </p:cNvSpPr>
            <p:nvPr/>
          </p:nvSpPr>
          <p:spPr bwMode="gray">
            <a:xfrm>
              <a:off x="2003805" y="4011001"/>
              <a:ext cx="56782" cy="68152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2" name="Freeform 265"/>
            <p:cNvSpPr>
              <a:spLocks noChangeAspect="1"/>
            </p:cNvSpPr>
            <p:nvPr/>
          </p:nvSpPr>
          <p:spPr bwMode="gray">
            <a:xfrm>
              <a:off x="2047382" y="4000851"/>
              <a:ext cx="15846" cy="42051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3" name="Freeform 266"/>
            <p:cNvSpPr>
              <a:spLocks noChangeAspect="1"/>
            </p:cNvSpPr>
            <p:nvPr/>
          </p:nvSpPr>
          <p:spPr bwMode="gray">
            <a:xfrm>
              <a:off x="2035497" y="4067552"/>
              <a:ext cx="33013" cy="2030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4" name="Freeform 267"/>
            <p:cNvSpPr>
              <a:spLocks noChangeAspect="1"/>
            </p:cNvSpPr>
            <p:nvPr/>
          </p:nvSpPr>
          <p:spPr bwMode="gray">
            <a:xfrm>
              <a:off x="2096239" y="4119754"/>
              <a:ext cx="47538" cy="46401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5" name="Freeform 268"/>
            <p:cNvSpPr>
              <a:spLocks noChangeAspect="1"/>
            </p:cNvSpPr>
            <p:nvPr/>
          </p:nvSpPr>
          <p:spPr bwMode="gray">
            <a:xfrm>
              <a:off x="2044740" y="4041452"/>
              <a:ext cx="88473" cy="49301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76" name="Freeform 269"/>
            <p:cNvSpPr>
              <a:spLocks noChangeAspect="1"/>
            </p:cNvSpPr>
            <p:nvPr/>
          </p:nvSpPr>
          <p:spPr bwMode="gray">
            <a:xfrm>
              <a:off x="1644631" y="3751446"/>
              <a:ext cx="437083" cy="313207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77" name="Group 270"/>
            <p:cNvGrpSpPr>
              <a:grpSpLocks noChangeAspect="1"/>
            </p:cNvGrpSpPr>
            <p:nvPr/>
          </p:nvGrpSpPr>
          <p:grpSpPr bwMode="gray">
            <a:xfrm>
              <a:off x="914401" y="2658123"/>
              <a:ext cx="1459141" cy="1229625"/>
              <a:chOff x="679" y="1356"/>
              <a:chExt cx="1105" cy="848"/>
            </a:xfrm>
            <a:solidFill>
              <a:srgbClr val="7F8C8D"/>
            </a:solidFill>
          </p:grpSpPr>
          <p:grpSp>
            <p:nvGrpSpPr>
              <p:cNvPr id="252" name="Group 271"/>
              <p:cNvGrpSpPr>
                <a:grpSpLocks noChangeAspect="1"/>
              </p:cNvGrpSpPr>
              <p:nvPr/>
            </p:nvGrpSpPr>
            <p:grpSpPr bwMode="gray"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59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0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1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2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solidFill>
                  <a:srgbClr val="3C0000"/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63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grpSp>
            <p:nvGrpSpPr>
              <p:cNvPr id="253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4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5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6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7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58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rgbClr val="3C0000"/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</p:grpSp>
        <p:grpSp>
          <p:nvGrpSpPr>
            <p:cNvPr id="78" name="Group 283"/>
            <p:cNvGrpSpPr>
              <a:grpSpLocks noChangeAspect="1"/>
            </p:cNvGrpSpPr>
            <p:nvPr/>
          </p:nvGrpSpPr>
          <p:grpSpPr bwMode="gray">
            <a:xfrm>
              <a:off x="1297343" y="2083911"/>
              <a:ext cx="1279554" cy="1481931"/>
              <a:chOff x="969" y="960"/>
              <a:chExt cx="969" cy="1022"/>
            </a:xfrm>
            <a:solidFill>
              <a:srgbClr val="7F8C8D"/>
            </a:solidFill>
          </p:grpSpPr>
          <p:sp>
            <p:nvSpPr>
              <p:cNvPr id="223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4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5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6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7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8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9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0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1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2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3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4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5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6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7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8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39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0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1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2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3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4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5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6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7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8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49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50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51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79" name="Freeform 313"/>
            <p:cNvSpPr>
              <a:spLocks noChangeAspect="1"/>
            </p:cNvSpPr>
            <p:nvPr/>
          </p:nvSpPr>
          <p:spPr bwMode="gray">
            <a:xfrm rot="21085610">
              <a:off x="2208481" y="3835548"/>
              <a:ext cx="10564" cy="5801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0" name="Freeform 314"/>
            <p:cNvSpPr>
              <a:spLocks noChangeAspect="1"/>
            </p:cNvSpPr>
            <p:nvPr/>
          </p:nvSpPr>
          <p:spPr bwMode="gray">
            <a:xfrm rot="21085610">
              <a:off x="2225647" y="3836998"/>
              <a:ext cx="1321" cy="14500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1" name="Freeform 315"/>
            <p:cNvSpPr>
              <a:spLocks noChangeAspect="1"/>
            </p:cNvSpPr>
            <p:nvPr/>
          </p:nvSpPr>
          <p:spPr bwMode="gray">
            <a:xfrm rot="21085610">
              <a:off x="2225647" y="3870348"/>
              <a:ext cx="2641" cy="1451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2" name="Freeform 316"/>
            <p:cNvSpPr>
              <a:spLocks noChangeAspect="1"/>
            </p:cNvSpPr>
            <p:nvPr/>
          </p:nvSpPr>
          <p:spPr bwMode="gray">
            <a:xfrm rot="21085610">
              <a:off x="2219045" y="3868898"/>
              <a:ext cx="5282" cy="17401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3" name="Freeform 317"/>
            <p:cNvSpPr>
              <a:spLocks noChangeAspect="1"/>
            </p:cNvSpPr>
            <p:nvPr/>
          </p:nvSpPr>
          <p:spPr bwMode="gray">
            <a:xfrm rot="21085610">
              <a:off x="2225647" y="3889199"/>
              <a:ext cx="1321" cy="870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4" name="Freeform 318"/>
            <p:cNvSpPr>
              <a:spLocks noChangeAspect="1"/>
            </p:cNvSpPr>
            <p:nvPr/>
          </p:nvSpPr>
          <p:spPr bwMode="gray">
            <a:xfrm rot="21085610">
              <a:off x="2237532" y="3864548"/>
              <a:ext cx="1321" cy="116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5" name="Freeform 319"/>
            <p:cNvSpPr>
              <a:spLocks noChangeAspect="1"/>
            </p:cNvSpPr>
            <p:nvPr/>
          </p:nvSpPr>
          <p:spPr bwMode="gray">
            <a:xfrm rot="21085610">
              <a:off x="2244134" y="3874699"/>
              <a:ext cx="3962" cy="13051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6" name="Freeform 320"/>
            <p:cNvSpPr>
              <a:spLocks noChangeAspect="1"/>
            </p:cNvSpPr>
            <p:nvPr/>
          </p:nvSpPr>
          <p:spPr bwMode="gray">
            <a:xfrm rot="21085610">
              <a:off x="2256019" y="3884848"/>
              <a:ext cx="2641" cy="29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7" name="Freeform 321"/>
            <p:cNvSpPr>
              <a:spLocks noChangeAspect="1"/>
            </p:cNvSpPr>
            <p:nvPr/>
          </p:nvSpPr>
          <p:spPr bwMode="gray">
            <a:xfrm rot="21085610">
              <a:off x="2250737" y="3897899"/>
              <a:ext cx="3962" cy="1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8" name="Freeform 322"/>
            <p:cNvSpPr>
              <a:spLocks noChangeAspect="1"/>
            </p:cNvSpPr>
            <p:nvPr/>
          </p:nvSpPr>
          <p:spPr bwMode="gray">
            <a:xfrm rot="21085610">
              <a:off x="2262621" y="3910949"/>
              <a:ext cx="3962" cy="13051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89" name="Freeform 323"/>
            <p:cNvSpPr>
              <a:spLocks noChangeAspect="1"/>
            </p:cNvSpPr>
            <p:nvPr/>
          </p:nvSpPr>
          <p:spPr bwMode="gray">
            <a:xfrm rot="21085610">
              <a:off x="2273185" y="3919649"/>
              <a:ext cx="3962" cy="1451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0" name="Freeform 324"/>
            <p:cNvSpPr>
              <a:spLocks noChangeAspect="1"/>
            </p:cNvSpPr>
            <p:nvPr/>
          </p:nvSpPr>
          <p:spPr bwMode="gray">
            <a:xfrm rot="21085610">
              <a:off x="2282429" y="3925449"/>
              <a:ext cx="7923" cy="5801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1" name="Freeform 325"/>
            <p:cNvSpPr>
              <a:spLocks noChangeAspect="1"/>
            </p:cNvSpPr>
            <p:nvPr/>
          </p:nvSpPr>
          <p:spPr bwMode="gray">
            <a:xfrm rot="21085610">
              <a:off x="2271864" y="3941400"/>
              <a:ext cx="5282" cy="87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2" name="Freeform 326"/>
            <p:cNvSpPr>
              <a:spLocks noChangeAspect="1"/>
            </p:cNvSpPr>
            <p:nvPr/>
          </p:nvSpPr>
          <p:spPr bwMode="gray">
            <a:xfrm rot="21085610">
              <a:off x="2224327" y="3887748"/>
              <a:ext cx="2641" cy="435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3" name="Freeform 327"/>
            <p:cNvSpPr>
              <a:spLocks noChangeAspect="1"/>
            </p:cNvSpPr>
            <p:nvPr/>
          </p:nvSpPr>
          <p:spPr bwMode="gray">
            <a:xfrm rot="21085610">
              <a:off x="2197917" y="3873248"/>
              <a:ext cx="1321" cy="5801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4" name="Freeform 328"/>
            <p:cNvSpPr>
              <a:spLocks noChangeAspect="1"/>
            </p:cNvSpPr>
            <p:nvPr/>
          </p:nvSpPr>
          <p:spPr bwMode="gray">
            <a:xfrm rot="21085610">
              <a:off x="2195276" y="3880499"/>
              <a:ext cx="2641" cy="29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5" name="Freeform 329"/>
            <p:cNvSpPr>
              <a:spLocks noChangeAspect="1"/>
            </p:cNvSpPr>
            <p:nvPr/>
          </p:nvSpPr>
          <p:spPr bwMode="gray">
            <a:xfrm rot="21085610">
              <a:off x="2187353" y="3883399"/>
              <a:ext cx="5282" cy="5801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6" name="Freeform 330"/>
            <p:cNvSpPr>
              <a:spLocks noChangeAspect="1"/>
            </p:cNvSpPr>
            <p:nvPr/>
          </p:nvSpPr>
          <p:spPr bwMode="gray">
            <a:xfrm rot="20552049">
              <a:off x="2223006" y="4008102"/>
              <a:ext cx="19808" cy="15951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7" name="Freeform 331"/>
            <p:cNvSpPr>
              <a:spLocks noChangeAspect="1"/>
            </p:cNvSpPr>
            <p:nvPr/>
          </p:nvSpPr>
          <p:spPr bwMode="gray">
            <a:xfrm rot="20552049">
              <a:off x="2277146" y="3955900"/>
              <a:ext cx="31691" cy="47851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8" name="Freeform 332"/>
            <p:cNvSpPr>
              <a:spLocks noChangeAspect="1"/>
            </p:cNvSpPr>
            <p:nvPr/>
          </p:nvSpPr>
          <p:spPr bwMode="gray">
            <a:xfrm rot="20552049">
              <a:off x="2372222" y="3984901"/>
              <a:ext cx="1321" cy="14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99" name="Freeform 333"/>
            <p:cNvSpPr>
              <a:spLocks noChangeAspect="1"/>
            </p:cNvSpPr>
            <p:nvPr/>
          </p:nvSpPr>
          <p:spPr bwMode="gray">
            <a:xfrm rot="20552049">
              <a:off x="2390709" y="4024051"/>
              <a:ext cx="2641" cy="10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0" name="Freeform 334"/>
            <p:cNvSpPr>
              <a:spLocks noChangeAspect="1"/>
            </p:cNvSpPr>
            <p:nvPr/>
          </p:nvSpPr>
          <p:spPr bwMode="gray">
            <a:xfrm rot="20552049">
              <a:off x="2410516" y="4095103"/>
              <a:ext cx="2641" cy="435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1" name="Freeform 335"/>
            <p:cNvSpPr>
              <a:spLocks noChangeAspect="1"/>
            </p:cNvSpPr>
            <p:nvPr/>
          </p:nvSpPr>
          <p:spPr bwMode="gray">
            <a:xfrm rot="20552049">
              <a:off x="2405233" y="4108153"/>
              <a:ext cx="7923" cy="14500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2" name="Freeform 336"/>
            <p:cNvSpPr>
              <a:spLocks noChangeAspect="1"/>
            </p:cNvSpPr>
            <p:nvPr/>
          </p:nvSpPr>
          <p:spPr bwMode="gray">
            <a:xfrm rot="20552049">
              <a:off x="2261300" y="3961701"/>
              <a:ext cx="1321" cy="29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103" name="Group 337"/>
            <p:cNvGrpSpPr>
              <a:grpSpLocks noChangeAspect="1"/>
            </p:cNvGrpSpPr>
            <p:nvPr/>
          </p:nvGrpSpPr>
          <p:grpSpPr bwMode="gray">
            <a:xfrm>
              <a:off x="2254698" y="3964601"/>
              <a:ext cx="23769" cy="40601"/>
              <a:chOff x="1694" y="2257"/>
              <a:chExt cx="18" cy="28"/>
            </a:xfrm>
            <a:solidFill>
              <a:srgbClr val="7F8C8D"/>
            </a:solidFill>
          </p:grpSpPr>
          <p:sp>
            <p:nvSpPr>
              <p:cNvPr id="221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22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</p:grpSp>
        <p:sp>
          <p:nvSpPr>
            <p:cNvPr id="104" name="Freeform 340"/>
            <p:cNvSpPr>
              <a:spLocks noChangeAspect="1"/>
            </p:cNvSpPr>
            <p:nvPr/>
          </p:nvSpPr>
          <p:spPr bwMode="gray">
            <a:xfrm rot="20552049">
              <a:off x="2319402" y="3973301"/>
              <a:ext cx="13205" cy="116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5" name="Freeform 341"/>
            <p:cNvSpPr>
              <a:spLocks noChangeAspect="1"/>
            </p:cNvSpPr>
            <p:nvPr/>
          </p:nvSpPr>
          <p:spPr bwMode="gray">
            <a:xfrm rot="20552049">
              <a:off x="2399952" y="4057403"/>
              <a:ext cx="0" cy="43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6" name="Freeform 342"/>
            <p:cNvSpPr>
              <a:spLocks noChangeAspect="1"/>
            </p:cNvSpPr>
            <p:nvPr/>
          </p:nvSpPr>
          <p:spPr bwMode="gray">
            <a:xfrm rot="20552049">
              <a:off x="2377504" y="3996501"/>
              <a:ext cx="3962" cy="1015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7" name="Freeform 343"/>
            <p:cNvSpPr>
              <a:spLocks noChangeAspect="1"/>
            </p:cNvSpPr>
            <p:nvPr/>
          </p:nvSpPr>
          <p:spPr bwMode="gray">
            <a:xfrm rot="20552049">
              <a:off x="2339209" y="3970401"/>
              <a:ext cx="0" cy="145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8" name="Freeform 344"/>
            <p:cNvSpPr>
              <a:spLocks noChangeAspect="1"/>
            </p:cNvSpPr>
            <p:nvPr/>
          </p:nvSpPr>
          <p:spPr bwMode="gray">
            <a:xfrm rot="20552049">
              <a:off x="2341850" y="3982001"/>
              <a:ext cx="1321" cy="290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09" name="Freeform 345"/>
            <p:cNvSpPr>
              <a:spLocks noChangeAspect="1"/>
            </p:cNvSpPr>
            <p:nvPr/>
          </p:nvSpPr>
          <p:spPr bwMode="gray">
            <a:xfrm rot="20552049">
              <a:off x="2384106" y="4012451"/>
              <a:ext cx="2641" cy="72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0" name="Freeform 346"/>
            <p:cNvSpPr>
              <a:spLocks noChangeAspect="1"/>
            </p:cNvSpPr>
            <p:nvPr/>
          </p:nvSpPr>
          <p:spPr bwMode="gray">
            <a:xfrm rot="20552049">
              <a:off x="2399952" y="4080603"/>
              <a:ext cx="1321" cy="435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1" name="Freeform 347"/>
            <p:cNvSpPr>
              <a:spLocks noChangeAspect="1"/>
            </p:cNvSpPr>
            <p:nvPr/>
          </p:nvSpPr>
          <p:spPr bwMode="gray">
            <a:xfrm rot="20552049">
              <a:off x="2146418" y="3921100"/>
              <a:ext cx="97716" cy="71052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2" name="Freeform 348"/>
            <p:cNvSpPr>
              <a:spLocks noChangeAspect="1"/>
            </p:cNvSpPr>
            <p:nvPr/>
          </p:nvSpPr>
          <p:spPr bwMode="gray">
            <a:xfrm rot="20552049">
              <a:off x="2162263" y="3958801"/>
              <a:ext cx="3962" cy="8700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3" name="Freeform 349"/>
            <p:cNvSpPr>
              <a:spLocks noChangeAspect="1"/>
            </p:cNvSpPr>
            <p:nvPr/>
          </p:nvSpPr>
          <p:spPr bwMode="gray">
            <a:xfrm rot="20552049">
              <a:off x="2197917" y="3929800"/>
              <a:ext cx="9243" cy="13051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4" name="Freeform 350"/>
            <p:cNvSpPr>
              <a:spLocks noChangeAspect="1"/>
            </p:cNvSpPr>
            <p:nvPr/>
          </p:nvSpPr>
          <p:spPr bwMode="gray">
            <a:xfrm rot="20552049">
              <a:off x="2362978" y="3982001"/>
              <a:ext cx="0" cy="4351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sp>
          <p:nvSpPr>
            <p:cNvPr id="115" name="Freeform 351"/>
            <p:cNvSpPr>
              <a:spLocks noChangeAspect="1"/>
            </p:cNvSpPr>
            <p:nvPr/>
          </p:nvSpPr>
          <p:spPr bwMode="gray">
            <a:xfrm rot="20552049">
              <a:off x="2397310" y="4042902"/>
              <a:ext cx="1321" cy="580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15" dirty="0">
                <a:latin typeface="+mn-ea"/>
              </a:endParaRPr>
            </a:p>
          </p:txBody>
        </p:sp>
        <p:grpSp>
          <p:nvGrpSpPr>
            <p:cNvPr id="116" name="Group 362"/>
            <p:cNvGrpSpPr/>
            <p:nvPr/>
          </p:nvGrpSpPr>
          <p:grpSpPr bwMode="gray">
            <a:xfrm>
              <a:off x="3190925" y="2671174"/>
              <a:ext cx="731552" cy="1013572"/>
              <a:chOff x="4580731" y="1911697"/>
              <a:chExt cx="879476" cy="1109663"/>
            </a:xfrm>
            <a:solidFill>
              <a:srgbClr val="7F8C8D"/>
            </a:solidFill>
          </p:grpSpPr>
          <p:sp>
            <p:nvSpPr>
              <p:cNvPr id="172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3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4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75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8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9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20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176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7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8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79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0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1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2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83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6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7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grpSp>
            <p:nvGrpSpPr>
              <p:cNvPr id="184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4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5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185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6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7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88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89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2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3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  <p:sp>
            <p:nvSpPr>
              <p:cNvPr id="190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1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2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3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4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5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6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7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8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99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0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1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2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3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4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5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6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7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208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209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10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211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</p:grpSp>
        </p:grpSp>
        <p:grpSp>
          <p:nvGrpSpPr>
            <p:cNvPr id="117" name="Group 368"/>
            <p:cNvGrpSpPr/>
            <p:nvPr/>
          </p:nvGrpSpPr>
          <p:grpSpPr bwMode="gray">
            <a:xfrm>
              <a:off x="3086606" y="3660094"/>
              <a:ext cx="995649" cy="1223826"/>
              <a:chOff x="4455318" y="2994372"/>
              <a:chExt cx="1196974" cy="1339850"/>
            </a:xfrm>
            <a:solidFill>
              <a:srgbClr val="7F8C8D"/>
            </a:solidFill>
          </p:grpSpPr>
          <p:sp>
            <p:nvSpPr>
              <p:cNvPr id="118" name="Freeform 307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sp>
            <p:nvSpPr>
              <p:cNvPr id="119" name="Freeform 308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15" dirty="0">
                  <a:latin typeface="+mn-ea"/>
                </a:endParaRPr>
              </a:p>
            </p:txBody>
          </p:sp>
          <p:grpSp>
            <p:nvGrpSpPr>
              <p:cNvPr id="120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1" name="Freeform 310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2" name="Freeform 311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3" name="Freeform 312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4" name="Freeform 313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5" name="Freeform 314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6" name="Freeform 315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7" name="Freeform 316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8" name="Freeform 317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29" name="Freeform 318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0" name="Freeform 319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1" name="Freeform 320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2" name="Freeform 321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3" name="Freeform 322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4" name="Freeform 323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5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6" name="Freeform 325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7" name="Freeform 326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8" name="Freeform 327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39" name="Freeform 328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grpSp>
              <p:nvGrpSpPr>
                <p:cNvPr id="140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70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15" dirty="0">
                      <a:latin typeface="+mn-ea"/>
                    </a:endParaRPr>
                  </a:p>
                </p:txBody>
              </p:sp>
              <p:sp>
                <p:nvSpPr>
                  <p:cNvPr id="171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15" dirty="0">
                      <a:latin typeface="+mn-ea"/>
                    </a:endParaRPr>
                  </a:p>
                </p:txBody>
              </p:sp>
            </p:grpSp>
            <p:sp>
              <p:nvSpPr>
                <p:cNvPr id="141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2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3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4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5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6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7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8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49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0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1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2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3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4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5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6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7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8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59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0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1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2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3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4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5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sp>
              <p:nvSpPr>
                <p:cNvPr id="166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15" dirty="0">
                    <a:latin typeface="+mn-ea"/>
                  </a:endParaRPr>
                </a:p>
              </p:txBody>
            </p:sp>
            <p:grpSp>
              <p:nvGrpSpPr>
                <p:cNvPr id="167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8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015" dirty="0">
                      <a:latin typeface="+mn-ea"/>
                    </a:endParaRPr>
                  </a:p>
                </p:txBody>
              </p:sp>
              <p:sp>
                <p:nvSpPr>
                  <p:cNvPr id="169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015" dirty="0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365" name="Rounded Rectangle 362"/>
          <p:cNvSpPr/>
          <p:nvPr/>
        </p:nvSpPr>
        <p:spPr>
          <a:xfrm>
            <a:off x="4813576" y="1699015"/>
            <a:ext cx="252524" cy="1323754"/>
          </a:xfrm>
          <a:prstGeom prst="roundRect">
            <a:avLst>
              <a:gd name="adj" fmla="val 50000"/>
            </a:avLst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66" name="Rounded Rectangle 363"/>
          <p:cNvSpPr/>
          <p:nvPr/>
        </p:nvSpPr>
        <p:spPr>
          <a:xfrm>
            <a:off x="5195642" y="2616073"/>
            <a:ext cx="252524" cy="40669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67" name="Rounded Rectangle 364"/>
          <p:cNvSpPr/>
          <p:nvPr/>
        </p:nvSpPr>
        <p:spPr>
          <a:xfrm>
            <a:off x="5582320" y="1922299"/>
            <a:ext cx="252524" cy="1100470"/>
          </a:xfrm>
          <a:prstGeom prst="roundRect">
            <a:avLst>
              <a:gd name="adj" fmla="val 50000"/>
            </a:avLst>
          </a:prstGeom>
          <a:solidFill>
            <a:srgbClr val="3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68" name="Rounded Rectangle 365"/>
          <p:cNvSpPr/>
          <p:nvPr/>
        </p:nvSpPr>
        <p:spPr>
          <a:xfrm>
            <a:off x="5968999" y="1168052"/>
            <a:ext cx="252524" cy="1854717"/>
          </a:xfrm>
          <a:prstGeom prst="roundRect">
            <a:avLst>
              <a:gd name="adj" fmla="val 50000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69" name="Rounded Rectangle 366"/>
          <p:cNvSpPr/>
          <p:nvPr/>
        </p:nvSpPr>
        <p:spPr>
          <a:xfrm>
            <a:off x="6355677" y="2257224"/>
            <a:ext cx="252524" cy="76554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70" name="Rounded Rectangle 367"/>
          <p:cNvSpPr/>
          <p:nvPr/>
        </p:nvSpPr>
        <p:spPr>
          <a:xfrm>
            <a:off x="6742355" y="2053877"/>
            <a:ext cx="252524" cy="96889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71" name="Rounded Rectangle 368"/>
          <p:cNvSpPr/>
          <p:nvPr/>
        </p:nvSpPr>
        <p:spPr>
          <a:xfrm>
            <a:off x="7129033" y="2616072"/>
            <a:ext cx="252524" cy="40669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72" name="Rounded Rectangle 369"/>
          <p:cNvSpPr/>
          <p:nvPr/>
        </p:nvSpPr>
        <p:spPr>
          <a:xfrm>
            <a:off x="7515712" y="1922298"/>
            <a:ext cx="252524" cy="1100471"/>
          </a:xfrm>
          <a:prstGeom prst="roundRect">
            <a:avLst>
              <a:gd name="adj" fmla="val 50000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73" name="Rounded Rectangle 370"/>
          <p:cNvSpPr/>
          <p:nvPr/>
        </p:nvSpPr>
        <p:spPr>
          <a:xfrm>
            <a:off x="7902390" y="1699014"/>
            <a:ext cx="252524" cy="132375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74" name="TextBox 371"/>
          <p:cNvSpPr txBox="1"/>
          <p:nvPr/>
        </p:nvSpPr>
        <p:spPr>
          <a:xfrm>
            <a:off x="4782278" y="3126436"/>
            <a:ext cx="31771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US</a:t>
            </a:r>
          </a:p>
        </p:txBody>
      </p:sp>
      <p:sp>
        <p:nvSpPr>
          <p:cNvPr id="375" name="TextBox 372"/>
          <p:cNvSpPr txBox="1"/>
          <p:nvPr/>
        </p:nvSpPr>
        <p:spPr>
          <a:xfrm>
            <a:off x="5165555" y="3126435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KL</a:t>
            </a:r>
          </a:p>
        </p:txBody>
      </p:sp>
      <p:sp>
        <p:nvSpPr>
          <p:cNvPr id="376" name="TextBox 373"/>
          <p:cNvSpPr txBox="1"/>
          <p:nvPr/>
        </p:nvSpPr>
        <p:spPr>
          <a:xfrm>
            <a:off x="5541221" y="3126435"/>
            <a:ext cx="31771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BR</a:t>
            </a:r>
          </a:p>
        </p:txBody>
      </p:sp>
      <p:sp>
        <p:nvSpPr>
          <p:cNvPr id="377" name="TextBox 374"/>
          <p:cNvSpPr txBox="1"/>
          <p:nvPr/>
        </p:nvSpPr>
        <p:spPr>
          <a:xfrm>
            <a:off x="5945915" y="3126432"/>
            <a:ext cx="31771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AU</a:t>
            </a:r>
          </a:p>
        </p:txBody>
      </p:sp>
      <p:sp>
        <p:nvSpPr>
          <p:cNvPr id="378" name="TextBox 375"/>
          <p:cNvSpPr txBox="1"/>
          <p:nvPr/>
        </p:nvSpPr>
        <p:spPr>
          <a:xfrm>
            <a:off x="6315066" y="3118454"/>
            <a:ext cx="3337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MN</a:t>
            </a:r>
          </a:p>
        </p:txBody>
      </p:sp>
      <p:sp>
        <p:nvSpPr>
          <p:cNvPr id="379" name="TextBox 376"/>
          <p:cNvSpPr txBox="1"/>
          <p:nvPr/>
        </p:nvSpPr>
        <p:spPr>
          <a:xfrm>
            <a:off x="6708654" y="3126433"/>
            <a:ext cx="32252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CD</a:t>
            </a:r>
          </a:p>
        </p:txBody>
      </p:sp>
      <p:sp>
        <p:nvSpPr>
          <p:cNvPr id="380" name="TextBox 377"/>
          <p:cNvSpPr txBox="1"/>
          <p:nvPr/>
        </p:nvSpPr>
        <p:spPr>
          <a:xfrm>
            <a:off x="7090529" y="3126433"/>
            <a:ext cx="31771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AU</a:t>
            </a:r>
          </a:p>
        </p:txBody>
      </p:sp>
      <p:sp>
        <p:nvSpPr>
          <p:cNvPr id="381" name="TextBox 378"/>
          <p:cNvSpPr txBox="1"/>
          <p:nvPr/>
        </p:nvSpPr>
        <p:spPr>
          <a:xfrm>
            <a:off x="7475101" y="3126433"/>
            <a:ext cx="3337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MN</a:t>
            </a:r>
          </a:p>
        </p:txBody>
      </p:sp>
      <p:sp>
        <p:nvSpPr>
          <p:cNvPr id="382" name="TextBox 379"/>
          <p:cNvSpPr txBox="1"/>
          <p:nvPr/>
        </p:nvSpPr>
        <p:spPr>
          <a:xfrm>
            <a:off x="7878917" y="3126432"/>
            <a:ext cx="29687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LT</a:t>
            </a:r>
          </a:p>
        </p:txBody>
      </p:sp>
      <p:sp>
        <p:nvSpPr>
          <p:cNvPr id="383" name="Oval 380"/>
          <p:cNvSpPr/>
          <p:nvPr/>
        </p:nvSpPr>
        <p:spPr>
          <a:xfrm>
            <a:off x="5958302" y="3079401"/>
            <a:ext cx="285854" cy="285854"/>
          </a:xfrm>
          <a:prstGeom prst="ellipse">
            <a:avLst/>
          </a:prstGeom>
          <a:noFill/>
          <a:ln>
            <a:solidFill>
              <a:srgbClr val="DB9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4" name="Oval 381"/>
          <p:cNvSpPr/>
          <p:nvPr/>
        </p:nvSpPr>
        <p:spPr>
          <a:xfrm>
            <a:off x="7497519" y="3079401"/>
            <a:ext cx="285854" cy="285854"/>
          </a:xfrm>
          <a:prstGeom prst="ellipse">
            <a:avLst/>
          </a:prstGeom>
          <a:noFill/>
          <a:ln>
            <a:solidFill>
              <a:srgbClr val="DB9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+mn-ea"/>
            </a:endParaRPr>
          </a:p>
        </p:txBody>
      </p:sp>
      <p:sp>
        <p:nvSpPr>
          <p:cNvPr id="385" name="TextBox 382"/>
          <p:cNvSpPr txBox="1"/>
          <p:nvPr/>
        </p:nvSpPr>
        <p:spPr>
          <a:xfrm>
            <a:off x="5879496" y="915424"/>
            <a:ext cx="431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lang="en-US" sz="1200" b="1">
                <a:solidFill>
                  <a:srgbClr val="DB9665"/>
                </a:solidFill>
              </a:rPr>
              <a:t>98%</a:t>
            </a:r>
          </a:p>
        </p:txBody>
      </p:sp>
      <p:sp>
        <p:nvSpPr>
          <p:cNvPr id="386" name="TextBox 383"/>
          <p:cNvSpPr txBox="1"/>
          <p:nvPr/>
        </p:nvSpPr>
        <p:spPr>
          <a:xfrm>
            <a:off x="7424681" y="1658481"/>
            <a:ext cx="431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lang="en-US" sz="1200" b="1">
                <a:solidFill>
                  <a:srgbClr val="DB9665"/>
                </a:solidFill>
              </a:rPr>
              <a:t>65%</a:t>
            </a:r>
          </a:p>
        </p:txBody>
      </p:sp>
      <p:sp>
        <p:nvSpPr>
          <p:cNvPr id="387" name="Oval Callout 388"/>
          <p:cNvSpPr/>
          <p:nvPr/>
        </p:nvSpPr>
        <p:spPr>
          <a:xfrm>
            <a:off x="3501485" y="2070014"/>
            <a:ext cx="374359" cy="374359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rgbClr val="DB96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ea"/>
              </a:rPr>
              <a:t>MN</a:t>
            </a:r>
          </a:p>
        </p:txBody>
      </p:sp>
      <p:sp>
        <p:nvSpPr>
          <p:cNvPr id="388" name="Oval Callout 389"/>
          <p:cNvSpPr/>
          <p:nvPr/>
        </p:nvSpPr>
        <p:spPr>
          <a:xfrm>
            <a:off x="3942224" y="3008770"/>
            <a:ext cx="374359" cy="374359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rgbClr val="DB96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ea"/>
              </a:rPr>
              <a:t>AU</a:t>
            </a:r>
          </a:p>
        </p:txBody>
      </p:sp>
      <p:sp>
        <p:nvSpPr>
          <p:cNvPr id="389" name="Oval Callout 390"/>
          <p:cNvSpPr/>
          <p:nvPr/>
        </p:nvSpPr>
        <p:spPr>
          <a:xfrm>
            <a:off x="1778630" y="2779629"/>
            <a:ext cx="374359" cy="374359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rgbClr val="3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ea"/>
              </a:rPr>
              <a:t>BR</a:t>
            </a:r>
          </a:p>
        </p:txBody>
      </p:sp>
      <p:sp>
        <p:nvSpPr>
          <p:cNvPr id="390" name="Oval Callout 391"/>
          <p:cNvSpPr/>
          <p:nvPr/>
        </p:nvSpPr>
        <p:spPr>
          <a:xfrm>
            <a:off x="1150353" y="2110383"/>
            <a:ext cx="374359" cy="374359"/>
          </a:xfrm>
          <a:prstGeom prst="wedgeEllipseCallout">
            <a:avLst>
              <a:gd name="adj1" fmla="val -33918"/>
              <a:gd name="adj2" fmla="val 95213"/>
            </a:avLst>
          </a:prstGeom>
          <a:solidFill>
            <a:srgbClr val="3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ea"/>
              </a:rPr>
              <a:t>US</a:t>
            </a:r>
          </a:p>
        </p:txBody>
      </p:sp>
      <p:sp>
        <p:nvSpPr>
          <p:cNvPr id="391" name="文本框 34"/>
          <p:cNvSpPr txBox="1"/>
          <p:nvPr/>
        </p:nvSpPr>
        <p:spPr>
          <a:xfrm>
            <a:off x="4722855" y="3717991"/>
            <a:ext cx="3740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392" name="Rectangle 36"/>
          <p:cNvSpPr>
            <a:spLocks noChangeArrowheads="1"/>
          </p:cNvSpPr>
          <p:nvPr/>
        </p:nvSpPr>
        <p:spPr bwMode="auto">
          <a:xfrm>
            <a:off x="4722856" y="3501450"/>
            <a:ext cx="17075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35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1350" b="1" dirty="0">
              <a:solidFill>
                <a:srgbClr val="3C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/>
      <p:bldP spid="375" grpId="0"/>
      <p:bldP spid="376" grpId="0"/>
      <p:bldP spid="377" grpId="0"/>
      <p:bldP spid="378" grpId="0"/>
      <p:bldP spid="379" grpId="0"/>
      <p:bldP spid="380" grpId="0"/>
      <p:bldP spid="381" grpId="0"/>
      <p:bldP spid="382" grpId="0"/>
      <p:bldP spid="383" grpId="0" animBg="1"/>
      <p:bldP spid="384" grpId="0" animBg="1"/>
      <p:bldP spid="385" grpId="0"/>
      <p:bldP spid="386" grpId="0"/>
      <p:bldP spid="387" grpId="0" animBg="1"/>
      <p:bldP spid="388" grpId="0" animBg="1"/>
      <p:bldP spid="389" grpId="0" animBg="1"/>
      <p:bldP spid="390" grpId="0" animBg="1"/>
      <p:bldP spid="391" grpId="0"/>
      <p:bldP spid="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grpSp>
        <p:nvGrpSpPr>
          <p:cNvPr id="9" name="Group 62"/>
          <p:cNvGrpSpPr/>
          <p:nvPr/>
        </p:nvGrpSpPr>
        <p:grpSpPr>
          <a:xfrm>
            <a:off x="6352094" y="2461912"/>
            <a:ext cx="286933" cy="286933"/>
            <a:chOff x="7009240" y="2398883"/>
            <a:chExt cx="522112" cy="522112"/>
          </a:xfrm>
          <a:solidFill>
            <a:srgbClr val="44546A"/>
          </a:solidFill>
        </p:grpSpPr>
        <p:sp>
          <p:nvSpPr>
            <p:cNvPr id="10" name="Oval 60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rgbClr val="3C0000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Plus 61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Rectangle 64"/>
          <p:cNvSpPr/>
          <p:nvPr/>
        </p:nvSpPr>
        <p:spPr>
          <a:xfrm>
            <a:off x="6352094" y="2900495"/>
            <a:ext cx="34289" cy="1075380"/>
          </a:xfrm>
          <a:prstGeom prst="rect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3" name="Chart 45"/>
          <p:cNvGraphicFramePr/>
          <p:nvPr/>
        </p:nvGraphicFramePr>
        <p:xfrm>
          <a:off x="836995" y="1293075"/>
          <a:ext cx="5107269" cy="180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"/>
          <p:cNvSpPr/>
          <p:nvPr/>
        </p:nvSpPr>
        <p:spPr>
          <a:xfrm>
            <a:off x="6352094" y="1380443"/>
            <a:ext cx="105702" cy="105702"/>
          </a:xfrm>
          <a:prstGeom prst="rect">
            <a:avLst/>
          </a:prstGeom>
          <a:solidFill>
            <a:srgbClr val="3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74"/>
          <p:cNvSpPr/>
          <p:nvPr/>
        </p:nvSpPr>
        <p:spPr>
          <a:xfrm>
            <a:off x="6352094" y="1582988"/>
            <a:ext cx="105702" cy="105702"/>
          </a:xfrm>
          <a:prstGeom prst="rect">
            <a:avLst/>
          </a:prstGeom>
          <a:solidFill>
            <a:srgbClr val="DB96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75"/>
          <p:cNvSpPr/>
          <p:nvPr/>
        </p:nvSpPr>
        <p:spPr>
          <a:xfrm>
            <a:off x="6352094" y="1785532"/>
            <a:ext cx="105702" cy="105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ubtitle 2"/>
          <p:cNvSpPr txBox="1"/>
          <p:nvPr/>
        </p:nvSpPr>
        <p:spPr>
          <a:xfrm>
            <a:off x="6470400" y="1329419"/>
            <a:ext cx="6463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900" b="0" dirty="0">
                <a:solidFill>
                  <a:srgbClr val="3C0000"/>
                </a:solidFill>
              </a:rPr>
              <a:t>添加标题</a:t>
            </a:r>
            <a:endParaRPr lang="en-US" sz="900" b="0" dirty="0">
              <a:solidFill>
                <a:srgbClr val="3C0000"/>
              </a:solidFill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6470400" y="1531833"/>
            <a:ext cx="6463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900" b="0" dirty="0">
                <a:solidFill>
                  <a:srgbClr val="DB9665"/>
                </a:solidFill>
              </a:rPr>
              <a:t>添加标题</a:t>
            </a:r>
            <a:endParaRPr lang="en-US" sz="900" b="0" dirty="0">
              <a:solidFill>
                <a:srgbClr val="DB9665"/>
              </a:solidFill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6470400" y="1734248"/>
            <a:ext cx="6463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en-US" sz="9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6388093" y="2847765"/>
            <a:ext cx="1324402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15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1015" b="1" dirty="0">
              <a:solidFill>
                <a:srgbClr val="3C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88094" y="3126749"/>
            <a:ext cx="204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我们拥有优秀的专业设计团队，严谨的逻辑思维、创意的图示化表达，带来精美、创意、动感、形象、时尚的全新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01569" y="3347846"/>
            <a:ext cx="10002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201569" y="3147848"/>
            <a:ext cx="8579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5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90252" y="3347846"/>
            <a:ext cx="10002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2390252" y="3147848"/>
            <a:ext cx="8579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5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78935" y="3347846"/>
            <a:ext cx="10002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578935" y="3147848"/>
            <a:ext cx="8579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5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67619" y="3347846"/>
            <a:ext cx="10002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严谨的逻辑思维、创意的图示化表达，带来全新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767619" y="3147848"/>
            <a:ext cx="8579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50" b="1" dirty="0">
                <a:solidFill>
                  <a:srgbClr val="DB9665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Graphic spid="13" grpId="0">
        <p:bldAsOne/>
      </p:bldGraphic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Rounded Rectangle 6"/>
          <p:cNvSpPr/>
          <p:nvPr/>
        </p:nvSpPr>
        <p:spPr>
          <a:xfrm>
            <a:off x="836995" y="135523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51" y="1530879"/>
            <a:ext cx="1083471" cy="443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ounded Rectangle 7"/>
          <p:cNvSpPr/>
          <p:nvPr/>
        </p:nvSpPr>
        <p:spPr>
          <a:xfrm>
            <a:off x="836995" y="222207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2" name="Rounded Rectangle 8"/>
          <p:cNvSpPr/>
          <p:nvPr/>
        </p:nvSpPr>
        <p:spPr>
          <a:xfrm>
            <a:off x="4653890" y="135523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3" name="Rounded Rectangle 9"/>
          <p:cNvSpPr/>
          <p:nvPr/>
        </p:nvSpPr>
        <p:spPr>
          <a:xfrm>
            <a:off x="4653890" y="222207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4" name="Rounded Rectangle 10"/>
          <p:cNvSpPr/>
          <p:nvPr/>
        </p:nvSpPr>
        <p:spPr>
          <a:xfrm>
            <a:off x="2745443" y="135523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5" name="Rounded Rectangle 11"/>
          <p:cNvSpPr/>
          <p:nvPr/>
        </p:nvSpPr>
        <p:spPr>
          <a:xfrm>
            <a:off x="2745443" y="222207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6" name="Rounded Rectangle 12"/>
          <p:cNvSpPr/>
          <p:nvPr/>
        </p:nvSpPr>
        <p:spPr>
          <a:xfrm>
            <a:off x="6562338" y="135523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7" name="Rounded Rectangle 13"/>
          <p:cNvSpPr/>
          <p:nvPr/>
        </p:nvSpPr>
        <p:spPr>
          <a:xfrm>
            <a:off x="6562338" y="2222076"/>
            <a:ext cx="1838361" cy="794910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87" y="1468615"/>
            <a:ext cx="483773" cy="568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0" y="2391455"/>
            <a:ext cx="871090" cy="456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34" y="2415634"/>
            <a:ext cx="1092974" cy="4077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10" y="1483375"/>
            <a:ext cx="549921" cy="5386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26" y="1514264"/>
            <a:ext cx="1071877" cy="476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48" y="2400890"/>
            <a:ext cx="684445" cy="4372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38" y="2389299"/>
            <a:ext cx="1003159" cy="4604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文本框 24"/>
          <p:cNvSpPr txBox="1"/>
          <p:nvPr/>
        </p:nvSpPr>
        <p:spPr>
          <a:xfrm>
            <a:off x="835785" y="3292590"/>
            <a:ext cx="756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专注于专业精致的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设计与制作，为您提供全方位的演示服务。我们拥有优秀的专业设计团队，严谨的逻辑思维、创意的图示化表达，带来精美、创意、动感、形象、时尚的全新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66713" y="385874"/>
            <a:ext cx="8410575" cy="4414726"/>
          </a:xfrm>
          <a:prstGeom prst="frame">
            <a:avLst>
              <a:gd name="adj1" fmla="val 1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248400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直角三角形 5"/>
          <p:cNvSpPr/>
          <p:nvPr/>
        </p:nvSpPr>
        <p:spPr>
          <a:xfrm flipH="1">
            <a:off x="2811066" y="237031"/>
            <a:ext cx="84535" cy="14884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2895600" y="237031"/>
            <a:ext cx="3352800" cy="369059"/>
          </a:xfrm>
          <a:prstGeom prst="rect">
            <a:avLst/>
          </a:prstGeom>
          <a:solidFill>
            <a:srgbClr val="C8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文本占位符 8"/>
          <p:cNvSpPr txBox="1"/>
          <p:nvPr/>
        </p:nvSpPr>
        <p:spPr>
          <a:xfrm>
            <a:off x="2895599" y="234616"/>
            <a:ext cx="3352800" cy="373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请在此处添加标题</a:t>
            </a:r>
            <a:endParaRPr lang="zh-CN" altLang="en-US" dirty="0"/>
          </a:p>
        </p:txBody>
      </p:sp>
      <p:sp>
        <p:nvSpPr>
          <p:cNvPr id="9" name="Rounded Rectangle 6"/>
          <p:cNvSpPr/>
          <p:nvPr/>
        </p:nvSpPr>
        <p:spPr>
          <a:xfrm>
            <a:off x="3711943" y="947926"/>
            <a:ext cx="2242562" cy="3417428"/>
          </a:xfrm>
          <a:prstGeom prst="roundRect">
            <a:avLst>
              <a:gd name="adj" fmla="val 1231"/>
            </a:avLst>
          </a:prstGeom>
          <a:solidFill>
            <a:srgbClr val="DB9665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10" name="Title 3"/>
          <p:cNvSpPr txBox="1"/>
          <p:nvPr/>
        </p:nvSpPr>
        <p:spPr>
          <a:xfrm>
            <a:off x="3948847" y="1385919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</a:rPr>
              <a:t>Main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1" name="Title 3"/>
          <p:cNvSpPr txBox="1"/>
          <p:nvPr/>
        </p:nvSpPr>
        <p:spPr>
          <a:xfrm>
            <a:off x="3946511" y="2007501"/>
            <a:ext cx="1790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900" b="0" dirty="0">
                <a:solidFill>
                  <a:schemeClr val="bg1"/>
                </a:solidFill>
              </a:rPr>
              <a:t>Creativity | Specialty | Exquisite</a:t>
            </a:r>
          </a:p>
        </p:txBody>
      </p:sp>
      <p:cxnSp>
        <p:nvCxnSpPr>
          <p:cNvPr id="12" name="Straight Connector 12"/>
          <p:cNvCxnSpPr/>
          <p:nvPr/>
        </p:nvCxnSpPr>
        <p:spPr>
          <a:xfrm>
            <a:off x="3946511" y="947927"/>
            <a:ext cx="0" cy="326999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7"/>
          <p:cNvSpPr/>
          <p:nvPr/>
        </p:nvSpPr>
        <p:spPr>
          <a:xfrm>
            <a:off x="6115926" y="947926"/>
            <a:ext cx="2242562" cy="3417428"/>
          </a:xfrm>
          <a:prstGeom prst="roundRect">
            <a:avLst>
              <a:gd name="adj" fmla="val 1231"/>
            </a:avLst>
          </a:prstGeom>
          <a:solidFill>
            <a:srgbClr val="3C0000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chemeClr val="bg1"/>
              </a:solidFill>
            </a:endParaRPr>
          </a:p>
        </p:txBody>
      </p:sp>
      <p:sp>
        <p:nvSpPr>
          <p:cNvPr id="14" name="Title 3"/>
          <p:cNvSpPr txBox="1"/>
          <p:nvPr/>
        </p:nvSpPr>
        <p:spPr>
          <a:xfrm>
            <a:off x="6352829" y="1385919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</a:rPr>
              <a:t>Presentation</a:t>
            </a:r>
          </a:p>
          <a:p>
            <a:pPr algn="l"/>
            <a:r>
              <a:rPr lang="en-US" altLang="zh-CN" sz="18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fter Break</a:t>
            </a:r>
          </a:p>
        </p:txBody>
      </p:sp>
      <p:sp>
        <p:nvSpPr>
          <p:cNvPr id="15" name="Title 3"/>
          <p:cNvSpPr txBox="1"/>
          <p:nvPr/>
        </p:nvSpPr>
        <p:spPr>
          <a:xfrm>
            <a:off x="6350494" y="2007501"/>
            <a:ext cx="1790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44546A"/>
                </a:solidFill>
                <a:latin typeface="+mn-ea"/>
              </a:defRPr>
            </a:lvl1pPr>
          </a:lstStyle>
          <a:p>
            <a:pPr algn="l"/>
            <a:r>
              <a:rPr lang="en-US" sz="900" b="0" dirty="0">
                <a:solidFill>
                  <a:schemeClr val="bg1"/>
                </a:solidFill>
              </a:rPr>
              <a:t>Creativity | Specialty | Exquisite</a:t>
            </a:r>
          </a:p>
        </p:txBody>
      </p:sp>
      <p:cxnSp>
        <p:nvCxnSpPr>
          <p:cNvPr id="16" name="Straight Connector 21"/>
          <p:cNvCxnSpPr/>
          <p:nvPr/>
        </p:nvCxnSpPr>
        <p:spPr>
          <a:xfrm>
            <a:off x="6350493" y="947927"/>
            <a:ext cx="0" cy="326999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948847" y="2338930"/>
            <a:ext cx="18149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0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专业精致的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设计与制作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优秀的专业设计团队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严谨的逻辑思维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精美、创意、动感的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52829" y="2338930"/>
            <a:ext cx="18149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>
              <a:lnSpc>
                <a:spcPct val="200000"/>
              </a:lnSpc>
            </a:pP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优秀的专业设计团队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严谨的逻辑思维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创意的图示化表达</a:t>
            </a:r>
            <a:endParaRPr lang="en-US" altLang="zh-CN" sz="9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900" b="0" dirty="0">
                <a:solidFill>
                  <a:schemeClr val="bg1"/>
                </a:solidFill>
              </a:rPr>
              <a:t>精美、创意、动感的</a:t>
            </a:r>
            <a:r>
              <a:rPr lang="en-US" altLang="zh-CN" sz="900" b="0" dirty="0">
                <a:solidFill>
                  <a:schemeClr val="bg1"/>
                </a:solidFill>
              </a:rPr>
              <a:t>PPT</a:t>
            </a:r>
            <a:r>
              <a:rPr lang="zh-CN" altLang="en-US" sz="900" b="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1966" y="2080370"/>
            <a:ext cx="2664195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体验。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51966" y="1734121"/>
            <a:ext cx="18774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500" b="1" dirty="0">
                <a:solidFill>
                  <a:srgbClr val="3C000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1500" b="1" dirty="0">
              <a:solidFill>
                <a:srgbClr val="3C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33"/>
          <p:cNvSpPr txBox="1"/>
          <p:nvPr/>
        </p:nvSpPr>
        <p:spPr>
          <a:xfrm>
            <a:off x="727079" y="3515072"/>
            <a:ext cx="7184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sz="1050" dirty="0">
                <a:solidFill>
                  <a:srgbClr val="3C0000"/>
                </a:solidFill>
              </a:rPr>
              <a:t>Creative</a:t>
            </a:r>
          </a:p>
        </p:txBody>
      </p:sp>
      <p:sp>
        <p:nvSpPr>
          <p:cNvPr id="22" name="Text Placeholder 33"/>
          <p:cNvSpPr txBox="1"/>
          <p:nvPr/>
        </p:nvSpPr>
        <p:spPr>
          <a:xfrm>
            <a:off x="1629978" y="3519625"/>
            <a:ext cx="75533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sz="1050" dirty="0">
                <a:solidFill>
                  <a:srgbClr val="3C0000"/>
                </a:solidFill>
              </a:rPr>
              <a:t>Message</a:t>
            </a:r>
          </a:p>
        </p:txBody>
      </p:sp>
      <p:sp>
        <p:nvSpPr>
          <p:cNvPr id="23" name="Text Placeholder 33"/>
          <p:cNvSpPr txBox="1"/>
          <p:nvPr/>
        </p:nvSpPr>
        <p:spPr>
          <a:xfrm>
            <a:off x="2424674" y="3515071"/>
            <a:ext cx="10086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sz="1050" dirty="0">
                <a:solidFill>
                  <a:srgbClr val="3C0000"/>
                </a:solidFill>
              </a:rPr>
              <a:t>Management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87977" y="3035327"/>
            <a:ext cx="439340" cy="439340"/>
            <a:chOff x="7362182" y="3807649"/>
            <a:chExt cx="585787" cy="585787"/>
          </a:xfrm>
          <a:solidFill>
            <a:srgbClr val="3C0000"/>
          </a:solidFill>
        </p:grpSpPr>
        <p:sp>
          <p:nvSpPr>
            <p:cNvPr id="25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 dirty="0">
                <a:latin typeface="+mn-ea"/>
              </a:endParaRPr>
            </a:p>
          </p:txBody>
        </p:sp>
        <p:sp>
          <p:nvSpPr>
            <p:cNvPr id="26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id-ID" sz="1015"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6644" y="3030774"/>
            <a:ext cx="439340" cy="439340"/>
            <a:chOff x="6029224" y="3801578"/>
            <a:chExt cx="585787" cy="585787"/>
          </a:xfrm>
          <a:solidFill>
            <a:srgbClr val="3C0000"/>
          </a:solidFill>
        </p:grpSpPr>
        <p:sp>
          <p:nvSpPr>
            <p:cNvPr id="28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  <p:sp>
          <p:nvSpPr>
            <p:cNvPr id="29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id-ID" sz="1015"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09310" y="3030773"/>
            <a:ext cx="439340" cy="439340"/>
            <a:chOff x="8695140" y="3801577"/>
            <a:chExt cx="585787" cy="585787"/>
          </a:xfrm>
          <a:solidFill>
            <a:srgbClr val="3C0000"/>
          </a:solidFill>
        </p:grpSpPr>
        <p:sp>
          <p:nvSpPr>
            <p:cNvPr id="31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2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33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id-ID" sz="1015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id-ID" sz="1015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/>
      <p:bldP spid="11" grpId="0"/>
      <p:bldP spid="13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729" y="940920"/>
            <a:ext cx="2099103" cy="1860642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95112" y="2978779"/>
            <a:ext cx="5553777" cy="1041671"/>
          </a:xfrm>
          <a:prstGeom prst="frame">
            <a:avLst>
              <a:gd name="adj1" fmla="val 6559"/>
            </a:avLst>
          </a:prstGeom>
          <a:solidFill>
            <a:srgbClr val="DB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7592" y="3081628"/>
            <a:ext cx="41088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zh-CN" altLang="en-US" sz="3600" kern="0" spc="225" dirty="0">
                <a:solidFill>
                  <a:srgbClr val="3C0000"/>
                </a:solidFill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2024" y="3606972"/>
            <a:ext cx="407996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altLang="zh-CN" sz="1050" kern="0" spc="225" dirty="0">
                <a:solidFill>
                  <a:srgbClr val="3C0000"/>
                </a:solidFill>
              </a:rPr>
              <a:t>Creativity / Innovation / Specialty / Exquisite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3795" y="1463114"/>
            <a:ext cx="4764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rgbClr val="C00000"/>
                </a:solidFill>
              </a:rPr>
              <a:t>2</a:t>
            </a:r>
            <a:endParaRPr lang="zh-CN" altLang="en-US" sz="4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4D4D4D"/>
    </a:dk1>
    <a:lt1>
      <a:sysClr val="window" lastClr="FFFFFF"/>
    </a:lt1>
    <a:dk2>
      <a:srgbClr val="A5CD00"/>
    </a:dk2>
    <a:lt2>
      <a:srgbClr val="FFFFFF"/>
    </a:lt2>
    <a:accent1>
      <a:srgbClr val="FF00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1767</Words>
  <Application>Microsoft Office PowerPoint</Application>
  <PresentationFormat>全屏显示(16:9)</PresentationFormat>
  <Paragraphs>273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10</cp:revision>
  <dcterms:created xsi:type="dcterms:W3CDTF">2017-04-14T13:54:00Z</dcterms:created>
  <dcterms:modified xsi:type="dcterms:W3CDTF">2021-01-04T22:34:22Z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