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93" r:id="rId2"/>
    <p:sldId id="296" r:id="rId3"/>
    <p:sldId id="259" r:id="rId4"/>
    <p:sldId id="260" r:id="rId5"/>
    <p:sldId id="261" r:id="rId6"/>
    <p:sldId id="262" r:id="rId7"/>
    <p:sldId id="29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1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4" r:id="rId27"/>
    <p:sldId id="283" r:id="rId28"/>
    <p:sldId id="297" r:id="rId29"/>
    <p:sldId id="299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>
          <p15:clr>
            <a:srgbClr val="A4A3A4"/>
          </p15:clr>
        </p15:guide>
        <p15:guide id="2" pos="688">
          <p15:clr>
            <a:srgbClr val="A4A3A4"/>
          </p15:clr>
        </p15:guide>
        <p15:guide id="3" pos="1782">
          <p15:clr>
            <a:srgbClr val="A4A3A4"/>
          </p15:clr>
        </p15:guide>
        <p15:guide id="4" pos="30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BFBC"/>
    <a:srgbClr val="6080A6"/>
    <a:srgbClr val="9DD3D1"/>
    <a:srgbClr val="80CAC8"/>
    <a:srgbClr val="72C4C2"/>
    <a:srgbClr val="EC0E6D"/>
    <a:srgbClr val="FC6E5B"/>
    <a:srgbClr val="8CC06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8" y="96"/>
      </p:cViewPr>
      <p:guideLst>
        <p:guide orient="horz" pos="2185"/>
        <p:guide pos="688"/>
        <p:guide pos="1782"/>
        <p:guide pos="30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29042744003399E-2"/>
          <c:y val="6.56718651570148E-2"/>
          <c:w val="0.91758823929017197"/>
          <c:h val="0.8918345750355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辅助列</c:v>
                </c:pt>
              </c:strCache>
            </c:strRef>
          </c:tx>
          <c:spPr>
            <a:solidFill>
              <a:srgbClr val="E4E4E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E-4190-B04C-98DA63C6E9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C7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76E-4190-B04C-98DA63C6E9C0}"/>
              </c:ext>
            </c:extLst>
          </c:dPt>
          <c:dPt>
            <c:idx val="1"/>
            <c:invertIfNegative val="0"/>
            <c:bubble3D val="0"/>
            <c:spPr>
              <a:solidFill>
                <a:srgbClr val="FD6D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76E-4190-B04C-98DA63C6E9C0}"/>
              </c:ext>
            </c:extLst>
          </c:dPt>
          <c:dPt>
            <c:idx val="2"/>
            <c:invertIfNegative val="0"/>
            <c:bubble3D val="0"/>
            <c:spPr>
              <a:solidFill>
                <a:srgbClr val="11B5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76E-4190-B04C-98DA63C6E9C0}"/>
              </c:ext>
            </c:extLst>
          </c:dPt>
          <c:dPt>
            <c:idx val="3"/>
            <c:invertIfNegative val="0"/>
            <c:bubble3D val="0"/>
            <c:spPr>
              <a:solidFill>
                <a:srgbClr val="5F81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76E-4190-B04C-98DA63C6E9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0.3</c:v>
                </c:pt>
                <c:pt idx="2">
                  <c:v>0.4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6E-4190-B04C-98DA63C6E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8"/>
        <c:overlap val="100"/>
        <c:axId val="687324512"/>
        <c:axId val="687323952"/>
      </c:barChart>
      <c:catAx>
        <c:axId val="687324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7323952"/>
        <c:crosses val="autoZero"/>
        <c:auto val="1"/>
        <c:lblAlgn val="ctr"/>
        <c:lblOffset val="100"/>
        <c:noMultiLvlLbl val="0"/>
      </c:catAx>
      <c:valAx>
        <c:axId val="687323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8732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91DC1-9EAD-4B78-A89E-D1D88CB7A1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AB49-021C-4110-BFEC-5A25B6600B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AB49-021C-4110-BFEC-5A25B6600B0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1269" name="Text Placeholder 2"/>
          <p:cNvSpPr>
            <a:spLocks noGrp="1"/>
          </p:cNvSpPr>
          <p:nvPr>
            <p:ph type="subTitle" idx="1"/>
          </p:nvPr>
        </p:nvSpPr>
        <p:spPr>
          <a:xfrm>
            <a:off x="4603750" y="3838575"/>
            <a:ext cx="393065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85725" lvl="0" indent="-85725" algn="ctr">
              <a:buNone/>
              <a:defRPr sz="1800" kern="1200">
                <a:solidFill>
                  <a:srgbClr val="6C6F72"/>
                </a:solidFill>
              </a:defRPr>
            </a:lvl1pPr>
            <a:lvl2pPr marL="0" lvl="1" indent="0" algn="ctr">
              <a:buNone/>
              <a:defRPr sz="1800" kern="1200">
                <a:solidFill>
                  <a:srgbClr val="6C6F72"/>
                </a:solidFill>
              </a:defRPr>
            </a:lvl2pPr>
            <a:lvl3pPr marL="914400" lvl="2" indent="-914400" algn="ctr">
              <a:buNone/>
              <a:defRPr sz="1800" kern="1200">
                <a:solidFill>
                  <a:srgbClr val="6C6F72"/>
                </a:solidFill>
              </a:defRPr>
            </a:lvl3pPr>
            <a:lvl4pPr marL="1371600" lvl="3" indent="-1371600" algn="ctr">
              <a:buNone/>
              <a:defRPr sz="1800" kern="1200">
                <a:solidFill>
                  <a:srgbClr val="6C6F72"/>
                </a:solidFill>
              </a:defRPr>
            </a:lvl4pPr>
            <a:lvl5pPr marL="1828800" lvl="4" indent="-1828800" algn="ctr">
              <a:buNone/>
              <a:defRPr sz="1800" kern="1200">
                <a:solidFill>
                  <a:srgbClr val="6C6F72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FA4BE8E-BB08-45CB-BA88-CA7584B490D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39F57F3-2881-429F-B472-0F325EEBAF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273" name="Title Placeholder 1"/>
          <p:cNvSpPr>
            <a:spLocks noGrp="1"/>
          </p:cNvSpPr>
          <p:nvPr>
            <p:ph type="ctrTitle"/>
          </p:nvPr>
        </p:nvSpPr>
        <p:spPr>
          <a:xfrm>
            <a:off x="4587875" y="1908175"/>
            <a:ext cx="3948113" cy="18319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 algn="ctr">
              <a:lnSpc>
                <a:spcPct val="110000"/>
              </a:lnSpc>
              <a:defRPr sz="3600"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BE8E-BB08-45CB-BA88-CA7584B490D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7F3-2881-429F-B472-0F325EEBAF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334963"/>
            <a:ext cx="10253663" cy="6016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308100"/>
            <a:ext cx="10748963" cy="4867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BE8E-BB08-45CB-BA88-CA7584B490D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7F3-2881-429F-B472-0F325EEBAF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C3FDDC-E5C5-417B-9256-5D1E235791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US" altLang="zh-CN" sz="1200" dirty="0">
              <a:solidFill>
                <a:srgbClr val="91929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77DF95-513B-4E2F-A737-190C34AC3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334963"/>
            <a:ext cx="10253663" cy="6016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BE8E-BB08-45CB-BA88-CA7584B490D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7F3-2881-429F-B472-0F325EEBAF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BE8E-BB08-45CB-BA88-CA7584B490D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7F3-2881-429F-B472-0F325EEBAF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334963"/>
            <a:ext cx="10253663" cy="6016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BE8E-BB08-45CB-BA88-CA7584B490D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57F3-2881-429F-B472-0F325EEBAF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3765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334963"/>
            <a:ext cx="10253663" cy="6016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308100"/>
            <a:ext cx="10748963" cy="4867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/>
          <p:nvPr/>
        </p:nvGrpSpPr>
        <p:grpSpPr>
          <a:xfrm>
            <a:off x="0" y="0"/>
            <a:ext cx="12192000" cy="6858000"/>
            <a:chOff x="0" y="1"/>
            <a:chExt cx="12192000" cy="6857999"/>
          </a:xfrm>
        </p:grpSpPr>
        <p:pic>
          <p:nvPicPr>
            <p:cNvPr id="1032" name="图片 6"/>
            <p:cNvPicPr>
              <a:picLocks noChangeAspect="1"/>
            </p:cNvPicPr>
            <p:nvPr userDrawn="1"/>
          </p:nvPicPr>
          <p:blipFill>
            <a:blip r:embed="rId13"/>
            <a:srcRect t="6718" b="67133"/>
            <a:stretch>
              <a:fillRect/>
            </a:stretch>
          </p:blipFill>
          <p:spPr>
            <a:xfrm>
              <a:off x="3048" y="1"/>
              <a:ext cx="12188952" cy="1841500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8" name="矩形 7"/>
            <p:cNvSpPr/>
            <p:nvPr/>
          </p:nvSpPr>
          <p:spPr>
            <a:xfrm>
              <a:off x="0" y="1828800"/>
              <a:ext cx="12192000" cy="5029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65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1218565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D0CE79-49FB-443D-BEF8-6B709DE8FD0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endParaRPr lang="en-US" altLang="zh-CN" sz="1200" dirty="0">
              <a:solidFill>
                <a:srgbClr val="373A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8565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906490-237C-474C-BA2E-D98840BC1F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28625" indent="-342900" algn="l" defTabSz="913765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75000"/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356870" indent="-356870" algn="l" defTabSz="913765" rtl="0" eaLnBrk="1" latinLnBrk="0" hangingPunct="1">
        <a:lnSpc>
          <a:spcPct val="130000"/>
        </a:lnSpc>
        <a:spcBef>
          <a:spcPts val="500"/>
        </a:spcBef>
        <a:buFont typeface="Calibri" panose="020F0502020204030204" pitchFamily="34" charset="0"/>
        <a:buChar char=" 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 rot="1650064">
            <a:off x="9090779" y="894160"/>
            <a:ext cx="445079" cy="765536"/>
          </a:xfrm>
          <a:prstGeom prst="triangle">
            <a:avLst/>
          </a:prstGeom>
          <a:solidFill>
            <a:srgbClr val="66BFBC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2132218">
            <a:off x="6808862" y="760653"/>
            <a:ext cx="390284" cy="788376"/>
          </a:xfrm>
          <a:prstGeom prst="triangle">
            <a:avLst/>
          </a:prstGeom>
          <a:solidFill>
            <a:srgbClr val="FC6E5B">
              <a:alpha val="3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 rot="8289040">
            <a:off x="10104698" y="911483"/>
            <a:ext cx="2481081" cy="194529"/>
          </a:xfrm>
          <a:custGeom>
            <a:avLst/>
            <a:gdLst>
              <a:gd name="connsiteX0" fmla="*/ 0 w 2481081"/>
              <a:gd name="connsiteY0" fmla="*/ 194529 h 194529"/>
              <a:gd name="connsiteX1" fmla="*/ 174230 w 2481081"/>
              <a:gd name="connsiteY1" fmla="*/ 0 h 194529"/>
              <a:gd name="connsiteX2" fmla="*/ 2263889 w 2481081"/>
              <a:gd name="connsiteY2" fmla="*/ 0 h 194529"/>
              <a:gd name="connsiteX3" fmla="*/ 2481081 w 2481081"/>
              <a:gd name="connsiteY3" fmla="*/ 194529 h 19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081" h="194529">
                <a:moveTo>
                  <a:pt x="0" y="194529"/>
                </a:moveTo>
                <a:lnTo>
                  <a:pt x="174230" y="0"/>
                </a:lnTo>
                <a:lnTo>
                  <a:pt x="2263889" y="0"/>
                </a:lnTo>
                <a:lnTo>
                  <a:pt x="2481081" y="194529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rot="8289040">
            <a:off x="10184560" y="671017"/>
            <a:ext cx="2151533" cy="45719"/>
          </a:xfrm>
          <a:custGeom>
            <a:avLst/>
            <a:gdLst>
              <a:gd name="connsiteX0" fmla="*/ 51045 w 2151533"/>
              <a:gd name="connsiteY0" fmla="*/ 45719 h 45719"/>
              <a:gd name="connsiteX1" fmla="*/ 0 w 2151533"/>
              <a:gd name="connsiteY1" fmla="*/ 0 h 45719"/>
              <a:gd name="connsiteX2" fmla="*/ 2151533 w 2151533"/>
              <a:gd name="connsiteY2" fmla="*/ 0 h 45719"/>
              <a:gd name="connsiteX3" fmla="*/ 2151533 w 2151533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33" h="45719">
                <a:moveTo>
                  <a:pt x="51045" y="45719"/>
                </a:moveTo>
                <a:lnTo>
                  <a:pt x="0" y="0"/>
                </a:lnTo>
                <a:lnTo>
                  <a:pt x="2151533" y="0"/>
                </a:lnTo>
                <a:lnTo>
                  <a:pt x="2151533" y="45719"/>
                </a:lnTo>
                <a:close/>
              </a:path>
            </a:pathLst>
          </a:custGeom>
          <a:solidFill>
            <a:srgbClr val="79C7C5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 rot="8289040">
            <a:off x="10594534" y="1897529"/>
            <a:ext cx="1873652" cy="45719"/>
          </a:xfrm>
          <a:custGeom>
            <a:avLst/>
            <a:gdLst>
              <a:gd name="connsiteX0" fmla="*/ 0 w 1873652"/>
              <a:gd name="connsiteY0" fmla="*/ 45719 h 45719"/>
              <a:gd name="connsiteX1" fmla="*/ 40948 w 1873652"/>
              <a:gd name="connsiteY1" fmla="*/ 0 h 45719"/>
              <a:gd name="connsiteX2" fmla="*/ 1873652 w 1873652"/>
              <a:gd name="connsiteY2" fmla="*/ 0 h 45719"/>
              <a:gd name="connsiteX3" fmla="*/ 1873652 w 187365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652" h="45719">
                <a:moveTo>
                  <a:pt x="0" y="45719"/>
                </a:moveTo>
                <a:lnTo>
                  <a:pt x="40948" y="0"/>
                </a:lnTo>
                <a:lnTo>
                  <a:pt x="1873652" y="0"/>
                </a:lnTo>
                <a:lnTo>
                  <a:pt x="1873652" y="45719"/>
                </a:lnTo>
                <a:close/>
              </a:path>
            </a:pathLst>
          </a:custGeom>
          <a:solidFill>
            <a:srgbClr val="FC6E5B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 rot="8289040">
            <a:off x="10333014" y="2345935"/>
            <a:ext cx="2190050" cy="155058"/>
          </a:xfrm>
          <a:custGeom>
            <a:avLst/>
            <a:gdLst>
              <a:gd name="connsiteX0" fmla="*/ 0 w 2190050"/>
              <a:gd name="connsiteY0" fmla="*/ 155058 h 155058"/>
              <a:gd name="connsiteX1" fmla="*/ 138878 w 2190050"/>
              <a:gd name="connsiteY1" fmla="*/ 0 h 155058"/>
              <a:gd name="connsiteX2" fmla="*/ 2016928 w 2190050"/>
              <a:gd name="connsiteY2" fmla="*/ 0 h 155058"/>
              <a:gd name="connsiteX3" fmla="*/ 2190050 w 2190050"/>
              <a:gd name="connsiteY3" fmla="*/ 155058 h 15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050" h="155058">
                <a:moveTo>
                  <a:pt x="0" y="155058"/>
                </a:moveTo>
                <a:lnTo>
                  <a:pt x="138878" y="0"/>
                </a:lnTo>
                <a:lnTo>
                  <a:pt x="2016928" y="0"/>
                </a:lnTo>
                <a:lnTo>
                  <a:pt x="2190050" y="155058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 rot="8289040">
            <a:off x="11361754" y="2467173"/>
            <a:ext cx="991862" cy="45719"/>
          </a:xfrm>
          <a:custGeom>
            <a:avLst/>
            <a:gdLst>
              <a:gd name="connsiteX0" fmla="*/ 0 w 991862"/>
              <a:gd name="connsiteY0" fmla="*/ 45719 h 45719"/>
              <a:gd name="connsiteX1" fmla="*/ 40948 w 991862"/>
              <a:gd name="connsiteY1" fmla="*/ 0 h 45719"/>
              <a:gd name="connsiteX2" fmla="*/ 991862 w 991862"/>
              <a:gd name="connsiteY2" fmla="*/ 0 h 45719"/>
              <a:gd name="connsiteX3" fmla="*/ 991862 w 99186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862" h="45719">
                <a:moveTo>
                  <a:pt x="0" y="45719"/>
                </a:moveTo>
                <a:lnTo>
                  <a:pt x="40948" y="0"/>
                </a:lnTo>
                <a:lnTo>
                  <a:pt x="991862" y="0"/>
                </a:lnTo>
                <a:lnTo>
                  <a:pt x="991862" y="45719"/>
                </a:lnTo>
                <a:close/>
              </a:path>
            </a:pathLst>
          </a:custGeom>
          <a:solidFill>
            <a:srgbClr val="8CC06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4" name="组合 163"/>
          <p:cNvGrpSpPr/>
          <p:nvPr/>
        </p:nvGrpSpPr>
        <p:grpSpPr>
          <a:xfrm>
            <a:off x="10670736" y="3241053"/>
            <a:ext cx="962659" cy="1118718"/>
            <a:chOff x="10670736" y="3241053"/>
            <a:chExt cx="962659" cy="1118718"/>
          </a:xfrm>
        </p:grpSpPr>
        <p:sp>
          <p:nvSpPr>
            <p:cNvPr id="16" name="等腰三角形 15"/>
            <p:cNvSpPr/>
            <p:nvPr/>
          </p:nvSpPr>
          <p:spPr>
            <a:xfrm rot="2928219">
              <a:off x="10597584" y="3314205"/>
              <a:ext cx="1060704" cy="914400"/>
            </a:xfrm>
            <a:prstGeom prst="triangle">
              <a:avLst/>
            </a:prstGeom>
            <a:solidFill>
              <a:srgbClr val="66BFBC">
                <a:alpha val="76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20901646">
              <a:off x="10936527" y="3445371"/>
              <a:ext cx="696868" cy="91440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-1" fmla="*/ 0 w 696868"/>
                <a:gd name="connsiteY0-2" fmla="*/ 914400 h 914400"/>
                <a:gd name="connsiteX1-3" fmla="*/ 530352 w 696868"/>
                <a:gd name="connsiteY1-4" fmla="*/ 0 h 914400"/>
                <a:gd name="connsiteX2-5" fmla="*/ 696868 w 696868"/>
                <a:gd name="connsiteY2-6" fmla="*/ 839454 h 914400"/>
                <a:gd name="connsiteX3-7" fmla="*/ 0 w 696868"/>
                <a:gd name="connsiteY3-8" fmla="*/ 914400 h 914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96868" h="914400">
                  <a:moveTo>
                    <a:pt x="0" y="914400"/>
                  </a:moveTo>
                  <a:lnTo>
                    <a:pt x="530352" y="0"/>
                  </a:lnTo>
                  <a:lnTo>
                    <a:pt x="696868" y="839454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66BFBC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等腰三角形 23"/>
          <p:cNvSpPr/>
          <p:nvPr/>
        </p:nvSpPr>
        <p:spPr>
          <a:xfrm rot="14549936" flipH="1">
            <a:off x="6822106" y="4573983"/>
            <a:ext cx="445079" cy="765536"/>
          </a:xfrm>
          <a:prstGeom prst="triangle">
            <a:avLst/>
          </a:prstGeom>
          <a:solidFill>
            <a:srgbClr val="66BFBC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4549936" flipH="1">
            <a:off x="5530399" y="4750750"/>
            <a:ext cx="445079" cy="765536"/>
          </a:xfrm>
          <a:prstGeom prst="triangle">
            <a:avLst/>
          </a:prstGeom>
          <a:solidFill>
            <a:srgbClr val="66BFBC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14549936" flipH="1">
            <a:off x="7402316" y="4774359"/>
            <a:ext cx="445079" cy="765536"/>
          </a:xfrm>
          <a:prstGeom prst="triangle">
            <a:avLst/>
          </a:prstGeom>
          <a:solidFill>
            <a:srgbClr val="FC6E5B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60002" y="2314253"/>
            <a:ext cx="828164" cy="924005"/>
            <a:chOff x="1354861" y="2750116"/>
            <a:chExt cx="828164" cy="924005"/>
          </a:xfrm>
        </p:grpSpPr>
        <p:sp>
          <p:nvSpPr>
            <p:cNvPr id="33" name="直角三角形 32"/>
            <p:cNvSpPr/>
            <p:nvPr/>
          </p:nvSpPr>
          <p:spPr>
            <a:xfrm rot="3161904">
              <a:off x="1665710" y="3156806"/>
              <a:ext cx="517315" cy="517315"/>
            </a:xfrm>
            <a:prstGeom prst="rtTriangle">
              <a:avLst/>
            </a:prstGeom>
            <a:solidFill>
              <a:srgbClr val="66BFB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直角三角形 33"/>
            <p:cNvSpPr/>
            <p:nvPr/>
          </p:nvSpPr>
          <p:spPr>
            <a:xfrm rot="3161904" flipH="1">
              <a:off x="1354861" y="2750116"/>
              <a:ext cx="517315" cy="517315"/>
            </a:xfrm>
            <a:prstGeom prst="rtTriangle">
              <a:avLst/>
            </a:prstGeom>
            <a:solidFill>
              <a:srgbClr val="66BFB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直角三角形 38"/>
          <p:cNvSpPr/>
          <p:nvPr/>
        </p:nvSpPr>
        <p:spPr>
          <a:xfrm rot="3176496">
            <a:off x="3555632" y="5263824"/>
            <a:ext cx="307225" cy="307224"/>
          </a:xfrm>
          <a:prstGeom prst="rtTriangle">
            <a:avLst/>
          </a:prstGeom>
          <a:solidFill>
            <a:srgbClr val="66BFBC">
              <a:alpha val="6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直角三角形 39"/>
          <p:cNvSpPr/>
          <p:nvPr/>
        </p:nvSpPr>
        <p:spPr>
          <a:xfrm rot="3176496" flipH="1">
            <a:off x="3393622" y="5048389"/>
            <a:ext cx="307225" cy="307224"/>
          </a:xfrm>
          <a:prstGeom prst="rtTriangle">
            <a:avLst/>
          </a:prstGeom>
          <a:solidFill>
            <a:srgbClr val="66BFBC">
              <a:alpha val="9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等腰三角形 81"/>
          <p:cNvSpPr/>
          <p:nvPr/>
        </p:nvSpPr>
        <p:spPr>
          <a:xfrm rot="8943941">
            <a:off x="3278005" y="1284848"/>
            <a:ext cx="861663" cy="1079850"/>
          </a:xfrm>
          <a:prstGeom prst="triangle">
            <a:avLst/>
          </a:prstGeom>
          <a:solidFill>
            <a:srgbClr val="FC6E5B">
              <a:alpha val="62000"/>
            </a:srgb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2612914" y="1667977"/>
            <a:ext cx="776938" cy="859514"/>
          </a:xfrm>
          <a:prstGeom prst="ellipse">
            <a:avLst/>
          </a:prstGeom>
          <a:solidFill>
            <a:srgbClr val="FBC75D">
              <a:alpha val="5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等腰三角形 87"/>
          <p:cNvSpPr/>
          <p:nvPr/>
        </p:nvSpPr>
        <p:spPr>
          <a:xfrm rot="7669978">
            <a:off x="1687175" y="2093928"/>
            <a:ext cx="303246" cy="288288"/>
          </a:xfrm>
          <a:prstGeom prst="triangle">
            <a:avLst/>
          </a:prstGeom>
          <a:solidFill>
            <a:srgbClr val="8CC066">
              <a:alpha val="62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 rot="8289040">
            <a:off x="7520479" y="5947712"/>
            <a:ext cx="2688632" cy="194530"/>
          </a:xfrm>
          <a:custGeom>
            <a:avLst/>
            <a:gdLst>
              <a:gd name="connsiteX0" fmla="*/ 217193 w 2688632"/>
              <a:gd name="connsiteY0" fmla="*/ 194530 h 194530"/>
              <a:gd name="connsiteX1" fmla="*/ 0 w 2688632"/>
              <a:gd name="connsiteY1" fmla="*/ 0 h 194530"/>
              <a:gd name="connsiteX2" fmla="*/ 2471440 w 2688632"/>
              <a:gd name="connsiteY2" fmla="*/ 0 h 194530"/>
              <a:gd name="connsiteX3" fmla="*/ 2688632 w 2688632"/>
              <a:gd name="connsiteY3" fmla="*/ 194529 h 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632" h="194530">
                <a:moveTo>
                  <a:pt x="217193" y="194530"/>
                </a:moveTo>
                <a:lnTo>
                  <a:pt x="0" y="0"/>
                </a:lnTo>
                <a:lnTo>
                  <a:pt x="2471440" y="0"/>
                </a:lnTo>
                <a:lnTo>
                  <a:pt x="2688632" y="194529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rot="8289040">
            <a:off x="8269577" y="6379631"/>
            <a:ext cx="1448568" cy="45719"/>
          </a:xfrm>
          <a:custGeom>
            <a:avLst/>
            <a:gdLst>
              <a:gd name="connsiteX0" fmla="*/ 0 w 1448568"/>
              <a:gd name="connsiteY0" fmla="*/ 45719 h 45719"/>
              <a:gd name="connsiteX1" fmla="*/ 0 w 1448568"/>
              <a:gd name="connsiteY1" fmla="*/ 0 h 45719"/>
              <a:gd name="connsiteX2" fmla="*/ 1397523 w 1448568"/>
              <a:gd name="connsiteY2" fmla="*/ 0 h 45719"/>
              <a:gd name="connsiteX3" fmla="*/ 1448568 w 1448568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568" h="45719">
                <a:moveTo>
                  <a:pt x="0" y="45719"/>
                </a:moveTo>
                <a:lnTo>
                  <a:pt x="0" y="0"/>
                </a:lnTo>
                <a:lnTo>
                  <a:pt x="1397523" y="0"/>
                </a:lnTo>
                <a:lnTo>
                  <a:pt x="1448568" y="45719"/>
                </a:lnTo>
                <a:close/>
              </a:path>
            </a:pathLst>
          </a:custGeom>
          <a:solidFill>
            <a:srgbClr val="FC6E5B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rot="8289040">
            <a:off x="8714968" y="6268597"/>
            <a:ext cx="1776912" cy="45719"/>
          </a:xfrm>
          <a:custGeom>
            <a:avLst/>
            <a:gdLst>
              <a:gd name="connsiteX0" fmla="*/ 0 w 1776912"/>
              <a:gd name="connsiteY0" fmla="*/ 45719 h 45719"/>
              <a:gd name="connsiteX1" fmla="*/ 0 w 1776912"/>
              <a:gd name="connsiteY1" fmla="*/ 0 h 45719"/>
              <a:gd name="connsiteX2" fmla="*/ 1725868 w 1776912"/>
              <a:gd name="connsiteY2" fmla="*/ 1 h 45719"/>
              <a:gd name="connsiteX3" fmla="*/ 1776912 w 177691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6912" h="45719">
                <a:moveTo>
                  <a:pt x="0" y="45719"/>
                </a:moveTo>
                <a:lnTo>
                  <a:pt x="0" y="0"/>
                </a:lnTo>
                <a:lnTo>
                  <a:pt x="1725868" y="1"/>
                </a:lnTo>
                <a:lnTo>
                  <a:pt x="1776912" y="45719"/>
                </a:lnTo>
                <a:close/>
              </a:path>
            </a:pathLst>
          </a:custGeom>
          <a:solidFill>
            <a:srgbClr val="66BFB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 rot="8289040">
            <a:off x="6977601" y="6119397"/>
            <a:ext cx="2230870" cy="45719"/>
          </a:xfrm>
          <a:custGeom>
            <a:avLst/>
            <a:gdLst>
              <a:gd name="connsiteX0" fmla="*/ 0 w 2230870"/>
              <a:gd name="connsiteY0" fmla="*/ 45719 h 45719"/>
              <a:gd name="connsiteX1" fmla="*/ 0 w 2230870"/>
              <a:gd name="connsiteY1" fmla="*/ 0 h 45719"/>
              <a:gd name="connsiteX2" fmla="*/ 2179825 w 2230870"/>
              <a:gd name="connsiteY2" fmla="*/ 0 h 45719"/>
              <a:gd name="connsiteX3" fmla="*/ 2230870 w 223087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870" h="45719">
                <a:moveTo>
                  <a:pt x="0" y="45719"/>
                </a:moveTo>
                <a:lnTo>
                  <a:pt x="0" y="0"/>
                </a:lnTo>
                <a:lnTo>
                  <a:pt x="2179825" y="0"/>
                </a:lnTo>
                <a:lnTo>
                  <a:pt x="2230870" y="45719"/>
                </a:lnTo>
                <a:close/>
              </a:path>
            </a:pathLst>
          </a:custGeom>
          <a:solidFill>
            <a:srgbClr val="66BFB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 71"/>
          <p:cNvSpPr/>
          <p:nvPr/>
        </p:nvSpPr>
        <p:spPr>
          <a:xfrm rot="8289040">
            <a:off x="6330737" y="6504933"/>
            <a:ext cx="1075142" cy="45719"/>
          </a:xfrm>
          <a:custGeom>
            <a:avLst/>
            <a:gdLst>
              <a:gd name="connsiteX0" fmla="*/ 0 w 1075142"/>
              <a:gd name="connsiteY0" fmla="*/ 45719 h 45719"/>
              <a:gd name="connsiteX1" fmla="*/ 0 w 1075142"/>
              <a:gd name="connsiteY1" fmla="*/ 0 h 45719"/>
              <a:gd name="connsiteX2" fmla="*/ 1024097 w 1075142"/>
              <a:gd name="connsiteY2" fmla="*/ 0 h 45719"/>
              <a:gd name="connsiteX3" fmla="*/ 1075142 w 107514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42" h="45719">
                <a:moveTo>
                  <a:pt x="0" y="45719"/>
                </a:moveTo>
                <a:lnTo>
                  <a:pt x="0" y="0"/>
                </a:lnTo>
                <a:lnTo>
                  <a:pt x="1024097" y="0"/>
                </a:lnTo>
                <a:lnTo>
                  <a:pt x="1075142" y="45719"/>
                </a:lnTo>
                <a:close/>
              </a:path>
            </a:pathLst>
          </a:custGeom>
          <a:solidFill>
            <a:srgbClr val="8CC06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 rot="8289040">
            <a:off x="-541208" y="5465687"/>
            <a:ext cx="3978903" cy="125361"/>
          </a:xfrm>
          <a:custGeom>
            <a:avLst/>
            <a:gdLst>
              <a:gd name="connsiteX0" fmla="*/ 139966 w 3978903"/>
              <a:gd name="connsiteY0" fmla="*/ 125361 h 125361"/>
              <a:gd name="connsiteX1" fmla="*/ 0 w 3978903"/>
              <a:gd name="connsiteY1" fmla="*/ 0 h 125361"/>
              <a:gd name="connsiteX2" fmla="*/ 3939559 w 3978903"/>
              <a:gd name="connsiteY2" fmla="*/ 0 h 125361"/>
              <a:gd name="connsiteX3" fmla="*/ 3978903 w 3978903"/>
              <a:gd name="connsiteY3" fmla="*/ 35238 h 125361"/>
              <a:gd name="connsiteX4" fmla="*/ 3898184 w 3978903"/>
              <a:gd name="connsiteY4" fmla="*/ 125361 h 12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8903" h="125361">
                <a:moveTo>
                  <a:pt x="139966" y="125361"/>
                </a:moveTo>
                <a:lnTo>
                  <a:pt x="0" y="0"/>
                </a:lnTo>
                <a:lnTo>
                  <a:pt x="3939559" y="0"/>
                </a:lnTo>
                <a:lnTo>
                  <a:pt x="3978903" y="35238"/>
                </a:lnTo>
                <a:lnTo>
                  <a:pt x="3898184" y="125361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 rot="8289040">
            <a:off x="-568127" y="4961584"/>
            <a:ext cx="4213929" cy="45719"/>
          </a:xfrm>
          <a:custGeom>
            <a:avLst/>
            <a:gdLst>
              <a:gd name="connsiteX0" fmla="*/ 0 w 4213929"/>
              <a:gd name="connsiteY0" fmla="*/ 45719 h 45719"/>
              <a:gd name="connsiteX1" fmla="*/ 0 w 4213929"/>
              <a:gd name="connsiteY1" fmla="*/ 0 h 45719"/>
              <a:gd name="connsiteX2" fmla="*/ 4213929 w 4213929"/>
              <a:gd name="connsiteY2" fmla="*/ 0 h 45719"/>
              <a:gd name="connsiteX3" fmla="*/ 4172980 w 421392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3929" h="45719">
                <a:moveTo>
                  <a:pt x="0" y="45719"/>
                </a:moveTo>
                <a:lnTo>
                  <a:pt x="0" y="0"/>
                </a:lnTo>
                <a:lnTo>
                  <a:pt x="4213929" y="0"/>
                </a:lnTo>
                <a:lnTo>
                  <a:pt x="4172980" y="45719"/>
                </a:lnTo>
                <a:close/>
              </a:path>
            </a:pathLst>
          </a:custGeom>
          <a:solidFill>
            <a:srgbClr val="FC6E5B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8289040">
            <a:off x="-266321" y="4704309"/>
            <a:ext cx="1847733" cy="45719"/>
          </a:xfrm>
          <a:custGeom>
            <a:avLst/>
            <a:gdLst>
              <a:gd name="connsiteX0" fmla="*/ 0 w 1847733"/>
              <a:gd name="connsiteY0" fmla="*/ 45719 h 45719"/>
              <a:gd name="connsiteX1" fmla="*/ 0 w 1847733"/>
              <a:gd name="connsiteY1" fmla="*/ 0 h 45719"/>
              <a:gd name="connsiteX2" fmla="*/ 1847733 w 1847733"/>
              <a:gd name="connsiteY2" fmla="*/ 0 h 45719"/>
              <a:gd name="connsiteX3" fmla="*/ 1806784 w 1847733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733" h="45719">
                <a:moveTo>
                  <a:pt x="0" y="45719"/>
                </a:moveTo>
                <a:lnTo>
                  <a:pt x="0" y="0"/>
                </a:lnTo>
                <a:lnTo>
                  <a:pt x="1847733" y="0"/>
                </a:lnTo>
                <a:lnTo>
                  <a:pt x="1806784" y="45719"/>
                </a:lnTo>
                <a:close/>
              </a:path>
            </a:pathLst>
          </a:custGeom>
          <a:solidFill>
            <a:srgbClr val="66BFB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 rot="8289040">
            <a:off x="-295540" y="4262968"/>
            <a:ext cx="2076814" cy="45719"/>
          </a:xfrm>
          <a:custGeom>
            <a:avLst/>
            <a:gdLst>
              <a:gd name="connsiteX0" fmla="*/ 0 w 2076814"/>
              <a:gd name="connsiteY0" fmla="*/ 45719 h 45719"/>
              <a:gd name="connsiteX1" fmla="*/ 0 w 2076814"/>
              <a:gd name="connsiteY1" fmla="*/ 0 h 45719"/>
              <a:gd name="connsiteX2" fmla="*/ 2076814 w 2076814"/>
              <a:gd name="connsiteY2" fmla="*/ 0 h 45719"/>
              <a:gd name="connsiteX3" fmla="*/ 2035866 w 2076814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814" h="45719">
                <a:moveTo>
                  <a:pt x="0" y="45719"/>
                </a:moveTo>
                <a:lnTo>
                  <a:pt x="0" y="0"/>
                </a:lnTo>
                <a:lnTo>
                  <a:pt x="2076814" y="0"/>
                </a:lnTo>
                <a:lnTo>
                  <a:pt x="2035866" y="45719"/>
                </a:lnTo>
                <a:close/>
              </a:path>
            </a:pathLst>
          </a:custGeom>
          <a:solidFill>
            <a:srgbClr val="8CC06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rot="8289040">
            <a:off x="282620" y="6040077"/>
            <a:ext cx="2432620" cy="45719"/>
          </a:xfrm>
          <a:custGeom>
            <a:avLst/>
            <a:gdLst>
              <a:gd name="connsiteX0" fmla="*/ 0 w 2432620"/>
              <a:gd name="connsiteY0" fmla="*/ 45719 h 45719"/>
              <a:gd name="connsiteX1" fmla="*/ 0 w 2432620"/>
              <a:gd name="connsiteY1" fmla="*/ 0 h 45719"/>
              <a:gd name="connsiteX2" fmla="*/ 2381575 w 2432620"/>
              <a:gd name="connsiteY2" fmla="*/ 0 h 45719"/>
              <a:gd name="connsiteX3" fmla="*/ 2432620 w 243262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620" h="45719">
                <a:moveTo>
                  <a:pt x="0" y="45719"/>
                </a:moveTo>
                <a:lnTo>
                  <a:pt x="0" y="0"/>
                </a:lnTo>
                <a:lnTo>
                  <a:pt x="2381575" y="0"/>
                </a:lnTo>
                <a:lnTo>
                  <a:pt x="2432620" y="45719"/>
                </a:lnTo>
                <a:close/>
              </a:path>
            </a:pathLst>
          </a:custGeom>
          <a:solidFill>
            <a:srgbClr val="8CC06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 rot="8289040">
            <a:off x="2885596" y="6426291"/>
            <a:ext cx="1319075" cy="95439"/>
          </a:xfrm>
          <a:custGeom>
            <a:avLst/>
            <a:gdLst>
              <a:gd name="connsiteX0" fmla="*/ 217193 w 2688632"/>
              <a:gd name="connsiteY0" fmla="*/ 194530 h 194530"/>
              <a:gd name="connsiteX1" fmla="*/ 0 w 2688632"/>
              <a:gd name="connsiteY1" fmla="*/ 0 h 194530"/>
              <a:gd name="connsiteX2" fmla="*/ 2471440 w 2688632"/>
              <a:gd name="connsiteY2" fmla="*/ 0 h 194530"/>
              <a:gd name="connsiteX3" fmla="*/ 2688632 w 2688632"/>
              <a:gd name="connsiteY3" fmla="*/ 194529 h 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632" h="194530">
                <a:moveTo>
                  <a:pt x="217193" y="194530"/>
                </a:moveTo>
                <a:lnTo>
                  <a:pt x="0" y="0"/>
                </a:lnTo>
                <a:lnTo>
                  <a:pt x="2471440" y="0"/>
                </a:lnTo>
                <a:lnTo>
                  <a:pt x="2688632" y="194529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任意多边形 90"/>
          <p:cNvSpPr/>
          <p:nvPr/>
        </p:nvSpPr>
        <p:spPr>
          <a:xfrm rot="8289040">
            <a:off x="3253112" y="6638196"/>
            <a:ext cx="710685" cy="22430"/>
          </a:xfrm>
          <a:custGeom>
            <a:avLst/>
            <a:gdLst>
              <a:gd name="connsiteX0" fmla="*/ 0 w 1448568"/>
              <a:gd name="connsiteY0" fmla="*/ 45719 h 45719"/>
              <a:gd name="connsiteX1" fmla="*/ 0 w 1448568"/>
              <a:gd name="connsiteY1" fmla="*/ 0 h 45719"/>
              <a:gd name="connsiteX2" fmla="*/ 1397523 w 1448568"/>
              <a:gd name="connsiteY2" fmla="*/ 0 h 45719"/>
              <a:gd name="connsiteX3" fmla="*/ 1448568 w 1448568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568" h="45719">
                <a:moveTo>
                  <a:pt x="0" y="45719"/>
                </a:moveTo>
                <a:lnTo>
                  <a:pt x="0" y="0"/>
                </a:lnTo>
                <a:lnTo>
                  <a:pt x="1397523" y="0"/>
                </a:lnTo>
                <a:lnTo>
                  <a:pt x="1448568" y="45719"/>
                </a:lnTo>
                <a:close/>
              </a:path>
            </a:pathLst>
          </a:custGeom>
          <a:solidFill>
            <a:srgbClr val="FC6E5B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rot="8289040">
            <a:off x="3471626" y="6583721"/>
            <a:ext cx="871774" cy="22430"/>
          </a:xfrm>
          <a:custGeom>
            <a:avLst/>
            <a:gdLst>
              <a:gd name="connsiteX0" fmla="*/ 0 w 1776912"/>
              <a:gd name="connsiteY0" fmla="*/ 45719 h 45719"/>
              <a:gd name="connsiteX1" fmla="*/ 0 w 1776912"/>
              <a:gd name="connsiteY1" fmla="*/ 0 h 45719"/>
              <a:gd name="connsiteX2" fmla="*/ 1725868 w 1776912"/>
              <a:gd name="connsiteY2" fmla="*/ 1 h 45719"/>
              <a:gd name="connsiteX3" fmla="*/ 1776912 w 177691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6912" h="45719">
                <a:moveTo>
                  <a:pt x="0" y="45719"/>
                </a:moveTo>
                <a:lnTo>
                  <a:pt x="0" y="0"/>
                </a:lnTo>
                <a:lnTo>
                  <a:pt x="1725868" y="1"/>
                </a:lnTo>
                <a:lnTo>
                  <a:pt x="1776912" y="45719"/>
                </a:lnTo>
                <a:close/>
              </a:path>
            </a:pathLst>
          </a:custGeom>
          <a:solidFill>
            <a:srgbClr val="66BFB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 rot="8289040">
            <a:off x="2619253" y="6510522"/>
            <a:ext cx="1094491" cy="22430"/>
          </a:xfrm>
          <a:custGeom>
            <a:avLst/>
            <a:gdLst>
              <a:gd name="connsiteX0" fmla="*/ 0 w 2230870"/>
              <a:gd name="connsiteY0" fmla="*/ 45719 h 45719"/>
              <a:gd name="connsiteX1" fmla="*/ 0 w 2230870"/>
              <a:gd name="connsiteY1" fmla="*/ 0 h 45719"/>
              <a:gd name="connsiteX2" fmla="*/ 2179825 w 2230870"/>
              <a:gd name="connsiteY2" fmla="*/ 0 h 45719"/>
              <a:gd name="connsiteX3" fmla="*/ 2230870 w 223087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870" h="45719">
                <a:moveTo>
                  <a:pt x="0" y="45719"/>
                </a:moveTo>
                <a:lnTo>
                  <a:pt x="0" y="0"/>
                </a:lnTo>
                <a:lnTo>
                  <a:pt x="2179825" y="0"/>
                </a:lnTo>
                <a:lnTo>
                  <a:pt x="2230870" y="45719"/>
                </a:lnTo>
                <a:close/>
              </a:path>
            </a:pathLst>
          </a:custGeom>
          <a:solidFill>
            <a:srgbClr val="66BFB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 rot="8289040">
            <a:off x="2301894" y="6699671"/>
            <a:ext cx="527477" cy="22430"/>
          </a:xfrm>
          <a:custGeom>
            <a:avLst/>
            <a:gdLst>
              <a:gd name="connsiteX0" fmla="*/ 0 w 1075142"/>
              <a:gd name="connsiteY0" fmla="*/ 45719 h 45719"/>
              <a:gd name="connsiteX1" fmla="*/ 0 w 1075142"/>
              <a:gd name="connsiteY1" fmla="*/ 0 h 45719"/>
              <a:gd name="connsiteX2" fmla="*/ 1024097 w 1075142"/>
              <a:gd name="connsiteY2" fmla="*/ 0 h 45719"/>
              <a:gd name="connsiteX3" fmla="*/ 1075142 w 107514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42" h="45719">
                <a:moveTo>
                  <a:pt x="0" y="45719"/>
                </a:moveTo>
                <a:lnTo>
                  <a:pt x="0" y="0"/>
                </a:lnTo>
                <a:lnTo>
                  <a:pt x="1024097" y="0"/>
                </a:lnTo>
                <a:lnTo>
                  <a:pt x="1075142" y="45719"/>
                </a:lnTo>
                <a:close/>
              </a:path>
            </a:pathLst>
          </a:custGeom>
          <a:solidFill>
            <a:srgbClr val="8CC06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等腰三角形 103"/>
          <p:cNvSpPr/>
          <p:nvPr/>
        </p:nvSpPr>
        <p:spPr>
          <a:xfrm rot="8791815">
            <a:off x="4906595" y="943022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等腰三角形 104"/>
          <p:cNvSpPr/>
          <p:nvPr/>
        </p:nvSpPr>
        <p:spPr>
          <a:xfrm rot="10800000">
            <a:off x="4980601" y="725266"/>
            <a:ext cx="1374251" cy="1382842"/>
          </a:xfrm>
          <a:prstGeom prst="triangle">
            <a:avLst/>
          </a:prstGeom>
          <a:solidFill>
            <a:srgbClr val="66BFBC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等腰三角形 105"/>
          <p:cNvSpPr/>
          <p:nvPr/>
        </p:nvSpPr>
        <p:spPr>
          <a:xfrm rot="8791815">
            <a:off x="8012811" y="1098960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等腰三角形 106"/>
          <p:cNvSpPr/>
          <p:nvPr/>
        </p:nvSpPr>
        <p:spPr>
          <a:xfrm rot="8791815">
            <a:off x="8757496" y="4702186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等腰三角形 107"/>
          <p:cNvSpPr/>
          <p:nvPr/>
        </p:nvSpPr>
        <p:spPr>
          <a:xfrm rot="8791815">
            <a:off x="7586769" y="6043210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等腰三角形 108"/>
          <p:cNvSpPr/>
          <p:nvPr/>
        </p:nvSpPr>
        <p:spPr>
          <a:xfrm rot="8791815">
            <a:off x="5598607" y="5487998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等腰三角形 109"/>
          <p:cNvSpPr/>
          <p:nvPr/>
        </p:nvSpPr>
        <p:spPr>
          <a:xfrm rot="8791815">
            <a:off x="4611576" y="5115541"/>
            <a:ext cx="274725" cy="132191"/>
          </a:xfrm>
          <a:prstGeom prst="triangle">
            <a:avLst/>
          </a:prstGeom>
          <a:solidFill>
            <a:srgbClr val="FC6E5B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等腰三角形 110"/>
          <p:cNvSpPr/>
          <p:nvPr/>
        </p:nvSpPr>
        <p:spPr>
          <a:xfrm rot="8791815">
            <a:off x="6568706" y="5199724"/>
            <a:ext cx="689880" cy="773343"/>
          </a:xfrm>
          <a:prstGeom prst="triangle">
            <a:avLst/>
          </a:prstGeom>
          <a:solidFill>
            <a:srgbClr val="8CC066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等腰三角形 111"/>
          <p:cNvSpPr/>
          <p:nvPr/>
        </p:nvSpPr>
        <p:spPr>
          <a:xfrm rot="12808185" flipH="1">
            <a:off x="5859663" y="5967034"/>
            <a:ext cx="274725" cy="132191"/>
          </a:xfrm>
          <a:prstGeom prst="triangle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等腰三角形 112"/>
          <p:cNvSpPr/>
          <p:nvPr/>
        </p:nvSpPr>
        <p:spPr>
          <a:xfrm rot="8791815">
            <a:off x="2448430" y="5763086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等腰三角形 114"/>
          <p:cNvSpPr/>
          <p:nvPr/>
        </p:nvSpPr>
        <p:spPr>
          <a:xfrm rot="9746558" flipV="1">
            <a:off x="9937852" y="4526899"/>
            <a:ext cx="240071" cy="485384"/>
          </a:xfrm>
          <a:prstGeom prst="triangle">
            <a:avLst>
              <a:gd name="adj" fmla="val 41342"/>
            </a:avLst>
          </a:prstGeom>
          <a:solidFill>
            <a:srgbClr val="66BFBC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直角三角形 116"/>
          <p:cNvSpPr/>
          <p:nvPr/>
        </p:nvSpPr>
        <p:spPr>
          <a:xfrm rot="11669251" flipH="1">
            <a:off x="11281125" y="6277295"/>
            <a:ext cx="213634" cy="213634"/>
          </a:xfrm>
          <a:prstGeom prst="rtTriangle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直角三角形 120"/>
          <p:cNvSpPr/>
          <p:nvPr/>
        </p:nvSpPr>
        <p:spPr>
          <a:xfrm rot="8729171" flipH="1">
            <a:off x="4853510" y="5649534"/>
            <a:ext cx="1736648" cy="715614"/>
          </a:xfrm>
          <a:prstGeom prst="rtTriangle">
            <a:avLst/>
          </a:prstGeom>
          <a:solidFill>
            <a:srgbClr val="FBC75D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直角三角形 121"/>
          <p:cNvSpPr/>
          <p:nvPr/>
        </p:nvSpPr>
        <p:spPr>
          <a:xfrm rot="1054849">
            <a:off x="9946912" y="1828865"/>
            <a:ext cx="156885" cy="193611"/>
          </a:xfrm>
          <a:prstGeom prst="rtTriangle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直角三角形 124"/>
          <p:cNvSpPr/>
          <p:nvPr/>
        </p:nvSpPr>
        <p:spPr>
          <a:xfrm rot="11669251" flipH="1">
            <a:off x="11620725" y="5665278"/>
            <a:ext cx="213634" cy="213634"/>
          </a:xfrm>
          <a:prstGeom prst="rtTriangle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直角三角形 125"/>
          <p:cNvSpPr/>
          <p:nvPr/>
        </p:nvSpPr>
        <p:spPr>
          <a:xfrm rot="9930749">
            <a:off x="10744635" y="5621069"/>
            <a:ext cx="213634" cy="213634"/>
          </a:xfrm>
          <a:prstGeom prst="rt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直角三角形 126"/>
          <p:cNvSpPr/>
          <p:nvPr/>
        </p:nvSpPr>
        <p:spPr>
          <a:xfrm rot="11669251" flipH="1">
            <a:off x="10375877" y="6369894"/>
            <a:ext cx="213634" cy="213634"/>
          </a:xfrm>
          <a:prstGeom prst="rtTriangle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直角三角形 127"/>
          <p:cNvSpPr/>
          <p:nvPr/>
        </p:nvSpPr>
        <p:spPr>
          <a:xfrm rot="9930749">
            <a:off x="11714454" y="4598060"/>
            <a:ext cx="213634" cy="213634"/>
          </a:xfrm>
          <a:prstGeom prst="rtTriangle">
            <a:avLst/>
          </a:prstGeom>
          <a:solidFill>
            <a:srgbClr val="FC6E5B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直角三角形 128"/>
          <p:cNvSpPr/>
          <p:nvPr/>
        </p:nvSpPr>
        <p:spPr>
          <a:xfrm rot="11669251" flipH="1">
            <a:off x="11117803" y="4873549"/>
            <a:ext cx="213634" cy="213634"/>
          </a:xfrm>
          <a:prstGeom prst="rtTriangle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任意多边形 144"/>
          <p:cNvSpPr/>
          <p:nvPr/>
        </p:nvSpPr>
        <p:spPr>
          <a:xfrm rot="10011152">
            <a:off x="3945433" y="1224553"/>
            <a:ext cx="245657" cy="204698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任意多边形 152"/>
          <p:cNvSpPr/>
          <p:nvPr/>
        </p:nvSpPr>
        <p:spPr>
          <a:xfrm rot="17730414">
            <a:off x="7955650" y="880654"/>
            <a:ext cx="1130745" cy="942213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任意多边形 153"/>
          <p:cNvSpPr/>
          <p:nvPr/>
        </p:nvSpPr>
        <p:spPr>
          <a:xfrm rot="10011152">
            <a:off x="8914918" y="858402"/>
            <a:ext cx="245657" cy="204698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任意多边形 155"/>
          <p:cNvSpPr/>
          <p:nvPr/>
        </p:nvSpPr>
        <p:spPr>
          <a:xfrm rot="10011152">
            <a:off x="9874765" y="1015194"/>
            <a:ext cx="245657" cy="204698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任意多边形 156"/>
          <p:cNvSpPr/>
          <p:nvPr/>
        </p:nvSpPr>
        <p:spPr>
          <a:xfrm rot="10011152">
            <a:off x="6183620" y="843723"/>
            <a:ext cx="245657" cy="204698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任意多边形 157"/>
          <p:cNvSpPr/>
          <p:nvPr/>
        </p:nvSpPr>
        <p:spPr>
          <a:xfrm rot="10011152">
            <a:off x="4048057" y="1100556"/>
            <a:ext cx="943692" cy="1270606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FBC75D"/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任意多边形 160"/>
          <p:cNvSpPr/>
          <p:nvPr/>
        </p:nvSpPr>
        <p:spPr>
          <a:xfrm rot="17840340">
            <a:off x="3586242" y="4007051"/>
            <a:ext cx="1078348" cy="898552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任意多边形 162"/>
          <p:cNvSpPr/>
          <p:nvPr/>
        </p:nvSpPr>
        <p:spPr>
          <a:xfrm rot="10011152">
            <a:off x="4428530" y="5864745"/>
            <a:ext cx="245657" cy="204698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 rot="11957288">
            <a:off x="2121764" y="1565087"/>
            <a:ext cx="576177" cy="665912"/>
            <a:chOff x="10670736" y="3241053"/>
            <a:chExt cx="917923" cy="1060882"/>
          </a:xfrm>
        </p:grpSpPr>
        <p:sp>
          <p:nvSpPr>
            <p:cNvPr id="166" name="等腰三角形 165"/>
            <p:cNvSpPr/>
            <p:nvPr/>
          </p:nvSpPr>
          <p:spPr>
            <a:xfrm rot="2928219">
              <a:off x="10597584" y="3314205"/>
              <a:ext cx="1060704" cy="914400"/>
            </a:xfrm>
            <a:prstGeom prst="triangle">
              <a:avLst/>
            </a:prstGeom>
            <a:solidFill>
              <a:srgbClr val="66BFBC">
                <a:alpha val="76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等腰三角形 16"/>
            <p:cNvSpPr/>
            <p:nvPr/>
          </p:nvSpPr>
          <p:spPr>
            <a:xfrm rot="20901646">
              <a:off x="10891792" y="3387535"/>
              <a:ext cx="696867" cy="91440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-1" fmla="*/ 0 w 696868"/>
                <a:gd name="connsiteY0-2" fmla="*/ 914400 h 914400"/>
                <a:gd name="connsiteX1-3" fmla="*/ 530352 w 696868"/>
                <a:gd name="connsiteY1-4" fmla="*/ 0 h 914400"/>
                <a:gd name="connsiteX2-5" fmla="*/ 696868 w 696868"/>
                <a:gd name="connsiteY2-6" fmla="*/ 839454 h 914400"/>
                <a:gd name="connsiteX3-7" fmla="*/ 0 w 696868"/>
                <a:gd name="connsiteY3-8" fmla="*/ 914400 h 914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96868" h="914400">
                  <a:moveTo>
                    <a:pt x="0" y="914400"/>
                  </a:moveTo>
                  <a:lnTo>
                    <a:pt x="530352" y="0"/>
                  </a:lnTo>
                  <a:lnTo>
                    <a:pt x="696868" y="839454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66BFBC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807886" y="2176273"/>
            <a:ext cx="649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+mj-ea"/>
                <a:ea typeface="+mj-ea"/>
              </a:rPr>
              <a:t>单击此处添加您的标题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1900152" y="3083051"/>
            <a:ext cx="831477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solidFill>
                  <a:srgbClr val="0070C0"/>
                </a:solidFill>
                <a:latin typeface="+mn-ea"/>
              </a:rPr>
              <a:t>BUSINESS ENTERPRISE ATMOSPHERE RESUME TEMPLATE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08918" y="3469208"/>
            <a:ext cx="424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accent2">
                    <a:lumMod val="75000"/>
                  </a:schemeClr>
                </a:solidFill>
              </a:rPr>
              <a:t>适合企业简介</a:t>
            </a: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zh-CN" altLang="en-US" sz="2000" b="1">
                <a:solidFill>
                  <a:schemeClr val="accent2">
                    <a:lumMod val="75000"/>
                  </a:schemeClr>
                </a:solidFill>
              </a:rPr>
              <a:t>工作汇报</a:t>
            </a: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zh-CN" altLang="en-US" sz="2000" b="1">
                <a:solidFill>
                  <a:schemeClr val="accent2">
                    <a:lumMod val="75000"/>
                  </a:schemeClr>
                </a:solidFill>
              </a:rPr>
              <a:t>工作总结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6246945" y="4096504"/>
            <a:ext cx="436938" cy="436938"/>
            <a:chOff x="5477628" y="816362"/>
            <a:chExt cx="1120629" cy="1120629"/>
          </a:xfrm>
        </p:grpSpPr>
        <p:sp>
          <p:nvSpPr>
            <p:cNvPr id="87" name="椭圆 86"/>
            <p:cNvSpPr/>
            <p:nvPr/>
          </p:nvSpPr>
          <p:spPr>
            <a:xfrm>
              <a:off x="5477628" y="816362"/>
              <a:ext cx="1120629" cy="1120629"/>
            </a:xfrm>
            <a:prstGeom prst="ellipse">
              <a:avLst/>
            </a:prstGeom>
            <a:pattFill prst="wdUpDiag">
              <a:fgClr>
                <a:srgbClr val="FACA5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5561693" y="898986"/>
              <a:ext cx="952500" cy="952500"/>
            </a:xfrm>
            <a:prstGeom prst="ellipse">
              <a:avLst/>
            </a:prstGeom>
            <a:solidFill>
              <a:srgbClr val="FAC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" name="组合 94"/>
            <p:cNvGrpSpPr>
              <a:grpSpLocks noChangeAspect="1"/>
            </p:cNvGrpSpPr>
            <p:nvPr/>
          </p:nvGrpSpPr>
          <p:grpSpPr>
            <a:xfrm>
              <a:off x="5768479" y="1056071"/>
              <a:ext cx="566457" cy="566457"/>
              <a:chOff x="6267960" y="2101505"/>
              <a:chExt cx="731377" cy="731377"/>
            </a:xfrm>
            <a:solidFill>
              <a:schemeClr val="bg1"/>
            </a:solidFill>
          </p:grpSpPr>
          <p:sp>
            <p:nvSpPr>
              <p:cNvPr id="97" name="Freeform 578"/>
              <p:cNvSpPr/>
              <p:nvPr/>
            </p:nvSpPr>
            <p:spPr bwMode="auto">
              <a:xfrm>
                <a:off x="6859409" y="2488832"/>
                <a:ext cx="97373" cy="194024"/>
              </a:xfrm>
              <a:custGeom>
                <a:avLst/>
                <a:gdLst>
                  <a:gd name="T0" fmla="*/ 0 w 57"/>
                  <a:gd name="T1" fmla="*/ 99 h 114"/>
                  <a:gd name="T2" fmla="*/ 22 w 57"/>
                  <a:gd name="T3" fmla="*/ 114 h 114"/>
                  <a:gd name="T4" fmla="*/ 57 w 57"/>
                  <a:gd name="T5" fmla="*/ 0 h 114"/>
                  <a:gd name="T6" fmla="*/ 31 w 57"/>
                  <a:gd name="T7" fmla="*/ 0 h 114"/>
                  <a:gd name="T8" fmla="*/ 0 w 57"/>
                  <a:gd name="T9" fmla="*/ 9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99"/>
                    </a:moveTo>
                    <a:cubicBezTo>
                      <a:pt x="22" y="114"/>
                      <a:pt x="22" y="114"/>
                      <a:pt x="22" y="114"/>
                    </a:cubicBezTo>
                    <a:cubicBezTo>
                      <a:pt x="44" y="82"/>
                      <a:pt x="57" y="42"/>
                      <a:pt x="5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37"/>
                      <a:pt x="20" y="71"/>
                      <a:pt x="0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579"/>
              <p:cNvSpPr/>
              <p:nvPr/>
            </p:nvSpPr>
            <p:spPr bwMode="auto">
              <a:xfrm>
                <a:off x="6637976" y="2101505"/>
                <a:ext cx="361361" cy="362804"/>
              </a:xfrm>
              <a:custGeom>
                <a:avLst/>
                <a:gdLst>
                  <a:gd name="T0" fmla="*/ 187 w 212"/>
                  <a:gd name="T1" fmla="*/ 213 h 213"/>
                  <a:gd name="T2" fmla="*/ 212 w 212"/>
                  <a:gd name="T3" fmla="*/ 213 h 213"/>
                  <a:gd name="T4" fmla="*/ 0 w 212"/>
                  <a:gd name="T5" fmla="*/ 0 h 213"/>
                  <a:gd name="T6" fmla="*/ 0 w 212"/>
                  <a:gd name="T7" fmla="*/ 25 h 213"/>
                  <a:gd name="T8" fmla="*/ 0 w 212"/>
                  <a:gd name="T9" fmla="*/ 52 h 213"/>
                  <a:gd name="T10" fmla="*/ 0 w 212"/>
                  <a:gd name="T11" fmla="*/ 213 h 213"/>
                  <a:gd name="T12" fmla="*/ 160 w 212"/>
                  <a:gd name="T13" fmla="*/ 213 h 213"/>
                  <a:gd name="T14" fmla="*/ 187 w 212"/>
                  <a:gd name="T1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13">
                    <a:moveTo>
                      <a:pt x="187" y="213"/>
                    </a:moveTo>
                    <a:cubicBezTo>
                      <a:pt x="212" y="213"/>
                      <a:pt x="212" y="213"/>
                      <a:pt x="212" y="213"/>
                    </a:cubicBezTo>
                    <a:cubicBezTo>
                      <a:pt x="187" y="7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160" y="213"/>
                      <a:pt x="160" y="213"/>
                      <a:pt x="160" y="213"/>
                    </a:cubicBezTo>
                    <a:lnTo>
                      <a:pt x="187" y="2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580"/>
              <p:cNvSpPr/>
              <p:nvPr/>
            </p:nvSpPr>
            <p:spPr bwMode="auto">
              <a:xfrm>
                <a:off x="6267960" y="2144060"/>
                <a:ext cx="605154" cy="688822"/>
              </a:xfrm>
              <a:custGeom>
                <a:avLst/>
                <a:gdLst>
                  <a:gd name="T0" fmla="*/ 202 w 355"/>
                  <a:gd name="T1" fmla="*/ 202 h 404"/>
                  <a:gd name="T2" fmla="*/ 202 w 355"/>
                  <a:gd name="T3" fmla="*/ 26 h 404"/>
                  <a:gd name="T4" fmla="*/ 202 w 355"/>
                  <a:gd name="T5" fmla="*/ 0 h 404"/>
                  <a:gd name="T6" fmla="*/ 0 w 355"/>
                  <a:gd name="T7" fmla="*/ 202 h 404"/>
                  <a:gd name="T8" fmla="*/ 202 w 355"/>
                  <a:gd name="T9" fmla="*/ 404 h 404"/>
                  <a:gd name="T10" fmla="*/ 355 w 355"/>
                  <a:gd name="T11" fmla="*/ 335 h 404"/>
                  <a:gd name="T12" fmla="*/ 335 w 355"/>
                  <a:gd name="T13" fmla="*/ 317 h 404"/>
                  <a:gd name="T14" fmla="*/ 202 w 355"/>
                  <a:gd name="T15" fmla="*/ 202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404">
                    <a:moveTo>
                      <a:pt x="202" y="202"/>
                    </a:move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91" y="0"/>
                      <a:pt x="0" y="90"/>
                      <a:pt x="0" y="202"/>
                    </a:cubicBezTo>
                    <a:cubicBezTo>
                      <a:pt x="0" y="314"/>
                      <a:pt x="91" y="404"/>
                      <a:pt x="202" y="404"/>
                    </a:cubicBezTo>
                    <a:cubicBezTo>
                      <a:pt x="263" y="404"/>
                      <a:pt x="318" y="377"/>
                      <a:pt x="355" y="335"/>
                    </a:cubicBezTo>
                    <a:cubicBezTo>
                      <a:pt x="335" y="317"/>
                      <a:pt x="335" y="317"/>
                      <a:pt x="335" y="317"/>
                    </a:cubicBezTo>
                    <a:lnTo>
                      <a:pt x="202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6985924" y="4096504"/>
            <a:ext cx="436938" cy="436938"/>
            <a:chOff x="5477628" y="2367482"/>
            <a:chExt cx="1120629" cy="1120629"/>
          </a:xfrm>
        </p:grpSpPr>
        <p:sp>
          <p:nvSpPr>
            <p:cNvPr id="114" name="椭圆 113"/>
            <p:cNvSpPr/>
            <p:nvPr/>
          </p:nvSpPr>
          <p:spPr>
            <a:xfrm>
              <a:off x="5477628" y="2367482"/>
              <a:ext cx="1120629" cy="1120629"/>
            </a:xfrm>
            <a:prstGeom prst="ellipse">
              <a:avLst/>
            </a:prstGeom>
            <a:pattFill prst="wdUpDiag">
              <a:fgClr>
                <a:srgbClr val="FD6D5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5561693" y="2456582"/>
              <a:ext cx="952500" cy="952500"/>
            </a:xfrm>
            <a:prstGeom prst="ellipse">
              <a:avLst/>
            </a:prstGeom>
            <a:solidFill>
              <a:srgbClr val="FD6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" name="组合 117"/>
            <p:cNvGrpSpPr>
              <a:grpSpLocks noChangeAspect="1"/>
            </p:cNvGrpSpPr>
            <p:nvPr/>
          </p:nvGrpSpPr>
          <p:grpSpPr>
            <a:xfrm>
              <a:off x="5795817" y="2669148"/>
              <a:ext cx="556960" cy="512269"/>
              <a:chOff x="8374817" y="3976831"/>
              <a:chExt cx="719115" cy="661413"/>
            </a:xfrm>
            <a:solidFill>
              <a:schemeClr val="bg1"/>
            </a:solidFill>
          </p:grpSpPr>
          <p:sp>
            <p:nvSpPr>
              <p:cNvPr id="119" name="Freeform 44"/>
              <p:cNvSpPr/>
              <p:nvPr/>
            </p:nvSpPr>
            <p:spPr bwMode="auto">
              <a:xfrm>
                <a:off x="9018919" y="4072040"/>
                <a:ext cx="75013" cy="68522"/>
              </a:xfrm>
              <a:custGeom>
                <a:avLst/>
                <a:gdLst>
                  <a:gd name="T0" fmla="*/ 28 w 44"/>
                  <a:gd name="T1" fmla="*/ 11 h 40"/>
                  <a:gd name="T2" fmla="*/ 0 w 44"/>
                  <a:gd name="T3" fmla="*/ 18 h 40"/>
                  <a:gd name="T4" fmla="*/ 31 w 44"/>
                  <a:gd name="T5" fmla="*/ 40 h 40"/>
                  <a:gd name="T6" fmla="*/ 28 w 44"/>
                  <a:gd name="T7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0">
                    <a:moveTo>
                      <a:pt x="28" y="11"/>
                    </a:moveTo>
                    <a:cubicBezTo>
                      <a:pt x="13" y="0"/>
                      <a:pt x="0" y="18"/>
                      <a:pt x="0" y="18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44" y="22"/>
                      <a:pt x="2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45"/>
              <p:cNvSpPr/>
              <p:nvPr/>
            </p:nvSpPr>
            <p:spPr bwMode="auto">
              <a:xfrm>
                <a:off x="8831387" y="4116759"/>
                <a:ext cx="230088" cy="284184"/>
              </a:xfrm>
              <a:custGeom>
                <a:avLst/>
                <a:gdLst>
                  <a:gd name="T0" fmla="*/ 187 w 319"/>
                  <a:gd name="T1" fmla="*/ 85 h 394"/>
                  <a:gd name="T2" fmla="*/ 156 w 319"/>
                  <a:gd name="T3" fmla="*/ 125 h 394"/>
                  <a:gd name="T4" fmla="*/ 104 w 319"/>
                  <a:gd name="T5" fmla="*/ 198 h 394"/>
                  <a:gd name="T6" fmla="*/ 0 w 319"/>
                  <a:gd name="T7" fmla="*/ 342 h 394"/>
                  <a:gd name="T8" fmla="*/ 74 w 319"/>
                  <a:gd name="T9" fmla="*/ 394 h 394"/>
                  <a:gd name="T10" fmla="*/ 104 w 319"/>
                  <a:gd name="T11" fmla="*/ 352 h 394"/>
                  <a:gd name="T12" fmla="*/ 130 w 319"/>
                  <a:gd name="T13" fmla="*/ 314 h 394"/>
                  <a:gd name="T14" fmla="*/ 156 w 319"/>
                  <a:gd name="T15" fmla="*/ 276 h 394"/>
                  <a:gd name="T16" fmla="*/ 319 w 319"/>
                  <a:gd name="T17" fmla="*/ 52 h 394"/>
                  <a:gd name="T18" fmla="*/ 248 w 319"/>
                  <a:gd name="T19" fmla="*/ 0 h 394"/>
                  <a:gd name="T20" fmla="*/ 187 w 319"/>
                  <a:gd name="T21" fmla="*/ 85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9" h="394">
                    <a:moveTo>
                      <a:pt x="187" y="85"/>
                    </a:moveTo>
                    <a:lnTo>
                      <a:pt x="156" y="125"/>
                    </a:lnTo>
                    <a:lnTo>
                      <a:pt x="104" y="198"/>
                    </a:lnTo>
                    <a:lnTo>
                      <a:pt x="0" y="342"/>
                    </a:lnTo>
                    <a:lnTo>
                      <a:pt x="74" y="394"/>
                    </a:lnTo>
                    <a:lnTo>
                      <a:pt x="104" y="352"/>
                    </a:lnTo>
                    <a:lnTo>
                      <a:pt x="130" y="314"/>
                    </a:lnTo>
                    <a:lnTo>
                      <a:pt x="156" y="276"/>
                    </a:lnTo>
                    <a:lnTo>
                      <a:pt x="319" y="52"/>
                    </a:lnTo>
                    <a:lnTo>
                      <a:pt x="248" y="0"/>
                    </a:lnTo>
                    <a:lnTo>
                      <a:pt x="187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46"/>
              <p:cNvSpPr/>
              <p:nvPr/>
            </p:nvSpPr>
            <p:spPr bwMode="auto">
              <a:xfrm>
                <a:off x="8374817" y="3976831"/>
                <a:ext cx="569090" cy="661413"/>
              </a:xfrm>
              <a:custGeom>
                <a:avLst/>
                <a:gdLst>
                  <a:gd name="T0" fmla="*/ 312 w 334"/>
                  <a:gd name="T1" fmla="*/ 348 h 388"/>
                  <a:gd name="T2" fmla="*/ 293 w 334"/>
                  <a:gd name="T3" fmla="*/ 366 h 388"/>
                  <a:gd name="T4" fmla="*/ 40 w 334"/>
                  <a:gd name="T5" fmla="*/ 366 h 388"/>
                  <a:gd name="T6" fmla="*/ 22 w 334"/>
                  <a:gd name="T7" fmla="*/ 348 h 388"/>
                  <a:gd name="T8" fmla="*/ 22 w 334"/>
                  <a:gd name="T9" fmla="*/ 41 h 388"/>
                  <a:gd name="T10" fmla="*/ 40 w 334"/>
                  <a:gd name="T11" fmla="*/ 23 h 388"/>
                  <a:gd name="T12" fmla="*/ 293 w 334"/>
                  <a:gd name="T13" fmla="*/ 23 h 388"/>
                  <a:gd name="T14" fmla="*/ 312 w 334"/>
                  <a:gd name="T15" fmla="*/ 41 h 388"/>
                  <a:gd name="T16" fmla="*/ 312 w 334"/>
                  <a:gd name="T17" fmla="*/ 140 h 388"/>
                  <a:gd name="T18" fmla="*/ 334 w 334"/>
                  <a:gd name="T19" fmla="*/ 109 h 388"/>
                  <a:gd name="T20" fmla="*/ 334 w 334"/>
                  <a:gd name="T21" fmla="*/ 21 h 388"/>
                  <a:gd name="T22" fmla="*/ 313 w 334"/>
                  <a:gd name="T23" fmla="*/ 0 h 388"/>
                  <a:gd name="T24" fmla="*/ 21 w 334"/>
                  <a:gd name="T25" fmla="*/ 0 h 388"/>
                  <a:gd name="T26" fmla="*/ 0 w 334"/>
                  <a:gd name="T27" fmla="*/ 21 h 388"/>
                  <a:gd name="T28" fmla="*/ 0 w 334"/>
                  <a:gd name="T29" fmla="*/ 368 h 388"/>
                  <a:gd name="T30" fmla="*/ 21 w 334"/>
                  <a:gd name="T31" fmla="*/ 388 h 388"/>
                  <a:gd name="T32" fmla="*/ 313 w 334"/>
                  <a:gd name="T33" fmla="*/ 388 h 388"/>
                  <a:gd name="T34" fmla="*/ 334 w 334"/>
                  <a:gd name="T35" fmla="*/ 368 h 388"/>
                  <a:gd name="T36" fmla="*/ 334 w 334"/>
                  <a:gd name="T37" fmla="*/ 223 h 388"/>
                  <a:gd name="T38" fmla="*/ 312 w 334"/>
                  <a:gd name="T39" fmla="*/ 254 h 388"/>
                  <a:gd name="T40" fmla="*/ 312 w 334"/>
                  <a:gd name="T41" fmla="*/ 34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4" h="388">
                    <a:moveTo>
                      <a:pt x="312" y="348"/>
                    </a:moveTo>
                    <a:cubicBezTo>
                      <a:pt x="312" y="358"/>
                      <a:pt x="303" y="366"/>
                      <a:pt x="293" y="366"/>
                    </a:cubicBezTo>
                    <a:cubicBezTo>
                      <a:pt x="40" y="366"/>
                      <a:pt x="40" y="366"/>
                      <a:pt x="40" y="366"/>
                    </a:cubicBezTo>
                    <a:cubicBezTo>
                      <a:pt x="30" y="366"/>
                      <a:pt x="22" y="358"/>
                      <a:pt x="22" y="348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31"/>
                      <a:pt x="30" y="23"/>
                      <a:pt x="40" y="23"/>
                    </a:cubicBezTo>
                    <a:cubicBezTo>
                      <a:pt x="293" y="23"/>
                      <a:pt x="293" y="23"/>
                      <a:pt x="293" y="23"/>
                    </a:cubicBezTo>
                    <a:cubicBezTo>
                      <a:pt x="303" y="23"/>
                      <a:pt x="312" y="31"/>
                      <a:pt x="312" y="41"/>
                    </a:cubicBezTo>
                    <a:cubicBezTo>
                      <a:pt x="312" y="140"/>
                      <a:pt x="312" y="140"/>
                      <a:pt x="312" y="140"/>
                    </a:cubicBezTo>
                    <a:cubicBezTo>
                      <a:pt x="334" y="109"/>
                      <a:pt x="334" y="109"/>
                      <a:pt x="334" y="109"/>
                    </a:cubicBez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10"/>
                      <a:pt x="325" y="0"/>
                      <a:pt x="31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368"/>
                      <a:pt x="0" y="368"/>
                      <a:pt x="0" y="368"/>
                    </a:cubicBezTo>
                    <a:cubicBezTo>
                      <a:pt x="0" y="379"/>
                      <a:pt x="9" y="388"/>
                      <a:pt x="21" y="388"/>
                    </a:cubicBezTo>
                    <a:cubicBezTo>
                      <a:pt x="313" y="388"/>
                      <a:pt x="313" y="388"/>
                      <a:pt x="313" y="388"/>
                    </a:cubicBezTo>
                    <a:cubicBezTo>
                      <a:pt x="325" y="388"/>
                      <a:pt x="334" y="379"/>
                      <a:pt x="334" y="368"/>
                    </a:cubicBezTo>
                    <a:cubicBezTo>
                      <a:pt x="334" y="223"/>
                      <a:pt x="334" y="223"/>
                      <a:pt x="334" y="223"/>
                    </a:cubicBezTo>
                    <a:cubicBezTo>
                      <a:pt x="312" y="254"/>
                      <a:pt x="312" y="254"/>
                      <a:pt x="312" y="254"/>
                    </a:cubicBezTo>
                    <a:lnTo>
                      <a:pt x="312" y="3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47"/>
              <p:cNvSpPr/>
              <p:nvPr/>
            </p:nvSpPr>
            <p:spPr bwMode="auto">
              <a:xfrm>
                <a:off x="8806142" y="4377142"/>
                <a:ext cx="67800" cy="77177"/>
              </a:xfrm>
              <a:custGeom>
                <a:avLst/>
                <a:gdLst>
                  <a:gd name="T0" fmla="*/ 21 w 94"/>
                  <a:gd name="T1" fmla="*/ 0 h 107"/>
                  <a:gd name="T2" fmla="*/ 0 w 94"/>
                  <a:gd name="T3" fmla="*/ 107 h 107"/>
                  <a:gd name="T4" fmla="*/ 94 w 94"/>
                  <a:gd name="T5" fmla="*/ 52 h 107"/>
                  <a:gd name="T6" fmla="*/ 21 w 94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107">
                    <a:moveTo>
                      <a:pt x="21" y="0"/>
                    </a:moveTo>
                    <a:lnTo>
                      <a:pt x="0" y="107"/>
                    </a:lnTo>
                    <a:lnTo>
                      <a:pt x="94" y="52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8459928" y="4504808"/>
                <a:ext cx="228646" cy="346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Rectangle 49"/>
              <p:cNvSpPr>
                <a:spLocks noChangeArrowheads="1"/>
              </p:cNvSpPr>
              <p:nvPr/>
            </p:nvSpPr>
            <p:spPr bwMode="auto">
              <a:xfrm>
                <a:off x="8459928" y="4428352"/>
                <a:ext cx="228646" cy="33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Rectangle 50"/>
              <p:cNvSpPr>
                <a:spLocks noChangeArrowheads="1"/>
              </p:cNvSpPr>
              <p:nvPr/>
            </p:nvSpPr>
            <p:spPr bwMode="auto">
              <a:xfrm>
                <a:off x="8459928" y="4354782"/>
                <a:ext cx="228646" cy="324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8459928" y="4278326"/>
                <a:ext cx="228646" cy="324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52"/>
              <p:cNvSpPr>
                <a:spLocks noChangeArrowheads="1"/>
              </p:cNvSpPr>
              <p:nvPr/>
            </p:nvSpPr>
            <p:spPr bwMode="auto">
              <a:xfrm>
                <a:off x="8459928" y="4201870"/>
                <a:ext cx="228646" cy="33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Rectangle 53"/>
              <p:cNvSpPr>
                <a:spLocks noChangeArrowheads="1"/>
              </p:cNvSpPr>
              <p:nvPr/>
            </p:nvSpPr>
            <p:spPr bwMode="auto">
              <a:xfrm>
                <a:off x="8459928" y="4124694"/>
                <a:ext cx="228646" cy="346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4769139" y="4096543"/>
            <a:ext cx="436861" cy="436861"/>
            <a:chOff x="5477628" y="2052505"/>
            <a:chExt cx="1120629" cy="1120629"/>
          </a:xfrm>
        </p:grpSpPr>
        <p:sp>
          <p:nvSpPr>
            <p:cNvPr id="137" name="椭圆 136"/>
            <p:cNvSpPr/>
            <p:nvPr/>
          </p:nvSpPr>
          <p:spPr>
            <a:xfrm>
              <a:off x="5477628" y="2052505"/>
              <a:ext cx="1120629" cy="1120629"/>
            </a:xfrm>
            <a:prstGeom prst="ellipse">
              <a:avLst/>
            </a:prstGeom>
            <a:pattFill prst="wdUpDiag">
              <a:fgClr>
                <a:srgbClr val="6080A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8" name="组合 137"/>
            <p:cNvGrpSpPr/>
            <p:nvPr/>
          </p:nvGrpSpPr>
          <p:grpSpPr>
            <a:xfrm>
              <a:off x="5561692" y="2136569"/>
              <a:ext cx="952500" cy="952500"/>
              <a:chOff x="5561693" y="2132697"/>
              <a:chExt cx="952500" cy="952500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5561693" y="2132697"/>
                <a:ext cx="952500" cy="952500"/>
              </a:xfrm>
              <a:prstGeom prst="ellipse">
                <a:avLst/>
              </a:prstGeom>
              <a:solidFill>
                <a:srgbClr val="6080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0" name="组合 139"/>
              <p:cNvGrpSpPr>
                <a:grpSpLocks noChangeAspect="1"/>
              </p:cNvGrpSpPr>
              <p:nvPr/>
            </p:nvGrpSpPr>
            <p:grpSpPr>
              <a:xfrm>
                <a:off x="5786662" y="2400413"/>
                <a:ext cx="502563" cy="417068"/>
                <a:chOff x="9404083" y="1238855"/>
                <a:chExt cx="801342" cy="665020"/>
              </a:xfrm>
              <a:solidFill>
                <a:schemeClr val="bg1"/>
              </a:solidFill>
            </p:grpSpPr>
            <p:sp>
              <p:nvSpPr>
                <p:cNvPr id="141" name="Freeform 583"/>
                <p:cNvSpPr/>
                <p:nvPr/>
              </p:nvSpPr>
              <p:spPr bwMode="auto">
                <a:xfrm>
                  <a:off x="9404083" y="1238855"/>
                  <a:ext cx="801342" cy="308708"/>
                </a:xfrm>
                <a:custGeom>
                  <a:avLst/>
                  <a:gdLst>
                    <a:gd name="T0" fmla="*/ 924 w 1111"/>
                    <a:gd name="T1" fmla="*/ 0 h 428"/>
                    <a:gd name="T2" fmla="*/ 958 w 1111"/>
                    <a:gd name="T3" fmla="*/ 55 h 428"/>
                    <a:gd name="T4" fmla="*/ 542 w 1111"/>
                    <a:gd name="T5" fmla="*/ 281 h 428"/>
                    <a:gd name="T6" fmla="*/ 0 w 1111"/>
                    <a:gd name="T7" fmla="*/ 355 h 428"/>
                    <a:gd name="T8" fmla="*/ 3 w 1111"/>
                    <a:gd name="T9" fmla="*/ 428 h 428"/>
                    <a:gd name="T10" fmla="*/ 570 w 1111"/>
                    <a:gd name="T11" fmla="*/ 355 h 428"/>
                    <a:gd name="T12" fmla="*/ 986 w 1111"/>
                    <a:gd name="T13" fmla="*/ 121 h 428"/>
                    <a:gd name="T14" fmla="*/ 1021 w 1111"/>
                    <a:gd name="T15" fmla="*/ 184 h 428"/>
                    <a:gd name="T16" fmla="*/ 1111 w 1111"/>
                    <a:gd name="T17" fmla="*/ 0 h 428"/>
                    <a:gd name="T18" fmla="*/ 924 w 1111"/>
                    <a:gd name="T1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1" h="428">
                      <a:moveTo>
                        <a:pt x="924" y="0"/>
                      </a:moveTo>
                      <a:lnTo>
                        <a:pt x="958" y="55"/>
                      </a:lnTo>
                      <a:lnTo>
                        <a:pt x="542" y="281"/>
                      </a:lnTo>
                      <a:lnTo>
                        <a:pt x="0" y="355"/>
                      </a:lnTo>
                      <a:lnTo>
                        <a:pt x="3" y="428"/>
                      </a:lnTo>
                      <a:lnTo>
                        <a:pt x="570" y="355"/>
                      </a:lnTo>
                      <a:lnTo>
                        <a:pt x="986" y="121"/>
                      </a:lnTo>
                      <a:lnTo>
                        <a:pt x="1021" y="184"/>
                      </a:lnTo>
                      <a:lnTo>
                        <a:pt x="1111" y="0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42" name="Freeform 584"/>
                <p:cNvSpPr/>
                <p:nvPr/>
              </p:nvSpPr>
              <p:spPr bwMode="auto">
                <a:xfrm>
                  <a:off x="9915470" y="1392487"/>
                  <a:ext cx="208450" cy="511387"/>
                </a:xfrm>
                <a:custGeom>
                  <a:avLst/>
                  <a:gdLst>
                    <a:gd name="T0" fmla="*/ 0 w 289"/>
                    <a:gd name="T1" fmla="*/ 709 h 709"/>
                    <a:gd name="T2" fmla="*/ 289 w 289"/>
                    <a:gd name="T3" fmla="*/ 709 h 709"/>
                    <a:gd name="T4" fmla="*/ 289 w 289"/>
                    <a:gd name="T5" fmla="*/ 0 h 709"/>
                    <a:gd name="T6" fmla="*/ 0 w 289"/>
                    <a:gd name="T7" fmla="*/ 161 h 709"/>
                    <a:gd name="T8" fmla="*/ 0 w 289"/>
                    <a:gd name="T9" fmla="*/ 709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9" h="709">
                      <a:moveTo>
                        <a:pt x="0" y="709"/>
                      </a:moveTo>
                      <a:lnTo>
                        <a:pt x="289" y="709"/>
                      </a:lnTo>
                      <a:lnTo>
                        <a:pt x="289" y="0"/>
                      </a:lnTo>
                      <a:lnTo>
                        <a:pt x="0" y="161"/>
                      </a:lnTo>
                      <a:lnTo>
                        <a:pt x="0" y="7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43" name="Freeform 585"/>
                <p:cNvSpPr/>
                <p:nvPr/>
              </p:nvSpPr>
              <p:spPr bwMode="auto">
                <a:xfrm>
                  <a:off x="9663743" y="1528809"/>
                  <a:ext cx="180320" cy="375065"/>
                </a:xfrm>
                <a:custGeom>
                  <a:avLst/>
                  <a:gdLst>
                    <a:gd name="T0" fmla="*/ 0 w 250"/>
                    <a:gd name="T1" fmla="*/ 520 h 520"/>
                    <a:gd name="T2" fmla="*/ 250 w 250"/>
                    <a:gd name="T3" fmla="*/ 520 h 520"/>
                    <a:gd name="T4" fmla="*/ 250 w 250"/>
                    <a:gd name="T5" fmla="*/ 0 h 520"/>
                    <a:gd name="T6" fmla="*/ 0 w 250"/>
                    <a:gd name="T7" fmla="*/ 42 h 520"/>
                    <a:gd name="T8" fmla="*/ 0 w 250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520">
                      <a:moveTo>
                        <a:pt x="0" y="520"/>
                      </a:moveTo>
                      <a:lnTo>
                        <a:pt x="250" y="520"/>
                      </a:lnTo>
                      <a:lnTo>
                        <a:pt x="250" y="0"/>
                      </a:lnTo>
                      <a:lnTo>
                        <a:pt x="0" y="42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44" name="Freeform 586"/>
                <p:cNvSpPr/>
                <p:nvPr/>
              </p:nvSpPr>
              <p:spPr bwMode="auto">
                <a:xfrm>
                  <a:off x="9404083" y="1569922"/>
                  <a:ext cx="189697" cy="333953"/>
                </a:xfrm>
                <a:custGeom>
                  <a:avLst/>
                  <a:gdLst>
                    <a:gd name="T0" fmla="*/ 0 w 263"/>
                    <a:gd name="T1" fmla="*/ 463 h 463"/>
                    <a:gd name="T2" fmla="*/ 263 w 263"/>
                    <a:gd name="T3" fmla="*/ 463 h 463"/>
                    <a:gd name="T4" fmla="*/ 263 w 263"/>
                    <a:gd name="T5" fmla="*/ 0 h 463"/>
                    <a:gd name="T6" fmla="*/ 0 w 263"/>
                    <a:gd name="T7" fmla="*/ 30 h 463"/>
                    <a:gd name="T8" fmla="*/ 0 w 263"/>
                    <a:gd name="T9" fmla="*/ 46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" h="463">
                      <a:moveTo>
                        <a:pt x="0" y="463"/>
                      </a:moveTo>
                      <a:lnTo>
                        <a:pt x="263" y="463"/>
                      </a:lnTo>
                      <a:lnTo>
                        <a:pt x="263" y="0"/>
                      </a:lnTo>
                      <a:lnTo>
                        <a:pt x="0" y="30"/>
                      </a:lnTo>
                      <a:lnTo>
                        <a:pt x="0" y="4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</p:grpSp>
        </p:grpSp>
      </p:grpSp>
      <p:grpSp>
        <p:nvGrpSpPr>
          <p:cNvPr id="146" name="组合 145"/>
          <p:cNvGrpSpPr/>
          <p:nvPr/>
        </p:nvGrpSpPr>
        <p:grpSpPr>
          <a:xfrm>
            <a:off x="5508042" y="4096543"/>
            <a:ext cx="436861" cy="436861"/>
            <a:chOff x="5477628" y="3606228"/>
            <a:chExt cx="1120629" cy="1120629"/>
          </a:xfrm>
        </p:grpSpPr>
        <p:sp>
          <p:nvSpPr>
            <p:cNvPr id="147" name="椭圆 146"/>
            <p:cNvSpPr/>
            <p:nvPr/>
          </p:nvSpPr>
          <p:spPr>
            <a:xfrm>
              <a:off x="5477628" y="3606228"/>
              <a:ext cx="1120629" cy="1120629"/>
            </a:xfrm>
            <a:prstGeom prst="ellipse">
              <a:avLst/>
            </a:prstGeom>
            <a:pattFill prst="wdUpDiag">
              <a:fgClr>
                <a:srgbClr val="66BFB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5561692" y="3690292"/>
              <a:ext cx="952500" cy="952500"/>
              <a:chOff x="5561693" y="3690293"/>
              <a:chExt cx="952500" cy="952500"/>
            </a:xfrm>
          </p:grpSpPr>
          <p:sp>
            <p:nvSpPr>
              <p:cNvPr id="149" name="椭圆 148"/>
              <p:cNvSpPr/>
              <p:nvPr/>
            </p:nvSpPr>
            <p:spPr>
              <a:xfrm>
                <a:off x="5561693" y="3690293"/>
                <a:ext cx="952500" cy="952500"/>
              </a:xfrm>
              <a:prstGeom prst="ellipse">
                <a:avLst/>
              </a:prstGeom>
              <a:solidFill>
                <a:srgbClr val="66B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0" name="组合 149"/>
              <p:cNvGrpSpPr>
                <a:grpSpLocks noChangeAspect="1"/>
              </p:cNvGrpSpPr>
              <p:nvPr/>
            </p:nvGrpSpPr>
            <p:grpSpPr>
              <a:xfrm>
                <a:off x="5786679" y="3839402"/>
                <a:ext cx="502529" cy="654282"/>
                <a:chOff x="3196030" y="1160235"/>
                <a:chExt cx="582794" cy="758785"/>
              </a:xfrm>
              <a:solidFill>
                <a:schemeClr val="bg1"/>
              </a:solidFill>
            </p:grpSpPr>
            <p:sp>
              <p:nvSpPr>
                <p:cNvPr id="151" name="Freeform 634"/>
                <p:cNvSpPr>
                  <a:spLocks noEditPoints="1"/>
                </p:cNvSpPr>
                <p:nvPr/>
              </p:nvSpPr>
              <p:spPr bwMode="auto">
                <a:xfrm>
                  <a:off x="3243635" y="1160235"/>
                  <a:ext cx="535189" cy="533747"/>
                </a:xfrm>
                <a:custGeom>
                  <a:avLst/>
                  <a:gdLst>
                    <a:gd name="T0" fmla="*/ 225 w 314"/>
                    <a:gd name="T1" fmla="*/ 39 h 313"/>
                    <a:gd name="T2" fmla="*/ 34 w 314"/>
                    <a:gd name="T3" fmla="*/ 89 h 313"/>
                    <a:gd name="T4" fmla="*/ 62 w 314"/>
                    <a:gd name="T5" fmla="*/ 264 h 313"/>
                    <a:gd name="T6" fmla="*/ 84 w 314"/>
                    <a:gd name="T7" fmla="*/ 280 h 313"/>
                    <a:gd name="T8" fmla="*/ 110 w 314"/>
                    <a:gd name="T9" fmla="*/ 292 h 313"/>
                    <a:gd name="T10" fmla="*/ 275 w 314"/>
                    <a:gd name="T11" fmla="*/ 230 h 313"/>
                    <a:gd name="T12" fmla="*/ 225 w 314"/>
                    <a:gd name="T13" fmla="*/ 39 h 313"/>
                    <a:gd name="T14" fmla="*/ 229 w 314"/>
                    <a:gd name="T15" fmla="*/ 203 h 313"/>
                    <a:gd name="T16" fmla="*/ 111 w 314"/>
                    <a:gd name="T17" fmla="*/ 234 h 313"/>
                    <a:gd name="T18" fmla="*/ 79 w 314"/>
                    <a:gd name="T19" fmla="*/ 116 h 313"/>
                    <a:gd name="T20" fmla="*/ 198 w 314"/>
                    <a:gd name="T21" fmla="*/ 84 h 313"/>
                    <a:gd name="T22" fmla="*/ 229 w 314"/>
                    <a:gd name="T23" fmla="*/ 20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4" h="313">
                      <a:moveTo>
                        <a:pt x="225" y="39"/>
                      </a:moveTo>
                      <a:cubicBezTo>
                        <a:pt x="158" y="0"/>
                        <a:pt x="72" y="23"/>
                        <a:pt x="34" y="89"/>
                      </a:cubicBezTo>
                      <a:cubicBezTo>
                        <a:pt x="0" y="148"/>
                        <a:pt x="13" y="221"/>
                        <a:pt x="62" y="264"/>
                      </a:cubicBezTo>
                      <a:cubicBezTo>
                        <a:pt x="69" y="270"/>
                        <a:pt x="76" y="275"/>
                        <a:pt x="84" y="280"/>
                      </a:cubicBezTo>
                      <a:cubicBezTo>
                        <a:pt x="92" y="285"/>
                        <a:pt x="101" y="289"/>
                        <a:pt x="110" y="292"/>
                      </a:cubicBezTo>
                      <a:cubicBezTo>
                        <a:pt x="171" y="313"/>
                        <a:pt x="241" y="288"/>
                        <a:pt x="275" y="230"/>
                      </a:cubicBezTo>
                      <a:cubicBezTo>
                        <a:pt x="314" y="163"/>
                        <a:pt x="291" y="77"/>
                        <a:pt x="225" y="39"/>
                      </a:cubicBezTo>
                      <a:close/>
                      <a:moveTo>
                        <a:pt x="229" y="203"/>
                      </a:moveTo>
                      <a:cubicBezTo>
                        <a:pt x="205" y="244"/>
                        <a:pt x="152" y="259"/>
                        <a:pt x="111" y="234"/>
                      </a:cubicBezTo>
                      <a:cubicBezTo>
                        <a:pt x="69" y="210"/>
                        <a:pt x="55" y="157"/>
                        <a:pt x="79" y="116"/>
                      </a:cubicBezTo>
                      <a:cubicBezTo>
                        <a:pt x="103" y="74"/>
                        <a:pt x="157" y="60"/>
                        <a:pt x="198" y="84"/>
                      </a:cubicBezTo>
                      <a:cubicBezTo>
                        <a:pt x="239" y="108"/>
                        <a:pt x="254" y="162"/>
                        <a:pt x="229" y="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52" name="Oval 635"/>
                <p:cNvSpPr>
                  <a:spLocks noChangeArrowheads="1"/>
                </p:cNvSpPr>
                <p:nvPr/>
              </p:nvSpPr>
              <p:spPr bwMode="auto">
                <a:xfrm>
                  <a:off x="3465068" y="1327572"/>
                  <a:ext cx="85111" cy="872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55" name="Freeform 636"/>
                <p:cNvSpPr/>
                <p:nvPr/>
              </p:nvSpPr>
              <p:spPr bwMode="auto">
                <a:xfrm>
                  <a:off x="3507623" y="1422781"/>
                  <a:ext cx="92324" cy="98816"/>
                </a:xfrm>
                <a:custGeom>
                  <a:avLst/>
                  <a:gdLst>
                    <a:gd name="T0" fmla="*/ 13 w 54"/>
                    <a:gd name="T1" fmla="*/ 0 h 58"/>
                    <a:gd name="T2" fmla="*/ 0 w 54"/>
                    <a:gd name="T3" fmla="*/ 11 h 58"/>
                    <a:gd name="T4" fmla="*/ 13 w 54"/>
                    <a:gd name="T5" fmla="*/ 40 h 58"/>
                    <a:gd name="T6" fmla="*/ 0 w 54"/>
                    <a:gd name="T7" fmla="*/ 58 h 58"/>
                    <a:gd name="T8" fmla="*/ 4 w 54"/>
                    <a:gd name="T9" fmla="*/ 58 h 58"/>
                    <a:gd name="T10" fmla="*/ 44 w 54"/>
                    <a:gd name="T11" fmla="*/ 16 h 58"/>
                    <a:gd name="T12" fmla="*/ 13 w 54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13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54" y="58"/>
                        <a:pt x="44" y="29"/>
                        <a:pt x="44" y="16"/>
                      </a:cubicBezTo>
                      <a:cubicBezTo>
                        <a:pt x="44" y="6"/>
                        <a:pt x="24" y="2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59" name="Freeform 637"/>
                <p:cNvSpPr/>
                <p:nvPr/>
              </p:nvSpPr>
              <p:spPr bwMode="auto">
                <a:xfrm>
                  <a:off x="3416021" y="1422781"/>
                  <a:ext cx="91603" cy="98816"/>
                </a:xfrm>
                <a:custGeom>
                  <a:avLst/>
                  <a:gdLst>
                    <a:gd name="T0" fmla="*/ 54 w 54"/>
                    <a:gd name="T1" fmla="*/ 11 h 58"/>
                    <a:gd name="T2" fmla="*/ 41 w 54"/>
                    <a:gd name="T3" fmla="*/ 0 h 58"/>
                    <a:gd name="T4" fmla="*/ 11 w 54"/>
                    <a:gd name="T5" fmla="*/ 16 h 58"/>
                    <a:gd name="T6" fmla="*/ 50 w 54"/>
                    <a:gd name="T7" fmla="*/ 58 h 58"/>
                    <a:gd name="T8" fmla="*/ 54 w 54"/>
                    <a:gd name="T9" fmla="*/ 58 h 58"/>
                    <a:gd name="T10" fmla="*/ 41 w 54"/>
                    <a:gd name="T11" fmla="*/ 40 h 58"/>
                    <a:gd name="T12" fmla="*/ 54 w 54"/>
                    <a:gd name="T13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54" y="11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0" y="2"/>
                        <a:pt x="11" y="6"/>
                        <a:pt x="11" y="16"/>
                      </a:cubicBezTo>
                      <a:cubicBezTo>
                        <a:pt x="11" y="29"/>
                        <a:pt x="0" y="58"/>
                        <a:pt x="50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lnTo>
                        <a:pt x="54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60" name="Freeform 638"/>
                <p:cNvSpPr/>
                <p:nvPr/>
              </p:nvSpPr>
              <p:spPr bwMode="auto">
                <a:xfrm>
                  <a:off x="3196030" y="1626181"/>
                  <a:ext cx="225039" cy="292839"/>
                </a:xfrm>
                <a:custGeom>
                  <a:avLst/>
                  <a:gdLst>
                    <a:gd name="T0" fmla="*/ 85 w 132"/>
                    <a:gd name="T1" fmla="*/ 0 h 172"/>
                    <a:gd name="T2" fmla="*/ 12 w 132"/>
                    <a:gd name="T3" fmla="*/ 125 h 172"/>
                    <a:gd name="T4" fmla="*/ 25 w 132"/>
                    <a:gd name="T5" fmla="*/ 158 h 172"/>
                    <a:gd name="T6" fmla="*/ 58 w 132"/>
                    <a:gd name="T7" fmla="*/ 156 h 172"/>
                    <a:gd name="T8" fmla="*/ 132 w 132"/>
                    <a:gd name="T9" fmla="*/ 28 h 172"/>
                    <a:gd name="T10" fmla="*/ 105 w 132"/>
                    <a:gd name="T11" fmla="*/ 19 h 172"/>
                    <a:gd name="T12" fmla="*/ 85 w 132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172">
                      <a:moveTo>
                        <a:pt x="85" y="0"/>
                      </a:move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2" y="125"/>
                        <a:pt x="0" y="144"/>
                        <a:pt x="25" y="158"/>
                      </a:cubicBezTo>
                      <a:cubicBezTo>
                        <a:pt x="49" y="172"/>
                        <a:pt x="58" y="156"/>
                        <a:pt x="58" y="156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32" y="28"/>
                        <a:pt x="119" y="27"/>
                        <a:pt x="105" y="19"/>
                      </a:cubicBezTo>
                      <a:cubicBezTo>
                        <a:pt x="92" y="11"/>
                        <a:pt x="85" y="0"/>
                        <a:pt x="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</p:grpSp>
        </p:grpSp>
      </p:grpSp>
      <p:sp>
        <p:nvSpPr>
          <p:cNvPr id="162" name="等腰三角形 161"/>
          <p:cNvSpPr/>
          <p:nvPr/>
        </p:nvSpPr>
        <p:spPr>
          <a:xfrm rot="1650064">
            <a:off x="9674216" y="3595621"/>
            <a:ext cx="445079" cy="765536"/>
          </a:xfrm>
          <a:prstGeom prst="triangle">
            <a:avLst/>
          </a:prstGeom>
          <a:solidFill>
            <a:srgbClr val="66BFBC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56437" y="688664"/>
            <a:ext cx="1163674" cy="584775"/>
            <a:chOff x="656437" y="664777"/>
            <a:chExt cx="1163674" cy="584775"/>
          </a:xfrm>
        </p:grpSpPr>
        <p:sp>
          <p:nvSpPr>
            <p:cNvPr id="18" name="圆角矩形 17"/>
            <p:cNvSpPr/>
            <p:nvPr/>
          </p:nvSpPr>
          <p:spPr>
            <a:xfrm>
              <a:off x="656437" y="735678"/>
              <a:ext cx="1163674" cy="442972"/>
            </a:xfrm>
            <a:prstGeom prst="round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661546" y="664777"/>
              <a:ext cx="11534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LOGO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817242" y="710552"/>
            <a:ext cx="1569660" cy="540999"/>
            <a:chOff x="1817242" y="710552"/>
            <a:chExt cx="1569660" cy="540999"/>
          </a:xfrm>
        </p:grpSpPr>
        <p:sp>
          <p:nvSpPr>
            <p:cNvPr id="21" name="文本框 20"/>
            <p:cNvSpPr txBox="1"/>
            <p:nvPr/>
          </p:nvSpPr>
          <p:spPr>
            <a:xfrm>
              <a:off x="1817242" y="71055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2">
                      <a:lumMod val="10000"/>
                    </a:schemeClr>
                  </a:solidFill>
                </a:rPr>
                <a:t>添加公司名称</a:t>
              </a: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861366" y="989941"/>
              <a:ext cx="14814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0">
                <a:tabLst>
                  <a:tab pos="447675" algn="l"/>
                </a:tabLst>
              </a:pPr>
              <a:r>
                <a:rPr lang="en-US" altLang="zh-CN" sz="1100">
                  <a:solidFill>
                    <a:schemeClr val="bg1">
                      <a:lumMod val="50000"/>
                    </a:schemeClr>
                  </a:solidFill>
                </a:rPr>
                <a:t>ADD COMPANY NAME</a:t>
              </a:r>
              <a:endParaRPr lang="zh-CN" altLang="en-US" sz="11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19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1" grpId="0" animBg="1"/>
      <p:bldP spid="73" grpId="0" animBg="1"/>
      <p:bldP spid="47" grpId="0" animBg="1"/>
      <p:bldP spid="76" grpId="0" animBg="1"/>
      <p:bldP spid="45" grpId="0" animBg="1"/>
      <p:bldP spid="24" grpId="0" animBg="1"/>
      <p:bldP spid="30" grpId="0" animBg="1"/>
      <p:bldP spid="31" grpId="0" animBg="1"/>
      <p:bldP spid="39" grpId="0" animBg="1"/>
      <p:bldP spid="40" grpId="0" animBg="1"/>
      <p:bldP spid="82" grpId="0" animBg="1"/>
      <p:bldP spid="83" grpId="0" animBg="1"/>
      <p:bldP spid="88" grpId="0" animBg="1"/>
      <p:bldP spid="78" grpId="0" animBg="1"/>
      <p:bldP spid="66" grpId="0" animBg="1"/>
      <p:bldP spid="64" grpId="0" animBg="1"/>
      <p:bldP spid="70" grpId="0" animBg="1"/>
      <p:bldP spid="72" grpId="0" animBg="1"/>
      <p:bldP spid="80" grpId="0" animBg="1"/>
      <p:bldP spid="56" grpId="0" animBg="1"/>
      <p:bldP spid="54" grpId="0" animBg="1"/>
      <p:bldP spid="52" grpId="0" animBg="1"/>
      <p:bldP spid="60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7" grpId="0" animBg="1"/>
      <p:bldP spid="121" grpId="0" animBg="1"/>
      <p:bldP spid="122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45" grpId="0" animBg="1"/>
      <p:bldP spid="153" grpId="0" animBg="1"/>
      <p:bldP spid="154" grpId="0" animBg="1"/>
      <p:bldP spid="156" grpId="0" animBg="1"/>
      <p:bldP spid="157" grpId="0" animBg="1"/>
      <p:bldP spid="158" grpId="0" animBg="1"/>
      <p:bldP spid="161" grpId="0" animBg="1"/>
      <p:bldP spid="163" grpId="0" animBg="1"/>
      <p:bldP spid="5" grpId="0"/>
      <p:bldP spid="5" grpId="1"/>
      <p:bldP spid="12" grpId="0"/>
      <p:bldP spid="13" grpId="0" build="p"/>
      <p:bldP spid="1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椭圆 55"/>
          <p:cNvSpPr/>
          <p:nvPr/>
        </p:nvSpPr>
        <p:spPr>
          <a:xfrm>
            <a:off x="1387309" y="4086813"/>
            <a:ext cx="233014" cy="233014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8779224" y="4086813"/>
            <a:ext cx="233014" cy="233014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5083266" y="4086813"/>
            <a:ext cx="233014" cy="233014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0" y="4201200"/>
            <a:ext cx="1387309" cy="424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1620322" y="4201199"/>
            <a:ext cx="3462944" cy="4242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5316280" y="4201200"/>
            <a:ext cx="3462944" cy="4241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9012238" y="4203320"/>
            <a:ext cx="3179762" cy="1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88"/>
          <p:cNvSpPr>
            <a:spLocks noEditPoints="1"/>
          </p:cNvSpPr>
          <p:nvPr/>
        </p:nvSpPr>
        <p:spPr bwMode="auto">
          <a:xfrm>
            <a:off x="1322246" y="3661007"/>
            <a:ext cx="325930" cy="372410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11B5B8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14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74" name="Freeform 88"/>
          <p:cNvSpPr>
            <a:spLocks noEditPoints="1"/>
          </p:cNvSpPr>
          <p:nvPr/>
        </p:nvSpPr>
        <p:spPr bwMode="auto">
          <a:xfrm>
            <a:off x="8722232" y="3661007"/>
            <a:ext cx="325930" cy="372410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FBC75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14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77" name="Freeform 88"/>
          <p:cNvSpPr>
            <a:spLocks noEditPoints="1"/>
          </p:cNvSpPr>
          <p:nvPr/>
        </p:nvSpPr>
        <p:spPr bwMode="auto">
          <a:xfrm rot="10800000">
            <a:off x="5045208" y="4388419"/>
            <a:ext cx="325930" cy="372410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9EC87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14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98138" y="4689159"/>
            <a:ext cx="2236510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0" name="矩形 19"/>
          <p:cNvSpPr/>
          <p:nvPr/>
        </p:nvSpPr>
        <p:spPr>
          <a:xfrm>
            <a:off x="5498138" y="431982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43686" y="3274283"/>
            <a:ext cx="2236510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3" name="矩形 22"/>
          <p:cNvSpPr/>
          <p:nvPr/>
        </p:nvSpPr>
        <p:spPr>
          <a:xfrm>
            <a:off x="1743686" y="290495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98962" y="3305839"/>
            <a:ext cx="2236510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9" name="矩形 28"/>
          <p:cNvSpPr/>
          <p:nvPr/>
        </p:nvSpPr>
        <p:spPr>
          <a:xfrm>
            <a:off x="9098962" y="293650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38" name="文本框 37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75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xit" presetSubtype="544" fill="hold" grpId="2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3" presetClass="exit" presetSubtype="544" fill="hold" grpId="2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xit" presetSubtype="544" fill="hold" grpId="2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7" grpId="0" animBg="1"/>
      <p:bldP spid="77" grpId="1" animBg="1"/>
      <p:bldP spid="77" grpId="2" animBg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8" grpId="0"/>
      <p:bldP spid="28" grpId="1"/>
      <p:bldP spid="29" grpId="0"/>
      <p:bldP spid="29" grpId="1"/>
      <p:bldP spid="30" grpId="0" animBg="1"/>
      <p:bldP spid="30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66040" y="0"/>
            <a:ext cx="5779295" cy="6858000"/>
            <a:chOff x="0" y="0"/>
            <a:chExt cx="5779295" cy="6858000"/>
          </a:xfrm>
          <a:solidFill>
            <a:srgbClr val="FFFF00"/>
          </a:solidFill>
        </p:grpSpPr>
        <p:sp>
          <p:nvSpPr>
            <p:cNvPr id="11" name="矩形 10"/>
            <p:cNvSpPr/>
            <p:nvPr/>
          </p:nvSpPr>
          <p:spPr>
            <a:xfrm>
              <a:off x="0" y="0"/>
              <a:ext cx="3123019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rot="13394362">
              <a:off x="173244" y="725181"/>
              <a:ext cx="5606051" cy="5576068"/>
            </a:xfrm>
            <a:custGeom>
              <a:avLst/>
              <a:gdLst>
                <a:gd name="connsiteX0" fmla="*/ 5606051 w 5606051"/>
                <a:gd name="connsiteY0" fmla="*/ 4974737 h 5576068"/>
                <a:gd name="connsiteX1" fmla="*/ 4966579 w 5606051"/>
                <a:gd name="connsiteY1" fmla="*/ 5576068 h 5576068"/>
                <a:gd name="connsiteX2" fmla="*/ 0 w 5606051"/>
                <a:gd name="connsiteY2" fmla="*/ 5576068 h 5576068"/>
                <a:gd name="connsiteX3" fmla="*/ 0 w 5606051"/>
                <a:gd name="connsiteY3" fmla="*/ 832534 h 5576068"/>
                <a:gd name="connsiteX4" fmla="*/ 885339 w 5606051"/>
                <a:gd name="connsiteY4" fmla="*/ 0 h 557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051" h="5576068">
                  <a:moveTo>
                    <a:pt x="5606051" y="4974737"/>
                  </a:moveTo>
                  <a:lnTo>
                    <a:pt x="4966579" y="5576068"/>
                  </a:lnTo>
                  <a:lnTo>
                    <a:pt x="0" y="5576068"/>
                  </a:lnTo>
                  <a:lnTo>
                    <a:pt x="0" y="832534"/>
                  </a:lnTo>
                  <a:lnTo>
                    <a:pt x="8853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 12"/>
          <p:cNvSpPr/>
          <p:nvPr/>
        </p:nvSpPr>
        <p:spPr>
          <a:xfrm rot="13394362">
            <a:off x="784093" y="725181"/>
            <a:ext cx="5606051" cy="5576068"/>
          </a:xfrm>
          <a:custGeom>
            <a:avLst/>
            <a:gdLst>
              <a:gd name="connsiteX0" fmla="*/ 5606051 w 5606051"/>
              <a:gd name="connsiteY0" fmla="*/ 4974737 h 5576068"/>
              <a:gd name="connsiteX1" fmla="*/ 4966579 w 5606051"/>
              <a:gd name="connsiteY1" fmla="*/ 5576068 h 5576068"/>
              <a:gd name="connsiteX2" fmla="*/ 0 w 5606051"/>
              <a:gd name="connsiteY2" fmla="*/ 5576068 h 5576068"/>
              <a:gd name="connsiteX3" fmla="*/ 0 w 5606051"/>
              <a:gd name="connsiteY3" fmla="*/ 832534 h 5576068"/>
              <a:gd name="connsiteX4" fmla="*/ 885339 w 5606051"/>
              <a:gd name="connsiteY4" fmla="*/ 0 h 557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6051" h="5576068">
                <a:moveTo>
                  <a:pt x="5606051" y="4974737"/>
                </a:moveTo>
                <a:lnTo>
                  <a:pt x="4966579" y="5576068"/>
                </a:lnTo>
                <a:lnTo>
                  <a:pt x="0" y="5576068"/>
                </a:lnTo>
                <a:lnTo>
                  <a:pt x="0" y="832534"/>
                </a:lnTo>
                <a:lnTo>
                  <a:pt x="88533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348558" y="2712085"/>
            <a:ext cx="952500" cy="952500"/>
            <a:chOff x="4818743" y="1690043"/>
            <a:chExt cx="952500" cy="952500"/>
          </a:xfrm>
        </p:grpSpPr>
        <p:sp>
          <p:nvSpPr>
            <p:cNvPr id="7" name="椭圆 6"/>
            <p:cNvSpPr/>
            <p:nvPr/>
          </p:nvSpPr>
          <p:spPr>
            <a:xfrm>
              <a:off x="4818743" y="1690043"/>
              <a:ext cx="952500" cy="952500"/>
            </a:xfrm>
            <a:prstGeom prst="ellipse">
              <a:avLst/>
            </a:prstGeom>
            <a:solidFill>
              <a:srgbClr val="8DC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5029301" y="1831947"/>
              <a:ext cx="531384" cy="674061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414872" y="258590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002060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83881" y="3669463"/>
            <a:ext cx="366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>
                    <a:lumMod val="75000"/>
                  </a:schemeClr>
                </a:solidFill>
              </a:rPr>
              <a:t>DEVELOPING STRATEGY</a:t>
            </a:r>
            <a:endParaRPr lang="zh-CN" altLang="en-US" sz="2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" name="Picture 2" descr="E:\ppt素材\奖杯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90" y="1583121"/>
            <a:ext cx="3555786" cy="38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6430936" y="5135738"/>
            <a:ext cx="2219175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7" name="矩形 36"/>
          <p:cNvSpPr/>
          <p:nvPr/>
        </p:nvSpPr>
        <p:spPr>
          <a:xfrm>
            <a:off x="6435961" y="476640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206842" y="5129641"/>
            <a:ext cx="2219175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3" name="矩形 42"/>
          <p:cNvSpPr/>
          <p:nvPr/>
        </p:nvSpPr>
        <p:spPr>
          <a:xfrm>
            <a:off x="9211867" y="476030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78290" y="5129641"/>
            <a:ext cx="2219175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6" name="矩形 45"/>
          <p:cNvSpPr/>
          <p:nvPr/>
        </p:nvSpPr>
        <p:spPr>
          <a:xfrm>
            <a:off x="1083315" y="476030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48955" y="5129641"/>
            <a:ext cx="2219175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9" name="矩形 48"/>
          <p:cNvSpPr/>
          <p:nvPr/>
        </p:nvSpPr>
        <p:spPr>
          <a:xfrm>
            <a:off x="3753980" y="476030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" y="2138401"/>
            <a:ext cx="12191999" cy="2586026"/>
            <a:chOff x="2" y="2138401"/>
            <a:chExt cx="12191999" cy="2586026"/>
          </a:xfrm>
        </p:grpSpPr>
        <p:sp>
          <p:nvSpPr>
            <p:cNvPr id="56" name="任意多边形 55"/>
            <p:cNvSpPr/>
            <p:nvPr/>
          </p:nvSpPr>
          <p:spPr>
            <a:xfrm>
              <a:off x="2" y="2282907"/>
              <a:ext cx="12191999" cy="2335911"/>
            </a:xfrm>
            <a:custGeom>
              <a:avLst/>
              <a:gdLst>
                <a:gd name="connsiteX0" fmla="*/ 2098977 w 12191999"/>
                <a:gd name="connsiteY0" fmla="*/ 0 h 2335911"/>
                <a:gd name="connsiteX1" fmla="*/ 3229421 w 12191999"/>
                <a:gd name="connsiteY1" fmla="*/ 921338 h 2335911"/>
                <a:gd name="connsiteX2" fmla="*/ 3232228 w 12191999"/>
                <a:gd name="connsiteY2" fmla="*/ 949185 h 2335911"/>
                <a:gd name="connsiteX3" fmla="*/ 3642050 w 12191999"/>
                <a:gd name="connsiteY3" fmla="*/ 949185 h 2335911"/>
                <a:gd name="connsiteX4" fmla="*/ 3644857 w 12191999"/>
                <a:gd name="connsiteY4" fmla="*/ 921338 h 2335911"/>
                <a:gd name="connsiteX5" fmla="*/ 4775300 w 12191999"/>
                <a:gd name="connsiteY5" fmla="*/ 0 h 2335911"/>
                <a:gd name="connsiteX6" fmla="*/ 5905744 w 12191999"/>
                <a:gd name="connsiteY6" fmla="*/ 921338 h 2335911"/>
                <a:gd name="connsiteX7" fmla="*/ 5908551 w 12191999"/>
                <a:gd name="connsiteY7" fmla="*/ 949185 h 2335911"/>
                <a:gd name="connsiteX8" fmla="*/ 6318373 w 12191999"/>
                <a:gd name="connsiteY8" fmla="*/ 949185 h 2335911"/>
                <a:gd name="connsiteX9" fmla="*/ 6321180 w 12191999"/>
                <a:gd name="connsiteY9" fmla="*/ 921338 h 2335911"/>
                <a:gd name="connsiteX10" fmla="*/ 7451623 w 12191999"/>
                <a:gd name="connsiteY10" fmla="*/ 0 h 2335911"/>
                <a:gd name="connsiteX11" fmla="*/ 8582066 w 12191999"/>
                <a:gd name="connsiteY11" fmla="*/ 921338 h 2335911"/>
                <a:gd name="connsiteX12" fmla="*/ 8584873 w 12191999"/>
                <a:gd name="connsiteY12" fmla="*/ 949185 h 2335911"/>
                <a:gd name="connsiteX13" fmla="*/ 8997593 w 12191999"/>
                <a:gd name="connsiteY13" fmla="*/ 949185 h 2335911"/>
                <a:gd name="connsiteX14" fmla="*/ 9064738 w 12191999"/>
                <a:gd name="connsiteY14" fmla="*/ 732880 h 2335911"/>
                <a:gd name="connsiteX15" fmla="*/ 10127946 w 12191999"/>
                <a:gd name="connsiteY15" fmla="*/ 28139 h 2335911"/>
                <a:gd name="connsiteX16" fmla="*/ 11191154 w 12191999"/>
                <a:gd name="connsiteY16" fmla="*/ 732880 h 2335911"/>
                <a:gd name="connsiteX17" fmla="*/ 11258299 w 12191999"/>
                <a:gd name="connsiteY17" fmla="*/ 949185 h 2335911"/>
                <a:gd name="connsiteX18" fmla="*/ 12191999 w 12191999"/>
                <a:gd name="connsiteY18" fmla="*/ 949185 h 2335911"/>
                <a:gd name="connsiteX19" fmla="*/ 12191999 w 12191999"/>
                <a:gd name="connsiteY19" fmla="*/ 1358587 h 2335911"/>
                <a:gd name="connsiteX20" fmla="*/ 11264033 w 12191999"/>
                <a:gd name="connsiteY20" fmla="*/ 1358587 h 2335911"/>
                <a:gd name="connsiteX21" fmla="*/ 11258389 w 12191999"/>
                <a:gd name="connsiteY21" fmla="*/ 1414574 h 2335911"/>
                <a:gd name="connsiteX22" fmla="*/ 10127946 w 12191999"/>
                <a:gd name="connsiteY22" fmla="*/ 2335911 h 2335911"/>
                <a:gd name="connsiteX23" fmla="*/ 8997503 w 12191999"/>
                <a:gd name="connsiteY23" fmla="*/ 1414574 h 2335911"/>
                <a:gd name="connsiteX24" fmla="*/ 8991859 w 12191999"/>
                <a:gd name="connsiteY24" fmla="*/ 1358587 h 2335911"/>
                <a:gd name="connsiteX25" fmla="*/ 8584873 w 12191999"/>
                <a:gd name="connsiteY25" fmla="*/ 1358587 h 2335911"/>
                <a:gd name="connsiteX26" fmla="*/ 8582066 w 12191999"/>
                <a:gd name="connsiteY26" fmla="*/ 1386435 h 2335911"/>
                <a:gd name="connsiteX27" fmla="*/ 7451623 w 12191999"/>
                <a:gd name="connsiteY27" fmla="*/ 2307772 h 2335911"/>
                <a:gd name="connsiteX28" fmla="*/ 6321180 w 12191999"/>
                <a:gd name="connsiteY28" fmla="*/ 1386435 h 2335911"/>
                <a:gd name="connsiteX29" fmla="*/ 6318373 w 12191999"/>
                <a:gd name="connsiteY29" fmla="*/ 1358587 h 2335911"/>
                <a:gd name="connsiteX30" fmla="*/ 5908551 w 12191999"/>
                <a:gd name="connsiteY30" fmla="*/ 1358587 h 2335911"/>
                <a:gd name="connsiteX31" fmla="*/ 5905744 w 12191999"/>
                <a:gd name="connsiteY31" fmla="*/ 1386435 h 2335911"/>
                <a:gd name="connsiteX32" fmla="*/ 4775300 w 12191999"/>
                <a:gd name="connsiteY32" fmla="*/ 2307772 h 2335911"/>
                <a:gd name="connsiteX33" fmla="*/ 3644857 w 12191999"/>
                <a:gd name="connsiteY33" fmla="*/ 1386435 h 2335911"/>
                <a:gd name="connsiteX34" fmla="*/ 3642050 w 12191999"/>
                <a:gd name="connsiteY34" fmla="*/ 1358587 h 2335911"/>
                <a:gd name="connsiteX35" fmla="*/ 3232228 w 12191999"/>
                <a:gd name="connsiteY35" fmla="*/ 1358587 h 2335911"/>
                <a:gd name="connsiteX36" fmla="*/ 3229421 w 12191999"/>
                <a:gd name="connsiteY36" fmla="*/ 1386435 h 2335911"/>
                <a:gd name="connsiteX37" fmla="*/ 2098977 w 12191999"/>
                <a:gd name="connsiteY37" fmla="*/ 2307772 h 2335911"/>
                <a:gd name="connsiteX38" fmla="*/ 968534 w 12191999"/>
                <a:gd name="connsiteY38" fmla="*/ 1386435 h 2335911"/>
                <a:gd name="connsiteX39" fmla="*/ 965727 w 12191999"/>
                <a:gd name="connsiteY39" fmla="*/ 1358587 h 2335911"/>
                <a:gd name="connsiteX40" fmla="*/ 0 w 12191999"/>
                <a:gd name="connsiteY40" fmla="*/ 1358587 h 2335911"/>
                <a:gd name="connsiteX41" fmla="*/ 0 w 12191999"/>
                <a:gd name="connsiteY41" fmla="*/ 949185 h 2335911"/>
                <a:gd name="connsiteX42" fmla="*/ 965727 w 12191999"/>
                <a:gd name="connsiteY42" fmla="*/ 949185 h 2335911"/>
                <a:gd name="connsiteX43" fmla="*/ 968534 w 12191999"/>
                <a:gd name="connsiteY43" fmla="*/ 921338 h 2335911"/>
                <a:gd name="connsiteX44" fmla="*/ 2098977 w 12191999"/>
                <a:gd name="connsiteY44" fmla="*/ 0 h 23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191999" h="2335911">
                  <a:moveTo>
                    <a:pt x="2098977" y="0"/>
                  </a:moveTo>
                  <a:cubicBezTo>
                    <a:pt x="2656592" y="0"/>
                    <a:pt x="3121825" y="395531"/>
                    <a:pt x="3229421" y="921338"/>
                  </a:cubicBezTo>
                  <a:lnTo>
                    <a:pt x="3232228" y="949185"/>
                  </a:lnTo>
                  <a:lnTo>
                    <a:pt x="3642050" y="949185"/>
                  </a:lnTo>
                  <a:lnTo>
                    <a:pt x="3644857" y="921338"/>
                  </a:lnTo>
                  <a:cubicBezTo>
                    <a:pt x="3752453" y="395531"/>
                    <a:pt x="4217686" y="0"/>
                    <a:pt x="4775300" y="0"/>
                  </a:cubicBezTo>
                  <a:cubicBezTo>
                    <a:pt x="5332916" y="0"/>
                    <a:pt x="5798148" y="395531"/>
                    <a:pt x="5905744" y="921338"/>
                  </a:cubicBezTo>
                  <a:lnTo>
                    <a:pt x="5908551" y="949185"/>
                  </a:lnTo>
                  <a:lnTo>
                    <a:pt x="6318373" y="949185"/>
                  </a:lnTo>
                  <a:lnTo>
                    <a:pt x="6321180" y="921338"/>
                  </a:lnTo>
                  <a:cubicBezTo>
                    <a:pt x="6428776" y="395531"/>
                    <a:pt x="6894008" y="0"/>
                    <a:pt x="7451623" y="0"/>
                  </a:cubicBezTo>
                  <a:cubicBezTo>
                    <a:pt x="8009238" y="0"/>
                    <a:pt x="8474471" y="395531"/>
                    <a:pt x="8582066" y="921338"/>
                  </a:cubicBezTo>
                  <a:lnTo>
                    <a:pt x="8584873" y="949185"/>
                  </a:lnTo>
                  <a:lnTo>
                    <a:pt x="8997593" y="949185"/>
                  </a:lnTo>
                  <a:lnTo>
                    <a:pt x="9064738" y="732880"/>
                  </a:lnTo>
                  <a:cubicBezTo>
                    <a:pt x="9239907" y="318733"/>
                    <a:pt x="9649991" y="28139"/>
                    <a:pt x="10127946" y="28139"/>
                  </a:cubicBezTo>
                  <a:cubicBezTo>
                    <a:pt x="10605902" y="28139"/>
                    <a:pt x="11015985" y="318733"/>
                    <a:pt x="11191154" y="732880"/>
                  </a:cubicBezTo>
                  <a:lnTo>
                    <a:pt x="11258299" y="949185"/>
                  </a:lnTo>
                  <a:lnTo>
                    <a:pt x="12191999" y="949185"/>
                  </a:lnTo>
                  <a:lnTo>
                    <a:pt x="12191999" y="1358587"/>
                  </a:lnTo>
                  <a:lnTo>
                    <a:pt x="11264033" y="1358587"/>
                  </a:lnTo>
                  <a:lnTo>
                    <a:pt x="11258389" y="1414574"/>
                  </a:lnTo>
                  <a:cubicBezTo>
                    <a:pt x="11150794" y="1940380"/>
                    <a:pt x="10685561" y="2335911"/>
                    <a:pt x="10127946" y="2335911"/>
                  </a:cubicBezTo>
                  <a:cubicBezTo>
                    <a:pt x="9570331" y="2335911"/>
                    <a:pt x="9105098" y="1940380"/>
                    <a:pt x="8997503" y="1414574"/>
                  </a:cubicBezTo>
                  <a:lnTo>
                    <a:pt x="8991859" y="1358587"/>
                  </a:lnTo>
                  <a:lnTo>
                    <a:pt x="8584873" y="1358587"/>
                  </a:lnTo>
                  <a:lnTo>
                    <a:pt x="8582066" y="1386435"/>
                  </a:lnTo>
                  <a:cubicBezTo>
                    <a:pt x="8474471" y="1912241"/>
                    <a:pt x="8009238" y="2307772"/>
                    <a:pt x="7451623" y="2307772"/>
                  </a:cubicBezTo>
                  <a:cubicBezTo>
                    <a:pt x="6894008" y="2307772"/>
                    <a:pt x="6428776" y="1912241"/>
                    <a:pt x="6321180" y="1386435"/>
                  </a:cubicBezTo>
                  <a:lnTo>
                    <a:pt x="6318373" y="1358587"/>
                  </a:lnTo>
                  <a:lnTo>
                    <a:pt x="5908551" y="1358587"/>
                  </a:lnTo>
                  <a:lnTo>
                    <a:pt x="5905744" y="1386435"/>
                  </a:lnTo>
                  <a:cubicBezTo>
                    <a:pt x="5798148" y="1912241"/>
                    <a:pt x="5332916" y="2307772"/>
                    <a:pt x="4775300" y="2307772"/>
                  </a:cubicBezTo>
                  <a:cubicBezTo>
                    <a:pt x="4217686" y="2307772"/>
                    <a:pt x="3752453" y="1912241"/>
                    <a:pt x="3644857" y="1386435"/>
                  </a:cubicBezTo>
                  <a:lnTo>
                    <a:pt x="3642050" y="1358587"/>
                  </a:lnTo>
                  <a:lnTo>
                    <a:pt x="3232228" y="1358587"/>
                  </a:lnTo>
                  <a:lnTo>
                    <a:pt x="3229421" y="1386435"/>
                  </a:lnTo>
                  <a:cubicBezTo>
                    <a:pt x="3121825" y="1912241"/>
                    <a:pt x="2656592" y="2307772"/>
                    <a:pt x="2098977" y="2307772"/>
                  </a:cubicBezTo>
                  <a:cubicBezTo>
                    <a:pt x="1541362" y="2307772"/>
                    <a:pt x="1076130" y="1912241"/>
                    <a:pt x="968534" y="1386435"/>
                  </a:cubicBezTo>
                  <a:lnTo>
                    <a:pt x="965727" y="1358587"/>
                  </a:lnTo>
                  <a:lnTo>
                    <a:pt x="0" y="1358587"/>
                  </a:lnTo>
                  <a:lnTo>
                    <a:pt x="0" y="949185"/>
                  </a:lnTo>
                  <a:lnTo>
                    <a:pt x="965727" y="949185"/>
                  </a:lnTo>
                  <a:lnTo>
                    <a:pt x="968534" y="921338"/>
                  </a:lnTo>
                  <a:cubicBezTo>
                    <a:pt x="1076130" y="395531"/>
                    <a:pt x="1541362" y="0"/>
                    <a:pt x="209897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/>
            <p:nvPr/>
          </p:nvCxnSpPr>
          <p:spPr>
            <a:xfrm flipV="1">
              <a:off x="8287424" y="2138401"/>
              <a:ext cx="447244" cy="44719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8198327" y="2184285"/>
              <a:ext cx="287018" cy="289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6203813" y="4177754"/>
              <a:ext cx="287018" cy="289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6155734" y="4277233"/>
              <a:ext cx="447244" cy="44719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10929052" y="2138401"/>
              <a:ext cx="447244" cy="44719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10839955" y="2184285"/>
              <a:ext cx="287018" cy="289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8845441" y="4177754"/>
              <a:ext cx="287018" cy="289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8797362" y="4277233"/>
              <a:ext cx="447244" cy="44719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5606205" y="2138401"/>
              <a:ext cx="447244" cy="44719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5517108" y="2184285"/>
              <a:ext cx="287018" cy="289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3522594" y="4177754"/>
              <a:ext cx="287018" cy="289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3474515" y="4277233"/>
              <a:ext cx="447244" cy="44719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2951376" y="2138401"/>
              <a:ext cx="447244" cy="44719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2862279" y="2184285"/>
              <a:ext cx="287018" cy="289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867765" y="4177754"/>
              <a:ext cx="287018" cy="289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819686" y="4277233"/>
              <a:ext cx="447244" cy="44719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61" name="文本框 60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  <p:pic>
        <p:nvPicPr>
          <p:cNvPr id="2050" name="Picture 2" descr="E:\ppt素材\奖杯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2741613"/>
            <a:ext cx="1279525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E:\ppt素材\奖杯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79" y="2741613"/>
            <a:ext cx="1279525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E:\ppt素材\奖杯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880" y="2788692"/>
            <a:ext cx="1279525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E:\ppt素材\奖杯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71" y="2788692"/>
            <a:ext cx="1279525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544" fill="hold" grpId="1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42" grpId="0"/>
      <p:bldP spid="42" grpId="1"/>
      <p:bldP spid="43" grpId="0"/>
      <p:bldP spid="43" grpId="1"/>
      <p:bldP spid="45" grpId="0"/>
      <p:bldP spid="45" grpId="1"/>
      <p:bldP spid="46" grpId="0"/>
      <p:bldP spid="46" grpId="1"/>
      <p:bldP spid="48" grpId="0"/>
      <p:bldP spid="48" grpId="1"/>
      <p:bldP spid="49" grpId="0"/>
      <p:bldP spid="49" grpId="1"/>
      <p:bldP spid="52" grpId="0" animBg="1"/>
      <p:bldP spid="52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图表 78"/>
          <p:cNvGraphicFramePr/>
          <p:nvPr/>
        </p:nvGraphicFramePr>
        <p:xfrm>
          <a:off x="5029856" y="1504728"/>
          <a:ext cx="7170076" cy="328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061150" y="4779635"/>
            <a:ext cx="5200449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61150" y="5345943"/>
            <a:ext cx="5200449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23487" y="5148967"/>
            <a:ext cx="2219175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7" name="矩形 16"/>
          <p:cNvSpPr/>
          <p:nvPr/>
        </p:nvSpPr>
        <p:spPr>
          <a:xfrm>
            <a:off x="1414820" y="477963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26" name="文本框 25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7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7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7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7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7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7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7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7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7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7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7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7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7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7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4286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4286"/>
                                  </p:iterate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9" grpId="0">
        <p:bldSub>
          <a:bldChart bld="categoryEl"/>
        </p:bldSub>
      </p:bldGraphic>
      <p:bldGraphic spid="79" grpId="1">
        <p:bldSub>
          <a:bldChart bld="categoryEl"/>
        </p:bldSub>
      </p:bldGraphic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1000043" y="2530475"/>
            <a:ext cx="10191915" cy="3179293"/>
          </a:xfrm>
          <a:prstGeom prst="rect">
            <a:avLst/>
          </a:prstGeom>
          <a:solidFill>
            <a:srgbClr val="304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20108" y="2330450"/>
            <a:ext cx="4169057" cy="32004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547972" y="3056507"/>
            <a:ext cx="5257389" cy="2097770"/>
            <a:chOff x="5547972" y="3056507"/>
            <a:chExt cx="5257389" cy="2097770"/>
          </a:xfrm>
        </p:grpSpPr>
        <p:grpSp>
          <p:nvGrpSpPr>
            <p:cNvPr id="53" name="组合 52"/>
            <p:cNvGrpSpPr/>
            <p:nvPr/>
          </p:nvGrpSpPr>
          <p:grpSpPr>
            <a:xfrm>
              <a:off x="5547972" y="3056507"/>
              <a:ext cx="315413" cy="292473"/>
              <a:chOff x="4092420" y="4687787"/>
              <a:chExt cx="174626" cy="161925"/>
            </a:xfrm>
            <a:solidFill>
              <a:schemeClr val="bg1"/>
            </a:solidFill>
          </p:grpSpPr>
          <p:sp>
            <p:nvSpPr>
              <p:cNvPr id="54" name="Freeform 324"/>
              <p:cNvSpPr/>
              <p:nvPr/>
            </p:nvSpPr>
            <p:spPr bwMode="auto">
              <a:xfrm>
                <a:off x="4092420" y="4687787"/>
                <a:ext cx="71438" cy="161925"/>
              </a:xfrm>
              <a:custGeom>
                <a:avLst/>
                <a:gdLst>
                  <a:gd name="T0" fmla="*/ 0 w 118"/>
                  <a:gd name="T1" fmla="*/ 147 h 265"/>
                  <a:gd name="T2" fmla="*/ 0 w 118"/>
                  <a:gd name="T3" fmla="*/ 150 h 265"/>
                  <a:gd name="T4" fmla="*/ 0 w 118"/>
                  <a:gd name="T5" fmla="*/ 248 h 265"/>
                  <a:gd name="T6" fmla="*/ 17 w 118"/>
                  <a:gd name="T7" fmla="*/ 265 h 265"/>
                  <a:gd name="T8" fmla="*/ 101 w 118"/>
                  <a:gd name="T9" fmla="*/ 265 h 265"/>
                  <a:gd name="T10" fmla="*/ 118 w 118"/>
                  <a:gd name="T11" fmla="*/ 248 h 265"/>
                  <a:gd name="T12" fmla="*/ 118 w 118"/>
                  <a:gd name="T13" fmla="*/ 150 h 265"/>
                  <a:gd name="T14" fmla="*/ 101 w 118"/>
                  <a:gd name="T15" fmla="*/ 133 h 265"/>
                  <a:gd name="T16" fmla="*/ 70 w 118"/>
                  <a:gd name="T17" fmla="*/ 133 h 265"/>
                  <a:gd name="T18" fmla="*/ 71 w 118"/>
                  <a:gd name="T19" fmla="*/ 133 h 265"/>
                  <a:gd name="T20" fmla="*/ 118 w 118"/>
                  <a:gd name="T21" fmla="*/ 59 h 265"/>
                  <a:gd name="T22" fmla="*/ 118 w 118"/>
                  <a:gd name="T23" fmla="*/ 0 h 265"/>
                  <a:gd name="T24" fmla="*/ 0 w 118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265">
                    <a:moveTo>
                      <a:pt x="0" y="147"/>
                    </a:moveTo>
                    <a:cubicBezTo>
                      <a:pt x="0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7" y="265"/>
                      <a:pt x="17" y="265"/>
                    </a:cubicBezTo>
                    <a:cubicBezTo>
                      <a:pt x="101" y="265"/>
                      <a:pt x="101" y="265"/>
                      <a:pt x="101" y="265"/>
                    </a:cubicBezTo>
                    <a:cubicBezTo>
                      <a:pt x="111" y="265"/>
                      <a:pt x="118" y="257"/>
                      <a:pt x="118" y="248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8" y="141"/>
                      <a:pt x="111" y="133"/>
                      <a:pt x="101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1" y="83"/>
                      <a:pt x="84" y="59"/>
                      <a:pt x="118" y="59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7" y="6"/>
                      <a:pt x="1" y="73"/>
                      <a:pt x="0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25"/>
              <p:cNvSpPr/>
              <p:nvPr/>
            </p:nvSpPr>
            <p:spPr bwMode="auto">
              <a:xfrm>
                <a:off x="4194021" y="4687787"/>
                <a:ext cx="73025" cy="161925"/>
              </a:xfrm>
              <a:custGeom>
                <a:avLst/>
                <a:gdLst>
                  <a:gd name="T0" fmla="*/ 1 w 119"/>
                  <a:gd name="T1" fmla="*/ 147 h 265"/>
                  <a:gd name="T2" fmla="*/ 0 w 119"/>
                  <a:gd name="T3" fmla="*/ 150 h 265"/>
                  <a:gd name="T4" fmla="*/ 0 w 119"/>
                  <a:gd name="T5" fmla="*/ 248 h 265"/>
                  <a:gd name="T6" fmla="*/ 17 w 119"/>
                  <a:gd name="T7" fmla="*/ 265 h 265"/>
                  <a:gd name="T8" fmla="*/ 102 w 119"/>
                  <a:gd name="T9" fmla="*/ 265 h 265"/>
                  <a:gd name="T10" fmla="*/ 119 w 119"/>
                  <a:gd name="T11" fmla="*/ 248 h 265"/>
                  <a:gd name="T12" fmla="*/ 119 w 119"/>
                  <a:gd name="T13" fmla="*/ 150 h 265"/>
                  <a:gd name="T14" fmla="*/ 102 w 119"/>
                  <a:gd name="T15" fmla="*/ 133 h 265"/>
                  <a:gd name="T16" fmla="*/ 71 w 119"/>
                  <a:gd name="T17" fmla="*/ 133 h 265"/>
                  <a:gd name="T18" fmla="*/ 72 w 119"/>
                  <a:gd name="T19" fmla="*/ 133 h 265"/>
                  <a:gd name="T20" fmla="*/ 119 w 119"/>
                  <a:gd name="T21" fmla="*/ 59 h 265"/>
                  <a:gd name="T22" fmla="*/ 119 w 119"/>
                  <a:gd name="T23" fmla="*/ 0 h 265"/>
                  <a:gd name="T24" fmla="*/ 1 w 119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65">
                    <a:moveTo>
                      <a:pt x="1" y="147"/>
                    </a:moveTo>
                    <a:cubicBezTo>
                      <a:pt x="1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8" y="265"/>
                      <a:pt x="17" y="265"/>
                    </a:cubicBezTo>
                    <a:cubicBezTo>
                      <a:pt x="102" y="265"/>
                      <a:pt x="102" y="265"/>
                      <a:pt x="102" y="265"/>
                    </a:cubicBezTo>
                    <a:cubicBezTo>
                      <a:pt x="111" y="265"/>
                      <a:pt x="119" y="257"/>
                      <a:pt x="119" y="248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19" y="141"/>
                      <a:pt x="111" y="133"/>
                      <a:pt x="10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2" y="83"/>
                      <a:pt x="85" y="59"/>
                      <a:pt x="119" y="5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8" y="6"/>
                      <a:pt x="1" y="73"/>
                      <a:pt x="1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rot="10800000">
              <a:off x="10489949" y="4861804"/>
              <a:ext cx="315411" cy="292473"/>
              <a:chOff x="4225290" y="4704096"/>
              <a:chExt cx="174625" cy="161925"/>
            </a:xfrm>
            <a:solidFill>
              <a:schemeClr val="bg1"/>
            </a:solidFill>
          </p:grpSpPr>
          <p:sp>
            <p:nvSpPr>
              <p:cNvPr id="57" name="Freeform 324"/>
              <p:cNvSpPr/>
              <p:nvPr/>
            </p:nvSpPr>
            <p:spPr bwMode="auto">
              <a:xfrm>
                <a:off x="4225290" y="4704096"/>
                <a:ext cx="71438" cy="161925"/>
              </a:xfrm>
              <a:custGeom>
                <a:avLst/>
                <a:gdLst>
                  <a:gd name="T0" fmla="*/ 0 w 118"/>
                  <a:gd name="T1" fmla="*/ 147 h 265"/>
                  <a:gd name="T2" fmla="*/ 0 w 118"/>
                  <a:gd name="T3" fmla="*/ 150 h 265"/>
                  <a:gd name="T4" fmla="*/ 0 w 118"/>
                  <a:gd name="T5" fmla="*/ 248 h 265"/>
                  <a:gd name="T6" fmla="*/ 17 w 118"/>
                  <a:gd name="T7" fmla="*/ 265 h 265"/>
                  <a:gd name="T8" fmla="*/ 101 w 118"/>
                  <a:gd name="T9" fmla="*/ 265 h 265"/>
                  <a:gd name="T10" fmla="*/ 118 w 118"/>
                  <a:gd name="T11" fmla="*/ 248 h 265"/>
                  <a:gd name="T12" fmla="*/ 118 w 118"/>
                  <a:gd name="T13" fmla="*/ 150 h 265"/>
                  <a:gd name="T14" fmla="*/ 101 w 118"/>
                  <a:gd name="T15" fmla="*/ 133 h 265"/>
                  <a:gd name="T16" fmla="*/ 70 w 118"/>
                  <a:gd name="T17" fmla="*/ 133 h 265"/>
                  <a:gd name="T18" fmla="*/ 71 w 118"/>
                  <a:gd name="T19" fmla="*/ 133 h 265"/>
                  <a:gd name="T20" fmla="*/ 118 w 118"/>
                  <a:gd name="T21" fmla="*/ 59 h 265"/>
                  <a:gd name="T22" fmla="*/ 118 w 118"/>
                  <a:gd name="T23" fmla="*/ 0 h 265"/>
                  <a:gd name="T24" fmla="*/ 0 w 118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265">
                    <a:moveTo>
                      <a:pt x="0" y="147"/>
                    </a:moveTo>
                    <a:cubicBezTo>
                      <a:pt x="0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7" y="265"/>
                      <a:pt x="17" y="265"/>
                    </a:cubicBezTo>
                    <a:cubicBezTo>
                      <a:pt x="101" y="265"/>
                      <a:pt x="101" y="265"/>
                      <a:pt x="101" y="265"/>
                    </a:cubicBezTo>
                    <a:cubicBezTo>
                      <a:pt x="111" y="265"/>
                      <a:pt x="118" y="257"/>
                      <a:pt x="118" y="248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8" y="141"/>
                      <a:pt x="111" y="133"/>
                      <a:pt x="101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1" y="83"/>
                      <a:pt x="84" y="59"/>
                      <a:pt x="118" y="59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7" y="6"/>
                      <a:pt x="1" y="73"/>
                      <a:pt x="0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25"/>
              <p:cNvSpPr/>
              <p:nvPr/>
            </p:nvSpPr>
            <p:spPr bwMode="auto">
              <a:xfrm>
                <a:off x="4326890" y="4704096"/>
                <a:ext cx="73025" cy="161925"/>
              </a:xfrm>
              <a:custGeom>
                <a:avLst/>
                <a:gdLst>
                  <a:gd name="T0" fmla="*/ 1 w 119"/>
                  <a:gd name="T1" fmla="*/ 147 h 265"/>
                  <a:gd name="T2" fmla="*/ 0 w 119"/>
                  <a:gd name="T3" fmla="*/ 150 h 265"/>
                  <a:gd name="T4" fmla="*/ 0 w 119"/>
                  <a:gd name="T5" fmla="*/ 248 h 265"/>
                  <a:gd name="T6" fmla="*/ 17 w 119"/>
                  <a:gd name="T7" fmla="*/ 265 h 265"/>
                  <a:gd name="T8" fmla="*/ 102 w 119"/>
                  <a:gd name="T9" fmla="*/ 265 h 265"/>
                  <a:gd name="T10" fmla="*/ 119 w 119"/>
                  <a:gd name="T11" fmla="*/ 248 h 265"/>
                  <a:gd name="T12" fmla="*/ 119 w 119"/>
                  <a:gd name="T13" fmla="*/ 150 h 265"/>
                  <a:gd name="T14" fmla="*/ 102 w 119"/>
                  <a:gd name="T15" fmla="*/ 133 h 265"/>
                  <a:gd name="T16" fmla="*/ 71 w 119"/>
                  <a:gd name="T17" fmla="*/ 133 h 265"/>
                  <a:gd name="T18" fmla="*/ 72 w 119"/>
                  <a:gd name="T19" fmla="*/ 133 h 265"/>
                  <a:gd name="T20" fmla="*/ 119 w 119"/>
                  <a:gd name="T21" fmla="*/ 59 h 265"/>
                  <a:gd name="T22" fmla="*/ 119 w 119"/>
                  <a:gd name="T23" fmla="*/ 0 h 265"/>
                  <a:gd name="T24" fmla="*/ 1 w 119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65">
                    <a:moveTo>
                      <a:pt x="1" y="147"/>
                    </a:moveTo>
                    <a:cubicBezTo>
                      <a:pt x="1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8" y="265"/>
                      <a:pt x="17" y="265"/>
                    </a:cubicBezTo>
                    <a:cubicBezTo>
                      <a:pt x="102" y="265"/>
                      <a:pt x="102" y="265"/>
                      <a:pt x="102" y="265"/>
                    </a:cubicBezTo>
                    <a:cubicBezTo>
                      <a:pt x="111" y="265"/>
                      <a:pt x="119" y="257"/>
                      <a:pt x="119" y="248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19" y="141"/>
                      <a:pt x="111" y="133"/>
                      <a:pt x="10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2" y="83"/>
                      <a:pt x="85" y="59"/>
                      <a:pt x="119" y="5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8" y="6"/>
                      <a:pt x="1" y="73"/>
                      <a:pt x="1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847605" y="3348980"/>
              <a:ext cx="4957756" cy="1542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</a:t>
              </a:r>
            </a:p>
          </p:txBody>
        </p:sp>
      </p:grpSp>
      <p:sp>
        <p:nvSpPr>
          <p:cNvPr id="21" name="矩形 20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26" name="文本框 25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544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54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54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900" y="4625762"/>
            <a:ext cx="7437437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sp>
        <p:nvSpPr>
          <p:cNvPr id="9" name="矩形 8"/>
          <p:cNvSpPr/>
          <p:nvPr/>
        </p:nvSpPr>
        <p:spPr>
          <a:xfrm>
            <a:off x="3900900" y="5161444"/>
            <a:ext cx="7437437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sp>
        <p:nvSpPr>
          <p:cNvPr id="10" name="矩形 9"/>
          <p:cNvSpPr/>
          <p:nvPr/>
        </p:nvSpPr>
        <p:spPr>
          <a:xfrm>
            <a:off x="3900900" y="417325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900900" y="3046718"/>
            <a:ext cx="7437437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sp>
        <p:nvSpPr>
          <p:cNvPr id="12" name="矩形 11"/>
          <p:cNvSpPr/>
          <p:nvPr/>
        </p:nvSpPr>
        <p:spPr>
          <a:xfrm>
            <a:off x="3900900" y="259421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26" name="文本框 25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  <p:pic>
        <p:nvPicPr>
          <p:cNvPr id="19" name="Picture 2" descr="E:\ppt素材\奖杯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15" y="2594211"/>
            <a:ext cx="2398666" cy="26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3261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3261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3261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974638" y="2861777"/>
            <a:ext cx="4290262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486441" y="2541212"/>
            <a:ext cx="387349" cy="320565"/>
            <a:chOff x="8299451" y="4587876"/>
            <a:chExt cx="184150" cy="152400"/>
          </a:xfrm>
          <a:solidFill>
            <a:srgbClr val="11B5B8"/>
          </a:solidFill>
        </p:grpSpPr>
        <p:sp>
          <p:nvSpPr>
            <p:cNvPr id="67" name="Freeform 250"/>
            <p:cNvSpPr/>
            <p:nvPr/>
          </p:nvSpPr>
          <p:spPr bwMode="auto">
            <a:xfrm>
              <a:off x="8364538" y="4587876"/>
              <a:ext cx="119063" cy="128588"/>
            </a:xfrm>
            <a:custGeom>
              <a:avLst/>
              <a:gdLst>
                <a:gd name="T0" fmla="*/ 190 w 195"/>
                <a:gd name="T1" fmla="*/ 102 h 210"/>
                <a:gd name="T2" fmla="*/ 92 w 195"/>
                <a:gd name="T3" fmla="*/ 4 h 210"/>
                <a:gd name="T4" fmla="*/ 0 w 195"/>
                <a:gd name="T5" fmla="*/ 30 h 210"/>
                <a:gd name="T6" fmla="*/ 15 w 195"/>
                <a:gd name="T7" fmla="*/ 30 h 210"/>
                <a:gd name="T8" fmla="*/ 94 w 195"/>
                <a:gd name="T9" fmla="*/ 54 h 210"/>
                <a:gd name="T10" fmla="*/ 135 w 195"/>
                <a:gd name="T11" fmla="*/ 120 h 210"/>
                <a:gd name="T12" fmla="*/ 116 w 195"/>
                <a:gd name="T13" fmla="*/ 187 h 210"/>
                <a:gd name="T14" fmla="*/ 168 w 195"/>
                <a:gd name="T15" fmla="*/ 198 h 210"/>
                <a:gd name="T16" fmla="*/ 147 w 195"/>
                <a:gd name="T17" fmla="*/ 161 h 210"/>
                <a:gd name="T18" fmla="*/ 190 w 195"/>
                <a:gd name="T19" fmla="*/ 10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210">
                  <a:moveTo>
                    <a:pt x="190" y="102"/>
                  </a:moveTo>
                  <a:cubicBezTo>
                    <a:pt x="195" y="54"/>
                    <a:pt x="152" y="10"/>
                    <a:pt x="92" y="4"/>
                  </a:cubicBezTo>
                  <a:cubicBezTo>
                    <a:pt x="56" y="0"/>
                    <a:pt x="22" y="11"/>
                    <a:pt x="0" y="30"/>
                  </a:cubicBezTo>
                  <a:cubicBezTo>
                    <a:pt x="5" y="30"/>
                    <a:pt x="10" y="30"/>
                    <a:pt x="15" y="30"/>
                  </a:cubicBezTo>
                  <a:cubicBezTo>
                    <a:pt x="44" y="30"/>
                    <a:pt x="72" y="38"/>
                    <a:pt x="94" y="54"/>
                  </a:cubicBezTo>
                  <a:cubicBezTo>
                    <a:pt x="118" y="71"/>
                    <a:pt x="132" y="94"/>
                    <a:pt x="135" y="120"/>
                  </a:cubicBezTo>
                  <a:cubicBezTo>
                    <a:pt x="138" y="143"/>
                    <a:pt x="131" y="167"/>
                    <a:pt x="116" y="187"/>
                  </a:cubicBezTo>
                  <a:cubicBezTo>
                    <a:pt x="147" y="210"/>
                    <a:pt x="175" y="203"/>
                    <a:pt x="168" y="198"/>
                  </a:cubicBezTo>
                  <a:cubicBezTo>
                    <a:pt x="150" y="185"/>
                    <a:pt x="146" y="171"/>
                    <a:pt x="147" y="161"/>
                  </a:cubicBezTo>
                  <a:cubicBezTo>
                    <a:pt x="171" y="148"/>
                    <a:pt x="187" y="127"/>
                    <a:pt x="19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1"/>
            <p:cNvSpPr/>
            <p:nvPr/>
          </p:nvSpPr>
          <p:spPr bwMode="auto">
            <a:xfrm>
              <a:off x="8299451" y="4616451"/>
              <a:ext cx="139700" cy="123825"/>
            </a:xfrm>
            <a:custGeom>
              <a:avLst/>
              <a:gdLst>
                <a:gd name="T0" fmla="*/ 221 w 227"/>
                <a:gd name="T1" fmla="*/ 74 h 200"/>
                <a:gd name="T2" fmla="*/ 119 w 227"/>
                <a:gd name="T3" fmla="*/ 0 h 200"/>
                <a:gd name="T4" fmla="*/ 103 w 227"/>
                <a:gd name="T5" fmla="*/ 1 h 200"/>
                <a:gd name="T6" fmla="*/ 6 w 227"/>
                <a:gd name="T7" fmla="*/ 98 h 200"/>
                <a:gd name="T8" fmla="*/ 48 w 227"/>
                <a:gd name="T9" fmla="*/ 158 h 200"/>
                <a:gd name="T10" fmla="*/ 27 w 227"/>
                <a:gd name="T11" fmla="*/ 195 h 200"/>
                <a:gd name="T12" fmla="*/ 36 w 227"/>
                <a:gd name="T13" fmla="*/ 200 h 200"/>
                <a:gd name="T14" fmla="*/ 92 w 227"/>
                <a:gd name="T15" fmla="*/ 172 h 200"/>
                <a:gd name="T16" fmla="*/ 108 w 227"/>
                <a:gd name="T17" fmla="*/ 173 h 200"/>
                <a:gd name="T18" fmla="*/ 123 w 227"/>
                <a:gd name="T19" fmla="*/ 172 h 200"/>
                <a:gd name="T20" fmla="*/ 221 w 227"/>
                <a:gd name="T21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00">
                  <a:moveTo>
                    <a:pt x="221" y="74"/>
                  </a:moveTo>
                  <a:cubicBezTo>
                    <a:pt x="216" y="31"/>
                    <a:pt x="172" y="0"/>
                    <a:pt x="119" y="0"/>
                  </a:cubicBezTo>
                  <a:cubicBezTo>
                    <a:pt x="114" y="0"/>
                    <a:pt x="108" y="0"/>
                    <a:pt x="103" y="1"/>
                  </a:cubicBezTo>
                  <a:cubicBezTo>
                    <a:pt x="44" y="7"/>
                    <a:pt x="0" y="51"/>
                    <a:pt x="6" y="98"/>
                  </a:cubicBezTo>
                  <a:cubicBezTo>
                    <a:pt x="8" y="123"/>
                    <a:pt x="25" y="144"/>
                    <a:pt x="48" y="158"/>
                  </a:cubicBezTo>
                  <a:cubicBezTo>
                    <a:pt x="49" y="168"/>
                    <a:pt x="45" y="182"/>
                    <a:pt x="27" y="195"/>
                  </a:cubicBezTo>
                  <a:cubicBezTo>
                    <a:pt x="24" y="197"/>
                    <a:pt x="28" y="200"/>
                    <a:pt x="36" y="200"/>
                  </a:cubicBezTo>
                  <a:cubicBezTo>
                    <a:pt x="49" y="200"/>
                    <a:pt x="71" y="194"/>
                    <a:pt x="92" y="172"/>
                  </a:cubicBezTo>
                  <a:cubicBezTo>
                    <a:pt x="97" y="173"/>
                    <a:pt x="103" y="173"/>
                    <a:pt x="108" y="173"/>
                  </a:cubicBezTo>
                  <a:cubicBezTo>
                    <a:pt x="113" y="173"/>
                    <a:pt x="118" y="173"/>
                    <a:pt x="123" y="172"/>
                  </a:cubicBezTo>
                  <a:cubicBezTo>
                    <a:pt x="183" y="165"/>
                    <a:pt x="227" y="122"/>
                    <a:pt x="22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6974637" y="249244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974638" y="4653037"/>
            <a:ext cx="4290262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sp>
        <p:nvSpPr>
          <p:cNvPr id="69" name="Freeform 749"/>
          <p:cNvSpPr>
            <a:spLocks noEditPoints="1"/>
          </p:cNvSpPr>
          <p:nvPr/>
        </p:nvSpPr>
        <p:spPr bwMode="auto">
          <a:xfrm>
            <a:off x="6486441" y="4321860"/>
            <a:ext cx="370654" cy="373992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200 w 288"/>
              <a:gd name="T11" fmla="*/ 226 h 288"/>
              <a:gd name="T12" fmla="*/ 179 w 288"/>
              <a:gd name="T13" fmla="*/ 233 h 288"/>
              <a:gd name="T14" fmla="*/ 159 w 288"/>
              <a:gd name="T15" fmla="*/ 236 h 288"/>
              <a:gd name="T16" fmla="*/ 140 w 288"/>
              <a:gd name="T17" fmla="*/ 232 h 288"/>
              <a:gd name="T18" fmla="*/ 123 w 288"/>
              <a:gd name="T19" fmla="*/ 224 h 288"/>
              <a:gd name="T20" fmla="*/ 114 w 288"/>
              <a:gd name="T21" fmla="*/ 211 h 288"/>
              <a:gd name="T22" fmla="*/ 112 w 288"/>
              <a:gd name="T23" fmla="*/ 192 h 288"/>
              <a:gd name="T24" fmla="*/ 112 w 288"/>
              <a:gd name="T25" fmla="*/ 129 h 288"/>
              <a:gd name="T26" fmla="*/ 87 w 288"/>
              <a:gd name="T27" fmla="*/ 129 h 288"/>
              <a:gd name="T28" fmla="*/ 87 w 288"/>
              <a:gd name="T29" fmla="*/ 104 h 288"/>
              <a:gd name="T30" fmla="*/ 107 w 288"/>
              <a:gd name="T31" fmla="*/ 94 h 288"/>
              <a:gd name="T32" fmla="*/ 120 w 288"/>
              <a:gd name="T33" fmla="*/ 79 h 288"/>
              <a:gd name="T34" fmla="*/ 126 w 288"/>
              <a:gd name="T35" fmla="*/ 56 h 288"/>
              <a:gd name="T36" fmla="*/ 151 w 288"/>
              <a:gd name="T37" fmla="*/ 56 h 288"/>
              <a:gd name="T38" fmla="*/ 151 w 288"/>
              <a:gd name="T39" fmla="*/ 97 h 288"/>
              <a:gd name="T40" fmla="*/ 193 w 288"/>
              <a:gd name="T41" fmla="*/ 97 h 288"/>
              <a:gd name="T42" fmla="*/ 193 w 288"/>
              <a:gd name="T43" fmla="*/ 129 h 288"/>
              <a:gd name="T44" fmla="*/ 151 w 288"/>
              <a:gd name="T45" fmla="*/ 129 h 288"/>
              <a:gd name="T46" fmla="*/ 151 w 288"/>
              <a:gd name="T47" fmla="*/ 176 h 288"/>
              <a:gd name="T48" fmla="*/ 152 w 288"/>
              <a:gd name="T49" fmla="*/ 195 h 288"/>
              <a:gd name="T50" fmla="*/ 159 w 288"/>
              <a:gd name="T51" fmla="*/ 203 h 288"/>
              <a:gd name="T52" fmla="*/ 173 w 288"/>
              <a:gd name="T53" fmla="*/ 206 h 288"/>
              <a:gd name="T54" fmla="*/ 200 w 288"/>
              <a:gd name="T55" fmla="*/ 197 h 288"/>
              <a:gd name="T56" fmla="*/ 200 w 288"/>
              <a:gd name="T57" fmla="*/ 2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3" y="288"/>
                  <a:pt x="288" y="224"/>
                  <a:pt x="288" y="144"/>
                </a:cubicBezTo>
                <a:cubicBezTo>
                  <a:pt x="288" y="65"/>
                  <a:pt x="223" y="0"/>
                  <a:pt x="144" y="0"/>
                </a:cubicBezTo>
                <a:close/>
                <a:moveTo>
                  <a:pt x="200" y="226"/>
                </a:moveTo>
                <a:cubicBezTo>
                  <a:pt x="192" y="229"/>
                  <a:pt x="185" y="232"/>
                  <a:pt x="179" y="233"/>
                </a:cubicBezTo>
                <a:cubicBezTo>
                  <a:pt x="173" y="235"/>
                  <a:pt x="166" y="236"/>
                  <a:pt x="159" y="236"/>
                </a:cubicBezTo>
                <a:cubicBezTo>
                  <a:pt x="151" y="236"/>
                  <a:pt x="146" y="235"/>
                  <a:pt x="140" y="232"/>
                </a:cubicBezTo>
                <a:cubicBezTo>
                  <a:pt x="133" y="230"/>
                  <a:pt x="128" y="227"/>
                  <a:pt x="123" y="224"/>
                </a:cubicBezTo>
                <a:cubicBezTo>
                  <a:pt x="119" y="220"/>
                  <a:pt x="116" y="216"/>
                  <a:pt x="114" y="211"/>
                </a:cubicBezTo>
                <a:cubicBezTo>
                  <a:pt x="112" y="207"/>
                  <a:pt x="112" y="201"/>
                  <a:pt x="112" y="192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4" y="102"/>
                  <a:pt x="102" y="98"/>
                  <a:pt x="107" y="94"/>
                </a:cubicBezTo>
                <a:cubicBezTo>
                  <a:pt x="113" y="90"/>
                  <a:pt x="117" y="85"/>
                  <a:pt x="120" y="79"/>
                </a:cubicBezTo>
                <a:cubicBezTo>
                  <a:pt x="123" y="73"/>
                  <a:pt x="125" y="65"/>
                  <a:pt x="126" y="56"/>
                </a:cubicBezTo>
                <a:cubicBezTo>
                  <a:pt x="151" y="56"/>
                  <a:pt x="151" y="56"/>
                  <a:pt x="151" y="56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93" y="97"/>
                  <a:pt x="193" y="97"/>
                  <a:pt x="193" y="97"/>
                </a:cubicBezTo>
                <a:cubicBezTo>
                  <a:pt x="193" y="129"/>
                  <a:pt x="193" y="129"/>
                  <a:pt x="193" y="129"/>
                </a:cubicBezTo>
                <a:cubicBezTo>
                  <a:pt x="151" y="129"/>
                  <a:pt x="151" y="129"/>
                  <a:pt x="151" y="129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1" y="186"/>
                  <a:pt x="151" y="192"/>
                  <a:pt x="152" y="195"/>
                </a:cubicBezTo>
                <a:cubicBezTo>
                  <a:pt x="154" y="198"/>
                  <a:pt x="156" y="201"/>
                  <a:pt x="159" y="203"/>
                </a:cubicBezTo>
                <a:cubicBezTo>
                  <a:pt x="163" y="205"/>
                  <a:pt x="168" y="206"/>
                  <a:pt x="173" y="206"/>
                </a:cubicBezTo>
                <a:cubicBezTo>
                  <a:pt x="182" y="206"/>
                  <a:pt x="191" y="203"/>
                  <a:pt x="200" y="197"/>
                </a:cubicBezTo>
                <a:lnTo>
                  <a:pt x="200" y="226"/>
                </a:lnTo>
                <a:close/>
              </a:path>
            </a:pathLst>
          </a:custGeom>
          <a:solidFill>
            <a:srgbClr val="11B5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974637" y="428370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27" name="矩形 26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32" name="文本框 31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  <p:pic>
        <p:nvPicPr>
          <p:cNvPr id="22" name="Picture 2" descr="E:\ppt素材\奖杯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2741613"/>
            <a:ext cx="1279525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ppt素材\奖杯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79" y="2741613"/>
            <a:ext cx="1279525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ppt素材\奖杯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25" y="4322464"/>
            <a:ext cx="1279525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ppt素材\奖杯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78" y="4321860"/>
            <a:ext cx="1279525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3478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3478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69" grpId="0" animBg="1"/>
      <p:bldP spid="69" grpId="1" animBg="1"/>
      <p:bldP spid="17" grpId="0"/>
      <p:bldP spid="17" grpId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38100" y="0"/>
            <a:ext cx="5779295" cy="6858000"/>
            <a:chOff x="0" y="0"/>
            <a:chExt cx="5779295" cy="6858000"/>
          </a:xfrm>
          <a:solidFill>
            <a:srgbClr val="002060"/>
          </a:solidFill>
        </p:grpSpPr>
        <p:sp>
          <p:nvSpPr>
            <p:cNvPr id="32" name="矩形 31"/>
            <p:cNvSpPr/>
            <p:nvPr/>
          </p:nvSpPr>
          <p:spPr>
            <a:xfrm>
              <a:off x="0" y="0"/>
              <a:ext cx="3123019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rot="13394362">
              <a:off x="173244" y="725181"/>
              <a:ext cx="5606051" cy="5576068"/>
            </a:xfrm>
            <a:custGeom>
              <a:avLst/>
              <a:gdLst>
                <a:gd name="connsiteX0" fmla="*/ 5606051 w 5606051"/>
                <a:gd name="connsiteY0" fmla="*/ 4974737 h 5576068"/>
                <a:gd name="connsiteX1" fmla="*/ 4966579 w 5606051"/>
                <a:gd name="connsiteY1" fmla="*/ 5576068 h 5576068"/>
                <a:gd name="connsiteX2" fmla="*/ 0 w 5606051"/>
                <a:gd name="connsiteY2" fmla="*/ 5576068 h 5576068"/>
                <a:gd name="connsiteX3" fmla="*/ 0 w 5606051"/>
                <a:gd name="connsiteY3" fmla="*/ 832534 h 5576068"/>
                <a:gd name="connsiteX4" fmla="*/ 885339 w 5606051"/>
                <a:gd name="connsiteY4" fmla="*/ 0 h 557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051" h="5576068">
                  <a:moveTo>
                    <a:pt x="5606051" y="4974737"/>
                  </a:moveTo>
                  <a:lnTo>
                    <a:pt x="4966579" y="5576068"/>
                  </a:lnTo>
                  <a:lnTo>
                    <a:pt x="0" y="5576068"/>
                  </a:lnTo>
                  <a:lnTo>
                    <a:pt x="0" y="832534"/>
                  </a:lnTo>
                  <a:lnTo>
                    <a:pt x="8853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任意多边形 30"/>
          <p:cNvSpPr/>
          <p:nvPr/>
        </p:nvSpPr>
        <p:spPr>
          <a:xfrm rot="13394362">
            <a:off x="784093" y="725181"/>
            <a:ext cx="5606051" cy="5576068"/>
          </a:xfrm>
          <a:custGeom>
            <a:avLst/>
            <a:gdLst>
              <a:gd name="connsiteX0" fmla="*/ 5606051 w 5606051"/>
              <a:gd name="connsiteY0" fmla="*/ 4974737 h 5576068"/>
              <a:gd name="connsiteX1" fmla="*/ 4966579 w 5606051"/>
              <a:gd name="connsiteY1" fmla="*/ 5576068 h 5576068"/>
              <a:gd name="connsiteX2" fmla="*/ 0 w 5606051"/>
              <a:gd name="connsiteY2" fmla="*/ 5576068 h 5576068"/>
              <a:gd name="connsiteX3" fmla="*/ 0 w 5606051"/>
              <a:gd name="connsiteY3" fmla="*/ 832534 h 5576068"/>
              <a:gd name="connsiteX4" fmla="*/ 885339 w 5606051"/>
              <a:gd name="connsiteY4" fmla="*/ 0 h 557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6051" h="5576068">
                <a:moveTo>
                  <a:pt x="5606051" y="4974737"/>
                </a:moveTo>
                <a:lnTo>
                  <a:pt x="4966579" y="5576068"/>
                </a:lnTo>
                <a:lnTo>
                  <a:pt x="0" y="5576068"/>
                </a:lnTo>
                <a:lnTo>
                  <a:pt x="0" y="832534"/>
                </a:lnTo>
                <a:lnTo>
                  <a:pt x="88533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544493" y="2950922"/>
            <a:ext cx="952500" cy="952500"/>
            <a:chOff x="4818743" y="1690043"/>
            <a:chExt cx="952500" cy="952500"/>
          </a:xfrm>
        </p:grpSpPr>
        <p:sp>
          <p:nvSpPr>
            <p:cNvPr id="7" name="椭圆 6"/>
            <p:cNvSpPr/>
            <p:nvPr/>
          </p:nvSpPr>
          <p:spPr>
            <a:xfrm>
              <a:off x="4818743" y="1690043"/>
              <a:ext cx="952500" cy="952500"/>
            </a:xfrm>
            <a:prstGeom prst="ellipse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071495" y="1892105"/>
              <a:ext cx="446995" cy="548375"/>
              <a:chOff x="7083425" y="-8855076"/>
              <a:chExt cx="307975" cy="377825"/>
            </a:xfrm>
            <a:solidFill>
              <a:schemeClr val="bg1"/>
            </a:solidFill>
          </p:grpSpPr>
          <p:sp>
            <p:nvSpPr>
              <p:cNvPr id="13" name="Rectangle 94"/>
              <p:cNvSpPr>
                <a:spLocks noChangeArrowheads="1"/>
              </p:cNvSpPr>
              <p:nvPr/>
            </p:nvSpPr>
            <p:spPr bwMode="auto">
              <a:xfrm>
                <a:off x="7299325" y="-8855076"/>
                <a:ext cx="61913" cy="184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Rectangle 95"/>
              <p:cNvSpPr>
                <a:spLocks noChangeArrowheads="1"/>
              </p:cNvSpPr>
              <p:nvPr/>
            </p:nvSpPr>
            <p:spPr bwMode="auto">
              <a:xfrm>
                <a:off x="7299325" y="-8855076"/>
                <a:ext cx="61913" cy="184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Rectangle 96"/>
              <p:cNvSpPr>
                <a:spLocks noChangeArrowheads="1"/>
              </p:cNvSpPr>
              <p:nvPr/>
            </p:nvSpPr>
            <p:spPr bwMode="auto">
              <a:xfrm>
                <a:off x="7299325" y="-8855076"/>
                <a:ext cx="61913" cy="184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/>
            </p:nvSpPr>
            <p:spPr bwMode="auto">
              <a:xfrm>
                <a:off x="7299325" y="-8855076"/>
                <a:ext cx="61913" cy="184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Rectangle 98"/>
              <p:cNvSpPr>
                <a:spLocks noChangeArrowheads="1"/>
              </p:cNvSpPr>
              <p:nvPr/>
            </p:nvSpPr>
            <p:spPr bwMode="auto">
              <a:xfrm>
                <a:off x="7115175" y="-8855076"/>
                <a:ext cx="61913" cy="184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Rectangle 99"/>
              <p:cNvSpPr>
                <a:spLocks noChangeArrowheads="1"/>
              </p:cNvSpPr>
              <p:nvPr/>
            </p:nvSpPr>
            <p:spPr bwMode="auto">
              <a:xfrm>
                <a:off x="7115175" y="-8855076"/>
                <a:ext cx="61913" cy="184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Rectangle 100"/>
              <p:cNvSpPr>
                <a:spLocks noChangeArrowheads="1"/>
              </p:cNvSpPr>
              <p:nvPr/>
            </p:nvSpPr>
            <p:spPr bwMode="auto">
              <a:xfrm>
                <a:off x="7115175" y="-8855076"/>
                <a:ext cx="61913" cy="184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101"/>
              <p:cNvSpPr>
                <a:spLocks noChangeArrowheads="1"/>
              </p:cNvSpPr>
              <p:nvPr/>
            </p:nvSpPr>
            <p:spPr bwMode="auto">
              <a:xfrm>
                <a:off x="7115175" y="-8855076"/>
                <a:ext cx="61913" cy="184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2"/>
              <p:cNvSpPr/>
              <p:nvPr/>
            </p:nvSpPr>
            <p:spPr bwMode="auto">
              <a:xfrm>
                <a:off x="7083425" y="-8769351"/>
                <a:ext cx="307975" cy="292100"/>
              </a:xfrm>
              <a:custGeom>
                <a:avLst/>
                <a:gdLst>
                  <a:gd name="T0" fmla="*/ 97 w 194"/>
                  <a:gd name="T1" fmla="*/ 0 h 184"/>
                  <a:gd name="T2" fmla="*/ 121 w 194"/>
                  <a:gd name="T3" fmla="*/ 70 h 184"/>
                  <a:gd name="T4" fmla="*/ 194 w 194"/>
                  <a:gd name="T5" fmla="*/ 71 h 184"/>
                  <a:gd name="T6" fmla="*/ 136 w 194"/>
                  <a:gd name="T7" fmla="*/ 115 h 184"/>
                  <a:gd name="T8" fmla="*/ 157 w 194"/>
                  <a:gd name="T9" fmla="*/ 184 h 184"/>
                  <a:gd name="T10" fmla="*/ 97 w 194"/>
                  <a:gd name="T11" fmla="*/ 144 h 184"/>
                  <a:gd name="T12" fmla="*/ 38 w 194"/>
                  <a:gd name="T13" fmla="*/ 184 h 184"/>
                  <a:gd name="T14" fmla="*/ 59 w 194"/>
                  <a:gd name="T15" fmla="*/ 115 h 184"/>
                  <a:gd name="T16" fmla="*/ 0 w 194"/>
                  <a:gd name="T17" fmla="*/ 71 h 184"/>
                  <a:gd name="T18" fmla="*/ 73 w 194"/>
                  <a:gd name="T19" fmla="*/ 70 h 184"/>
                  <a:gd name="T20" fmla="*/ 97 w 194"/>
                  <a:gd name="T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4" h="184">
                    <a:moveTo>
                      <a:pt x="97" y="0"/>
                    </a:moveTo>
                    <a:lnTo>
                      <a:pt x="121" y="70"/>
                    </a:lnTo>
                    <a:lnTo>
                      <a:pt x="194" y="71"/>
                    </a:lnTo>
                    <a:lnTo>
                      <a:pt x="136" y="115"/>
                    </a:lnTo>
                    <a:lnTo>
                      <a:pt x="157" y="184"/>
                    </a:lnTo>
                    <a:lnTo>
                      <a:pt x="97" y="144"/>
                    </a:lnTo>
                    <a:lnTo>
                      <a:pt x="38" y="184"/>
                    </a:lnTo>
                    <a:lnTo>
                      <a:pt x="59" y="115"/>
                    </a:lnTo>
                    <a:lnTo>
                      <a:pt x="0" y="71"/>
                    </a:lnTo>
                    <a:lnTo>
                      <a:pt x="73" y="70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3"/>
              <p:cNvSpPr/>
              <p:nvPr/>
            </p:nvSpPr>
            <p:spPr bwMode="auto">
              <a:xfrm>
                <a:off x="7083425" y="-8769351"/>
                <a:ext cx="307975" cy="292100"/>
              </a:xfrm>
              <a:custGeom>
                <a:avLst/>
                <a:gdLst>
                  <a:gd name="T0" fmla="*/ 97 w 194"/>
                  <a:gd name="T1" fmla="*/ 0 h 184"/>
                  <a:gd name="T2" fmla="*/ 121 w 194"/>
                  <a:gd name="T3" fmla="*/ 70 h 184"/>
                  <a:gd name="T4" fmla="*/ 194 w 194"/>
                  <a:gd name="T5" fmla="*/ 71 h 184"/>
                  <a:gd name="T6" fmla="*/ 136 w 194"/>
                  <a:gd name="T7" fmla="*/ 115 h 184"/>
                  <a:gd name="T8" fmla="*/ 157 w 194"/>
                  <a:gd name="T9" fmla="*/ 184 h 184"/>
                  <a:gd name="T10" fmla="*/ 97 w 194"/>
                  <a:gd name="T11" fmla="*/ 144 h 184"/>
                  <a:gd name="T12" fmla="*/ 38 w 194"/>
                  <a:gd name="T13" fmla="*/ 184 h 184"/>
                  <a:gd name="T14" fmla="*/ 59 w 194"/>
                  <a:gd name="T15" fmla="*/ 115 h 184"/>
                  <a:gd name="T16" fmla="*/ 0 w 194"/>
                  <a:gd name="T17" fmla="*/ 71 h 184"/>
                  <a:gd name="T18" fmla="*/ 73 w 194"/>
                  <a:gd name="T19" fmla="*/ 70 h 184"/>
                  <a:gd name="T20" fmla="*/ 97 w 194"/>
                  <a:gd name="T2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4" h="184">
                    <a:moveTo>
                      <a:pt x="97" y="0"/>
                    </a:moveTo>
                    <a:lnTo>
                      <a:pt x="121" y="70"/>
                    </a:lnTo>
                    <a:lnTo>
                      <a:pt x="194" y="71"/>
                    </a:lnTo>
                    <a:lnTo>
                      <a:pt x="136" y="115"/>
                    </a:lnTo>
                    <a:lnTo>
                      <a:pt x="157" y="184"/>
                    </a:lnTo>
                    <a:lnTo>
                      <a:pt x="97" y="144"/>
                    </a:lnTo>
                    <a:lnTo>
                      <a:pt x="38" y="184"/>
                    </a:lnTo>
                    <a:lnTo>
                      <a:pt x="59" y="115"/>
                    </a:lnTo>
                    <a:lnTo>
                      <a:pt x="0" y="71"/>
                    </a:lnTo>
                    <a:lnTo>
                      <a:pt x="73" y="70"/>
                    </a:lnTo>
                    <a:lnTo>
                      <a:pt x="9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Rectangle 104"/>
              <p:cNvSpPr>
                <a:spLocks noChangeArrowheads="1"/>
              </p:cNvSpPr>
              <p:nvPr/>
            </p:nvSpPr>
            <p:spPr bwMode="auto">
              <a:xfrm>
                <a:off x="7207250" y="-8855076"/>
                <a:ext cx="61913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105"/>
              <p:cNvSpPr>
                <a:spLocks noChangeArrowheads="1"/>
              </p:cNvSpPr>
              <p:nvPr/>
            </p:nvSpPr>
            <p:spPr bwMode="auto">
              <a:xfrm>
                <a:off x="7207250" y="-8855076"/>
                <a:ext cx="61913" cy="138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06"/>
              <p:cNvSpPr/>
              <p:nvPr/>
            </p:nvSpPr>
            <p:spPr bwMode="auto">
              <a:xfrm>
                <a:off x="7207250" y="-8855076"/>
                <a:ext cx="61913" cy="138113"/>
              </a:xfrm>
              <a:custGeom>
                <a:avLst/>
                <a:gdLst>
                  <a:gd name="T0" fmla="*/ 39 w 39"/>
                  <a:gd name="T1" fmla="*/ 0 h 87"/>
                  <a:gd name="T2" fmla="*/ 0 w 39"/>
                  <a:gd name="T3" fmla="*/ 0 h 87"/>
                  <a:gd name="T4" fmla="*/ 0 w 39"/>
                  <a:gd name="T5" fmla="*/ 87 h 87"/>
                  <a:gd name="T6" fmla="*/ 19 w 39"/>
                  <a:gd name="T7" fmla="*/ 30 h 87"/>
                  <a:gd name="T8" fmla="*/ 39 w 39"/>
                  <a:gd name="T9" fmla="*/ 87 h 87"/>
                  <a:gd name="T10" fmla="*/ 39 w 39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87">
                    <a:moveTo>
                      <a:pt x="39" y="0"/>
                    </a:moveTo>
                    <a:lnTo>
                      <a:pt x="0" y="0"/>
                    </a:lnTo>
                    <a:lnTo>
                      <a:pt x="0" y="87"/>
                    </a:lnTo>
                    <a:lnTo>
                      <a:pt x="19" y="30"/>
                    </a:lnTo>
                    <a:lnTo>
                      <a:pt x="39" y="87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7"/>
              <p:cNvSpPr/>
              <p:nvPr/>
            </p:nvSpPr>
            <p:spPr bwMode="auto">
              <a:xfrm>
                <a:off x="7207250" y="-8855076"/>
                <a:ext cx="61913" cy="138113"/>
              </a:xfrm>
              <a:custGeom>
                <a:avLst/>
                <a:gdLst>
                  <a:gd name="T0" fmla="*/ 39 w 39"/>
                  <a:gd name="T1" fmla="*/ 0 h 87"/>
                  <a:gd name="T2" fmla="*/ 0 w 39"/>
                  <a:gd name="T3" fmla="*/ 0 h 87"/>
                  <a:gd name="T4" fmla="*/ 0 w 39"/>
                  <a:gd name="T5" fmla="*/ 87 h 87"/>
                  <a:gd name="T6" fmla="*/ 19 w 39"/>
                  <a:gd name="T7" fmla="*/ 30 h 87"/>
                  <a:gd name="T8" fmla="*/ 39 w 39"/>
                  <a:gd name="T9" fmla="*/ 87 h 87"/>
                  <a:gd name="T10" fmla="*/ 39 w 39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87">
                    <a:moveTo>
                      <a:pt x="39" y="0"/>
                    </a:moveTo>
                    <a:lnTo>
                      <a:pt x="0" y="0"/>
                    </a:lnTo>
                    <a:lnTo>
                      <a:pt x="0" y="87"/>
                    </a:lnTo>
                    <a:lnTo>
                      <a:pt x="19" y="30"/>
                    </a:lnTo>
                    <a:lnTo>
                      <a:pt x="39" y="87"/>
                    </a:lnTo>
                    <a:lnTo>
                      <a:pt x="3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3066609" y="269580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31422" y="3672590"/>
            <a:ext cx="374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>
                    <a:lumMod val="75000"/>
                  </a:schemeClr>
                </a:solidFill>
              </a:rPr>
              <a:t>ENTERPRISE CULTURE</a:t>
            </a:r>
            <a:endParaRPr lang="zh-CN" altLang="en-US" sz="2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8" name="Picture 2" descr="E:\ppt素材\奖杯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64" y="1432219"/>
            <a:ext cx="3815620" cy="41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47317" y="2786507"/>
            <a:ext cx="2467902" cy="2455201"/>
            <a:chOff x="5747317" y="2786507"/>
            <a:chExt cx="2467902" cy="2455201"/>
          </a:xfrm>
        </p:grpSpPr>
        <p:sp>
          <p:nvSpPr>
            <p:cNvPr id="106" name="空心弧 105"/>
            <p:cNvSpPr/>
            <p:nvPr/>
          </p:nvSpPr>
          <p:spPr>
            <a:xfrm rot="3600000" flipH="1">
              <a:off x="5753668" y="2786508"/>
              <a:ext cx="2455200" cy="2455200"/>
            </a:xfrm>
            <a:prstGeom prst="blockArc">
              <a:avLst>
                <a:gd name="adj1" fmla="val 15749000"/>
                <a:gd name="adj2" fmla="val 2096915"/>
                <a:gd name="adj3" fmla="val 3665"/>
              </a:avLst>
            </a:prstGeom>
            <a:solidFill>
              <a:srgbClr val="8DBF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空心弧 106"/>
            <p:cNvSpPr/>
            <p:nvPr/>
          </p:nvSpPr>
          <p:spPr>
            <a:xfrm rot="3600000" flipH="1">
              <a:off x="5760019" y="2786508"/>
              <a:ext cx="2455200" cy="2455200"/>
            </a:xfrm>
            <a:prstGeom prst="blockArc">
              <a:avLst>
                <a:gd name="adj1" fmla="val 10800000"/>
                <a:gd name="adj2" fmla="val 15820524"/>
                <a:gd name="adj3" fmla="val 4168"/>
              </a:avLst>
            </a:prstGeom>
            <a:solidFill>
              <a:srgbClr val="FD6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空心弧 107"/>
            <p:cNvSpPr/>
            <p:nvPr/>
          </p:nvSpPr>
          <p:spPr>
            <a:xfrm rot="18000000" flipH="1" flipV="1">
              <a:off x="5747317" y="2786507"/>
              <a:ext cx="2455200" cy="2455200"/>
            </a:xfrm>
            <a:prstGeom prst="blockArc">
              <a:avLst>
                <a:gd name="adj1" fmla="val 17965074"/>
                <a:gd name="adj2" fmla="val 2096915"/>
                <a:gd name="adj3" fmla="val 3665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28162" y="2786507"/>
            <a:ext cx="2469601" cy="2455201"/>
            <a:chOff x="3928162" y="2786507"/>
            <a:chExt cx="2469601" cy="2455201"/>
          </a:xfrm>
        </p:grpSpPr>
        <p:sp>
          <p:nvSpPr>
            <p:cNvPr id="104" name="空心弧 103"/>
            <p:cNvSpPr/>
            <p:nvPr/>
          </p:nvSpPr>
          <p:spPr>
            <a:xfrm rot="18000000">
              <a:off x="3930993" y="2786508"/>
              <a:ext cx="2455200" cy="2455200"/>
            </a:xfrm>
            <a:prstGeom prst="blockArc">
              <a:avLst>
                <a:gd name="adj1" fmla="val 15749000"/>
                <a:gd name="adj2" fmla="val 1083789"/>
                <a:gd name="adj3" fmla="val 4002"/>
              </a:avLst>
            </a:prstGeom>
            <a:solidFill>
              <a:srgbClr val="5F8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空心弧 104"/>
            <p:cNvSpPr/>
            <p:nvPr/>
          </p:nvSpPr>
          <p:spPr>
            <a:xfrm rot="18000000">
              <a:off x="3928162" y="2786508"/>
              <a:ext cx="2455200" cy="2455200"/>
            </a:xfrm>
            <a:prstGeom prst="blockArc">
              <a:avLst>
                <a:gd name="adj1" fmla="val 10800000"/>
                <a:gd name="adj2" fmla="val 15820524"/>
                <a:gd name="adj3" fmla="val 4168"/>
              </a:avLst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空心弧 109"/>
            <p:cNvSpPr/>
            <p:nvPr/>
          </p:nvSpPr>
          <p:spPr>
            <a:xfrm rot="15990948" flipH="1" flipV="1">
              <a:off x="3942563" y="2786507"/>
              <a:ext cx="2455200" cy="2455200"/>
            </a:xfrm>
            <a:prstGeom prst="blockArc">
              <a:avLst>
                <a:gd name="adj1" fmla="val 18950913"/>
                <a:gd name="adj2" fmla="val 2096915"/>
                <a:gd name="adj3" fmla="val 3665"/>
              </a:avLst>
            </a:prstGeom>
            <a:solidFill>
              <a:srgbClr val="11B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06681" y="3585649"/>
            <a:ext cx="893782" cy="893782"/>
            <a:chOff x="3006681" y="3585649"/>
            <a:chExt cx="893782" cy="893782"/>
          </a:xfrm>
        </p:grpSpPr>
        <p:sp>
          <p:nvSpPr>
            <p:cNvPr id="94" name="椭圆 93"/>
            <p:cNvSpPr/>
            <p:nvPr/>
          </p:nvSpPr>
          <p:spPr>
            <a:xfrm>
              <a:off x="3006681" y="3585649"/>
              <a:ext cx="893782" cy="893782"/>
            </a:xfrm>
            <a:prstGeom prst="ellipse">
              <a:avLst/>
            </a:prstGeom>
            <a:pattFill prst="wdUpDiag">
              <a:fgClr>
                <a:srgbClr val="FBC75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Freeform 275"/>
            <p:cNvSpPr>
              <a:spLocks noEditPoints="1"/>
            </p:cNvSpPr>
            <p:nvPr/>
          </p:nvSpPr>
          <p:spPr bwMode="auto">
            <a:xfrm>
              <a:off x="3078677" y="3661381"/>
              <a:ext cx="763200" cy="76320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233 w 288"/>
                <a:gd name="T11" fmla="*/ 131 h 288"/>
                <a:gd name="T12" fmla="*/ 230 w 288"/>
                <a:gd name="T13" fmla="*/ 134 h 288"/>
                <a:gd name="T14" fmla="*/ 189 w 288"/>
                <a:gd name="T15" fmla="*/ 161 h 288"/>
                <a:gd name="T16" fmla="*/ 187 w 288"/>
                <a:gd name="T17" fmla="*/ 165 h 288"/>
                <a:gd name="T18" fmla="*/ 188 w 288"/>
                <a:gd name="T19" fmla="*/ 166 h 288"/>
                <a:gd name="T20" fmla="*/ 205 w 288"/>
                <a:gd name="T21" fmla="*/ 218 h 288"/>
                <a:gd name="T22" fmla="*/ 206 w 288"/>
                <a:gd name="T23" fmla="*/ 223 h 288"/>
                <a:gd name="T24" fmla="*/ 205 w 288"/>
                <a:gd name="T25" fmla="*/ 229 h 288"/>
                <a:gd name="T26" fmla="*/ 198 w 288"/>
                <a:gd name="T27" fmla="*/ 232 h 288"/>
                <a:gd name="T28" fmla="*/ 198 w 288"/>
                <a:gd name="T29" fmla="*/ 232 h 288"/>
                <a:gd name="T30" fmla="*/ 190 w 288"/>
                <a:gd name="T31" fmla="*/ 229 h 288"/>
                <a:gd name="T32" fmla="*/ 148 w 288"/>
                <a:gd name="T33" fmla="*/ 195 h 288"/>
                <a:gd name="T34" fmla="*/ 146 w 288"/>
                <a:gd name="T35" fmla="*/ 194 h 288"/>
                <a:gd name="T36" fmla="*/ 144 w 288"/>
                <a:gd name="T37" fmla="*/ 195 h 288"/>
                <a:gd name="T38" fmla="*/ 104 w 288"/>
                <a:gd name="T39" fmla="*/ 229 h 288"/>
                <a:gd name="T40" fmla="*/ 96 w 288"/>
                <a:gd name="T41" fmla="*/ 232 h 288"/>
                <a:gd name="T42" fmla="*/ 89 w 288"/>
                <a:gd name="T43" fmla="*/ 229 h 288"/>
                <a:gd name="T44" fmla="*/ 87 w 288"/>
                <a:gd name="T45" fmla="*/ 223 h 288"/>
                <a:gd name="T46" fmla="*/ 88 w 288"/>
                <a:gd name="T47" fmla="*/ 218 h 288"/>
                <a:gd name="T48" fmla="*/ 104 w 288"/>
                <a:gd name="T49" fmla="*/ 166 h 288"/>
                <a:gd name="T50" fmla="*/ 104 w 288"/>
                <a:gd name="T51" fmla="*/ 165 h 288"/>
                <a:gd name="T52" fmla="*/ 102 w 288"/>
                <a:gd name="T53" fmla="*/ 161 h 288"/>
                <a:gd name="T54" fmla="*/ 61 w 288"/>
                <a:gd name="T55" fmla="*/ 134 h 288"/>
                <a:gd name="T56" fmla="*/ 58 w 288"/>
                <a:gd name="T57" fmla="*/ 131 h 288"/>
                <a:gd name="T58" fmla="*/ 56 w 288"/>
                <a:gd name="T59" fmla="*/ 125 h 288"/>
                <a:gd name="T60" fmla="*/ 57 w 288"/>
                <a:gd name="T61" fmla="*/ 120 h 288"/>
                <a:gd name="T62" fmla="*/ 61 w 288"/>
                <a:gd name="T63" fmla="*/ 117 h 288"/>
                <a:gd name="T64" fmla="*/ 67 w 288"/>
                <a:gd name="T65" fmla="*/ 116 h 288"/>
                <a:gd name="T66" fmla="*/ 118 w 288"/>
                <a:gd name="T67" fmla="*/ 116 h 288"/>
                <a:gd name="T68" fmla="*/ 120 w 288"/>
                <a:gd name="T69" fmla="*/ 115 h 288"/>
                <a:gd name="T70" fmla="*/ 122 w 288"/>
                <a:gd name="T71" fmla="*/ 113 h 288"/>
                <a:gd name="T72" fmla="*/ 136 w 288"/>
                <a:gd name="T73" fmla="*/ 61 h 288"/>
                <a:gd name="T74" fmla="*/ 138 w 288"/>
                <a:gd name="T75" fmla="*/ 56 h 288"/>
                <a:gd name="T76" fmla="*/ 146 w 288"/>
                <a:gd name="T77" fmla="*/ 52 h 288"/>
                <a:gd name="T78" fmla="*/ 153 w 288"/>
                <a:gd name="T79" fmla="*/ 56 h 288"/>
                <a:gd name="T80" fmla="*/ 155 w 288"/>
                <a:gd name="T81" fmla="*/ 61 h 288"/>
                <a:gd name="T82" fmla="*/ 170 w 288"/>
                <a:gd name="T83" fmla="*/ 113 h 288"/>
                <a:gd name="T84" fmla="*/ 171 w 288"/>
                <a:gd name="T85" fmla="*/ 115 h 288"/>
                <a:gd name="T86" fmla="*/ 174 w 288"/>
                <a:gd name="T87" fmla="*/ 116 h 288"/>
                <a:gd name="T88" fmla="*/ 224 w 288"/>
                <a:gd name="T89" fmla="*/ 116 h 288"/>
                <a:gd name="T90" fmla="*/ 229 w 288"/>
                <a:gd name="T91" fmla="*/ 117 h 288"/>
                <a:gd name="T92" fmla="*/ 234 w 288"/>
                <a:gd name="T93" fmla="*/ 120 h 288"/>
                <a:gd name="T94" fmla="*/ 236 w 288"/>
                <a:gd name="T95" fmla="*/ 125 h 288"/>
                <a:gd name="T96" fmla="*/ 233 w 288"/>
                <a:gd name="T97" fmla="*/ 13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8" y="223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233" y="131"/>
                  </a:moveTo>
                  <a:cubicBezTo>
                    <a:pt x="232" y="133"/>
                    <a:pt x="231" y="134"/>
                    <a:pt x="230" y="13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8" y="161"/>
                    <a:pt x="187" y="164"/>
                    <a:pt x="187" y="165"/>
                  </a:cubicBezTo>
                  <a:cubicBezTo>
                    <a:pt x="187" y="165"/>
                    <a:pt x="187" y="166"/>
                    <a:pt x="188" y="166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6" y="220"/>
                    <a:pt x="206" y="221"/>
                    <a:pt x="206" y="223"/>
                  </a:cubicBezTo>
                  <a:cubicBezTo>
                    <a:pt x="206" y="225"/>
                    <a:pt x="206" y="227"/>
                    <a:pt x="205" y="229"/>
                  </a:cubicBezTo>
                  <a:cubicBezTo>
                    <a:pt x="203" y="231"/>
                    <a:pt x="200" y="232"/>
                    <a:pt x="198" y="232"/>
                  </a:cubicBezTo>
                  <a:cubicBezTo>
                    <a:pt x="198" y="232"/>
                    <a:pt x="198" y="232"/>
                    <a:pt x="198" y="232"/>
                  </a:cubicBezTo>
                  <a:cubicBezTo>
                    <a:pt x="194" y="232"/>
                    <a:pt x="192" y="230"/>
                    <a:pt x="190" y="229"/>
                  </a:cubicBezTo>
                  <a:cubicBezTo>
                    <a:pt x="148" y="195"/>
                    <a:pt x="148" y="195"/>
                    <a:pt x="148" y="195"/>
                  </a:cubicBezTo>
                  <a:cubicBezTo>
                    <a:pt x="148" y="194"/>
                    <a:pt x="147" y="194"/>
                    <a:pt x="146" y="194"/>
                  </a:cubicBezTo>
                  <a:cubicBezTo>
                    <a:pt x="145" y="194"/>
                    <a:pt x="144" y="194"/>
                    <a:pt x="144" y="195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02" y="230"/>
                    <a:pt x="100" y="232"/>
                    <a:pt x="96" y="232"/>
                  </a:cubicBezTo>
                  <a:cubicBezTo>
                    <a:pt x="94" y="232"/>
                    <a:pt x="91" y="231"/>
                    <a:pt x="89" y="229"/>
                  </a:cubicBezTo>
                  <a:cubicBezTo>
                    <a:pt x="88" y="226"/>
                    <a:pt x="87" y="224"/>
                    <a:pt x="87" y="223"/>
                  </a:cubicBezTo>
                  <a:cubicBezTo>
                    <a:pt x="87" y="221"/>
                    <a:pt x="88" y="220"/>
                    <a:pt x="88" y="218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4" y="166"/>
                    <a:pt x="104" y="166"/>
                    <a:pt x="104" y="165"/>
                  </a:cubicBezTo>
                  <a:cubicBezTo>
                    <a:pt x="104" y="164"/>
                    <a:pt x="103" y="162"/>
                    <a:pt x="102" y="161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0" y="134"/>
                    <a:pt x="59" y="133"/>
                    <a:pt x="58" y="131"/>
                  </a:cubicBezTo>
                  <a:cubicBezTo>
                    <a:pt x="57" y="130"/>
                    <a:pt x="56" y="128"/>
                    <a:pt x="56" y="125"/>
                  </a:cubicBezTo>
                  <a:cubicBezTo>
                    <a:pt x="56" y="123"/>
                    <a:pt x="56" y="121"/>
                    <a:pt x="57" y="120"/>
                  </a:cubicBezTo>
                  <a:cubicBezTo>
                    <a:pt x="59" y="119"/>
                    <a:pt x="60" y="118"/>
                    <a:pt x="61" y="117"/>
                  </a:cubicBezTo>
                  <a:cubicBezTo>
                    <a:pt x="63" y="116"/>
                    <a:pt x="65" y="116"/>
                    <a:pt x="67" y="116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18" y="116"/>
                    <a:pt x="119" y="116"/>
                    <a:pt x="120" y="115"/>
                  </a:cubicBezTo>
                  <a:cubicBezTo>
                    <a:pt x="121" y="115"/>
                    <a:pt x="121" y="114"/>
                    <a:pt x="122" y="113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7" y="59"/>
                    <a:pt x="137" y="57"/>
                    <a:pt x="138" y="56"/>
                  </a:cubicBezTo>
                  <a:cubicBezTo>
                    <a:pt x="139" y="54"/>
                    <a:pt x="142" y="52"/>
                    <a:pt x="146" y="52"/>
                  </a:cubicBezTo>
                  <a:cubicBezTo>
                    <a:pt x="150" y="52"/>
                    <a:pt x="152" y="54"/>
                    <a:pt x="153" y="56"/>
                  </a:cubicBezTo>
                  <a:cubicBezTo>
                    <a:pt x="154" y="57"/>
                    <a:pt x="154" y="59"/>
                    <a:pt x="155" y="61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70" y="114"/>
                    <a:pt x="170" y="115"/>
                    <a:pt x="171" y="115"/>
                  </a:cubicBezTo>
                  <a:cubicBezTo>
                    <a:pt x="172" y="116"/>
                    <a:pt x="173" y="116"/>
                    <a:pt x="17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6" y="116"/>
                    <a:pt x="227" y="116"/>
                    <a:pt x="229" y="117"/>
                  </a:cubicBezTo>
                  <a:cubicBezTo>
                    <a:pt x="230" y="117"/>
                    <a:pt x="232" y="118"/>
                    <a:pt x="234" y="120"/>
                  </a:cubicBezTo>
                  <a:cubicBezTo>
                    <a:pt x="235" y="121"/>
                    <a:pt x="236" y="123"/>
                    <a:pt x="236" y="125"/>
                  </a:cubicBezTo>
                  <a:cubicBezTo>
                    <a:pt x="236" y="128"/>
                    <a:pt x="234" y="130"/>
                    <a:pt x="233" y="131"/>
                  </a:cubicBezTo>
                  <a:close/>
                </a:path>
              </a:pathLst>
            </a:custGeom>
            <a:solidFill>
              <a:srgbClr val="FBC7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50323" y="2220987"/>
            <a:ext cx="893782" cy="893782"/>
            <a:chOff x="3350323" y="2220987"/>
            <a:chExt cx="893782" cy="893782"/>
          </a:xfrm>
        </p:grpSpPr>
        <p:sp>
          <p:nvSpPr>
            <p:cNvPr id="88" name="椭圆 87"/>
            <p:cNvSpPr/>
            <p:nvPr/>
          </p:nvSpPr>
          <p:spPr>
            <a:xfrm>
              <a:off x="3350323" y="2220987"/>
              <a:ext cx="893782" cy="893782"/>
            </a:xfrm>
            <a:prstGeom prst="ellipse">
              <a:avLst/>
            </a:prstGeom>
            <a:pattFill prst="wdUpDiag">
              <a:fgClr>
                <a:srgbClr val="6080A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3409023" y="2290896"/>
              <a:ext cx="763200" cy="763200"/>
              <a:chOff x="6537326" y="1397001"/>
              <a:chExt cx="176213" cy="176213"/>
            </a:xfrm>
            <a:solidFill>
              <a:srgbClr val="5F81A5"/>
            </a:solidFill>
          </p:grpSpPr>
          <p:sp>
            <p:nvSpPr>
              <p:cNvPr id="80" name="Oval 508"/>
              <p:cNvSpPr>
                <a:spLocks noChangeArrowheads="1"/>
              </p:cNvSpPr>
              <p:nvPr/>
            </p:nvSpPr>
            <p:spPr bwMode="auto">
              <a:xfrm>
                <a:off x="6592888" y="1452563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509"/>
              <p:cNvSpPr>
                <a:spLocks noEditPoints="1"/>
              </p:cNvSpPr>
              <p:nvPr/>
            </p:nvSpPr>
            <p:spPr bwMode="auto">
              <a:xfrm>
                <a:off x="6537326" y="1397001"/>
                <a:ext cx="176213" cy="176213"/>
              </a:xfrm>
              <a:custGeom>
                <a:avLst/>
                <a:gdLst>
                  <a:gd name="T0" fmla="*/ 144 w 288"/>
                  <a:gd name="T1" fmla="*/ 0 h 288"/>
                  <a:gd name="T2" fmla="*/ 0 w 288"/>
                  <a:gd name="T3" fmla="*/ 144 h 288"/>
                  <a:gd name="T4" fmla="*/ 144 w 288"/>
                  <a:gd name="T5" fmla="*/ 288 h 288"/>
                  <a:gd name="T6" fmla="*/ 288 w 288"/>
                  <a:gd name="T7" fmla="*/ 144 h 288"/>
                  <a:gd name="T8" fmla="*/ 144 w 288"/>
                  <a:gd name="T9" fmla="*/ 0 h 288"/>
                  <a:gd name="T10" fmla="*/ 220 w 288"/>
                  <a:gd name="T11" fmla="*/ 220 h 288"/>
                  <a:gd name="T12" fmla="*/ 211 w 288"/>
                  <a:gd name="T13" fmla="*/ 224 h 288"/>
                  <a:gd name="T14" fmla="*/ 211 w 288"/>
                  <a:gd name="T15" fmla="*/ 224 h 288"/>
                  <a:gd name="T16" fmla="*/ 200 w 288"/>
                  <a:gd name="T17" fmla="*/ 220 h 288"/>
                  <a:gd name="T18" fmla="*/ 157 w 288"/>
                  <a:gd name="T19" fmla="*/ 177 h 288"/>
                  <a:gd name="T20" fmla="*/ 124 w 288"/>
                  <a:gd name="T21" fmla="*/ 186 h 288"/>
                  <a:gd name="T22" fmla="*/ 63 w 288"/>
                  <a:gd name="T23" fmla="*/ 125 h 288"/>
                  <a:gd name="T24" fmla="*/ 124 w 288"/>
                  <a:gd name="T25" fmla="*/ 63 h 288"/>
                  <a:gd name="T26" fmla="*/ 186 w 288"/>
                  <a:gd name="T27" fmla="*/ 125 h 288"/>
                  <a:gd name="T28" fmla="*/ 176 w 288"/>
                  <a:gd name="T29" fmla="*/ 157 h 288"/>
                  <a:gd name="T30" fmla="*/ 219 w 288"/>
                  <a:gd name="T31" fmla="*/ 200 h 288"/>
                  <a:gd name="T32" fmla="*/ 224 w 288"/>
                  <a:gd name="T33" fmla="*/ 211 h 288"/>
                  <a:gd name="T34" fmla="*/ 220 w 288"/>
                  <a:gd name="T35" fmla="*/ 22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288">
                    <a:moveTo>
                      <a:pt x="144" y="0"/>
                    </a:moveTo>
                    <a:cubicBezTo>
                      <a:pt x="64" y="0"/>
                      <a:pt x="0" y="65"/>
                      <a:pt x="0" y="144"/>
                    </a:cubicBezTo>
                    <a:cubicBezTo>
                      <a:pt x="0" y="224"/>
                      <a:pt x="64" y="288"/>
                      <a:pt x="144" y="288"/>
                    </a:cubicBezTo>
                    <a:cubicBezTo>
                      <a:pt x="224" y="288"/>
                      <a:pt x="288" y="224"/>
                      <a:pt x="288" y="144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20" y="220"/>
                    </a:moveTo>
                    <a:cubicBezTo>
                      <a:pt x="218" y="223"/>
                      <a:pt x="214" y="224"/>
                      <a:pt x="211" y="224"/>
                    </a:cubicBezTo>
                    <a:cubicBezTo>
                      <a:pt x="211" y="224"/>
                      <a:pt x="211" y="224"/>
                      <a:pt x="211" y="224"/>
                    </a:cubicBezTo>
                    <a:cubicBezTo>
                      <a:pt x="207" y="224"/>
                      <a:pt x="203" y="222"/>
                      <a:pt x="200" y="220"/>
                    </a:cubicBezTo>
                    <a:cubicBezTo>
                      <a:pt x="157" y="177"/>
                      <a:pt x="157" y="177"/>
                      <a:pt x="157" y="177"/>
                    </a:cubicBezTo>
                    <a:cubicBezTo>
                      <a:pt x="148" y="182"/>
                      <a:pt x="136" y="186"/>
                      <a:pt x="124" y="186"/>
                    </a:cubicBezTo>
                    <a:cubicBezTo>
                      <a:pt x="91" y="186"/>
                      <a:pt x="63" y="159"/>
                      <a:pt x="63" y="125"/>
                    </a:cubicBezTo>
                    <a:cubicBezTo>
                      <a:pt x="63" y="91"/>
                      <a:pt x="91" y="63"/>
                      <a:pt x="124" y="63"/>
                    </a:cubicBezTo>
                    <a:cubicBezTo>
                      <a:pt x="158" y="63"/>
                      <a:pt x="186" y="91"/>
                      <a:pt x="186" y="125"/>
                    </a:cubicBezTo>
                    <a:cubicBezTo>
                      <a:pt x="186" y="137"/>
                      <a:pt x="182" y="148"/>
                      <a:pt x="176" y="157"/>
                    </a:cubicBezTo>
                    <a:cubicBezTo>
                      <a:pt x="219" y="200"/>
                      <a:pt x="219" y="200"/>
                      <a:pt x="219" y="200"/>
                    </a:cubicBezTo>
                    <a:cubicBezTo>
                      <a:pt x="222" y="203"/>
                      <a:pt x="224" y="207"/>
                      <a:pt x="224" y="211"/>
                    </a:cubicBezTo>
                    <a:cubicBezTo>
                      <a:pt x="224" y="214"/>
                      <a:pt x="223" y="218"/>
                      <a:pt x="220" y="2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388423" y="4949461"/>
            <a:ext cx="893782" cy="893782"/>
            <a:chOff x="3388423" y="4949461"/>
            <a:chExt cx="893782" cy="893782"/>
          </a:xfrm>
        </p:grpSpPr>
        <p:sp>
          <p:nvSpPr>
            <p:cNvPr id="87" name="椭圆 86"/>
            <p:cNvSpPr/>
            <p:nvPr/>
          </p:nvSpPr>
          <p:spPr>
            <a:xfrm>
              <a:off x="3388423" y="4949461"/>
              <a:ext cx="893782" cy="893782"/>
            </a:xfrm>
            <a:prstGeom prst="ellipse">
              <a:avLst/>
            </a:prstGeom>
            <a:pattFill prst="wdUpDiag">
              <a:fgClr>
                <a:srgbClr val="11B5B8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Freeform 409"/>
            <p:cNvSpPr>
              <a:spLocks noEditPoints="1"/>
            </p:cNvSpPr>
            <p:nvPr/>
          </p:nvSpPr>
          <p:spPr bwMode="auto">
            <a:xfrm>
              <a:off x="3453714" y="5014753"/>
              <a:ext cx="763200" cy="76320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62 w 288"/>
                <a:gd name="T11" fmla="*/ 45 h 288"/>
                <a:gd name="T12" fmla="*/ 176 w 288"/>
                <a:gd name="T13" fmla="*/ 50 h 288"/>
                <a:gd name="T14" fmla="*/ 180 w 288"/>
                <a:gd name="T15" fmla="*/ 63 h 288"/>
                <a:gd name="T16" fmla="*/ 157 w 288"/>
                <a:gd name="T17" fmla="*/ 87 h 288"/>
                <a:gd name="T18" fmla="*/ 157 w 288"/>
                <a:gd name="T19" fmla="*/ 87 h 288"/>
                <a:gd name="T20" fmla="*/ 139 w 288"/>
                <a:gd name="T21" fmla="*/ 68 h 288"/>
                <a:gd name="T22" fmla="*/ 162 w 288"/>
                <a:gd name="T23" fmla="*/ 45 h 288"/>
                <a:gd name="T24" fmla="*/ 180 w 288"/>
                <a:gd name="T25" fmla="*/ 206 h 288"/>
                <a:gd name="T26" fmla="*/ 125 w 288"/>
                <a:gd name="T27" fmla="*/ 241 h 288"/>
                <a:gd name="T28" fmla="*/ 125 w 288"/>
                <a:gd name="T29" fmla="*/ 241 h 288"/>
                <a:gd name="T30" fmla="*/ 117 w 288"/>
                <a:gd name="T31" fmla="*/ 238 h 288"/>
                <a:gd name="T32" fmla="*/ 113 w 288"/>
                <a:gd name="T33" fmla="*/ 226 h 288"/>
                <a:gd name="T34" fmla="*/ 115 w 288"/>
                <a:gd name="T35" fmla="*/ 205 h 288"/>
                <a:gd name="T36" fmla="*/ 130 w 288"/>
                <a:gd name="T37" fmla="*/ 143 h 288"/>
                <a:gd name="T38" fmla="*/ 131 w 288"/>
                <a:gd name="T39" fmla="*/ 135 h 288"/>
                <a:gd name="T40" fmla="*/ 112 w 288"/>
                <a:gd name="T41" fmla="*/ 149 h 288"/>
                <a:gd name="T42" fmla="*/ 110 w 288"/>
                <a:gd name="T43" fmla="*/ 150 h 288"/>
                <a:gd name="T44" fmla="*/ 104 w 288"/>
                <a:gd name="T45" fmla="*/ 135 h 288"/>
                <a:gd name="T46" fmla="*/ 105 w 288"/>
                <a:gd name="T47" fmla="*/ 134 h 288"/>
                <a:gd name="T48" fmla="*/ 161 w 288"/>
                <a:gd name="T49" fmla="*/ 100 h 288"/>
                <a:gd name="T50" fmla="*/ 169 w 288"/>
                <a:gd name="T51" fmla="*/ 104 h 288"/>
                <a:gd name="T52" fmla="*/ 171 w 288"/>
                <a:gd name="T53" fmla="*/ 114 h 288"/>
                <a:gd name="T54" fmla="*/ 169 w 288"/>
                <a:gd name="T55" fmla="*/ 134 h 288"/>
                <a:gd name="T56" fmla="*/ 153 w 288"/>
                <a:gd name="T57" fmla="*/ 198 h 288"/>
                <a:gd name="T58" fmla="*/ 152 w 288"/>
                <a:gd name="T59" fmla="*/ 205 h 288"/>
                <a:gd name="T60" fmla="*/ 152 w 288"/>
                <a:gd name="T61" fmla="*/ 207 h 288"/>
                <a:gd name="T62" fmla="*/ 172 w 288"/>
                <a:gd name="T63" fmla="*/ 192 h 288"/>
                <a:gd name="T64" fmla="*/ 174 w 288"/>
                <a:gd name="T65" fmla="*/ 190 h 288"/>
                <a:gd name="T66" fmla="*/ 180 w 288"/>
                <a:gd name="T67" fmla="*/ 204 h 288"/>
                <a:gd name="T68" fmla="*/ 181 w 288"/>
                <a:gd name="T69" fmla="*/ 205 h 288"/>
                <a:gd name="T70" fmla="*/ 180 w 288"/>
                <a:gd name="T71" fmla="*/ 20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62" y="45"/>
                  </a:moveTo>
                  <a:cubicBezTo>
                    <a:pt x="168" y="45"/>
                    <a:pt x="173" y="47"/>
                    <a:pt x="176" y="50"/>
                  </a:cubicBezTo>
                  <a:cubicBezTo>
                    <a:pt x="179" y="54"/>
                    <a:pt x="180" y="58"/>
                    <a:pt x="180" y="63"/>
                  </a:cubicBezTo>
                  <a:cubicBezTo>
                    <a:pt x="180" y="75"/>
                    <a:pt x="170" y="87"/>
                    <a:pt x="157" y="87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6" y="87"/>
                    <a:pt x="139" y="79"/>
                    <a:pt x="139" y="68"/>
                  </a:cubicBezTo>
                  <a:cubicBezTo>
                    <a:pt x="139" y="58"/>
                    <a:pt x="147" y="45"/>
                    <a:pt x="162" y="45"/>
                  </a:cubicBezTo>
                  <a:close/>
                  <a:moveTo>
                    <a:pt x="180" y="206"/>
                  </a:moveTo>
                  <a:cubicBezTo>
                    <a:pt x="160" y="228"/>
                    <a:pt x="135" y="241"/>
                    <a:pt x="125" y="241"/>
                  </a:cubicBezTo>
                  <a:cubicBezTo>
                    <a:pt x="125" y="241"/>
                    <a:pt x="125" y="241"/>
                    <a:pt x="125" y="241"/>
                  </a:cubicBezTo>
                  <a:cubicBezTo>
                    <a:pt x="122" y="241"/>
                    <a:pt x="119" y="241"/>
                    <a:pt x="117" y="238"/>
                  </a:cubicBezTo>
                  <a:cubicBezTo>
                    <a:pt x="114" y="235"/>
                    <a:pt x="113" y="231"/>
                    <a:pt x="113" y="226"/>
                  </a:cubicBezTo>
                  <a:cubicBezTo>
                    <a:pt x="113" y="221"/>
                    <a:pt x="114" y="212"/>
                    <a:pt x="115" y="205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39"/>
                    <a:pt x="131" y="137"/>
                    <a:pt x="131" y="135"/>
                  </a:cubicBezTo>
                  <a:cubicBezTo>
                    <a:pt x="128" y="136"/>
                    <a:pt x="117" y="144"/>
                    <a:pt x="112" y="149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126" y="115"/>
                    <a:pt x="150" y="100"/>
                    <a:pt x="161" y="100"/>
                  </a:cubicBezTo>
                  <a:cubicBezTo>
                    <a:pt x="165" y="100"/>
                    <a:pt x="167" y="101"/>
                    <a:pt x="169" y="104"/>
                  </a:cubicBezTo>
                  <a:cubicBezTo>
                    <a:pt x="170" y="107"/>
                    <a:pt x="171" y="110"/>
                    <a:pt x="171" y="114"/>
                  </a:cubicBezTo>
                  <a:cubicBezTo>
                    <a:pt x="171" y="118"/>
                    <a:pt x="170" y="128"/>
                    <a:pt x="169" y="134"/>
                  </a:cubicBezTo>
                  <a:cubicBezTo>
                    <a:pt x="153" y="198"/>
                    <a:pt x="153" y="198"/>
                    <a:pt x="153" y="198"/>
                  </a:cubicBezTo>
                  <a:cubicBezTo>
                    <a:pt x="152" y="201"/>
                    <a:pt x="152" y="204"/>
                    <a:pt x="152" y="205"/>
                  </a:cubicBezTo>
                  <a:cubicBezTo>
                    <a:pt x="152" y="206"/>
                    <a:pt x="152" y="206"/>
                    <a:pt x="152" y="207"/>
                  </a:cubicBezTo>
                  <a:cubicBezTo>
                    <a:pt x="154" y="206"/>
                    <a:pt x="165" y="199"/>
                    <a:pt x="172" y="192"/>
                  </a:cubicBezTo>
                  <a:cubicBezTo>
                    <a:pt x="174" y="190"/>
                    <a:pt x="174" y="190"/>
                    <a:pt x="174" y="190"/>
                  </a:cubicBezTo>
                  <a:cubicBezTo>
                    <a:pt x="180" y="204"/>
                    <a:pt x="180" y="204"/>
                    <a:pt x="180" y="204"/>
                  </a:cubicBezTo>
                  <a:cubicBezTo>
                    <a:pt x="181" y="205"/>
                    <a:pt x="181" y="205"/>
                    <a:pt x="181" y="205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rgbClr val="11B5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699071" y="5037051"/>
            <a:ext cx="2625981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sp>
        <p:nvSpPr>
          <p:cNvPr id="33" name="矩形 32"/>
          <p:cNvSpPr/>
          <p:nvPr/>
        </p:nvSpPr>
        <p:spPr>
          <a:xfrm>
            <a:off x="368165" y="3540689"/>
            <a:ext cx="2625981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sp>
        <p:nvSpPr>
          <p:cNvPr id="34" name="矩形 33"/>
          <p:cNvSpPr/>
          <p:nvPr/>
        </p:nvSpPr>
        <p:spPr>
          <a:xfrm>
            <a:off x="698290" y="2170539"/>
            <a:ext cx="2625981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885229" y="4996425"/>
            <a:ext cx="893782" cy="893782"/>
            <a:chOff x="7885229" y="4996425"/>
            <a:chExt cx="893782" cy="893782"/>
          </a:xfrm>
        </p:grpSpPr>
        <p:sp>
          <p:nvSpPr>
            <p:cNvPr id="93" name="椭圆 92"/>
            <p:cNvSpPr/>
            <p:nvPr/>
          </p:nvSpPr>
          <p:spPr>
            <a:xfrm>
              <a:off x="7885229" y="4996425"/>
              <a:ext cx="893782" cy="893782"/>
            </a:xfrm>
            <a:prstGeom prst="ellipse">
              <a:avLst/>
            </a:prstGeom>
            <a:pattFill prst="wdUpDiag">
              <a:fgClr>
                <a:srgbClr val="BFBFB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Freeform 369"/>
            <p:cNvSpPr>
              <a:spLocks noEditPoints="1"/>
            </p:cNvSpPr>
            <p:nvPr/>
          </p:nvSpPr>
          <p:spPr bwMode="auto">
            <a:xfrm>
              <a:off x="7946042" y="5049016"/>
              <a:ext cx="763200" cy="76320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93 w 288"/>
                <a:gd name="T11" fmla="*/ 132 h 288"/>
                <a:gd name="T12" fmla="*/ 178 w 288"/>
                <a:gd name="T13" fmla="*/ 128 h 288"/>
                <a:gd name="T14" fmla="*/ 128 w 288"/>
                <a:gd name="T15" fmla="*/ 178 h 288"/>
                <a:gd name="T16" fmla="*/ 133 w 288"/>
                <a:gd name="T17" fmla="*/ 193 h 288"/>
                <a:gd name="T18" fmla="*/ 92 w 288"/>
                <a:gd name="T19" fmla="*/ 233 h 288"/>
                <a:gd name="T20" fmla="*/ 88 w 288"/>
                <a:gd name="T21" fmla="*/ 230 h 288"/>
                <a:gd name="T22" fmla="*/ 106 w 288"/>
                <a:gd name="T23" fmla="*/ 203 h 288"/>
                <a:gd name="T24" fmla="*/ 85 w 288"/>
                <a:gd name="T25" fmla="*/ 182 h 288"/>
                <a:gd name="T26" fmla="*/ 58 w 288"/>
                <a:gd name="T27" fmla="*/ 200 h 288"/>
                <a:gd name="T28" fmla="*/ 55 w 288"/>
                <a:gd name="T29" fmla="*/ 196 h 288"/>
                <a:gd name="T30" fmla="*/ 95 w 288"/>
                <a:gd name="T31" fmla="*/ 155 h 288"/>
                <a:gd name="T32" fmla="*/ 110 w 288"/>
                <a:gd name="T33" fmla="*/ 161 h 288"/>
                <a:gd name="T34" fmla="*/ 160 w 288"/>
                <a:gd name="T35" fmla="*/ 110 h 288"/>
                <a:gd name="T36" fmla="*/ 155 w 288"/>
                <a:gd name="T37" fmla="*/ 95 h 288"/>
                <a:gd name="T38" fmla="*/ 196 w 288"/>
                <a:gd name="T39" fmla="*/ 54 h 288"/>
                <a:gd name="T40" fmla="*/ 200 w 288"/>
                <a:gd name="T41" fmla="*/ 58 h 288"/>
                <a:gd name="T42" fmla="*/ 182 w 288"/>
                <a:gd name="T43" fmla="*/ 85 h 288"/>
                <a:gd name="T44" fmla="*/ 203 w 288"/>
                <a:gd name="T45" fmla="*/ 106 h 288"/>
                <a:gd name="T46" fmla="*/ 230 w 288"/>
                <a:gd name="T47" fmla="*/ 88 h 288"/>
                <a:gd name="T48" fmla="*/ 233 w 288"/>
                <a:gd name="T49" fmla="*/ 92 h 288"/>
                <a:gd name="T50" fmla="*/ 193 w 288"/>
                <a:gd name="T51" fmla="*/ 13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93" y="132"/>
                  </a:moveTo>
                  <a:cubicBezTo>
                    <a:pt x="188" y="132"/>
                    <a:pt x="183" y="131"/>
                    <a:pt x="178" y="128"/>
                  </a:cubicBezTo>
                  <a:cubicBezTo>
                    <a:pt x="128" y="178"/>
                    <a:pt x="128" y="178"/>
                    <a:pt x="128" y="178"/>
                  </a:cubicBezTo>
                  <a:cubicBezTo>
                    <a:pt x="131" y="183"/>
                    <a:pt x="133" y="188"/>
                    <a:pt x="133" y="193"/>
                  </a:cubicBezTo>
                  <a:cubicBezTo>
                    <a:pt x="133" y="214"/>
                    <a:pt x="113" y="233"/>
                    <a:pt x="92" y="233"/>
                  </a:cubicBezTo>
                  <a:cubicBezTo>
                    <a:pt x="92" y="233"/>
                    <a:pt x="90" y="231"/>
                    <a:pt x="88" y="230"/>
                  </a:cubicBezTo>
                  <a:cubicBezTo>
                    <a:pt x="105" y="213"/>
                    <a:pt x="106" y="214"/>
                    <a:pt x="106" y="203"/>
                  </a:cubicBezTo>
                  <a:cubicBezTo>
                    <a:pt x="106" y="195"/>
                    <a:pt x="93" y="182"/>
                    <a:pt x="85" y="182"/>
                  </a:cubicBezTo>
                  <a:cubicBezTo>
                    <a:pt x="75" y="182"/>
                    <a:pt x="75" y="183"/>
                    <a:pt x="58" y="200"/>
                  </a:cubicBezTo>
                  <a:cubicBezTo>
                    <a:pt x="57" y="198"/>
                    <a:pt x="55" y="196"/>
                    <a:pt x="55" y="196"/>
                  </a:cubicBezTo>
                  <a:cubicBezTo>
                    <a:pt x="54" y="175"/>
                    <a:pt x="74" y="155"/>
                    <a:pt x="95" y="155"/>
                  </a:cubicBezTo>
                  <a:cubicBezTo>
                    <a:pt x="100" y="155"/>
                    <a:pt x="105" y="157"/>
                    <a:pt x="110" y="16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7" y="105"/>
                    <a:pt x="155" y="100"/>
                    <a:pt x="155" y="95"/>
                  </a:cubicBezTo>
                  <a:cubicBezTo>
                    <a:pt x="155" y="74"/>
                    <a:pt x="175" y="55"/>
                    <a:pt x="196" y="54"/>
                  </a:cubicBezTo>
                  <a:cubicBezTo>
                    <a:pt x="196" y="54"/>
                    <a:pt x="198" y="57"/>
                    <a:pt x="200" y="58"/>
                  </a:cubicBezTo>
                  <a:cubicBezTo>
                    <a:pt x="183" y="75"/>
                    <a:pt x="182" y="74"/>
                    <a:pt x="182" y="85"/>
                  </a:cubicBezTo>
                  <a:cubicBezTo>
                    <a:pt x="182" y="93"/>
                    <a:pt x="195" y="106"/>
                    <a:pt x="203" y="106"/>
                  </a:cubicBezTo>
                  <a:cubicBezTo>
                    <a:pt x="213" y="106"/>
                    <a:pt x="213" y="105"/>
                    <a:pt x="230" y="88"/>
                  </a:cubicBezTo>
                  <a:cubicBezTo>
                    <a:pt x="231" y="90"/>
                    <a:pt x="233" y="92"/>
                    <a:pt x="233" y="92"/>
                  </a:cubicBezTo>
                  <a:cubicBezTo>
                    <a:pt x="234" y="113"/>
                    <a:pt x="214" y="132"/>
                    <a:pt x="193" y="13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62189" y="3585649"/>
            <a:ext cx="893782" cy="893782"/>
            <a:chOff x="8262189" y="3585649"/>
            <a:chExt cx="893782" cy="893782"/>
          </a:xfrm>
        </p:grpSpPr>
        <p:sp>
          <p:nvSpPr>
            <p:cNvPr id="95" name="椭圆 94"/>
            <p:cNvSpPr/>
            <p:nvPr/>
          </p:nvSpPr>
          <p:spPr>
            <a:xfrm>
              <a:off x="8262189" y="3585649"/>
              <a:ext cx="893782" cy="893782"/>
            </a:xfrm>
            <a:prstGeom prst="ellipse">
              <a:avLst/>
            </a:prstGeom>
            <a:pattFill prst="wdUpDiag">
              <a:fgClr>
                <a:srgbClr val="FD6D5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Freeform 737"/>
            <p:cNvSpPr>
              <a:spLocks noEditPoints="1"/>
            </p:cNvSpPr>
            <p:nvPr/>
          </p:nvSpPr>
          <p:spPr bwMode="auto">
            <a:xfrm>
              <a:off x="8331929" y="3661381"/>
              <a:ext cx="763200" cy="76320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63 w 288"/>
                <a:gd name="T11" fmla="*/ 189 h 288"/>
                <a:gd name="T12" fmla="*/ 77 w 288"/>
                <a:gd name="T13" fmla="*/ 172 h 288"/>
                <a:gd name="T14" fmla="*/ 58 w 288"/>
                <a:gd name="T15" fmla="*/ 147 h 288"/>
                <a:gd name="T16" fmla="*/ 58 w 288"/>
                <a:gd name="T17" fmla="*/ 99 h 288"/>
                <a:gd name="T18" fmla="*/ 83 w 288"/>
                <a:gd name="T19" fmla="*/ 73 h 288"/>
                <a:gd name="T20" fmla="*/ 170 w 288"/>
                <a:gd name="T21" fmla="*/ 73 h 288"/>
                <a:gd name="T22" fmla="*/ 195 w 288"/>
                <a:gd name="T23" fmla="*/ 99 h 288"/>
                <a:gd name="T24" fmla="*/ 195 w 288"/>
                <a:gd name="T25" fmla="*/ 147 h 288"/>
                <a:gd name="T26" fmla="*/ 170 w 288"/>
                <a:gd name="T27" fmla="*/ 173 h 288"/>
                <a:gd name="T28" fmla="*/ 109 w 288"/>
                <a:gd name="T29" fmla="*/ 173 h 288"/>
                <a:gd name="T30" fmla="*/ 70 w 288"/>
                <a:gd name="T31" fmla="*/ 192 h 288"/>
                <a:gd name="T32" fmla="*/ 63 w 288"/>
                <a:gd name="T33" fmla="*/ 189 h 288"/>
                <a:gd name="T34" fmla="*/ 229 w 288"/>
                <a:gd name="T35" fmla="*/ 173 h 288"/>
                <a:gd name="T36" fmla="*/ 211 w 288"/>
                <a:gd name="T37" fmla="*/ 197 h 288"/>
                <a:gd name="T38" fmla="*/ 224 w 288"/>
                <a:gd name="T39" fmla="*/ 214 h 288"/>
                <a:gd name="T40" fmla="*/ 179 w 288"/>
                <a:gd name="T41" fmla="*/ 198 h 288"/>
                <a:gd name="T42" fmla="*/ 118 w 288"/>
                <a:gd name="T43" fmla="*/ 198 h 288"/>
                <a:gd name="T44" fmla="*/ 102 w 288"/>
                <a:gd name="T45" fmla="*/ 193 h 288"/>
                <a:gd name="T46" fmla="*/ 113 w 288"/>
                <a:gd name="T47" fmla="*/ 184 h 288"/>
                <a:gd name="T48" fmla="*/ 170 w 288"/>
                <a:gd name="T49" fmla="*/ 184 h 288"/>
                <a:gd name="T50" fmla="*/ 207 w 288"/>
                <a:gd name="T51" fmla="*/ 147 h 288"/>
                <a:gd name="T52" fmla="*/ 207 w 288"/>
                <a:gd name="T53" fmla="*/ 99 h 288"/>
                <a:gd name="T54" fmla="*/ 229 w 288"/>
                <a:gd name="T55" fmla="*/ 124 h 288"/>
                <a:gd name="T56" fmla="*/ 229 w 288"/>
                <a:gd name="T57" fmla="*/ 1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63" y="189"/>
                  </a:moveTo>
                  <a:cubicBezTo>
                    <a:pt x="71" y="183"/>
                    <a:pt x="75" y="177"/>
                    <a:pt x="77" y="172"/>
                  </a:cubicBezTo>
                  <a:cubicBezTo>
                    <a:pt x="66" y="169"/>
                    <a:pt x="58" y="159"/>
                    <a:pt x="58" y="147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84"/>
                    <a:pt x="69" y="73"/>
                    <a:pt x="83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84" y="73"/>
                    <a:pt x="195" y="84"/>
                    <a:pt x="195" y="99"/>
                  </a:cubicBezTo>
                  <a:cubicBezTo>
                    <a:pt x="195" y="147"/>
                    <a:pt x="195" y="147"/>
                    <a:pt x="195" y="147"/>
                  </a:cubicBezTo>
                  <a:cubicBezTo>
                    <a:pt x="195" y="161"/>
                    <a:pt x="184" y="173"/>
                    <a:pt x="170" y="173"/>
                  </a:cubicBezTo>
                  <a:cubicBezTo>
                    <a:pt x="109" y="173"/>
                    <a:pt x="109" y="173"/>
                    <a:pt x="109" y="173"/>
                  </a:cubicBezTo>
                  <a:cubicBezTo>
                    <a:pt x="94" y="188"/>
                    <a:pt x="78" y="192"/>
                    <a:pt x="70" y="192"/>
                  </a:cubicBezTo>
                  <a:cubicBezTo>
                    <a:pt x="64" y="192"/>
                    <a:pt x="61" y="190"/>
                    <a:pt x="63" y="189"/>
                  </a:cubicBezTo>
                  <a:close/>
                  <a:moveTo>
                    <a:pt x="229" y="173"/>
                  </a:moveTo>
                  <a:cubicBezTo>
                    <a:pt x="229" y="185"/>
                    <a:pt x="221" y="195"/>
                    <a:pt x="211" y="197"/>
                  </a:cubicBezTo>
                  <a:cubicBezTo>
                    <a:pt x="212" y="203"/>
                    <a:pt x="216" y="208"/>
                    <a:pt x="224" y="214"/>
                  </a:cubicBezTo>
                  <a:cubicBezTo>
                    <a:pt x="229" y="218"/>
                    <a:pt x="203" y="223"/>
                    <a:pt x="179" y="198"/>
                  </a:cubicBezTo>
                  <a:cubicBezTo>
                    <a:pt x="118" y="198"/>
                    <a:pt x="118" y="198"/>
                    <a:pt x="118" y="198"/>
                  </a:cubicBezTo>
                  <a:cubicBezTo>
                    <a:pt x="112" y="198"/>
                    <a:pt x="106" y="196"/>
                    <a:pt x="102" y="193"/>
                  </a:cubicBezTo>
                  <a:cubicBezTo>
                    <a:pt x="106" y="190"/>
                    <a:pt x="109" y="188"/>
                    <a:pt x="113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90" y="184"/>
                    <a:pt x="207" y="167"/>
                    <a:pt x="207" y="147"/>
                  </a:cubicBezTo>
                  <a:cubicBezTo>
                    <a:pt x="207" y="99"/>
                    <a:pt x="207" y="99"/>
                    <a:pt x="207" y="99"/>
                  </a:cubicBezTo>
                  <a:cubicBezTo>
                    <a:pt x="219" y="100"/>
                    <a:pt x="229" y="111"/>
                    <a:pt x="229" y="124"/>
                  </a:cubicBezTo>
                  <a:lnTo>
                    <a:pt x="229" y="173"/>
                  </a:lnTo>
                  <a:close/>
                </a:path>
              </a:pathLst>
            </a:custGeom>
            <a:solidFill>
              <a:srgbClr val="FD6D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10629" y="2259087"/>
            <a:ext cx="893782" cy="893782"/>
            <a:chOff x="7910629" y="2259087"/>
            <a:chExt cx="893782" cy="893782"/>
          </a:xfrm>
        </p:grpSpPr>
        <p:sp>
          <p:nvSpPr>
            <p:cNvPr id="89" name="椭圆 88"/>
            <p:cNvSpPr/>
            <p:nvPr/>
          </p:nvSpPr>
          <p:spPr>
            <a:xfrm>
              <a:off x="7910629" y="2259087"/>
              <a:ext cx="893782" cy="893782"/>
            </a:xfrm>
            <a:prstGeom prst="ellipse">
              <a:avLst/>
            </a:prstGeom>
            <a:pattFill prst="wdUpDiag">
              <a:fgClr>
                <a:srgbClr val="8DBF6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Freeform 723"/>
            <p:cNvSpPr>
              <a:spLocks noEditPoints="1"/>
            </p:cNvSpPr>
            <p:nvPr/>
          </p:nvSpPr>
          <p:spPr bwMode="auto">
            <a:xfrm>
              <a:off x="7979208" y="2327673"/>
              <a:ext cx="763200" cy="76320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229 w 288"/>
                <a:gd name="T11" fmla="*/ 168 h 288"/>
                <a:gd name="T12" fmla="*/ 169 w 288"/>
                <a:gd name="T13" fmla="*/ 227 h 288"/>
                <a:gd name="T14" fmla="*/ 162 w 288"/>
                <a:gd name="T15" fmla="*/ 227 h 288"/>
                <a:gd name="T16" fmla="*/ 80 w 288"/>
                <a:gd name="T17" fmla="*/ 145 h 288"/>
                <a:gd name="T18" fmla="*/ 76 w 288"/>
                <a:gd name="T19" fmla="*/ 137 h 288"/>
                <a:gd name="T20" fmla="*/ 72 w 288"/>
                <a:gd name="T21" fmla="*/ 92 h 288"/>
                <a:gd name="T22" fmla="*/ 75 w 288"/>
                <a:gd name="T23" fmla="*/ 84 h 288"/>
                <a:gd name="T24" fmla="*/ 86 w 288"/>
                <a:gd name="T25" fmla="*/ 74 h 288"/>
                <a:gd name="T26" fmla="*/ 94 w 288"/>
                <a:gd name="T27" fmla="*/ 71 h 288"/>
                <a:gd name="T28" fmla="*/ 138 w 288"/>
                <a:gd name="T29" fmla="*/ 75 h 288"/>
                <a:gd name="T30" fmla="*/ 147 w 288"/>
                <a:gd name="T31" fmla="*/ 79 h 288"/>
                <a:gd name="T32" fmla="*/ 229 w 288"/>
                <a:gd name="T33" fmla="*/ 160 h 288"/>
                <a:gd name="T34" fmla="*/ 229 w 288"/>
                <a:gd name="T35" fmla="*/ 16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29" y="168"/>
                  </a:moveTo>
                  <a:cubicBezTo>
                    <a:pt x="169" y="227"/>
                    <a:pt x="169" y="227"/>
                    <a:pt x="169" y="227"/>
                  </a:cubicBezTo>
                  <a:cubicBezTo>
                    <a:pt x="167" y="229"/>
                    <a:pt x="164" y="229"/>
                    <a:pt x="162" y="227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78" y="143"/>
                    <a:pt x="77" y="140"/>
                    <a:pt x="76" y="137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0"/>
                    <a:pt x="74" y="86"/>
                    <a:pt x="75" y="8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8" y="72"/>
                    <a:pt x="91" y="70"/>
                    <a:pt x="94" y="71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41" y="75"/>
                    <a:pt x="145" y="77"/>
                    <a:pt x="147" y="79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1" y="162"/>
                    <a:pt x="231" y="166"/>
                    <a:pt x="229" y="168"/>
                  </a:cubicBezTo>
                  <a:close/>
                </a:path>
              </a:pathLst>
            </a:custGeom>
            <a:solidFill>
              <a:srgbClr val="8DB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8872990" y="2275408"/>
            <a:ext cx="2625981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sp>
        <p:nvSpPr>
          <p:cNvPr id="36" name="矩形 35"/>
          <p:cNvSpPr/>
          <p:nvPr/>
        </p:nvSpPr>
        <p:spPr>
          <a:xfrm>
            <a:off x="9164869" y="3626275"/>
            <a:ext cx="2625981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sp>
        <p:nvSpPr>
          <p:cNvPr id="37" name="矩形 36"/>
          <p:cNvSpPr/>
          <p:nvPr/>
        </p:nvSpPr>
        <p:spPr>
          <a:xfrm>
            <a:off x="8804411" y="5122449"/>
            <a:ext cx="2625981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4883106" y="3740100"/>
            <a:ext cx="2294737" cy="565125"/>
            <a:chOff x="5158599" y="3146136"/>
            <a:chExt cx="2294737" cy="565125"/>
          </a:xfrm>
        </p:grpSpPr>
        <p:sp>
          <p:nvSpPr>
            <p:cNvPr id="39" name="文本框 38"/>
            <p:cNvSpPr txBox="1"/>
            <p:nvPr/>
          </p:nvSpPr>
          <p:spPr>
            <a:xfrm>
              <a:off x="5158599" y="3146136"/>
              <a:ext cx="22947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 algn="ctr"/>
              <a:r>
                <a:rPr lang="zh-CN" altLang="en-US" sz="2000"/>
                <a:t>点击此处添加标题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158599" y="3457345"/>
              <a:ext cx="221115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54" name="文本框 53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1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1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1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1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544" fill="hold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544" fill="hold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544" fill="hold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544" fill="hold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544" fill="hold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544" fill="hold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xit" presetSubtype="544" fill="hold" grpId="1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544" fill="hold" grpId="1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xit" presetSubtype="544" fill="hold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3" presetClass="exit" presetSubtype="544" fill="hold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3" presetClass="exit" presetSubtype="544" fill="hold" grpId="1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3" presetClass="exit" presetSubtype="544" fill="hold" grpId="1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xit" presetSubtype="544" fill="hold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3" presetClass="exit" presetSubtype="544" fill="hold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3" presetClass="exit" presetSubtype="544" fill="hold" grpId="1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3" presetClass="exit" presetSubtype="544" fill="hold" grpId="1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46" grpId="0" animBg="1"/>
      <p:bldP spid="46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63566" y="2270270"/>
            <a:ext cx="1608256" cy="1608256"/>
            <a:chOff x="4163566" y="2270270"/>
            <a:chExt cx="1608256" cy="1608256"/>
          </a:xfrm>
        </p:grpSpPr>
        <p:sp>
          <p:nvSpPr>
            <p:cNvPr id="51" name="圆角矩形 50"/>
            <p:cNvSpPr/>
            <p:nvPr/>
          </p:nvSpPr>
          <p:spPr>
            <a:xfrm>
              <a:off x="4163566" y="2270270"/>
              <a:ext cx="1608256" cy="1608256"/>
            </a:xfrm>
            <a:prstGeom prst="roundRect">
              <a:avLst>
                <a:gd name="adj" fmla="val 8216"/>
              </a:avLst>
            </a:prstGeom>
            <a:pattFill prst="wdUpDiag">
              <a:fgClr>
                <a:srgbClr val="66BFB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222750" y="2307783"/>
              <a:ext cx="1489890" cy="1489890"/>
            </a:xfrm>
            <a:prstGeom prst="roundRect">
              <a:avLst>
                <a:gd name="adj" fmla="val 8216"/>
              </a:avLst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35525" y="2351123"/>
              <a:ext cx="86433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>
                  <a:solidFill>
                    <a:schemeClr val="bg1"/>
                  </a:solidFill>
                  <a:latin typeface="+mn-ea"/>
                </a:rPr>
                <a:t>S</a:t>
              </a:r>
              <a:endParaRPr lang="zh-CN" altLang="en-US" sz="88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52160" y="2270270"/>
            <a:ext cx="1608256" cy="1608256"/>
            <a:chOff x="6052160" y="2270270"/>
            <a:chExt cx="1608256" cy="1608256"/>
          </a:xfrm>
        </p:grpSpPr>
        <p:sp>
          <p:nvSpPr>
            <p:cNvPr id="52" name="圆角矩形 51"/>
            <p:cNvSpPr/>
            <p:nvPr/>
          </p:nvSpPr>
          <p:spPr>
            <a:xfrm>
              <a:off x="6052160" y="2270270"/>
              <a:ext cx="1608256" cy="1608256"/>
            </a:xfrm>
            <a:prstGeom prst="roundRect">
              <a:avLst>
                <a:gd name="adj" fmla="val 8216"/>
              </a:avLst>
            </a:prstGeom>
            <a:pattFill prst="wdUpDiag">
              <a:fgClr>
                <a:srgbClr val="8CC06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6111344" y="2307783"/>
              <a:ext cx="1489890" cy="1489890"/>
            </a:xfrm>
            <a:prstGeom prst="roundRect">
              <a:avLst>
                <a:gd name="adj" fmla="val 8216"/>
              </a:avLst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56418" y="2342266"/>
              <a:ext cx="139974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>
                  <a:solidFill>
                    <a:schemeClr val="bg1"/>
                  </a:solidFill>
                  <a:latin typeface="+mn-ea"/>
                </a:rPr>
                <a:t>W</a:t>
              </a:r>
              <a:endParaRPr lang="zh-CN" altLang="en-US" sz="88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63566" y="4032743"/>
            <a:ext cx="1608256" cy="1608256"/>
            <a:chOff x="4163566" y="4032743"/>
            <a:chExt cx="1608256" cy="1608256"/>
          </a:xfrm>
        </p:grpSpPr>
        <p:sp>
          <p:nvSpPr>
            <p:cNvPr id="54" name="圆角矩形 53"/>
            <p:cNvSpPr/>
            <p:nvPr/>
          </p:nvSpPr>
          <p:spPr>
            <a:xfrm>
              <a:off x="4163566" y="4032743"/>
              <a:ext cx="1608256" cy="1608256"/>
            </a:xfrm>
            <a:prstGeom prst="roundRect">
              <a:avLst>
                <a:gd name="adj" fmla="val 8216"/>
              </a:avLst>
            </a:prstGeom>
            <a:pattFill prst="wdUpDiag">
              <a:fgClr>
                <a:srgbClr val="FBC75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222750" y="4070470"/>
              <a:ext cx="1489890" cy="1489890"/>
            </a:xfrm>
            <a:prstGeom prst="roundRect">
              <a:avLst>
                <a:gd name="adj" fmla="val 8216"/>
              </a:avLst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415299" y="4113810"/>
              <a:ext cx="110479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>
                  <a:solidFill>
                    <a:schemeClr val="bg1"/>
                  </a:solidFill>
                  <a:latin typeface="+mn-ea"/>
                </a:rPr>
                <a:t>O</a:t>
              </a:r>
              <a:endParaRPr lang="zh-CN" altLang="en-US" sz="88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52160" y="4032743"/>
            <a:ext cx="1608256" cy="1608256"/>
            <a:chOff x="6052160" y="4032743"/>
            <a:chExt cx="1608256" cy="1608256"/>
          </a:xfrm>
        </p:grpSpPr>
        <p:sp>
          <p:nvSpPr>
            <p:cNvPr id="53" name="圆角矩形 52"/>
            <p:cNvSpPr/>
            <p:nvPr/>
          </p:nvSpPr>
          <p:spPr>
            <a:xfrm>
              <a:off x="6052160" y="4032743"/>
              <a:ext cx="1608256" cy="1608256"/>
            </a:xfrm>
            <a:prstGeom prst="roundRect">
              <a:avLst>
                <a:gd name="adj" fmla="val 8216"/>
              </a:avLst>
            </a:prstGeom>
            <a:pattFill prst="wdUpDiag">
              <a:fgClr>
                <a:srgbClr val="FC6E5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111344" y="4070470"/>
              <a:ext cx="1489890" cy="1489890"/>
            </a:xfrm>
            <a:prstGeom prst="roundRect">
              <a:avLst>
                <a:gd name="adj" fmla="val 8216"/>
              </a:avLst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411295" y="4113810"/>
              <a:ext cx="8899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>
                  <a:solidFill>
                    <a:schemeClr val="bg1"/>
                  </a:solidFill>
                  <a:latin typeface="+mn-ea"/>
                </a:rPr>
                <a:t>T</a:t>
              </a:r>
              <a:endParaRPr lang="zh-CN" altLang="en-US" sz="8800"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773308" y="2723909"/>
            <a:ext cx="276323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sp>
        <p:nvSpPr>
          <p:cNvPr id="38" name="矩形 37"/>
          <p:cNvSpPr/>
          <p:nvPr/>
        </p:nvSpPr>
        <p:spPr>
          <a:xfrm>
            <a:off x="7773308" y="235457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773308" y="4470037"/>
            <a:ext cx="276323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sp>
        <p:nvSpPr>
          <p:cNvPr id="44" name="矩形 43"/>
          <p:cNvSpPr/>
          <p:nvPr/>
        </p:nvSpPr>
        <p:spPr>
          <a:xfrm>
            <a:off x="7773308" y="410070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287038" y="2723909"/>
            <a:ext cx="2763237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sp>
        <p:nvSpPr>
          <p:cNvPr id="47" name="矩形 46"/>
          <p:cNvSpPr/>
          <p:nvPr/>
        </p:nvSpPr>
        <p:spPr>
          <a:xfrm>
            <a:off x="1853850" y="235457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287038" y="4470037"/>
            <a:ext cx="2763237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sp>
        <p:nvSpPr>
          <p:cNvPr id="50" name="矩形 49"/>
          <p:cNvSpPr/>
          <p:nvPr/>
        </p:nvSpPr>
        <p:spPr>
          <a:xfrm>
            <a:off x="1853850" y="410070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39" name="矩形 38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48" name="文本框 47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5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5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5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1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7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9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4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399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7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149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649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649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xit" presetSubtype="544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625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3" presetClass="exit" presetSubtype="544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938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xit" presetSubtype="544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938"/>
                                  </p:iterate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6250"/>
                                  </p:iterate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  <p:bldP spid="38" grpId="1"/>
      <p:bldP spid="43" grpId="0"/>
      <p:bldP spid="43" grpId="1"/>
      <p:bldP spid="44" grpId="0"/>
      <p:bldP spid="44" grpId="1"/>
      <p:bldP spid="46" grpId="0" build="allAtOnce"/>
      <p:bldP spid="47" grpId="0"/>
      <p:bldP spid="47" grpId="1"/>
      <p:bldP spid="49" grpId="0" build="allAtOnce"/>
      <p:bldP spid="50" grpId="0"/>
      <p:bldP spid="50" grpId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 flipH="1">
            <a:off x="-4257" y="6661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 flipH="1">
            <a:off x="471448" y="6661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 flipH="1">
            <a:off x="762882" y="6661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 flipH="1">
            <a:off x="998620" y="6661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165841" y="624028"/>
            <a:ext cx="3487229" cy="841558"/>
            <a:chOff x="1051541" y="624028"/>
            <a:chExt cx="3487229" cy="841558"/>
          </a:xfrm>
        </p:grpSpPr>
        <p:sp>
          <p:nvSpPr>
            <p:cNvPr id="85" name="文本框 84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 dirty="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燕尾形 7"/>
          <p:cNvSpPr/>
          <p:nvPr/>
        </p:nvSpPr>
        <p:spPr>
          <a:xfrm>
            <a:off x="2032700" y="3783771"/>
            <a:ext cx="317500" cy="317500"/>
          </a:xfrm>
          <a:prstGeom prst="chevron">
            <a:avLst/>
          </a:prstGeom>
          <a:solidFill>
            <a:srgbClr val="A6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1" name="燕尾形 160"/>
          <p:cNvSpPr/>
          <p:nvPr/>
        </p:nvSpPr>
        <p:spPr>
          <a:xfrm>
            <a:off x="2465345" y="3783771"/>
            <a:ext cx="317500" cy="317500"/>
          </a:xfrm>
          <a:prstGeom prst="chevron">
            <a:avLst/>
          </a:prstGeom>
          <a:solidFill>
            <a:srgbClr val="A6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2" name="燕尾形 161"/>
          <p:cNvSpPr/>
          <p:nvPr/>
        </p:nvSpPr>
        <p:spPr>
          <a:xfrm>
            <a:off x="3886202" y="3783771"/>
            <a:ext cx="317500" cy="317500"/>
          </a:xfrm>
          <a:prstGeom prst="chevron">
            <a:avLst/>
          </a:prstGeom>
          <a:solidFill>
            <a:srgbClr val="A6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燕尾形 162"/>
          <p:cNvSpPr/>
          <p:nvPr/>
        </p:nvSpPr>
        <p:spPr>
          <a:xfrm>
            <a:off x="4318847" y="3783771"/>
            <a:ext cx="317500" cy="317500"/>
          </a:xfrm>
          <a:prstGeom prst="chevron">
            <a:avLst/>
          </a:prstGeom>
          <a:solidFill>
            <a:srgbClr val="A6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4" name="燕尾形 163"/>
          <p:cNvSpPr/>
          <p:nvPr/>
        </p:nvSpPr>
        <p:spPr>
          <a:xfrm>
            <a:off x="5715650" y="3783771"/>
            <a:ext cx="317500" cy="317500"/>
          </a:xfrm>
          <a:prstGeom prst="chevron">
            <a:avLst/>
          </a:prstGeom>
          <a:solidFill>
            <a:srgbClr val="A6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5" name="燕尾形 164"/>
          <p:cNvSpPr/>
          <p:nvPr/>
        </p:nvSpPr>
        <p:spPr>
          <a:xfrm>
            <a:off x="6148295" y="3783771"/>
            <a:ext cx="317500" cy="317500"/>
          </a:xfrm>
          <a:prstGeom prst="chevron">
            <a:avLst/>
          </a:prstGeom>
          <a:solidFill>
            <a:srgbClr val="A6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6" name="燕尾形 165"/>
          <p:cNvSpPr/>
          <p:nvPr/>
        </p:nvSpPr>
        <p:spPr>
          <a:xfrm>
            <a:off x="7543058" y="3783771"/>
            <a:ext cx="317500" cy="317500"/>
          </a:xfrm>
          <a:prstGeom prst="chevron">
            <a:avLst/>
          </a:prstGeom>
          <a:solidFill>
            <a:srgbClr val="A6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7" name="燕尾形 166"/>
          <p:cNvSpPr/>
          <p:nvPr/>
        </p:nvSpPr>
        <p:spPr>
          <a:xfrm>
            <a:off x="7975703" y="3783771"/>
            <a:ext cx="317500" cy="317500"/>
          </a:xfrm>
          <a:prstGeom prst="chevron">
            <a:avLst/>
          </a:prstGeom>
          <a:solidFill>
            <a:srgbClr val="A6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8" name="燕尾形 167"/>
          <p:cNvSpPr/>
          <p:nvPr/>
        </p:nvSpPr>
        <p:spPr>
          <a:xfrm>
            <a:off x="9459913" y="3783771"/>
            <a:ext cx="317500" cy="317500"/>
          </a:xfrm>
          <a:prstGeom prst="chevron">
            <a:avLst/>
          </a:prstGeom>
          <a:solidFill>
            <a:srgbClr val="A6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9" name="燕尾形 168"/>
          <p:cNvSpPr/>
          <p:nvPr/>
        </p:nvSpPr>
        <p:spPr>
          <a:xfrm>
            <a:off x="9892558" y="3783771"/>
            <a:ext cx="317500" cy="317500"/>
          </a:xfrm>
          <a:prstGeom prst="chevron">
            <a:avLst/>
          </a:prstGeom>
          <a:solidFill>
            <a:srgbClr val="A6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6618203" y="3565615"/>
            <a:ext cx="817344" cy="817344"/>
            <a:chOff x="5477628" y="816362"/>
            <a:chExt cx="1120629" cy="1120629"/>
          </a:xfrm>
        </p:grpSpPr>
        <p:sp>
          <p:nvSpPr>
            <p:cNvPr id="155" name="椭圆 154"/>
            <p:cNvSpPr/>
            <p:nvPr/>
          </p:nvSpPr>
          <p:spPr>
            <a:xfrm>
              <a:off x="5477628" y="816362"/>
              <a:ext cx="1120629" cy="1120629"/>
            </a:xfrm>
            <a:prstGeom prst="ellipse">
              <a:avLst/>
            </a:prstGeom>
            <a:pattFill prst="wdUpDiag">
              <a:fgClr>
                <a:srgbClr val="FACA5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5561693" y="898986"/>
              <a:ext cx="952500" cy="952500"/>
            </a:xfrm>
            <a:prstGeom prst="ellipse">
              <a:avLst/>
            </a:prstGeom>
            <a:solidFill>
              <a:srgbClr val="FAC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7" name="组合 156"/>
            <p:cNvGrpSpPr>
              <a:grpSpLocks noChangeAspect="1"/>
            </p:cNvGrpSpPr>
            <p:nvPr/>
          </p:nvGrpSpPr>
          <p:grpSpPr>
            <a:xfrm>
              <a:off x="5768479" y="1056071"/>
              <a:ext cx="566457" cy="566457"/>
              <a:chOff x="6267960" y="2101505"/>
              <a:chExt cx="731377" cy="731377"/>
            </a:xfrm>
            <a:solidFill>
              <a:schemeClr val="bg1"/>
            </a:solidFill>
          </p:grpSpPr>
          <p:sp>
            <p:nvSpPr>
              <p:cNvPr id="158" name="Freeform 578"/>
              <p:cNvSpPr/>
              <p:nvPr/>
            </p:nvSpPr>
            <p:spPr bwMode="auto">
              <a:xfrm>
                <a:off x="6859409" y="2488832"/>
                <a:ext cx="97373" cy="194024"/>
              </a:xfrm>
              <a:custGeom>
                <a:avLst/>
                <a:gdLst>
                  <a:gd name="T0" fmla="*/ 0 w 57"/>
                  <a:gd name="T1" fmla="*/ 99 h 114"/>
                  <a:gd name="T2" fmla="*/ 22 w 57"/>
                  <a:gd name="T3" fmla="*/ 114 h 114"/>
                  <a:gd name="T4" fmla="*/ 57 w 57"/>
                  <a:gd name="T5" fmla="*/ 0 h 114"/>
                  <a:gd name="T6" fmla="*/ 31 w 57"/>
                  <a:gd name="T7" fmla="*/ 0 h 114"/>
                  <a:gd name="T8" fmla="*/ 0 w 57"/>
                  <a:gd name="T9" fmla="*/ 9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99"/>
                    </a:moveTo>
                    <a:cubicBezTo>
                      <a:pt x="22" y="114"/>
                      <a:pt x="22" y="114"/>
                      <a:pt x="22" y="114"/>
                    </a:cubicBezTo>
                    <a:cubicBezTo>
                      <a:pt x="44" y="82"/>
                      <a:pt x="57" y="42"/>
                      <a:pt x="5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37"/>
                      <a:pt x="20" y="71"/>
                      <a:pt x="0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579"/>
              <p:cNvSpPr/>
              <p:nvPr/>
            </p:nvSpPr>
            <p:spPr bwMode="auto">
              <a:xfrm>
                <a:off x="6637976" y="2101505"/>
                <a:ext cx="361361" cy="362804"/>
              </a:xfrm>
              <a:custGeom>
                <a:avLst/>
                <a:gdLst>
                  <a:gd name="T0" fmla="*/ 187 w 212"/>
                  <a:gd name="T1" fmla="*/ 213 h 213"/>
                  <a:gd name="T2" fmla="*/ 212 w 212"/>
                  <a:gd name="T3" fmla="*/ 213 h 213"/>
                  <a:gd name="T4" fmla="*/ 0 w 212"/>
                  <a:gd name="T5" fmla="*/ 0 h 213"/>
                  <a:gd name="T6" fmla="*/ 0 w 212"/>
                  <a:gd name="T7" fmla="*/ 25 h 213"/>
                  <a:gd name="T8" fmla="*/ 0 w 212"/>
                  <a:gd name="T9" fmla="*/ 52 h 213"/>
                  <a:gd name="T10" fmla="*/ 0 w 212"/>
                  <a:gd name="T11" fmla="*/ 213 h 213"/>
                  <a:gd name="T12" fmla="*/ 160 w 212"/>
                  <a:gd name="T13" fmla="*/ 213 h 213"/>
                  <a:gd name="T14" fmla="*/ 187 w 212"/>
                  <a:gd name="T1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13">
                    <a:moveTo>
                      <a:pt x="187" y="213"/>
                    </a:moveTo>
                    <a:cubicBezTo>
                      <a:pt x="212" y="213"/>
                      <a:pt x="212" y="213"/>
                      <a:pt x="212" y="213"/>
                    </a:cubicBezTo>
                    <a:cubicBezTo>
                      <a:pt x="187" y="7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160" y="213"/>
                      <a:pt x="160" y="213"/>
                      <a:pt x="160" y="213"/>
                    </a:cubicBezTo>
                    <a:lnTo>
                      <a:pt x="187" y="2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580"/>
              <p:cNvSpPr/>
              <p:nvPr/>
            </p:nvSpPr>
            <p:spPr bwMode="auto">
              <a:xfrm>
                <a:off x="6267960" y="2144060"/>
                <a:ext cx="605154" cy="688822"/>
              </a:xfrm>
              <a:custGeom>
                <a:avLst/>
                <a:gdLst>
                  <a:gd name="T0" fmla="*/ 202 w 355"/>
                  <a:gd name="T1" fmla="*/ 202 h 404"/>
                  <a:gd name="T2" fmla="*/ 202 w 355"/>
                  <a:gd name="T3" fmla="*/ 26 h 404"/>
                  <a:gd name="T4" fmla="*/ 202 w 355"/>
                  <a:gd name="T5" fmla="*/ 0 h 404"/>
                  <a:gd name="T6" fmla="*/ 0 w 355"/>
                  <a:gd name="T7" fmla="*/ 202 h 404"/>
                  <a:gd name="T8" fmla="*/ 202 w 355"/>
                  <a:gd name="T9" fmla="*/ 404 h 404"/>
                  <a:gd name="T10" fmla="*/ 355 w 355"/>
                  <a:gd name="T11" fmla="*/ 335 h 404"/>
                  <a:gd name="T12" fmla="*/ 335 w 355"/>
                  <a:gd name="T13" fmla="*/ 317 h 404"/>
                  <a:gd name="T14" fmla="*/ 202 w 355"/>
                  <a:gd name="T15" fmla="*/ 202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404">
                    <a:moveTo>
                      <a:pt x="202" y="202"/>
                    </a:move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91" y="0"/>
                      <a:pt x="0" y="90"/>
                      <a:pt x="0" y="202"/>
                    </a:cubicBezTo>
                    <a:cubicBezTo>
                      <a:pt x="0" y="314"/>
                      <a:pt x="91" y="404"/>
                      <a:pt x="202" y="404"/>
                    </a:cubicBezTo>
                    <a:cubicBezTo>
                      <a:pt x="263" y="404"/>
                      <a:pt x="318" y="377"/>
                      <a:pt x="355" y="335"/>
                    </a:cubicBezTo>
                    <a:cubicBezTo>
                      <a:pt x="335" y="317"/>
                      <a:pt x="335" y="317"/>
                      <a:pt x="335" y="317"/>
                    </a:cubicBezTo>
                    <a:lnTo>
                      <a:pt x="202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73" name="文本框 172"/>
          <p:cNvSpPr txBox="1"/>
          <p:nvPr/>
        </p:nvSpPr>
        <p:spPr>
          <a:xfrm>
            <a:off x="6094065" y="2443714"/>
            <a:ext cx="1894232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8461208" y="3565615"/>
            <a:ext cx="817344" cy="817344"/>
            <a:chOff x="5477628" y="2367482"/>
            <a:chExt cx="1120629" cy="1120629"/>
          </a:xfrm>
        </p:grpSpPr>
        <p:sp>
          <p:nvSpPr>
            <p:cNvPr id="129" name="椭圆 128"/>
            <p:cNvSpPr/>
            <p:nvPr/>
          </p:nvSpPr>
          <p:spPr>
            <a:xfrm>
              <a:off x="5477628" y="2367482"/>
              <a:ext cx="1120629" cy="1120629"/>
            </a:xfrm>
            <a:prstGeom prst="ellipse">
              <a:avLst/>
            </a:prstGeom>
            <a:pattFill prst="wdUpDiag">
              <a:fgClr>
                <a:srgbClr val="FD6D5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5561693" y="2456582"/>
              <a:ext cx="952500" cy="952500"/>
            </a:xfrm>
            <a:prstGeom prst="ellipse">
              <a:avLst/>
            </a:prstGeom>
            <a:solidFill>
              <a:srgbClr val="FD6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组合 130"/>
            <p:cNvGrpSpPr>
              <a:grpSpLocks noChangeAspect="1"/>
            </p:cNvGrpSpPr>
            <p:nvPr/>
          </p:nvGrpSpPr>
          <p:grpSpPr>
            <a:xfrm>
              <a:off x="5795817" y="2669148"/>
              <a:ext cx="556960" cy="512269"/>
              <a:chOff x="8374817" y="3976831"/>
              <a:chExt cx="719115" cy="661413"/>
            </a:xfrm>
            <a:solidFill>
              <a:schemeClr val="bg1"/>
            </a:solidFill>
          </p:grpSpPr>
          <p:sp>
            <p:nvSpPr>
              <p:cNvPr id="132" name="Freeform 44"/>
              <p:cNvSpPr/>
              <p:nvPr/>
            </p:nvSpPr>
            <p:spPr bwMode="auto">
              <a:xfrm>
                <a:off x="9018919" y="4072040"/>
                <a:ext cx="75013" cy="68522"/>
              </a:xfrm>
              <a:custGeom>
                <a:avLst/>
                <a:gdLst>
                  <a:gd name="T0" fmla="*/ 28 w 44"/>
                  <a:gd name="T1" fmla="*/ 11 h 40"/>
                  <a:gd name="T2" fmla="*/ 0 w 44"/>
                  <a:gd name="T3" fmla="*/ 18 h 40"/>
                  <a:gd name="T4" fmla="*/ 31 w 44"/>
                  <a:gd name="T5" fmla="*/ 40 h 40"/>
                  <a:gd name="T6" fmla="*/ 28 w 44"/>
                  <a:gd name="T7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0">
                    <a:moveTo>
                      <a:pt x="28" y="11"/>
                    </a:moveTo>
                    <a:cubicBezTo>
                      <a:pt x="13" y="0"/>
                      <a:pt x="0" y="18"/>
                      <a:pt x="0" y="18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44" y="22"/>
                      <a:pt x="2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45"/>
              <p:cNvSpPr/>
              <p:nvPr/>
            </p:nvSpPr>
            <p:spPr bwMode="auto">
              <a:xfrm>
                <a:off x="8831387" y="4116759"/>
                <a:ext cx="230088" cy="284184"/>
              </a:xfrm>
              <a:custGeom>
                <a:avLst/>
                <a:gdLst>
                  <a:gd name="T0" fmla="*/ 187 w 319"/>
                  <a:gd name="T1" fmla="*/ 85 h 394"/>
                  <a:gd name="T2" fmla="*/ 156 w 319"/>
                  <a:gd name="T3" fmla="*/ 125 h 394"/>
                  <a:gd name="T4" fmla="*/ 104 w 319"/>
                  <a:gd name="T5" fmla="*/ 198 h 394"/>
                  <a:gd name="T6" fmla="*/ 0 w 319"/>
                  <a:gd name="T7" fmla="*/ 342 h 394"/>
                  <a:gd name="T8" fmla="*/ 74 w 319"/>
                  <a:gd name="T9" fmla="*/ 394 h 394"/>
                  <a:gd name="T10" fmla="*/ 104 w 319"/>
                  <a:gd name="T11" fmla="*/ 352 h 394"/>
                  <a:gd name="T12" fmla="*/ 130 w 319"/>
                  <a:gd name="T13" fmla="*/ 314 h 394"/>
                  <a:gd name="T14" fmla="*/ 156 w 319"/>
                  <a:gd name="T15" fmla="*/ 276 h 394"/>
                  <a:gd name="T16" fmla="*/ 319 w 319"/>
                  <a:gd name="T17" fmla="*/ 52 h 394"/>
                  <a:gd name="T18" fmla="*/ 248 w 319"/>
                  <a:gd name="T19" fmla="*/ 0 h 394"/>
                  <a:gd name="T20" fmla="*/ 187 w 319"/>
                  <a:gd name="T21" fmla="*/ 85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9" h="394">
                    <a:moveTo>
                      <a:pt x="187" y="85"/>
                    </a:moveTo>
                    <a:lnTo>
                      <a:pt x="156" y="125"/>
                    </a:lnTo>
                    <a:lnTo>
                      <a:pt x="104" y="198"/>
                    </a:lnTo>
                    <a:lnTo>
                      <a:pt x="0" y="342"/>
                    </a:lnTo>
                    <a:lnTo>
                      <a:pt x="74" y="394"/>
                    </a:lnTo>
                    <a:lnTo>
                      <a:pt x="104" y="352"/>
                    </a:lnTo>
                    <a:lnTo>
                      <a:pt x="130" y="314"/>
                    </a:lnTo>
                    <a:lnTo>
                      <a:pt x="156" y="276"/>
                    </a:lnTo>
                    <a:lnTo>
                      <a:pt x="319" y="52"/>
                    </a:lnTo>
                    <a:lnTo>
                      <a:pt x="248" y="0"/>
                    </a:lnTo>
                    <a:lnTo>
                      <a:pt x="187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46"/>
              <p:cNvSpPr/>
              <p:nvPr/>
            </p:nvSpPr>
            <p:spPr bwMode="auto">
              <a:xfrm>
                <a:off x="8374817" y="3976831"/>
                <a:ext cx="569090" cy="661413"/>
              </a:xfrm>
              <a:custGeom>
                <a:avLst/>
                <a:gdLst>
                  <a:gd name="T0" fmla="*/ 312 w 334"/>
                  <a:gd name="T1" fmla="*/ 348 h 388"/>
                  <a:gd name="T2" fmla="*/ 293 w 334"/>
                  <a:gd name="T3" fmla="*/ 366 h 388"/>
                  <a:gd name="T4" fmla="*/ 40 w 334"/>
                  <a:gd name="T5" fmla="*/ 366 h 388"/>
                  <a:gd name="T6" fmla="*/ 22 w 334"/>
                  <a:gd name="T7" fmla="*/ 348 h 388"/>
                  <a:gd name="T8" fmla="*/ 22 w 334"/>
                  <a:gd name="T9" fmla="*/ 41 h 388"/>
                  <a:gd name="T10" fmla="*/ 40 w 334"/>
                  <a:gd name="T11" fmla="*/ 23 h 388"/>
                  <a:gd name="T12" fmla="*/ 293 w 334"/>
                  <a:gd name="T13" fmla="*/ 23 h 388"/>
                  <a:gd name="T14" fmla="*/ 312 w 334"/>
                  <a:gd name="T15" fmla="*/ 41 h 388"/>
                  <a:gd name="T16" fmla="*/ 312 w 334"/>
                  <a:gd name="T17" fmla="*/ 140 h 388"/>
                  <a:gd name="T18" fmla="*/ 334 w 334"/>
                  <a:gd name="T19" fmla="*/ 109 h 388"/>
                  <a:gd name="T20" fmla="*/ 334 w 334"/>
                  <a:gd name="T21" fmla="*/ 21 h 388"/>
                  <a:gd name="T22" fmla="*/ 313 w 334"/>
                  <a:gd name="T23" fmla="*/ 0 h 388"/>
                  <a:gd name="T24" fmla="*/ 21 w 334"/>
                  <a:gd name="T25" fmla="*/ 0 h 388"/>
                  <a:gd name="T26" fmla="*/ 0 w 334"/>
                  <a:gd name="T27" fmla="*/ 21 h 388"/>
                  <a:gd name="T28" fmla="*/ 0 w 334"/>
                  <a:gd name="T29" fmla="*/ 368 h 388"/>
                  <a:gd name="T30" fmla="*/ 21 w 334"/>
                  <a:gd name="T31" fmla="*/ 388 h 388"/>
                  <a:gd name="T32" fmla="*/ 313 w 334"/>
                  <a:gd name="T33" fmla="*/ 388 h 388"/>
                  <a:gd name="T34" fmla="*/ 334 w 334"/>
                  <a:gd name="T35" fmla="*/ 368 h 388"/>
                  <a:gd name="T36" fmla="*/ 334 w 334"/>
                  <a:gd name="T37" fmla="*/ 223 h 388"/>
                  <a:gd name="T38" fmla="*/ 312 w 334"/>
                  <a:gd name="T39" fmla="*/ 254 h 388"/>
                  <a:gd name="T40" fmla="*/ 312 w 334"/>
                  <a:gd name="T41" fmla="*/ 34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4" h="388">
                    <a:moveTo>
                      <a:pt x="312" y="348"/>
                    </a:moveTo>
                    <a:cubicBezTo>
                      <a:pt x="312" y="358"/>
                      <a:pt x="303" y="366"/>
                      <a:pt x="293" y="366"/>
                    </a:cubicBezTo>
                    <a:cubicBezTo>
                      <a:pt x="40" y="366"/>
                      <a:pt x="40" y="366"/>
                      <a:pt x="40" y="366"/>
                    </a:cubicBezTo>
                    <a:cubicBezTo>
                      <a:pt x="30" y="366"/>
                      <a:pt x="22" y="358"/>
                      <a:pt x="22" y="348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31"/>
                      <a:pt x="30" y="23"/>
                      <a:pt x="40" y="23"/>
                    </a:cubicBezTo>
                    <a:cubicBezTo>
                      <a:pt x="293" y="23"/>
                      <a:pt x="293" y="23"/>
                      <a:pt x="293" y="23"/>
                    </a:cubicBezTo>
                    <a:cubicBezTo>
                      <a:pt x="303" y="23"/>
                      <a:pt x="312" y="31"/>
                      <a:pt x="312" y="41"/>
                    </a:cubicBezTo>
                    <a:cubicBezTo>
                      <a:pt x="312" y="140"/>
                      <a:pt x="312" y="140"/>
                      <a:pt x="312" y="140"/>
                    </a:cubicBezTo>
                    <a:cubicBezTo>
                      <a:pt x="334" y="109"/>
                      <a:pt x="334" y="109"/>
                      <a:pt x="334" y="109"/>
                    </a:cubicBez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10"/>
                      <a:pt x="325" y="0"/>
                      <a:pt x="31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368"/>
                      <a:pt x="0" y="368"/>
                      <a:pt x="0" y="368"/>
                    </a:cubicBezTo>
                    <a:cubicBezTo>
                      <a:pt x="0" y="379"/>
                      <a:pt x="9" y="388"/>
                      <a:pt x="21" y="388"/>
                    </a:cubicBezTo>
                    <a:cubicBezTo>
                      <a:pt x="313" y="388"/>
                      <a:pt x="313" y="388"/>
                      <a:pt x="313" y="388"/>
                    </a:cubicBezTo>
                    <a:cubicBezTo>
                      <a:pt x="325" y="388"/>
                      <a:pt x="334" y="379"/>
                      <a:pt x="334" y="368"/>
                    </a:cubicBezTo>
                    <a:cubicBezTo>
                      <a:pt x="334" y="223"/>
                      <a:pt x="334" y="223"/>
                      <a:pt x="334" y="223"/>
                    </a:cubicBezTo>
                    <a:cubicBezTo>
                      <a:pt x="312" y="254"/>
                      <a:pt x="312" y="254"/>
                      <a:pt x="312" y="254"/>
                    </a:cubicBezTo>
                    <a:lnTo>
                      <a:pt x="312" y="3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47"/>
              <p:cNvSpPr/>
              <p:nvPr/>
            </p:nvSpPr>
            <p:spPr bwMode="auto">
              <a:xfrm>
                <a:off x="8806142" y="4377142"/>
                <a:ext cx="67800" cy="77177"/>
              </a:xfrm>
              <a:custGeom>
                <a:avLst/>
                <a:gdLst>
                  <a:gd name="T0" fmla="*/ 21 w 94"/>
                  <a:gd name="T1" fmla="*/ 0 h 107"/>
                  <a:gd name="T2" fmla="*/ 0 w 94"/>
                  <a:gd name="T3" fmla="*/ 107 h 107"/>
                  <a:gd name="T4" fmla="*/ 94 w 94"/>
                  <a:gd name="T5" fmla="*/ 52 h 107"/>
                  <a:gd name="T6" fmla="*/ 21 w 94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107">
                    <a:moveTo>
                      <a:pt x="21" y="0"/>
                    </a:moveTo>
                    <a:lnTo>
                      <a:pt x="0" y="107"/>
                    </a:lnTo>
                    <a:lnTo>
                      <a:pt x="94" y="52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Rectangle 48"/>
              <p:cNvSpPr>
                <a:spLocks noChangeArrowheads="1"/>
              </p:cNvSpPr>
              <p:nvPr/>
            </p:nvSpPr>
            <p:spPr bwMode="auto">
              <a:xfrm>
                <a:off x="8459928" y="4504808"/>
                <a:ext cx="228646" cy="346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Rectangle 49"/>
              <p:cNvSpPr>
                <a:spLocks noChangeArrowheads="1"/>
              </p:cNvSpPr>
              <p:nvPr/>
            </p:nvSpPr>
            <p:spPr bwMode="auto">
              <a:xfrm>
                <a:off x="8459928" y="4428352"/>
                <a:ext cx="228646" cy="33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50"/>
              <p:cNvSpPr>
                <a:spLocks noChangeArrowheads="1"/>
              </p:cNvSpPr>
              <p:nvPr/>
            </p:nvSpPr>
            <p:spPr bwMode="auto">
              <a:xfrm>
                <a:off x="8459928" y="4354782"/>
                <a:ext cx="228646" cy="324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Rectangle 51"/>
              <p:cNvSpPr>
                <a:spLocks noChangeArrowheads="1"/>
              </p:cNvSpPr>
              <p:nvPr/>
            </p:nvSpPr>
            <p:spPr bwMode="auto">
              <a:xfrm>
                <a:off x="8459928" y="4278326"/>
                <a:ext cx="228646" cy="324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52"/>
              <p:cNvSpPr>
                <a:spLocks noChangeArrowheads="1"/>
              </p:cNvSpPr>
              <p:nvPr/>
            </p:nvSpPr>
            <p:spPr bwMode="auto">
              <a:xfrm>
                <a:off x="8459928" y="4201870"/>
                <a:ext cx="228646" cy="33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Rectangle 53"/>
              <p:cNvSpPr>
                <a:spLocks noChangeArrowheads="1"/>
              </p:cNvSpPr>
              <p:nvPr/>
            </p:nvSpPr>
            <p:spPr bwMode="auto">
              <a:xfrm>
                <a:off x="8459928" y="4124694"/>
                <a:ext cx="228646" cy="346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74" name="文本框 173"/>
          <p:cNvSpPr txBox="1"/>
          <p:nvPr/>
        </p:nvSpPr>
        <p:spPr>
          <a:xfrm>
            <a:off x="7960864" y="4446876"/>
            <a:ext cx="1894232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grpSp>
        <p:nvGrpSpPr>
          <p:cNvPr id="142" name="组合 141"/>
          <p:cNvGrpSpPr/>
          <p:nvPr/>
        </p:nvGrpSpPr>
        <p:grpSpPr>
          <a:xfrm>
            <a:off x="10336272" y="3565615"/>
            <a:ext cx="817344" cy="817344"/>
            <a:chOff x="5477628" y="3924558"/>
            <a:chExt cx="1120629" cy="1120629"/>
          </a:xfrm>
        </p:grpSpPr>
        <p:sp>
          <p:nvSpPr>
            <p:cNvPr id="143" name="椭圆 142"/>
            <p:cNvSpPr/>
            <p:nvPr/>
          </p:nvSpPr>
          <p:spPr>
            <a:xfrm>
              <a:off x="5477628" y="3924558"/>
              <a:ext cx="1120629" cy="1120629"/>
            </a:xfrm>
            <a:prstGeom prst="ellipse">
              <a:avLst/>
            </a:prstGeom>
            <a:pattFill prst="wdUpDiag">
              <a:fgClr>
                <a:srgbClr val="CBCBC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5561693" y="4014178"/>
              <a:ext cx="952500" cy="952500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5" name="组合 144"/>
            <p:cNvGrpSpPr>
              <a:grpSpLocks noChangeAspect="1"/>
            </p:cNvGrpSpPr>
            <p:nvPr/>
          </p:nvGrpSpPr>
          <p:grpSpPr>
            <a:xfrm>
              <a:off x="5618926" y="4280524"/>
              <a:ext cx="794545" cy="418111"/>
              <a:chOff x="3047447" y="3180539"/>
              <a:chExt cx="852552" cy="448636"/>
            </a:xfrm>
            <a:solidFill>
              <a:schemeClr val="bg1"/>
            </a:solidFill>
          </p:grpSpPr>
          <p:sp>
            <p:nvSpPr>
              <p:cNvPr id="146" name="Freeform 470"/>
              <p:cNvSpPr/>
              <p:nvPr/>
            </p:nvSpPr>
            <p:spPr bwMode="auto">
              <a:xfrm>
                <a:off x="3778824" y="3272863"/>
                <a:ext cx="121175" cy="253890"/>
              </a:xfrm>
              <a:custGeom>
                <a:avLst/>
                <a:gdLst>
                  <a:gd name="T0" fmla="*/ 58 w 71"/>
                  <a:gd name="T1" fmla="*/ 37 h 149"/>
                  <a:gd name="T2" fmla="*/ 21 w 71"/>
                  <a:gd name="T3" fmla="*/ 0 h 149"/>
                  <a:gd name="T4" fmla="*/ 0 w 71"/>
                  <a:gd name="T5" fmla="*/ 19 h 149"/>
                  <a:gd name="T6" fmla="*/ 30 w 71"/>
                  <a:gd name="T7" fmla="*/ 75 h 149"/>
                  <a:gd name="T8" fmla="*/ 9 w 71"/>
                  <a:gd name="T9" fmla="*/ 123 h 149"/>
                  <a:gd name="T10" fmla="*/ 31 w 71"/>
                  <a:gd name="T11" fmla="*/ 149 h 149"/>
                  <a:gd name="T12" fmla="*/ 71 w 71"/>
                  <a:gd name="T13" fmla="*/ 79 h 149"/>
                  <a:gd name="T14" fmla="*/ 58 w 71"/>
                  <a:gd name="T15" fmla="*/ 3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49">
                    <a:moveTo>
                      <a:pt x="58" y="37"/>
                    </a:moveTo>
                    <a:cubicBezTo>
                      <a:pt x="49" y="23"/>
                      <a:pt x="37" y="11"/>
                      <a:pt x="21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9" y="36"/>
                      <a:pt x="30" y="55"/>
                      <a:pt x="30" y="75"/>
                    </a:cubicBezTo>
                    <a:cubicBezTo>
                      <a:pt x="30" y="92"/>
                      <a:pt x="23" y="108"/>
                      <a:pt x="9" y="123"/>
                    </a:cubicBezTo>
                    <a:cubicBezTo>
                      <a:pt x="31" y="149"/>
                      <a:pt x="31" y="149"/>
                      <a:pt x="31" y="149"/>
                    </a:cubicBezTo>
                    <a:cubicBezTo>
                      <a:pt x="57" y="129"/>
                      <a:pt x="71" y="105"/>
                      <a:pt x="71" y="79"/>
                    </a:cubicBezTo>
                    <a:cubicBezTo>
                      <a:pt x="71" y="64"/>
                      <a:pt x="67" y="50"/>
                      <a:pt x="58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471"/>
              <p:cNvSpPr/>
              <p:nvPr/>
            </p:nvSpPr>
            <p:spPr bwMode="auto">
              <a:xfrm>
                <a:off x="3630962" y="3180539"/>
                <a:ext cx="139207" cy="162288"/>
              </a:xfrm>
              <a:custGeom>
                <a:avLst/>
                <a:gdLst>
                  <a:gd name="T0" fmla="*/ 41 w 82"/>
                  <a:gd name="T1" fmla="*/ 95 h 95"/>
                  <a:gd name="T2" fmla="*/ 78 w 82"/>
                  <a:gd name="T3" fmla="*/ 66 h 95"/>
                  <a:gd name="T4" fmla="*/ 82 w 82"/>
                  <a:gd name="T5" fmla="*/ 47 h 95"/>
                  <a:gd name="T6" fmla="*/ 81 w 82"/>
                  <a:gd name="T7" fmla="*/ 38 h 95"/>
                  <a:gd name="T8" fmla="*/ 41 w 82"/>
                  <a:gd name="T9" fmla="*/ 0 h 95"/>
                  <a:gd name="T10" fmla="*/ 12 w 82"/>
                  <a:gd name="T11" fmla="*/ 14 h 95"/>
                  <a:gd name="T12" fmla="*/ 2 w 82"/>
                  <a:gd name="T13" fmla="*/ 32 h 95"/>
                  <a:gd name="T14" fmla="*/ 0 w 82"/>
                  <a:gd name="T15" fmla="*/ 47 h 95"/>
                  <a:gd name="T16" fmla="*/ 41 w 82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95">
                    <a:moveTo>
                      <a:pt x="41" y="95"/>
                    </a:moveTo>
                    <a:cubicBezTo>
                      <a:pt x="58" y="95"/>
                      <a:pt x="72" y="83"/>
                      <a:pt x="78" y="66"/>
                    </a:cubicBezTo>
                    <a:cubicBezTo>
                      <a:pt x="80" y="60"/>
                      <a:pt x="82" y="54"/>
                      <a:pt x="82" y="47"/>
                    </a:cubicBezTo>
                    <a:cubicBezTo>
                      <a:pt x="82" y="44"/>
                      <a:pt x="81" y="41"/>
                      <a:pt x="81" y="38"/>
                    </a:cubicBezTo>
                    <a:cubicBezTo>
                      <a:pt x="77" y="16"/>
                      <a:pt x="61" y="0"/>
                      <a:pt x="41" y="0"/>
                    </a:cubicBezTo>
                    <a:cubicBezTo>
                      <a:pt x="29" y="0"/>
                      <a:pt x="19" y="5"/>
                      <a:pt x="12" y="14"/>
                    </a:cubicBezTo>
                    <a:cubicBezTo>
                      <a:pt x="7" y="19"/>
                      <a:pt x="4" y="25"/>
                      <a:pt x="2" y="32"/>
                    </a:cubicBezTo>
                    <a:cubicBezTo>
                      <a:pt x="1" y="37"/>
                      <a:pt x="0" y="42"/>
                      <a:pt x="0" y="47"/>
                    </a:cubicBezTo>
                    <a:cubicBezTo>
                      <a:pt x="0" y="74"/>
                      <a:pt x="18" y="95"/>
                      <a:pt x="41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472"/>
              <p:cNvSpPr/>
              <p:nvPr/>
            </p:nvSpPr>
            <p:spPr bwMode="auto">
              <a:xfrm>
                <a:off x="3603554" y="3347876"/>
                <a:ext cx="175271" cy="238744"/>
              </a:xfrm>
              <a:custGeom>
                <a:avLst/>
                <a:gdLst>
                  <a:gd name="T0" fmla="*/ 51 w 103"/>
                  <a:gd name="T1" fmla="*/ 2 h 140"/>
                  <a:gd name="T2" fmla="*/ 41 w 103"/>
                  <a:gd name="T3" fmla="*/ 71 h 140"/>
                  <a:gd name="T4" fmla="*/ 10 w 103"/>
                  <a:gd name="T5" fmla="*/ 90 h 140"/>
                  <a:gd name="T6" fmla="*/ 10 w 103"/>
                  <a:gd name="T7" fmla="*/ 62 h 140"/>
                  <a:gd name="T8" fmla="*/ 51 w 103"/>
                  <a:gd name="T9" fmla="*/ 2 h 140"/>
                  <a:gd name="T10" fmla="*/ 0 w 103"/>
                  <a:gd name="T11" fmla="*/ 71 h 140"/>
                  <a:gd name="T12" fmla="*/ 0 w 103"/>
                  <a:gd name="T13" fmla="*/ 110 h 140"/>
                  <a:gd name="T14" fmla="*/ 8 w 103"/>
                  <a:gd name="T15" fmla="*/ 131 h 140"/>
                  <a:gd name="T16" fmla="*/ 51 w 103"/>
                  <a:gd name="T17" fmla="*/ 140 h 140"/>
                  <a:gd name="T18" fmla="*/ 80 w 103"/>
                  <a:gd name="T19" fmla="*/ 136 h 140"/>
                  <a:gd name="T20" fmla="*/ 80 w 103"/>
                  <a:gd name="T21" fmla="*/ 136 h 140"/>
                  <a:gd name="T22" fmla="*/ 94 w 103"/>
                  <a:gd name="T23" fmla="*/ 130 h 140"/>
                  <a:gd name="T24" fmla="*/ 103 w 103"/>
                  <a:gd name="T25" fmla="*/ 120 h 140"/>
                  <a:gd name="T26" fmla="*/ 103 w 103"/>
                  <a:gd name="T27" fmla="*/ 87 h 140"/>
                  <a:gd name="T28" fmla="*/ 103 w 103"/>
                  <a:gd name="T29" fmla="*/ 36 h 140"/>
                  <a:gd name="T30" fmla="*/ 51 w 103"/>
                  <a:gd name="T31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3" h="140">
                    <a:moveTo>
                      <a:pt x="51" y="2"/>
                    </a:moveTo>
                    <a:cubicBezTo>
                      <a:pt x="41" y="71"/>
                      <a:pt x="41" y="71"/>
                      <a:pt x="41" y="71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11" y="2"/>
                      <a:pt x="0" y="71"/>
                      <a:pt x="0" y="71"/>
                    </a:cubicBezTo>
                    <a:cubicBezTo>
                      <a:pt x="0" y="71"/>
                      <a:pt x="0" y="93"/>
                      <a:pt x="0" y="110"/>
                    </a:cubicBezTo>
                    <a:cubicBezTo>
                      <a:pt x="0" y="118"/>
                      <a:pt x="1" y="126"/>
                      <a:pt x="8" y="131"/>
                    </a:cubicBezTo>
                    <a:cubicBezTo>
                      <a:pt x="15" y="137"/>
                      <a:pt x="28" y="140"/>
                      <a:pt x="51" y="140"/>
                    </a:cubicBezTo>
                    <a:cubicBezTo>
                      <a:pt x="63" y="140"/>
                      <a:pt x="73" y="139"/>
                      <a:pt x="80" y="136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5" y="135"/>
                      <a:pt x="89" y="132"/>
                      <a:pt x="94" y="130"/>
                    </a:cubicBezTo>
                    <a:cubicBezTo>
                      <a:pt x="102" y="125"/>
                      <a:pt x="103" y="120"/>
                      <a:pt x="103" y="120"/>
                    </a:cubicBezTo>
                    <a:cubicBezTo>
                      <a:pt x="103" y="120"/>
                      <a:pt x="103" y="106"/>
                      <a:pt x="103" y="87"/>
                    </a:cubicBezTo>
                    <a:cubicBezTo>
                      <a:pt x="103" y="71"/>
                      <a:pt x="103" y="52"/>
                      <a:pt x="103" y="36"/>
                    </a:cubicBezTo>
                    <a:cubicBezTo>
                      <a:pt x="103" y="0"/>
                      <a:pt x="51" y="2"/>
                      <a:pt x="5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473"/>
              <p:cNvSpPr/>
              <p:nvPr/>
            </p:nvSpPr>
            <p:spPr bwMode="auto">
              <a:xfrm>
                <a:off x="3342450" y="3575800"/>
                <a:ext cx="263988" cy="53375"/>
              </a:xfrm>
              <a:custGeom>
                <a:avLst/>
                <a:gdLst>
                  <a:gd name="T0" fmla="*/ 144 w 155"/>
                  <a:gd name="T1" fmla="*/ 0 h 31"/>
                  <a:gd name="T2" fmla="*/ 77 w 155"/>
                  <a:gd name="T3" fmla="*/ 6 h 31"/>
                  <a:gd name="T4" fmla="*/ 22 w 155"/>
                  <a:gd name="T5" fmla="*/ 2 h 31"/>
                  <a:gd name="T6" fmla="*/ 0 w 155"/>
                  <a:gd name="T7" fmla="*/ 12 h 31"/>
                  <a:gd name="T8" fmla="*/ 25 w 155"/>
                  <a:gd name="T9" fmla="*/ 28 h 31"/>
                  <a:gd name="T10" fmla="*/ 77 w 155"/>
                  <a:gd name="T11" fmla="*/ 31 h 31"/>
                  <a:gd name="T12" fmla="*/ 155 w 155"/>
                  <a:gd name="T13" fmla="*/ 24 h 31"/>
                  <a:gd name="T14" fmla="*/ 155 w 155"/>
                  <a:gd name="T15" fmla="*/ 24 h 31"/>
                  <a:gd name="T16" fmla="*/ 132 w 155"/>
                  <a:gd name="T17" fmla="*/ 12 h 31"/>
                  <a:gd name="T18" fmla="*/ 144 w 155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31">
                    <a:moveTo>
                      <a:pt x="144" y="0"/>
                    </a:moveTo>
                    <a:cubicBezTo>
                      <a:pt x="123" y="4"/>
                      <a:pt x="100" y="6"/>
                      <a:pt x="77" y="6"/>
                    </a:cubicBezTo>
                    <a:cubicBezTo>
                      <a:pt x="58" y="6"/>
                      <a:pt x="40" y="5"/>
                      <a:pt x="22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42" y="30"/>
                      <a:pt x="59" y="31"/>
                      <a:pt x="77" y="31"/>
                    </a:cubicBezTo>
                    <a:cubicBezTo>
                      <a:pt x="104" y="31"/>
                      <a:pt x="131" y="29"/>
                      <a:pt x="155" y="24"/>
                    </a:cubicBezTo>
                    <a:cubicBezTo>
                      <a:pt x="155" y="24"/>
                      <a:pt x="155" y="24"/>
                      <a:pt x="155" y="24"/>
                    </a:cubicBezTo>
                    <a:cubicBezTo>
                      <a:pt x="132" y="12"/>
                      <a:pt x="132" y="12"/>
                      <a:pt x="132" y="12"/>
                    </a:cubicBezTo>
                    <a:lnTo>
                      <a:pt x="1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474"/>
              <p:cNvSpPr/>
              <p:nvPr/>
            </p:nvSpPr>
            <p:spPr bwMode="auto">
              <a:xfrm>
                <a:off x="3354712" y="3184145"/>
                <a:ext cx="251727" cy="41113"/>
              </a:xfrm>
              <a:custGeom>
                <a:avLst/>
                <a:gdLst>
                  <a:gd name="T0" fmla="*/ 5 w 148"/>
                  <a:gd name="T1" fmla="*/ 24 h 24"/>
                  <a:gd name="T2" fmla="*/ 70 w 148"/>
                  <a:gd name="T3" fmla="*/ 18 h 24"/>
                  <a:gd name="T4" fmla="*/ 125 w 148"/>
                  <a:gd name="T5" fmla="*/ 22 h 24"/>
                  <a:gd name="T6" fmla="*/ 148 w 148"/>
                  <a:gd name="T7" fmla="*/ 15 h 24"/>
                  <a:gd name="T8" fmla="*/ 133 w 148"/>
                  <a:gd name="T9" fmla="*/ 5 h 24"/>
                  <a:gd name="T10" fmla="*/ 70 w 148"/>
                  <a:gd name="T11" fmla="*/ 0 h 24"/>
                  <a:gd name="T12" fmla="*/ 0 w 148"/>
                  <a:gd name="T13" fmla="*/ 5 h 24"/>
                  <a:gd name="T14" fmla="*/ 18 w 148"/>
                  <a:gd name="T15" fmla="*/ 13 h 24"/>
                  <a:gd name="T16" fmla="*/ 5 w 148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24">
                    <a:moveTo>
                      <a:pt x="5" y="24"/>
                    </a:moveTo>
                    <a:cubicBezTo>
                      <a:pt x="25" y="20"/>
                      <a:pt x="47" y="18"/>
                      <a:pt x="70" y="18"/>
                    </a:cubicBezTo>
                    <a:cubicBezTo>
                      <a:pt x="89" y="18"/>
                      <a:pt x="107" y="20"/>
                      <a:pt x="125" y="22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13" y="2"/>
                      <a:pt x="92" y="0"/>
                      <a:pt x="70" y="0"/>
                    </a:cubicBezTo>
                    <a:cubicBezTo>
                      <a:pt x="46" y="0"/>
                      <a:pt x="23" y="2"/>
                      <a:pt x="0" y="5"/>
                    </a:cubicBezTo>
                    <a:cubicBezTo>
                      <a:pt x="18" y="13"/>
                      <a:pt x="18" y="13"/>
                      <a:pt x="18" y="13"/>
                    </a:cubicBezTo>
                    <a:lnTo>
                      <a:pt x="5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475"/>
              <p:cNvSpPr/>
              <p:nvPr/>
            </p:nvSpPr>
            <p:spPr bwMode="auto">
              <a:xfrm>
                <a:off x="3192424" y="3350761"/>
                <a:ext cx="175992" cy="235859"/>
              </a:xfrm>
              <a:custGeom>
                <a:avLst/>
                <a:gdLst>
                  <a:gd name="T0" fmla="*/ 103 w 103"/>
                  <a:gd name="T1" fmla="*/ 108 h 138"/>
                  <a:gd name="T2" fmla="*/ 103 w 103"/>
                  <a:gd name="T3" fmla="*/ 69 h 138"/>
                  <a:gd name="T4" fmla="*/ 52 w 103"/>
                  <a:gd name="T5" fmla="*/ 0 h 138"/>
                  <a:gd name="T6" fmla="*/ 93 w 103"/>
                  <a:gd name="T7" fmla="*/ 60 h 138"/>
                  <a:gd name="T8" fmla="*/ 93 w 103"/>
                  <a:gd name="T9" fmla="*/ 88 h 138"/>
                  <a:gd name="T10" fmla="*/ 62 w 103"/>
                  <a:gd name="T11" fmla="*/ 69 h 138"/>
                  <a:gd name="T12" fmla="*/ 52 w 103"/>
                  <a:gd name="T13" fmla="*/ 0 h 138"/>
                  <a:gd name="T14" fmla="*/ 46 w 103"/>
                  <a:gd name="T15" fmla="*/ 0 h 138"/>
                  <a:gd name="T16" fmla="*/ 0 w 103"/>
                  <a:gd name="T17" fmla="*/ 34 h 138"/>
                  <a:gd name="T18" fmla="*/ 0 w 103"/>
                  <a:gd name="T19" fmla="*/ 91 h 138"/>
                  <a:gd name="T20" fmla="*/ 0 w 103"/>
                  <a:gd name="T21" fmla="*/ 96 h 138"/>
                  <a:gd name="T22" fmla="*/ 0 w 103"/>
                  <a:gd name="T23" fmla="*/ 118 h 138"/>
                  <a:gd name="T24" fmla="*/ 52 w 103"/>
                  <a:gd name="T25" fmla="*/ 138 h 138"/>
                  <a:gd name="T26" fmla="*/ 92 w 103"/>
                  <a:gd name="T27" fmla="*/ 131 h 138"/>
                  <a:gd name="T28" fmla="*/ 103 w 103"/>
                  <a:gd name="T29" fmla="*/ 10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" h="138">
                    <a:moveTo>
                      <a:pt x="103" y="108"/>
                    </a:moveTo>
                    <a:cubicBezTo>
                      <a:pt x="103" y="91"/>
                      <a:pt x="103" y="69"/>
                      <a:pt x="103" y="69"/>
                    </a:cubicBezTo>
                    <a:cubicBezTo>
                      <a:pt x="103" y="69"/>
                      <a:pt x="92" y="0"/>
                      <a:pt x="52" y="0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0" y="0"/>
                      <a:pt x="46" y="0"/>
                    </a:cubicBezTo>
                    <a:cubicBezTo>
                      <a:pt x="33" y="1"/>
                      <a:pt x="0" y="5"/>
                      <a:pt x="0" y="34"/>
                    </a:cubicBezTo>
                    <a:cubicBezTo>
                      <a:pt x="0" y="52"/>
                      <a:pt x="0" y="74"/>
                      <a:pt x="0" y="91"/>
                    </a:cubicBezTo>
                    <a:cubicBezTo>
                      <a:pt x="0" y="92"/>
                      <a:pt x="0" y="94"/>
                      <a:pt x="0" y="96"/>
                    </a:cubicBezTo>
                    <a:cubicBezTo>
                      <a:pt x="0" y="109"/>
                      <a:pt x="0" y="118"/>
                      <a:pt x="0" y="118"/>
                    </a:cubicBezTo>
                    <a:cubicBezTo>
                      <a:pt x="0" y="118"/>
                      <a:pt x="6" y="138"/>
                      <a:pt x="52" y="138"/>
                    </a:cubicBezTo>
                    <a:cubicBezTo>
                      <a:pt x="72" y="138"/>
                      <a:pt x="84" y="136"/>
                      <a:pt x="92" y="131"/>
                    </a:cubicBezTo>
                    <a:cubicBezTo>
                      <a:pt x="102" y="126"/>
                      <a:pt x="103" y="117"/>
                      <a:pt x="103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476"/>
              <p:cNvSpPr/>
              <p:nvPr/>
            </p:nvSpPr>
            <p:spPr bwMode="auto">
              <a:xfrm>
                <a:off x="3201080" y="3180539"/>
                <a:ext cx="139928" cy="162288"/>
              </a:xfrm>
              <a:custGeom>
                <a:avLst/>
                <a:gdLst>
                  <a:gd name="T0" fmla="*/ 2 w 82"/>
                  <a:gd name="T1" fmla="*/ 62 h 95"/>
                  <a:gd name="T2" fmla="*/ 41 w 82"/>
                  <a:gd name="T3" fmla="*/ 95 h 95"/>
                  <a:gd name="T4" fmla="*/ 82 w 82"/>
                  <a:gd name="T5" fmla="*/ 47 h 95"/>
                  <a:gd name="T6" fmla="*/ 79 w 82"/>
                  <a:gd name="T7" fmla="*/ 29 h 95"/>
                  <a:gd name="T8" fmla="*/ 68 w 82"/>
                  <a:gd name="T9" fmla="*/ 11 h 95"/>
                  <a:gd name="T10" fmla="*/ 41 w 82"/>
                  <a:gd name="T11" fmla="*/ 0 h 95"/>
                  <a:gd name="T12" fmla="*/ 3 w 82"/>
                  <a:gd name="T13" fmla="*/ 31 h 95"/>
                  <a:gd name="T14" fmla="*/ 0 w 82"/>
                  <a:gd name="T15" fmla="*/ 47 h 95"/>
                  <a:gd name="T16" fmla="*/ 1 w 82"/>
                  <a:gd name="T17" fmla="*/ 58 h 95"/>
                  <a:gd name="T18" fmla="*/ 2 w 82"/>
                  <a:gd name="T1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95">
                    <a:moveTo>
                      <a:pt x="2" y="62"/>
                    </a:moveTo>
                    <a:cubicBezTo>
                      <a:pt x="8" y="81"/>
                      <a:pt x="23" y="95"/>
                      <a:pt x="41" y="95"/>
                    </a:cubicBezTo>
                    <a:cubicBezTo>
                      <a:pt x="64" y="95"/>
                      <a:pt x="82" y="74"/>
                      <a:pt x="82" y="47"/>
                    </a:cubicBezTo>
                    <a:cubicBezTo>
                      <a:pt x="82" y="41"/>
                      <a:pt x="81" y="34"/>
                      <a:pt x="79" y="29"/>
                    </a:cubicBezTo>
                    <a:cubicBezTo>
                      <a:pt x="76" y="22"/>
                      <a:pt x="73" y="16"/>
                      <a:pt x="68" y="11"/>
                    </a:cubicBezTo>
                    <a:cubicBezTo>
                      <a:pt x="61" y="4"/>
                      <a:pt x="51" y="0"/>
                      <a:pt x="41" y="0"/>
                    </a:cubicBezTo>
                    <a:cubicBezTo>
                      <a:pt x="23" y="0"/>
                      <a:pt x="8" y="13"/>
                      <a:pt x="3" y="31"/>
                    </a:cubicBezTo>
                    <a:cubicBezTo>
                      <a:pt x="1" y="36"/>
                      <a:pt x="0" y="42"/>
                      <a:pt x="0" y="47"/>
                    </a:cubicBezTo>
                    <a:cubicBezTo>
                      <a:pt x="0" y="51"/>
                      <a:pt x="1" y="55"/>
                      <a:pt x="1" y="58"/>
                    </a:cubicBezTo>
                    <a:cubicBezTo>
                      <a:pt x="2" y="59"/>
                      <a:pt x="2" y="61"/>
                      <a:pt x="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477"/>
              <p:cNvSpPr/>
              <p:nvPr/>
            </p:nvSpPr>
            <p:spPr bwMode="auto">
              <a:xfrm>
                <a:off x="3047447" y="3255552"/>
                <a:ext cx="131273" cy="289954"/>
              </a:xfrm>
              <a:custGeom>
                <a:avLst/>
                <a:gdLst>
                  <a:gd name="T0" fmla="*/ 77 w 77"/>
                  <a:gd name="T1" fmla="*/ 24 h 170"/>
                  <a:gd name="T2" fmla="*/ 66 w 77"/>
                  <a:gd name="T3" fmla="*/ 0 h 170"/>
                  <a:gd name="T4" fmla="*/ 0 w 77"/>
                  <a:gd name="T5" fmla="*/ 89 h 170"/>
                  <a:gd name="T6" fmla="*/ 54 w 77"/>
                  <a:gd name="T7" fmla="*/ 170 h 170"/>
                  <a:gd name="T8" fmla="*/ 54 w 77"/>
                  <a:gd name="T9" fmla="*/ 170 h 170"/>
                  <a:gd name="T10" fmla="*/ 77 w 77"/>
                  <a:gd name="T11" fmla="*/ 147 h 170"/>
                  <a:gd name="T12" fmla="*/ 41 w 77"/>
                  <a:gd name="T13" fmla="*/ 85 h 170"/>
                  <a:gd name="T14" fmla="*/ 77 w 77"/>
                  <a:gd name="T15" fmla="*/ 2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70">
                    <a:moveTo>
                      <a:pt x="77" y="24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25" y="23"/>
                      <a:pt x="0" y="54"/>
                      <a:pt x="0" y="89"/>
                    </a:cubicBezTo>
                    <a:cubicBezTo>
                      <a:pt x="0" y="119"/>
                      <a:pt x="20" y="148"/>
                      <a:pt x="54" y="170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77" y="147"/>
                      <a:pt x="77" y="147"/>
                      <a:pt x="77" y="147"/>
                    </a:cubicBezTo>
                    <a:cubicBezTo>
                      <a:pt x="54" y="129"/>
                      <a:pt x="41" y="108"/>
                      <a:pt x="41" y="85"/>
                    </a:cubicBezTo>
                    <a:cubicBezTo>
                      <a:pt x="41" y="62"/>
                      <a:pt x="54" y="41"/>
                      <a:pt x="7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75" name="文本框 174"/>
          <p:cNvSpPr txBox="1"/>
          <p:nvPr/>
        </p:nvSpPr>
        <p:spPr>
          <a:xfrm>
            <a:off x="9826033" y="2452109"/>
            <a:ext cx="1894232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4259483" y="4422257"/>
            <a:ext cx="1894232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grpSp>
        <p:nvGrpSpPr>
          <p:cNvPr id="198" name="组合 197"/>
          <p:cNvGrpSpPr/>
          <p:nvPr/>
        </p:nvGrpSpPr>
        <p:grpSpPr>
          <a:xfrm>
            <a:off x="4870473" y="3527889"/>
            <a:ext cx="817200" cy="817200"/>
            <a:chOff x="5477628" y="5162976"/>
            <a:chExt cx="1120629" cy="1120629"/>
          </a:xfrm>
        </p:grpSpPr>
        <p:sp>
          <p:nvSpPr>
            <p:cNvPr id="199" name="椭圆 198"/>
            <p:cNvSpPr/>
            <p:nvPr/>
          </p:nvSpPr>
          <p:spPr>
            <a:xfrm>
              <a:off x="5477628" y="5162976"/>
              <a:ext cx="1120629" cy="1120629"/>
            </a:xfrm>
            <a:prstGeom prst="ellipse">
              <a:avLst/>
            </a:prstGeom>
            <a:pattFill prst="wdUpDiag">
              <a:fgClr>
                <a:srgbClr val="8DC06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0" name="组合 199"/>
            <p:cNvGrpSpPr/>
            <p:nvPr/>
          </p:nvGrpSpPr>
          <p:grpSpPr>
            <a:xfrm>
              <a:off x="5561692" y="5247040"/>
              <a:ext cx="952500" cy="952500"/>
              <a:chOff x="5561693" y="5247889"/>
              <a:chExt cx="952500" cy="952500"/>
            </a:xfrm>
          </p:grpSpPr>
          <p:sp>
            <p:nvSpPr>
              <p:cNvPr id="201" name="椭圆 200"/>
              <p:cNvSpPr/>
              <p:nvPr/>
            </p:nvSpPr>
            <p:spPr>
              <a:xfrm>
                <a:off x="5561693" y="5247889"/>
                <a:ext cx="952500" cy="952500"/>
              </a:xfrm>
              <a:prstGeom prst="ellipse">
                <a:avLst/>
              </a:prstGeom>
              <a:solidFill>
                <a:srgbClr val="8DC0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2" name="组合 201"/>
              <p:cNvGrpSpPr>
                <a:grpSpLocks noChangeAspect="1"/>
              </p:cNvGrpSpPr>
              <p:nvPr/>
            </p:nvGrpSpPr>
            <p:grpSpPr>
              <a:xfrm>
                <a:off x="5693806" y="5461681"/>
                <a:ext cx="688275" cy="524917"/>
                <a:chOff x="10500427" y="4985901"/>
                <a:chExt cx="683774" cy="521485"/>
              </a:xfrm>
              <a:solidFill>
                <a:schemeClr val="bg1"/>
              </a:solidFill>
            </p:grpSpPr>
            <p:sp>
              <p:nvSpPr>
                <p:cNvPr id="203" name="Freeform 373"/>
                <p:cNvSpPr>
                  <a:spLocks noEditPoints="1"/>
                </p:cNvSpPr>
                <p:nvPr/>
              </p:nvSpPr>
              <p:spPr bwMode="auto">
                <a:xfrm>
                  <a:off x="10905786" y="5231136"/>
                  <a:ext cx="142092" cy="141371"/>
                </a:xfrm>
                <a:custGeom>
                  <a:avLst/>
                  <a:gdLst>
                    <a:gd name="T0" fmla="*/ 41 w 83"/>
                    <a:gd name="T1" fmla="*/ 0 h 83"/>
                    <a:gd name="T2" fmla="*/ 0 w 83"/>
                    <a:gd name="T3" fmla="*/ 41 h 83"/>
                    <a:gd name="T4" fmla="*/ 41 w 83"/>
                    <a:gd name="T5" fmla="*/ 83 h 83"/>
                    <a:gd name="T6" fmla="*/ 83 w 83"/>
                    <a:gd name="T7" fmla="*/ 41 h 83"/>
                    <a:gd name="T8" fmla="*/ 41 w 83"/>
                    <a:gd name="T9" fmla="*/ 0 h 83"/>
                    <a:gd name="T10" fmla="*/ 41 w 83"/>
                    <a:gd name="T11" fmla="*/ 73 h 83"/>
                    <a:gd name="T12" fmla="*/ 10 w 83"/>
                    <a:gd name="T13" fmla="*/ 41 h 83"/>
                    <a:gd name="T14" fmla="*/ 41 w 83"/>
                    <a:gd name="T15" fmla="*/ 10 h 83"/>
                    <a:gd name="T16" fmla="*/ 73 w 83"/>
                    <a:gd name="T17" fmla="*/ 41 h 83"/>
                    <a:gd name="T18" fmla="*/ 41 w 83"/>
                    <a:gd name="T19" fmla="*/ 7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3" h="83">
                      <a:moveTo>
                        <a:pt x="41" y="0"/>
                      </a:moveTo>
                      <a:cubicBezTo>
                        <a:pt x="18" y="0"/>
                        <a:pt x="0" y="18"/>
                        <a:pt x="0" y="41"/>
                      </a:cubicBezTo>
                      <a:cubicBezTo>
                        <a:pt x="0" y="64"/>
                        <a:pt x="18" y="83"/>
                        <a:pt x="41" y="83"/>
                      </a:cubicBezTo>
                      <a:cubicBezTo>
                        <a:pt x="64" y="83"/>
                        <a:pt x="83" y="64"/>
                        <a:pt x="83" y="41"/>
                      </a:cubicBezTo>
                      <a:cubicBezTo>
                        <a:pt x="83" y="18"/>
                        <a:pt x="64" y="0"/>
                        <a:pt x="41" y="0"/>
                      </a:cubicBezTo>
                      <a:close/>
                      <a:moveTo>
                        <a:pt x="41" y="73"/>
                      </a:moveTo>
                      <a:cubicBezTo>
                        <a:pt x="24" y="73"/>
                        <a:pt x="10" y="59"/>
                        <a:pt x="10" y="41"/>
                      </a:cubicBezTo>
                      <a:cubicBezTo>
                        <a:pt x="10" y="24"/>
                        <a:pt x="24" y="10"/>
                        <a:pt x="41" y="10"/>
                      </a:cubicBezTo>
                      <a:cubicBezTo>
                        <a:pt x="59" y="10"/>
                        <a:pt x="73" y="24"/>
                        <a:pt x="73" y="41"/>
                      </a:cubicBezTo>
                      <a:cubicBezTo>
                        <a:pt x="73" y="59"/>
                        <a:pt x="59" y="73"/>
                        <a:pt x="41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04" name="Freeform 374"/>
                <p:cNvSpPr>
                  <a:spLocks noEditPoints="1"/>
                </p:cNvSpPr>
                <p:nvPr/>
              </p:nvSpPr>
              <p:spPr bwMode="auto">
                <a:xfrm>
                  <a:off x="10769465" y="5096978"/>
                  <a:ext cx="414736" cy="410408"/>
                </a:xfrm>
                <a:custGeom>
                  <a:avLst/>
                  <a:gdLst>
                    <a:gd name="T0" fmla="*/ 216 w 243"/>
                    <a:gd name="T1" fmla="*/ 110 h 241"/>
                    <a:gd name="T2" fmla="*/ 243 w 243"/>
                    <a:gd name="T3" fmla="*/ 95 h 241"/>
                    <a:gd name="T4" fmla="*/ 234 w 243"/>
                    <a:gd name="T5" fmla="*/ 73 h 241"/>
                    <a:gd name="T6" fmla="*/ 204 w 243"/>
                    <a:gd name="T7" fmla="*/ 75 h 241"/>
                    <a:gd name="T8" fmla="*/ 194 w 243"/>
                    <a:gd name="T9" fmla="*/ 59 h 241"/>
                    <a:gd name="T10" fmla="*/ 204 w 243"/>
                    <a:gd name="T11" fmla="*/ 29 h 241"/>
                    <a:gd name="T12" fmla="*/ 187 w 243"/>
                    <a:gd name="T13" fmla="*/ 16 h 241"/>
                    <a:gd name="T14" fmla="*/ 163 w 243"/>
                    <a:gd name="T15" fmla="*/ 38 h 241"/>
                    <a:gd name="T16" fmla="*/ 142 w 243"/>
                    <a:gd name="T17" fmla="*/ 32 h 241"/>
                    <a:gd name="T18" fmla="*/ 134 w 243"/>
                    <a:gd name="T19" fmla="*/ 0 h 241"/>
                    <a:gd name="T20" fmla="*/ 110 w 243"/>
                    <a:gd name="T21" fmla="*/ 0 h 241"/>
                    <a:gd name="T22" fmla="*/ 102 w 243"/>
                    <a:gd name="T23" fmla="*/ 31 h 241"/>
                    <a:gd name="T24" fmla="*/ 80 w 243"/>
                    <a:gd name="T25" fmla="*/ 35 h 241"/>
                    <a:gd name="T26" fmla="*/ 75 w 243"/>
                    <a:gd name="T27" fmla="*/ 31 h 241"/>
                    <a:gd name="T28" fmla="*/ 65 w 243"/>
                    <a:gd name="T29" fmla="*/ 22 h 241"/>
                    <a:gd name="T30" fmla="*/ 58 w 243"/>
                    <a:gd name="T31" fmla="*/ 16 h 241"/>
                    <a:gd name="T32" fmla="*/ 38 w 243"/>
                    <a:gd name="T33" fmla="*/ 32 h 241"/>
                    <a:gd name="T34" fmla="*/ 49 w 243"/>
                    <a:gd name="T35" fmla="*/ 60 h 241"/>
                    <a:gd name="T36" fmla="*/ 40 w 243"/>
                    <a:gd name="T37" fmla="*/ 73 h 241"/>
                    <a:gd name="T38" fmla="*/ 17 w 243"/>
                    <a:gd name="T39" fmla="*/ 72 h 241"/>
                    <a:gd name="T40" fmla="*/ 7 w 243"/>
                    <a:gd name="T41" fmla="*/ 71 h 241"/>
                    <a:gd name="T42" fmla="*/ 4 w 243"/>
                    <a:gd name="T43" fmla="*/ 78 h 241"/>
                    <a:gd name="T44" fmla="*/ 0 w 243"/>
                    <a:gd name="T45" fmla="*/ 91 h 241"/>
                    <a:gd name="T46" fmla="*/ 23 w 243"/>
                    <a:gd name="T47" fmla="*/ 105 h 241"/>
                    <a:gd name="T48" fmla="*/ 28 w 243"/>
                    <a:gd name="T49" fmla="*/ 108 h 241"/>
                    <a:gd name="T50" fmla="*/ 27 w 243"/>
                    <a:gd name="T51" fmla="*/ 112 h 241"/>
                    <a:gd name="T52" fmla="*/ 26 w 243"/>
                    <a:gd name="T53" fmla="*/ 128 h 241"/>
                    <a:gd name="T54" fmla="*/ 0 w 243"/>
                    <a:gd name="T55" fmla="*/ 146 h 241"/>
                    <a:gd name="T56" fmla="*/ 8 w 243"/>
                    <a:gd name="T57" fmla="*/ 168 h 241"/>
                    <a:gd name="T58" fmla="*/ 38 w 243"/>
                    <a:gd name="T59" fmla="*/ 165 h 241"/>
                    <a:gd name="T60" fmla="*/ 48 w 243"/>
                    <a:gd name="T61" fmla="*/ 182 h 241"/>
                    <a:gd name="T62" fmla="*/ 38 w 243"/>
                    <a:gd name="T63" fmla="*/ 210 h 241"/>
                    <a:gd name="T64" fmla="*/ 58 w 243"/>
                    <a:gd name="T65" fmla="*/ 223 h 241"/>
                    <a:gd name="T66" fmla="*/ 82 w 243"/>
                    <a:gd name="T67" fmla="*/ 205 h 241"/>
                    <a:gd name="T68" fmla="*/ 101 w 243"/>
                    <a:gd name="T69" fmla="*/ 212 h 241"/>
                    <a:gd name="T70" fmla="*/ 109 w 243"/>
                    <a:gd name="T71" fmla="*/ 241 h 241"/>
                    <a:gd name="T72" fmla="*/ 131 w 243"/>
                    <a:gd name="T73" fmla="*/ 241 h 241"/>
                    <a:gd name="T74" fmla="*/ 140 w 243"/>
                    <a:gd name="T75" fmla="*/ 211 h 241"/>
                    <a:gd name="T76" fmla="*/ 163 w 243"/>
                    <a:gd name="T77" fmla="*/ 205 h 241"/>
                    <a:gd name="T78" fmla="*/ 184 w 243"/>
                    <a:gd name="T79" fmla="*/ 224 h 241"/>
                    <a:gd name="T80" fmla="*/ 203 w 243"/>
                    <a:gd name="T81" fmla="*/ 211 h 241"/>
                    <a:gd name="T82" fmla="*/ 192 w 243"/>
                    <a:gd name="T83" fmla="*/ 183 h 241"/>
                    <a:gd name="T84" fmla="*/ 205 w 243"/>
                    <a:gd name="T85" fmla="*/ 168 h 241"/>
                    <a:gd name="T86" fmla="*/ 236 w 243"/>
                    <a:gd name="T87" fmla="*/ 168 h 241"/>
                    <a:gd name="T88" fmla="*/ 243 w 243"/>
                    <a:gd name="T89" fmla="*/ 147 h 241"/>
                    <a:gd name="T90" fmla="*/ 216 w 243"/>
                    <a:gd name="T91" fmla="*/ 130 h 241"/>
                    <a:gd name="T92" fmla="*/ 216 w 243"/>
                    <a:gd name="T93" fmla="*/ 110 h 241"/>
                    <a:gd name="T94" fmla="*/ 121 w 243"/>
                    <a:gd name="T95" fmla="*/ 170 h 241"/>
                    <a:gd name="T96" fmla="*/ 72 w 243"/>
                    <a:gd name="T97" fmla="*/ 120 h 241"/>
                    <a:gd name="T98" fmla="*/ 121 w 243"/>
                    <a:gd name="T99" fmla="*/ 71 h 241"/>
                    <a:gd name="T100" fmla="*/ 171 w 243"/>
                    <a:gd name="T101" fmla="*/ 120 h 241"/>
                    <a:gd name="T102" fmla="*/ 121 w 243"/>
                    <a:gd name="T103" fmla="*/ 17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3" h="241">
                      <a:moveTo>
                        <a:pt x="216" y="110"/>
                      </a:moveTo>
                      <a:cubicBezTo>
                        <a:pt x="243" y="95"/>
                        <a:pt x="243" y="95"/>
                        <a:pt x="243" y="95"/>
                      </a:cubicBezTo>
                      <a:cubicBezTo>
                        <a:pt x="234" y="73"/>
                        <a:pt x="234" y="73"/>
                        <a:pt x="234" y="73"/>
                      </a:cubicBezTo>
                      <a:cubicBezTo>
                        <a:pt x="204" y="75"/>
                        <a:pt x="204" y="75"/>
                        <a:pt x="204" y="75"/>
                      </a:cubicBezTo>
                      <a:cubicBezTo>
                        <a:pt x="194" y="59"/>
                        <a:pt x="194" y="59"/>
                        <a:pt x="194" y="59"/>
                      </a:cubicBezTo>
                      <a:cubicBezTo>
                        <a:pt x="204" y="29"/>
                        <a:pt x="204" y="29"/>
                        <a:pt x="204" y="29"/>
                      </a:cubicBezTo>
                      <a:cubicBezTo>
                        <a:pt x="187" y="16"/>
                        <a:pt x="187" y="16"/>
                        <a:pt x="187" y="16"/>
                      </a:cubicBezTo>
                      <a:cubicBezTo>
                        <a:pt x="163" y="38"/>
                        <a:pt x="163" y="38"/>
                        <a:pt x="163" y="38"/>
                      </a:cubicBezTo>
                      <a:cubicBezTo>
                        <a:pt x="142" y="32"/>
                        <a:pt x="142" y="32"/>
                        <a:pt x="142" y="32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49" y="60"/>
                        <a:pt x="49" y="60"/>
                        <a:pt x="49" y="60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17" y="72"/>
                        <a:pt x="17" y="72"/>
                        <a:pt x="17" y="72"/>
                      </a:cubicBezTo>
                      <a:cubicBezTo>
                        <a:pt x="7" y="71"/>
                        <a:pt x="7" y="71"/>
                        <a:pt x="7" y="71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8" y="108"/>
                        <a:pt x="28" y="108"/>
                        <a:pt x="28" y="108"/>
                      </a:cubicBezTo>
                      <a:cubicBezTo>
                        <a:pt x="27" y="112"/>
                        <a:pt x="27" y="112"/>
                        <a:pt x="27" y="112"/>
                      </a:cubicBezTo>
                      <a:cubicBezTo>
                        <a:pt x="26" y="128"/>
                        <a:pt x="26" y="128"/>
                        <a:pt x="26" y="128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38" y="165"/>
                        <a:pt x="38" y="165"/>
                        <a:pt x="38" y="165"/>
                      </a:cubicBezTo>
                      <a:cubicBezTo>
                        <a:pt x="48" y="182"/>
                        <a:pt x="48" y="182"/>
                        <a:pt x="48" y="182"/>
                      </a:cubicBezTo>
                      <a:cubicBezTo>
                        <a:pt x="38" y="210"/>
                        <a:pt x="38" y="210"/>
                        <a:pt x="38" y="210"/>
                      </a:cubicBezTo>
                      <a:cubicBezTo>
                        <a:pt x="58" y="223"/>
                        <a:pt x="58" y="223"/>
                        <a:pt x="58" y="223"/>
                      </a:cubicBezTo>
                      <a:cubicBezTo>
                        <a:pt x="82" y="205"/>
                        <a:pt x="82" y="205"/>
                        <a:pt x="82" y="205"/>
                      </a:cubicBezTo>
                      <a:cubicBezTo>
                        <a:pt x="101" y="212"/>
                        <a:pt x="101" y="212"/>
                        <a:pt x="101" y="212"/>
                      </a:cubicBezTo>
                      <a:cubicBezTo>
                        <a:pt x="109" y="241"/>
                        <a:pt x="109" y="241"/>
                        <a:pt x="109" y="241"/>
                      </a:cubicBezTo>
                      <a:cubicBezTo>
                        <a:pt x="131" y="241"/>
                        <a:pt x="131" y="241"/>
                        <a:pt x="131" y="241"/>
                      </a:cubicBezTo>
                      <a:cubicBezTo>
                        <a:pt x="140" y="211"/>
                        <a:pt x="140" y="211"/>
                        <a:pt x="140" y="211"/>
                      </a:cubicBezTo>
                      <a:cubicBezTo>
                        <a:pt x="163" y="205"/>
                        <a:pt x="163" y="205"/>
                        <a:pt x="163" y="205"/>
                      </a:cubicBezTo>
                      <a:cubicBezTo>
                        <a:pt x="184" y="224"/>
                        <a:pt x="184" y="224"/>
                        <a:pt x="184" y="224"/>
                      </a:cubicBezTo>
                      <a:cubicBezTo>
                        <a:pt x="203" y="211"/>
                        <a:pt x="203" y="211"/>
                        <a:pt x="203" y="211"/>
                      </a:cubicBezTo>
                      <a:cubicBezTo>
                        <a:pt x="192" y="183"/>
                        <a:pt x="192" y="183"/>
                        <a:pt x="192" y="183"/>
                      </a:cubicBezTo>
                      <a:cubicBezTo>
                        <a:pt x="205" y="168"/>
                        <a:pt x="205" y="168"/>
                        <a:pt x="205" y="168"/>
                      </a:cubicBezTo>
                      <a:cubicBezTo>
                        <a:pt x="236" y="168"/>
                        <a:pt x="236" y="168"/>
                        <a:pt x="236" y="168"/>
                      </a:cubicBezTo>
                      <a:cubicBezTo>
                        <a:pt x="243" y="147"/>
                        <a:pt x="243" y="147"/>
                        <a:pt x="243" y="147"/>
                      </a:cubicBezTo>
                      <a:cubicBezTo>
                        <a:pt x="216" y="130"/>
                        <a:pt x="216" y="130"/>
                        <a:pt x="216" y="130"/>
                      </a:cubicBezTo>
                      <a:lnTo>
                        <a:pt x="216" y="110"/>
                      </a:lnTo>
                      <a:close/>
                      <a:moveTo>
                        <a:pt x="121" y="170"/>
                      </a:moveTo>
                      <a:cubicBezTo>
                        <a:pt x="94" y="170"/>
                        <a:pt x="72" y="148"/>
                        <a:pt x="72" y="120"/>
                      </a:cubicBezTo>
                      <a:cubicBezTo>
                        <a:pt x="72" y="93"/>
                        <a:pt x="94" y="71"/>
                        <a:pt x="121" y="71"/>
                      </a:cubicBezTo>
                      <a:cubicBezTo>
                        <a:pt x="148" y="71"/>
                        <a:pt x="171" y="93"/>
                        <a:pt x="171" y="120"/>
                      </a:cubicBezTo>
                      <a:cubicBezTo>
                        <a:pt x="171" y="148"/>
                        <a:pt x="148" y="170"/>
                        <a:pt x="121" y="1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05" name="Freeform 375"/>
                <p:cNvSpPr/>
                <p:nvPr/>
              </p:nvSpPr>
              <p:spPr bwMode="auto">
                <a:xfrm>
                  <a:off x="10614389" y="5018359"/>
                  <a:ext cx="261103" cy="271201"/>
                </a:xfrm>
                <a:custGeom>
                  <a:avLst/>
                  <a:gdLst>
                    <a:gd name="T0" fmla="*/ 88 w 153"/>
                    <a:gd name="T1" fmla="*/ 137 h 159"/>
                    <a:gd name="T2" fmla="*/ 85 w 153"/>
                    <a:gd name="T3" fmla="*/ 126 h 159"/>
                    <a:gd name="T4" fmla="*/ 59 w 153"/>
                    <a:gd name="T5" fmla="*/ 120 h 159"/>
                    <a:gd name="T6" fmla="*/ 44 w 153"/>
                    <a:gd name="T7" fmla="*/ 59 h 159"/>
                    <a:gd name="T8" fmla="*/ 105 w 153"/>
                    <a:gd name="T9" fmla="*/ 44 h 159"/>
                    <a:gd name="T10" fmla="*/ 123 w 153"/>
                    <a:gd name="T11" fmla="*/ 65 h 159"/>
                    <a:gd name="T12" fmla="*/ 148 w 153"/>
                    <a:gd name="T13" fmla="*/ 58 h 159"/>
                    <a:gd name="T14" fmla="*/ 153 w 153"/>
                    <a:gd name="T15" fmla="*/ 56 h 159"/>
                    <a:gd name="T16" fmla="*/ 121 w 153"/>
                    <a:gd name="T17" fmla="*/ 17 h 159"/>
                    <a:gd name="T18" fmla="*/ 31 w 153"/>
                    <a:gd name="T19" fmla="*/ 25 h 159"/>
                    <a:gd name="T20" fmla="*/ 17 w 153"/>
                    <a:gd name="T21" fmla="*/ 43 h 159"/>
                    <a:gd name="T22" fmla="*/ 8 w 153"/>
                    <a:gd name="T23" fmla="*/ 62 h 159"/>
                    <a:gd name="T24" fmla="*/ 42 w 153"/>
                    <a:gd name="T25" fmla="*/ 147 h 159"/>
                    <a:gd name="T26" fmla="*/ 92 w 153"/>
                    <a:gd name="T27" fmla="*/ 157 h 159"/>
                    <a:gd name="T28" fmla="*/ 88 w 153"/>
                    <a:gd name="T29" fmla="*/ 137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3" h="159">
                      <a:moveTo>
                        <a:pt x="88" y="137"/>
                      </a:moveTo>
                      <a:cubicBezTo>
                        <a:pt x="85" y="126"/>
                        <a:pt x="85" y="126"/>
                        <a:pt x="85" y="126"/>
                      </a:cubicBezTo>
                      <a:cubicBezTo>
                        <a:pt x="76" y="127"/>
                        <a:pt x="67" y="125"/>
                        <a:pt x="59" y="120"/>
                      </a:cubicBezTo>
                      <a:cubicBezTo>
                        <a:pt x="38" y="107"/>
                        <a:pt x="31" y="80"/>
                        <a:pt x="44" y="59"/>
                      </a:cubicBezTo>
                      <a:cubicBezTo>
                        <a:pt x="56" y="38"/>
                        <a:pt x="84" y="31"/>
                        <a:pt x="105" y="44"/>
                      </a:cubicBezTo>
                      <a:cubicBezTo>
                        <a:pt x="113" y="49"/>
                        <a:pt x="119" y="56"/>
                        <a:pt x="123" y="65"/>
                      </a:cubicBezTo>
                      <a:cubicBezTo>
                        <a:pt x="148" y="58"/>
                        <a:pt x="148" y="58"/>
                        <a:pt x="148" y="58"/>
                      </a:cubicBezTo>
                      <a:cubicBezTo>
                        <a:pt x="153" y="56"/>
                        <a:pt x="153" y="56"/>
                        <a:pt x="153" y="56"/>
                      </a:cubicBezTo>
                      <a:cubicBezTo>
                        <a:pt x="147" y="40"/>
                        <a:pt x="136" y="26"/>
                        <a:pt x="121" y="17"/>
                      </a:cubicBezTo>
                      <a:cubicBezTo>
                        <a:pt x="92" y="0"/>
                        <a:pt x="55" y="4"/>
                        <a:pt x="31" y="25"/>
                      </a:cubicBezTo>
                      <a:cubicBezTo>
                        <a:pt x="26" y="30"/>
                        <a:pt x="21" y="36"/>
                        <a:pt x="17" y="43"/>
                      </a:cubicBezTo>
                      <a:cubicBezTo>
                        <a:pt x="13" y="49"/>
                        <a:pt x="10" y="56"/>
                        <a:pt x="8" y="62"/>
                      </a:cubicBezTo>
                      <a:cubicBezTo>
                        <a:pt x="0" y="94"/>
                        <a:pt x="13" y="129"/>
                        <a:pt x="42" y="147"/>
                      </a:cubicBezTo>
                      <a:cubicBezTo>
                        <a:pt x="58" y="156"/>
                        <a:pt x="75" y="159"/>
                        <a:pt x="92" y="157"/>
                      </a:cubicBezTo>
                      <a:lnTo>
                        <a:pt x="88" y="1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06" name="Freeform 376"/>
                <p:cNvSpPr/>
                <p:nvPr/>
              </p:nvSpPr>
              <p:spPr bwMode="auto">
                <a:xfrm>
                  <a:off x="10500427" y="4985901"/>
                  <a:ext cx="155075" cy="131273"/>
                </a:xfrm>
                <a:custGeom>
                  <a:avLst/>
                  <a:gdLst>
                    <a:gd name="T0" fmla="*/ 91 w 91"/>
                    <a:gd name="T1" fmla="*/ 40 h 77"/>
                    <a:gd name="T2" fmla="*/ 30 w 91"/>
                    <a:gd name="T3" fmla="*/ 3 h 77"/>
                    <a:gd name="T4" fmla="*/ 14 w 91"/>
                    <a:gd name="T5" fmla="*/ 7 h 77"/>
                    <a:gd name="T6" fmla="*/ 3 w 91"/>
                    <a:gd name="T7" fmla="*/ 24 h 77"/>
                    <a:gd name="T8" fmla="*/ 7 w 91"/>
                    <a:gd name="T9" fmla="*/ 40 h 77"/>
                    <a:gd name="T10" fmla="*/ 68 w 91"/>
                    <a:gd name="T11" fmla="*/ 77 h 77"/>
                    <a:gd name="T12" fmla="*/ 77 w 91"/>
                    <a:gd name="T13" fmla="*/ 57 h 77"/>
                    <a:gd name="T14" fmla="*/ 91 w 91"/>
                    <a:gd name="T15" fmla="*/ 4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77">
                      <a:moveTo>
                        <a:pt x="91" y="40"/>
                      </a:move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4" y="0"/>
                        <a:pt x="17" y="1"/>
                        <a:pt x="14" y="7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0" y="30"/>
                        <a:pt x="2" y="37"/>
                        <a:pt x="7" y="40"/>
                      </a:cubicBezTo>
                      <a:cubicBezTo>
                        <a:pt x="68" y="77"/>
                        <a:pt x="68" y="77"/>
                        <a:pt x="68" y="77"/>
                      </a:cubicBezTo>
                      <a:cubicBezTo>
                        <a:pt x="70" y="70"/>
                        <a:pt x="73" y="64"/>
                        <a:pt x="77" y="57"/>
                      </a:cubicBezTo>
                      <a:cubicBezTo>
                        <a:pt x="81" y="51"/>
                        <a:pt x="85" y="45"/>
                        <a:pt x="91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</p:grpSp>
        </p:grpSp>
      </p:grpSp>
      <p:sp>
        <p:nvSpPr>
          <p:cNvPr id="170" name="文本框 169"/>
          <p:cNvSpPr txBox="1"/>
          <p:nvPr/>
        </p:nvSpPr>
        <p:spPr>
          <a:xfrm>
            <a:off x="563229" y="4446876"/>
            <a:ext cx="1894232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grpSp>
        <p:nvGrpSpPr>
          <p:cNvPr id="207" name="组合 206"/>
          <p:cNvGrpSpPr/>
          <p:nvPr/>
        </p:nvGrpSpPr>
        <p:grpSpPr>
          <a:xfrm>
            <a:off x="1126269" y="3547352"/>
            <a:ext cx="817200" cy="817200"/>
            <a:chOff x="5477628" y="2052505"/>
            <a:chExt cx="1120629" cy="1120629"/>
          </a:xfrm>
        </p:grpSpPr>
        <p:sp>
          <p:nvSpPr>
            <p:cNvPr id="208" name="椭圆 207"/>
            <p:cNvSpPr/>
            <p:nvPr/>
          </p:nvSpPr>
          <p:spPr>
            <a:xfrm>
              <a:off x="5477628" y="2052505"/>
              <a:ext cx="1120629" cy="1120629"/>
            </a:xfrm>
            <a:prstGeom prst="ellipse">
              <a:avLst/>
            </a:prstGeom>
            <a:pattFill prst="wdUpDiag">
              <a:fgClr>
                <a:srgbClr val="6080A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9" name="组合 208"/>
            <p:cNvGrpSpPr/>
            <p:nvPr/>
          </p:nvGrpSpPr>
          <p:grpSpPr>
            <a:xfrm>
              <a:off x="5561692" y="2136569"/>
              <a:ext cx="952500" cy="952500"/>
              <a:chOff x="5561693" y="2132697"/>
              <a:chExt cx="952500" cy="952500"/>
            </a:xfrm>
          </p:grpSpPr>
          <p:sp>
            <p:nvSpPr>
              <p:cNvPr id="210" name="椭圆 209"/>
              <p:cNvSpPr/>
              <p:nvPr/>
            </p:nvSpPr>
            <p:spPr>
              <a:xfrm>
                <a:off x="5561693" y="2132697"/>
                <a:ext cx="952500" cy="952500"/>
              </a:xfrm>
              <a:prstGeom prst="ellipse">
                <a:avLst/>
              </a:prstGeom>
              <a:solidFill>
                <a:srgbClr val="6080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11" name="组合 210"/>
              <p:cNvGrpSpPr>
                <a:grpSpLocks noChangeAspect="1"/>
              </p:cNvGrpSpPr>
              <p:nvPr/>
            </p:nvGrpSpPr>
            <p:grpSpPr>
              <a:xfrm>
                <a:off x="5786662" y="2400413"/>
                <a:ext cx="502563" cy="417068"/>
                <a:chOff x="9404083" y="1238855"/>
                <a:chExt cx="801342" cy="665020"/>
              </a:xfrm>
              <a:solidFill>
                <a:schemeClr val="bg1"/>
              </a:solidFill>
            </p:grpSpPr>
            <p:sp>
              <p:nvSpPr>
                <p:cNvPr id="212" name="Freeform 583"/>
                <p:cNvSpPr/>
                <p:nvPr/>
              </p:nvSpPr>
              <p:spPr bwMode="auto">
                <a:xfrm>
                  <a:off x="9404083" y="1238855"/>
                  <a:ext cx="801342" cy="308708"/>
                </a:xfrm>
                <a:custGeom>
                  <a:avLst/>
                  <a:gdLst>
                    <a:gd name="T0" fmla="*/ 924 w 1111"/>
                    <a:gd name="T1" fmla="*/ 0 h 428"/>
                    <a:gd name="T2" fmla="*/ 958 w 1111"/>
                    <a:gd name="T3" fmla="*/ 55 h 428"/>
                    <a:gd name="T4" fmla="*/ 542 w 1111"/>
                    <a:gd name="T5" fmla="*/ 281 h 428"/>
                    <a:gd name="T6" fmla="*/ 0 w 1111"/>
                    <a:gd name="T7" fmla="*/ 355 h 428"/>
                    <a:gd name="T8" fmla="*/ 3 w 1111"/>
                    <a:gd name="T9" fmla="*/ 428 h 428"/>
                    <a:gd name="T10" fmla="*/ 570 w 1111"/>
                    <a:gd name="T11" fmla="*/ 355 h 428"/>
                    <a:gd name="T12" fmla="*/ 986 w 1111"/>
                    <a:gd name="T13" fmla="*/ 121 h 428"/>
                    <a:gd name="T14" fmla="*/ 1021 w 1111"/>
                    <a:gd name="T15" fmla="*/ 184 h 428"/>
                    <a:gd name="T16" fmla="*/ 1111 w 1111"/>
                    <a:gd name="T17" fmla="*/ 0 h 428"/>
                    <a:gd name="T18" fmla="*/ 924 w 1111"/>
                    <a:gd name="T1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1" h="428">
                      <a:moveTo>
                        <a:pt x="924" y="0"/>
                      </a:moveTo>
                      <a:lnTo>
                        <a:pt x="958" y="55"/>
                      </a:lnTo>
                      <a:lnTo>
                        <a:pt x="542" y="281"/>
                      </a:lnTo>
                      <a:lnTo>
                        <a:pt x="0" y="355"/>
                      </a:lnTo>
                      <a:lnTo>
                        <a:pt x="3" y="428"/>
                      </a:lnTo>
                      <a:lnTo>
                        <a:pt x="570" y="355"/>
                      </a:lnTo>
                      <a:lnTo>
                        <a:pt x="986" y="121"/>
                      </a:lnTo>
                      <a:lnTo>
                        <a:pt x="1021" y="184"/>
                      </a:lnTo>
                      <a:lnTo>
                        <a:pt x="1111" y="0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13" name="Freeform 584"/>
                <p:cNvSpPr/>
                <p:nvPr/>
              </p:nvSpPr>
              <p:spPr bwMode="auto">
                <a:xfrm>
                  <a:off x="9915470" y="1392487"/>
                  <a:ext cx="208450" cy="511387"/>
                </a:xfrm>
                <a:custGeom>
                  <a:avLst/>
                  <a:gdLst>
                    <a:gd name="T0" fmla="*/ 0 w 289"/>
                    <a:gd name="T1" fmla="*/ 709 h 709"/>
                    <a:gd name="T2" fmla="*/ 289 w 289"/>
                    <a:gd name="T3" fmla="*/ 709 h 709"/>
                    <a:gd name="T4" fmla="*/ 289 w 289"/>
                    <a:gd name="T5" fmla="*/ 0 h 709"/>
                    <a:gd name="T6" fmla="*/ 0 w 289"/>
                    <a:gd name="T7" fmla="*/ 161 h 709"/>
                    <a:gd name="T8" fmla="*/ 0 w 289"/>
                    <a:gd name="T9" fmla="*/ 709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9" h="709">
                      <a:moveTo>
                        <a:pt x="0" y="709"/>
                      </a:moveTo>
                      <a:lnTo>
                        <a:pt x="289" y="709"/>
                      </a:lnTo>
                      <a:lnTo>
                        <a:pt x="289" y="0"/>
                      </a:lnTo>
                      <a:lnTo>
                        <a:pt x="0" y="161"/>
                      </a:lnTo>
                      <a:lnTo>
                        <a:pt x="0" y="7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14" name="Freeform 585"/>
                <p:cNvSpPr/>
                <p:nvPr/>
              </p:nvSpPr>
              <p:spPr bwMode="auto">
                <a:xfrm>
                  <a:off x="9663743" y="1528809"/>
                  <a:ext cx="180320" cy="375065"/>
                </a:xfrm>
                <a:custGeom>
                  <a:avLst/>
                  <a:gdLst>
                    <a:gd name="T0" fmla="*/ 0 w 250"/>
                    <a:gd name="T1" fmla="*/ 520 h 520"/>
                    <a:gd name="T2" fmla="*/ 250 w 250"/>
                    <a:gd name="T3" fmla="*/ 520 h 520"/>
                    <a:gd name="T4" fmla="*/ 250 w 250"/>
                    <a:gd name="T5" fmla="*/ 0 h 520"/>
                    <a:gd name="T6" fmla="*/ 0 w 250"/>
                    <a:gd name="T7" fmla="*/ 42 h 520"/>
                    <a:gd name="T8" fmla="*/ 0 w 250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520">
                      <a:moveTo>
                        <a:pt x="0" y="520"/>
                      </a:moveTo>
                      <a:lnTo>
                        <a:pt x="250" y="520"/>
                      </a:lnTo>
                      <a:lnTo>
                        <a:pt x="250" y="0"/>
                      </a:lnTo>
                      <a:lnTo>
                        <a:pt x="0" y="42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15" name="Freeform 586"/>
                <p:cNvSpPr/>
                <p:nvPr/>
              </p:nvSpPr>
              <p:spPr bwMode="auto">
                <a:xfrm>
                  <a:off x="9404083" y="1569922"/>
                  <a:ext cx="189697" cy="333953"/>
                </a:xfrm>
                <a:custGeom>
                  <a:avLst/>
                  <a:gdLst>
                    <a:gd name="T0" fmla="*/ 0 w 263"/>
                    <a:gd name="T1" fmla="*/ 463 h 463"/>
                    <a:gd name="T2" fmla="*/ 263 w 263"/>
                    <a:gd name="T3" fmla="*/ 463 h 463"/>
                    <a:gd name="T4" fmla="*/ 263 w 263"/>
                    <a:gd name="T5" fmla="*/ 0 h 463"/>
                    <a:gd name="T6" fmla="*/ 0 w 263"/>
                    <a:gd name="T7" fmla="*/ 30 h 463"/>
                    <a:gd name="T8" fmla="*/ 0 w 263"/>
                    <a:gd name="T9" fmla="*/ 46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" h="463">
                      <a:moveTo>
                        <a:pt x="0" y="463"/>
                      </a:moveTo>
                      <a:lnTo>
                        <a:pt x="263" y="463"/>
                      </a:lnTo>
                      <a:lnTo>
                        <a:pt x="263" y="0"/>
                      </a:lnTo>
                      <a:lnTo>
                        <a:pt x="0" y="30"/>
                      </a:lnTo>
                      <a:lnTo>
                        <a:pt x="0" y="4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</p:grpSp>
        </p:grpSp>
      </p:grpSp>
      <p:sp>
        <p:nvSpPr>
          <p:cNvPr id="171" name="文本框 170"/>
          <p:cNvSpPr txBox="1"/>
          <p:nvPr/>
        </p:nvSpPr>
        <p:spPr>
          <a:xfrm>
            <a:off x="2431847" y="2452109"/>
            <a:ext cx="1894232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grpSp>
        <p:nvGrpSpPr>
          <p:cNvPr id="216" name="组合 215"/>
          <p:cNvGrpSpPr/>
          <p:nvPr/>
        </p:nvGrpSpPr>
        <p:grpSpPr>
          <a:xfrm>
            <a:off x="2953562" y="3563853"/>
            <a:ext cx="817200" cy="817200"/>
            <a:chOff x="5477628" y="3606228"/>
            <a:chExt cx="1120629" cy="1120629"/>
          </a:xfrm>
        </p:grpSpPr>
        <p:sp>
          <p:nvSpPr>
            <p:cNvPr id="217" name="椭圆 216"/>
            <p:cNvSpPr/>
            <p:nvPr/>
          </p:nvSpPr>
          <p:spPr>
            <a:xfrm>
              <a:off x="5477628" y="3606228"/>
              <a:ext cx="1120629" cy="1120629"/>
            </a:xfrm>
            <a:prstGeom prst="ellipse">
              <a:avLst/>
            </a:prstGeom>
            <a:pattFill prst="wdUpDiag">
              <a:fgClr>
                <a:srgbClr val="66BFB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8" name="组合 217"/>
            <p:cNvGrpSpPr/>
            <p:nvPr/>
          </p:nvGrpSpPr>
          <p:grpSpPr>
            <a:xfrm>
              <a:off x="5561692" y="3690292"/>
              <a:ext cx="952500" cy="952500"/>
              <a:chOff x="5561693" y="3690293"/>
              <a:chExt cx="952500" cy="952500"/>
            </a:xfrm>
          </p:grpSpPr>
          <p:sp>
            <p:nvSpPr>
              <p:cNvPr id="219" name="椭圆 218"/>
              <p:cNvSpPr/>
              <p:nvPr/>
            </p:nvSpPr>
            <p:spPr>
              <a:xfrm>
                <a:off x="5561693" y="3690293"/>
                <a:ext cx="952500" cy="952500"/>
              </a:xfrm>
              <a:prstGeom prst="ellipse">
                <a:avLst/>
              </a:prstGeom>
              <a:solidFill>
                <a:srgbClr val="66B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20" name="组合 219"/>
              <p:cNvGrpSpPr>
                <a:grpSpLocks noChangeAspect="1"/>
              </p:cNvGrpSpPr>
              <p:nvPr/>
            </p:nvGrpSpPr>
            <p:grpSpPr>
              <a:xfrm>
                <a:off x="5786679" y="3839402"/>
                <a:ext cx="502529" cy="654282"/>
                <a:chOff x="3196030" y="1160235"/>
                <a:chExt cx="582794" cy="758785"/>
              </a:xfrm>
              <a:solidFill>
                <a:schemeClr val="bg1"/>
              </a:solidFill>
            </p:grpSpPr>
            <p:sp>
              <p:nvSpPr>
                <p:cNvPr id="221" name="Freeform 634"/>
                <p:cNvSpPr>
                  <a:spLocks noEditPoints="1"/>
                </p:cNvSpPr>
                <p:nvPr/>
              </p:nvSpPr>
              <p:spPr bwMode="auto">
                <a:xfrm>
                  <a:off x="3243635" y="1160235"/>
                  <a:ext cx="535189" cy="533747"/>
                </a:xfrm>
                <a:custGeom>
                  <a:avLst/>
                  <a:gdLst>
                    <a:gd name="T0" fmla="*/ 225 w 314"/>
                    <a:gd name="T1" fmla="*/ 39 h 313"/>
                    <a:gd name="T2" fmla="*/ 34 w 314"/>
                    <a:gd name="T3" fmla="*/ 89 h 313"/>
                    <a:gd name="T4" fmla="*/ 62 w 314"/>
                    <a:gd name="T5" fmla="*/ 264 h 313"/>
                    <a:gd name="T6" fmla="*/ 84 w 314"/>
                    <a:gd name="T7" fmla="*/ 280 h 313"/>
                    <a:gd name="T8" fmla="*/ 110 w 314"/>
                    <a:gd name="T9" fmla="*/ 292 h 313"/>
                    <a:gd name="T10" fmla="*/ 275 w 314"/>
                    <a:gd name="T11" fmla="*/ 230 h 313"/>
                    <a:gd name="T12" fmla="*/ 225 w 314"/>
                    <a:gd name="T13" fmla="*/ 39 h 313"/>
                    <a:gd name="T14" fmla="*/ 229 w 314"/>
                    <a:gd name="T15" fmla="*/ 203 h 313"/>
                    <a:gd name="T16" fmla="*/ 111 w 314"/>
                    <a:gd name="T17" fmla="*/ 234 h 313"/>
                    <a:gd name="T18" fmla="*/ 79 w 314"/>
                    <a:gd name="T19" fmla="*/ 116 h 313"/>
                    <a:gd name="T20" fmla="*/ 198 w 314"/>
                    <a:gd name="T21" fmla="*/ 84 h 313"/>
                    <a:gd name="T22" fmla="*/ 229 w 314"/>
                    <a:gd name="T23" fmla="*/ 20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4" h="313">
                      <a:moveTo>
                        <a:pt x="225" y="39"/>
                      </a:moveTo>
                      <a:cubicBezTo>
                        <a:pt x="158" y="0"/>
                        <a:pt x="72" y="23"/>
                        <a:pt x="34" y="89"/>
                      </a:cubicBezTo>
                      <a:cubicBezTo>
                        <a:pt x="0" y="148"/>
                        <a:pt x="13" y="221"/>
                        <a:pt x="62" y="264"/>
                      </a:cubicBezTo>
                      <a:cubicBezTo>
                        <a:pt x="69" y="270"/>
                        <a:pt x="76" y="275"/>
                        <a:pt x="84" y="280"/>
                      </a:cubicBezTo>
                      <a:cubicBezTo>
                        <a:pt x="92" y="285"/>
                        <a:pt x="101" y="289"/>
                        <a:pt x="110" y="292"/>
                      </a:cubicBezTo>
                      <a:cubicBezTo>
                        <a:pt x="171" y="313"/>
                        <a:pt x="241" y="288"/>
                        <a:pt x="275" y="230"/>
                      </a:cubicBezTo>
                      <a:cubicBezTo>
                        <a:pt x="314" y="163"/>
                        <a:pt x="291" y="77"/>
                        <a:pt x="225" y="39"/>
                      </a:cubicBezTo>
                      <a:close/>
                      <a:moveTo>
                        <a:pt x="229" y="203"/>
                      </a:moveTo>
                      <a:cubicBezTo>
                        <a:pt x="205" y="244"/>
                        <a:pt x="152" y="259"/>
                        <a:pt x="111" y="234"/>
                      </a:cubicBezTo>
                      <a:cubicBezTo>
                        <a:pt x="69" y="210"/>
                        <a:pt x="55" y="157"/>
                        <a:pt x="79" y="116"/>
                      </a:cubicBezTo>
                      <a:cubicBezTo>
                        <a:pt x="103" y="74"/>
                        <a:pt x="157" y="60"/>
                        <a:pt x="198" y="84"/>
                      </a:cubicBezTo>
                      <a:cubicBezTo>
                        <a:pt x="239" y="108"/>
                        <a:pt x="254" y="162"/>
                        <a:pt x="229" y="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22" name="Oval 635"/>
                <p:cNvSpPr>
                  <a:spLocks noChangeArrowheads="1"/>
                </p:cNvSpPr>
                <p:nvPr/>
              </p:nvSpPr>
              <p:spPr bwMode="auto">
                <a:xfrm>
                  <a:off x="3465068" y="1327572"/>
                  <a:ext cx="85111" cy="872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23" name="Freeform 636"/>
                <p:cNvSpPr/>
                <p:nvPr/>
              </p:nvSpPr>
              <p:spPr bwMode="auto">
                <a:xfrm>
                  <a:off x="3507623" y="1422781"/>
                  <a:ext cx="92324" cy="98816"/>
                </a:xfrm>
                <a:custGeom>
                  <a:avLst/>
                  <a:gdLst>
                    <a:gd name="T0" fmla="*/ 13 w 54"/>
                    <a:gd name="T1" fmla="*/ 0 h 58"/>
                    <a:gd name="T2" fmla="*/ 0 w 54"/>
                    <a:gd name="T3" fmla="*/ 11 h 58"/>
                    <a:gd name="T4" fmla="*/ 13 w 54"/>
                    <a:gd name="T5" fmla="*/ 40 h 58"/>
                    <a:gd name="T6" fmla="*/ 0 w 54"/>
                    <a:gd name="T7" fmla="*/ 58 h 58"/>
                    <a:gd name="T8" fmla="*/ 4 w 54"/>
                    <a:gd name="T9" fmla="*/ 58 h 58"/>
                    <a:gd name="T10" fmla="*/ 44 w 54"/>
                    <a:gd name="T11" fmla="*/ 16 h 58"/>
                    <a:gd name="T12" fmla="*/ 13 w 54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13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54" y="58"/>
                        <a:pt x="44" y="29"/>
                        <a:pt x="44" y="16"/>
                      </a:cubicBezTo>
                      <a:cubicBezTo>
                        <a:pt x="44" y="6"/>
                        <a:pt x="24" y="2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24" name="Freeform 637"/>
                <p:cNvSpPr/>
                <p:nvPr/>
              </p:nvSpPr>
              <p:spPr bwMode="auto">
                <a:xfrm>
                  <a:off x="3416021" y="1422781"/>
                  <a:ext cx="91603" cy="98816"/>
                </a:xfrm>
                <a:custGeom>
                  <a:avLst/>
                  <a:gdLst>
                    <a:gd name="T0" fmla="*/ 54 w 54"/>
                    <a:gd name="T1" fmla="*/ 11 h 58"/>
                    <a:gd name="T2" fmla="*/ 41 w 54"/>
                    <a:gd name="T3" fmla="*/ 0 h 58"/>
                    <a:gd name="T4" fmla="*/ 11 w 54"/>
                    <a:gd name="T5" fmla="*/ 16 h 58"/>
                    <a:gd name="T6" fmla="*/ 50 w 54"/>
                    <a:gd name="T7" fmla="*/ 58 h 58"/>
                    <a:gd name="T8" fmla="*/ 54 w 54"/>
                    <a:gd name="T9" fmla="*/ 58 h 58"/>
                    <a:gd name="T10" fmla="*/ 41 w 54"/>
                    <a:gd name="T11" fmla="*/ 40 h 58"/>
                    <a:gd name="T12" fmla="*/ 54 w 54"/>
                    <a:gd name="T13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54" y="11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0" y="2"/>
                        <a:pt x="11" y="6"/>
                        <a:pt x="11" y="16"/>
                      </a:cubicBezTo>
                      <a:cubicBezTo>
                        <a:pt x="11" y="29"/>
                        <a:pt x="0" y="58"/>
                        <a:pt x="50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lnTo>
                        <a:pt x="54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225" name="Freeform 638"/>
                <p:cNvSpPr/>
                <p:nvPr/>
              </p:nvSpPr>
              <p:spPr bwMode="auto">
                <a:xfrm>
                  <a:off x="3196030" y="1626181"/>
                  <a:ext cx="225039" cy="292839"/>
                </a:xfrm>
                <a:custGeom>
                  <a:avLst/>
                  <a:gdLst>
                    <a:gd name="T0" fmla="*/ 85 w 132"/>
                    <a:gd name="T1" fmla="*/ 0 h 172"/>
                    <a:gd name="T2" fmla="*/ 12 w 132"/>
                    <a:gd name="T3" fmla="*/ 125 h 172"/>
                    <a:gd name="T4" fmla="*/ 25 w 132"/>
                    <a:gd name="T5" fmla="*/ 158 h 172"/>
                    <a:gd name="T6" fmla="*/ 58 w 132"/>
                    <a:gd name="T7" fmla="*/ 156 h 172"/>
                    <a:gd name="T8" fmla="*/ 132 w 132"/>
                    <a:gd name="T9" fmla="*/ 28 h 172"/>
                    <a:gd name="T10" fmla="*/ 105 w 132"/>
                    <a:gd name="T11" fmla="*/ 19 h 172"/>
                    <a:gd name="T12" fmla="*/ 85 w 132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172">
                      <a:moveTo>
                        <a:pt x="85" y="0"/>
                      </a:move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2" y="125"/>
                        <a:pt x="0" y="144"/>
                        <a:pt x="25" y="158"/>
                      </a:cubicBezTo>
                      <a:cubicBezTo>
                        <a:pt x="49" y="172"/>
                        <a:pt x="58" y="156"/>
                        <a:pt x="58" y="156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32" y="28"/>
                        <a:pt x="119" y="27"/>
                        <a:pt x="105" y="19"/>
                      </a:cubicBezTo>
                      <a:cubicBezTo>
                        <a:pt x="92" y="11"/>
                        <a:pt x="85" y="0"/>
                        <a:pt x="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5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75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75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25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75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" grpId="0" animBg="1"/>
      <p:bldP spid="8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3" grpId="0"/>
      <p:bldP spid="173" grpId="1"/>
      <p:bldP spid="174" grpId="0"/>
      <p:bldP spid="174" grpId="1"/>
      <p:bldP spid="175" grpId="0"/>
      <p:bldP spid="175" grpId="1"/>
      <p:bldP spid="172" grpId="0"/>
      <p:bldP spid="172" grpId="1"/>
      <p:bldP spid="170" grpId="0"/>
      <p:bldP spid="170" grpId="1"/>
      <p:bldP spid="171" grpId="0"/>
      <p:bldP spid="17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143038" y="2376233"/>
            <a:ext cx="642700" cy="642700"/>
            <a:chOff x="6921390" y="1176298"/>
            <a:chExt cx="873861" cy="873861"/>
          </a:xfrm>
        </p:grpSpPr>
        <p:sp>
          <p:nvSpPr>
            <p:cNvPr id="80" name="椭圆 79"/>
            <p:cNvSpPr/>
            <p:nvPr/>
          </p:nvSpPr>
          <p:spPr>
            <a:xfrm>
              <a:off x="6921390" y="1176298"/>
              <a:ext cx="873861" cy="873861"/>
            </a:xfrm>
            <a:prstGeom prst="ellipse">
              <a:avLst/>
            </a:prstGeom>
            <a:pattFill prst="wdUpDiag">
              <a:fgClr>
                <a:srgbClr val="5F81A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966645" y="1227503"/>
              <a:ext cx="764658" cy="764658"/>
            </a:xfrm>
            <a:prstGeom prst="ellipse">
              <a:avLst/>
            </a:prstGeom>
            <a:solidFill>
              <a:srgbClr val="5F8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165806" y="1483039"/>
              <a:ext cx="403650" cy="242190"/>
              <a:chOff x="11609388" y="1325564"/>
              <a:chExt cx="333375" cy="200025"/>
            </a:xfrm>
          </p:grpSpPr>
          <p:sp>
            <p:nvSpPr>
              <p:cNvPr id="134" name="Freeform 543"/>
              <p:cNvSpPr/>
              <p:nvPr/>
            </p:nvSpPr>
            <p:spPr bwMode="auto">
              <a:xfrm>
                <a:off x="11609388" y="1455739"/>
                <a:ext cx="333375" cy="69850"/>
              </a:xfrm>
              <a:custGeom>
                <a:avLst/>
                <a:gdLst>
                  <a:gd name="T0" fmla="*/ 61 w 210"/>
                  <a:gd name="T1" fmla="*/ 44 h 44"/>
                  <a:gd name="T2" fmla="*/ 210 w 210"/>
                  <a:gd name="T3" fmla="*/ 44 h 44"/>
                  <a:gd name="T4" fmla="*/ 177 w 210"/>
                  <a:gd name="T5" fmla="*/ 20 h 44"/>
                  <a:gd name="T6" fmla="*/ 61 w 210"/>
                  <a:gd name="T7" fmla="*/ 20 h 44"/>
                  <a:gd name="T8" fmla="*/ 55 w 210"/>
                  <a:gd name="T9" fmla="*/ 20 h 44"/>
                  <a:gd name="T10" fmla="*/ 51 w 210"/>
                  <a:gd name="T11" fmla="*/ 17 h 44"/>
                  <a:gd name="T12" fmla="*/ 27 w 210"/>
                  <a:gd name="T13" fmla="*/ 0 h 44"/>
                  <a:gd name="T14" fmla="*/ 0 w 210"/>
                  <a:gd name="T15" fmla="*/ 0 h 44"/>
                  <a:gd name="T16" fmla="*/ 61 w 210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4">
                    <a:moveTo>
                      <a:pt x="61" y="44"/>
                    </a:moveTo>
                    <a:lnTo>
                      <a:pt x="210" y="44"/>
                    </a:ln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544"/>
              <p:cNvSpPr/>
              <p:nvPr/>
            </p:nvSpPr>
            <p:spPr bwMode="auto">
              <a:xfrm>
                <a:off x="11609388" y="1390651"/>
                <a:ext cx="333375" cy="69850"/>
              </a:xfrm>
              <a:custGeom>
                <a:avLst/>
                <a:gdLst>
                  <a:gd name="T0" fmla="*/ 210 w 210"/>
                  <a:gd name="T1" fmla="*/ 44 h 44"/>
                  <a:gd name="T2" fmla="*/ 177 w 210"/>
                  <a:gd name="T3" fmla="*/ 20 h 44"/>
                  <a:gd name="T4" fmla="*/ 61 w 210"/>
                  <a:gd name="T5" fmla="*/ 20 h 44"/>
                  <a:gd name="T6" fmla="*/ 55 w 210"/>
                  <a:gd name="T7" fmla="*/ 20 h 44"/>
                  <a:gd name="T8" fmla="*/ 51 w 210"/>
                  <a:gd name="T9" fmla="*/ 17 h 44"/>
                  <a:gd name="T10" fmla="*/ 27 w 210"/>
                  <a:gd name="T11" fmla="*/ 0 h 44"/>
                  <a:gd name="T12" fmla="*/ 0 w 210"/>
                  <a:gd name="T13" fmla="*/ 0 h 44"/>
                  <a:gd name="T14" fmla="*/ 61 w 210"/>
                  <a:gd name="T15" fmla="*/ 44 h 44"/>
                  <a:gd name="T16" fmla="*/ 210 w 210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4">
                    <a:moveTo>
                      <a:pt x="210" y="44"/>
                    </a:move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545"/>
              <p:cNvSpPr/>
              <p:nvPr/>
            </p:nvSpPr>
            <p:spPr bwMode="auto">
              <a:xfrm>
                <a:off x="11609388" y="1325564"/>
                <a:ext cx="333375" cy="69850"/>
              </a:xfrm>
              <a:custGeom>
                <a:avLst/>
                <a:gdLst>
                  <a:gd name="T0" fmla="*/ 210 w 210"/>
                  <a:gd name="T1" fmla="*/ 44 h 44"/>
                  <a:gd name="T2" fmla="*/ 149 w 210"/>
                  <a:gd name="T3" fmla="*/ 0 h 44"/>
                  <a:gd name="T4" fmla="*/ 0 w 210"/>
                  <a:gd name="T5" fmla="*/ 0 h 44"/>
                  <a:gd name="T6" fmla="*/ 61 w 210"/>
                  <a:gd name="T7" fmla="*/ 44 h 44"/>
                  <a:gd name="T8" fmla="*/ 210 w 210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44">
                    <a:moveTo>
                      <a:pt x="210" y="44"/>
                    </a:moveTo>
                    <a:lnTo>
                      <a:pt x="149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6719293" y="2596492"/>
            <a:ext cx="4268376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5" name="矩形 34"/>
          <p:cNvSpPr/>
          <p:nvPr/>
        </p:nvSpPr>
        <p:spPr>
          <a:xfrm>
            <a:off x="6719293" y="227199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174036" y="3300209"/>
            <a:ext cx="642700" cy="642700"/>
            <a:chOff x="7324696" y="2318793"/>
            <a:chExt cx="873861" cy="873861"/>
          </a:xfrm>
        </p:grpSpPr>
        <p:sp>
          <p:nvSpPr>
            <p:cNvPr id="85" name="椭圆 84"/>
            <p:cNvSpPr/>
            <p:nvPr/>
          </p:nvSpPr>
          <p:spPr>
            <a:xfrm>
              <a:off x="7324696" y="2318793"/>
              <a:ext cx="873861" cy="873861"/>
            </a:xfrm>
            <a:prstGeom prst="ellipse">
              <a:avLst/>
            </a:prstGeom>
            <a:pattFill prst="wdUpDiag">
              <a:fgClr>
                <a:srgbClr val="FBC75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7369662" y="2369998"/>
              <a:ext cx="764658" cy="764658"/>
            </a:xfrm>
            <a:prstGeom prst="ellipse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1" name="组合 140"/>
            <p:cNvGrpSpPr/>
            <p:nvPr/>
          </p:nvGrpSpPr>
          <p:grpSpPr>
            <a:xfrm>
              <a:off x="7628917" y="2518769"/>
              <a:ext cx="247957" cy="405573"/>
              <a:chOff x="10336213" y="2595564"/>
              <a:chExt cx="204788" cy="334963"/>
            </a:xfrm>
          </p:grpSpPr>
          <p:sp>
            <p:nvSpPr>
              <p:cNvPr id="137" name="Freeform 556"/>
              <p:cNvSpPr/>
              <p:nvPr/>
            </p:nvSpPr>
            <p:spPr bwMode="auto">
              <a:xfrm>
                <a:off x="10515601" y="2595564"/>
                <a:ext cx="9525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Line 557"/>
              <p:cNvSpPr>
                <a:spLocks noChangeShapeType="1"/>
              </p:cNvSpPr>
              <p:nvPr/>
            </p:nvSpPr>
            <p:spPr bwMode="auto">
              <a:xfrm>
                <a:off x="10515601" y="2595564"/>
                <a:ext cx="9525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558"/>
              <p:cNvSpPr>
                <a:spLocks noEditPoints="1"/>
              </p:cNvSpPr>
              <p:nvPr/>
            </p:nvSpPr>
            <p:spPr bwMode="auto">
              <a:xfrm>
                <a:off x="10336213" y="2595564"/>
                <a:ext cx="204788" cy="334963"/>
              </a:xfrm>
              <a:custGeom>
                <a:avLst/>
                <a:gdLst>
                  <a:gd name="T0" fmla="*/ 155 w 176"/>
                  <a:gd name="T1" fmla="*/ 0 h 289"/>
                  <a:gd name="T2" fmla="*/ 22 w 176"/>
                  <a:gd name="T3" fmla="*/ 0 h 289"/>
                  <a:gd name="T4" fmla="*/ 0 w 176"/>
                  <a:gd name="T5" fmla="*/ 21 h 289"/>
                  <a:gd name="T6" fmla="*/ 0 w 176"/>
                  <a:gd name="T7" fmla="*/ 267 h 289"/>
                  <a:gd name="T8" fmla="*/ 22 w 176"/>
                  <a:gd name="T9" fmla="*/ 289 h 289"/>
                  <a:gd name="T10" fmla="*/ 155 w 176"/>
                  <a:gd name="T11" fmla="*/ 289 h 289"/>
                  <a:gd name="T12" fmla="*/ 176 w 176"/>
                  <a:gd name="T13" fmla="*/ 267 h 289"/>
                  <a:gd name="T14" fmla="*/ 176 w 176"/>
                  <a:gd name="T15" fmla="*/ 21 h 289"/>
                  <a:gd name="T16" fmla="*/ 155 w 176"/>
                  <a:gd name="T17" fmla="*/ 0 h 289"/>
                  <a:gd name="T18" fmla="*/ 88 w 176"/>
                  <a:gd name="T19" fmla="*/ 274 h 289"/>
                  <a:gd name="T20" fmla="*/ 75 w 176"/>
                  <a:gd name="T21" fmla="*/ 261 h 289"/>
                  <a:gd name="T22" fmla="*/ 88 w 176"/>
                  <a:gd name="T23" fmla="*/ 247 h 289"/>
                  <a:gd name="T24" fmla="*/ 102 w 176"/>
                  <a:gd name="T25" fmla="*/ 261 h 289"/>
                  <a:gd name="T26" fmla="*/ 88 w 176"/>
                  <a:gd name="T27" fmla="*/ 274 h 289"/>
                  <a:gd name="T28" fmla="*/ 160 w 176"/>
                  <a:gd name="T29" fmla="*/ 233 h 289"/>
                  <a:gd name="T30" fmla="*/ 16 w 176"/>
                  <a:gd name="T31" fmla="*/ 233 h 289"/>
                  <a:gd name="T32" fmla="*/ 16 w 176"/>
                  <a:gd name="T33" fmla="*/ 56 h 289"/>
                  <a:gd name="T34" fmla="*/ 160 w 176"/>
                  <a:gd name="T35" fmla="*/ 56 h 289"/>
                  <a:gd name="T36" fmla="*/ 160 w 176"/>
                  <a:gd name="T37" fmla="*/ 23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6" h="289">
                    <a:moveTo>
                      <a:pt x="155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0" y="279"/>
                      <a:pt x="10" y="289"/>
                      <a:pt x="22" y="289"/>
                    </a:cubicBezTo>
                    <a:cubicBezTo>
                      <a:pt x="155" y="289"/>
                      <a:pt x="155" y="289"/>
                      <a:pt x="155" y="289"/>
                    </a:cubicBezTo>
                    <a:cubicBezTo>
                      <a:pt x="167" y="289"/>
                      <a:pt x="176" y="279"/>
                      <a:pt x="176" y="267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6" y="9"/>
                      <a:pt x="167" y="0"/>
                      <a:pt x="155" y="0"/>
                    </a:cubicBezTo>
                    <a:close/>
                    <a:moveTo>
                      <a:pt x="88" y="274"/>
                    </a:moveTo>
                    <a:cubicBezTo>
                      <a:pt x="81" y="274"/>
                      <a:pt x="75" y="268"/>
                      <a:pt x="75" y="261"/>
                    </a:cubicBezTo>
                    <a:cubicBezTo>
                      <a:pt x="75" y="253"/>
                      <a:pt x="81" y="247"/>
                      <a:pt x="88" y="247"/>
                    </a:cubicBezTo>
                    <a:cubicBezTo>
                      <a:pt x="96" y="247"/>
                      <a:pt x="102" y="253"/>
                      <a:pt x="102" y="261"/>
                    </a:cubicBezTo>
                    <a:cubicBezTo>
                      <a:pt x="102" y="268"/>
                      <a:pt x="96" y="274"/>
                      <a:pt x="88" y="274"/>
                    </a:cubicBezTo>
                    <a:close/>
                    <a:moveTo>
                      <a:pt x="160" y="233"/>
                    </a:moveTo>
                    <a:cubicBezTo>
                      <a:pt x="16" y="233"/>
                      <a:pt x="16" y="233"/>
                      <a:pt x="16" y="233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0" y="56"/>
                      <a:pt x="160" y="56"/>
                      <a:pt x="160" y="56"/>
                    </a:cubicBezTo>
                    <a:lnTo>
                      <a:pt x="160" y="2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6785738" y="3503196"/>
            <a:ext cx="4268376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8" name="矩形 37"/>
          <p:cNvSpPr/>
          <p:nvPr/>
        </p:nvSpPr>
        <p:spPr>
          <a:xfrm>
            <a:off x="6785738" y="317870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123625" y="4225349"/>
            <a:ext cx="642700" cy="642700"/>
            <a:chOff x="7248000" y="3605757"/>
            <a:chExt cx="873861" cy="873861"/>
          </a:xfrm>
        </p:grpSpPr>
        <p:sp>
          <p:nvSpPr>
            <p:cNvPr id="83" name="椭圆 82"/>
            <p:cNvSpPr/>
            <p:nvPr/>
          </p:nvSpPr>
          <p:spPr>
            <a:xfrm>
              <a:off x="7248000" y="3605757"/>
              <a:ext cx="873861" cy="873861"/>
            </a:xfrm>
            <a:prstGeom prst="ellipse">
              <a:avLst/>
            </a:prstGeom>
            <a:pattFill prst="wdUpDiag">
              <a:fgClr>
                <a:srgbClr val="66BFB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7293255" y="3660360"/>
              <a:ext cx="764658" cy="764658"/>
            </a:xfrm>
            <a:prstGeom prst="ellipse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>
              <a:grpSpLocks noChangeAspect="1"/>
            </p:cNvGrpSpPr>
            <p:nvPr/>
          </p:nvGrpSpPr>
          <p:grpSpPr>
            <a:xfrm>
              <a:off x="7473872" y="3780063"/>
              <a:ext cx="403426" cy="525251"/>
              <a:chOff x="3196030" y="1160235"/>
              <a:chExt cx="582794" cy="758785"/>
            </a:xfrm>
            <a:solidFill>
              <a:schemeClr val="bg1"/>
            </a:solidFill>
          </p:grpSpPr>
          <p:sp>
            <p:nvSpPr>
              <p:cNvPr id="72" name="Freeform 634"/>
              <p:cNvSpPr>
                <a:spLocks noEditPoints="1"/>
              </p:cNvSpPr>
              <p:nvPr/>
            </p:nvSpPr>
            <p:spPr bwMode="auto">
              <a:xfrm>
                <a:off x="3243635" y="1160235"/>
                <a:ext cx="535189" cy="533747"/>
              </a:xfrm>
              <a:custGeom>
                <a:avLst/>
                <a:gdLst>
                  <a:gd name="T0" fmla="*/ 225 w 314"/>
                  <a:gd name="T1" fmla="*/ 39 h 313"/>
                  <a:gd name="T2" fmla="*/ 34 w 314"/>
                  <a:gd name="T3" fmla="*/ 89 h 313"/>
                  <a:gd name="T4" fmla="*/ 62 w 314"/>
                  <a:gd name="T5" fmla="*/ 264 h 313"/>
                  <a:gd name="T6" fmla="*/ 84 w 314"/>
                  <a:gd name="T7" fmla="*/ 280 h 313"/>
                  <a:gd name="T8" fmla="*/ 110 w 314"/>
                  <a:gd name="T9" fmla="*/ 292 h 313"/>
                  <a:gd name="T10" fmla="*/ 275 w 314"/>
                  <a:gd name="T11" fmla="*/ 230 h 313"/>
                  <a:gd name="T12" fmla="*/ 225 w 314"/>
                  <a:gd name="T13" fmla="*/ 39 h 313"/>
                  <a:gd name="T14" fmla="*/ 229 w 314"/>
                  <a:gd name="T15" fmla="*/ 203 h 313"/>
                  <a:gd name="T16" fmla="*/ 111 w 314"/>
                  <a:gd name="T17" fmla="*/ 234 h 313"/>
                  <a:gd name="T18" fmla="*/ 79 w 314"/>
                  <a:gd name="T19" fmla="*/ 116 h 313"/>
                  <a:gd name="T20" fmla="*/ 198 w 314"/>
                  <a:gd name="T21" fmla="*/ 84 h 313"/>
                  <a:gd name="T22" fmla="*/ 229 w 314"/>
                  <a:gd name="T23" fmla="*/ 20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4" h="313">
                    <a:moveTo>
                      <a:pt x="225" y="39"/>
                    </a:moveTo>
                    <a:cubicBezTo>
                      <a:pt x="158" y="0"/>
                      <a:pt x="72" y="23"/>
                      <a:pt x="34" y="89"/>
                    </a:cubicBezTo>
                    <a:cubicBezTo>
                      <a:pt x="0" y="148"/>
                      <a:pt x="13" y="221"/>
                      <a:pt x="62" y="264"/>
                    </a:cubicBezTo>
                    <a:cubicBezTo>
                      <a:pt x="69" y="270"/>
                      <a:pt x="76" y="275"/>
                      <a:pt x="84" y="280"/>
                    </a:cubicBezTo>
                    <a:cubicBezTo>
                      <a:pt x="92" y="285"/>
                      <a:pt x="101" y="289"/>
                      <a:pt x="110" y="292"/>
                    </a:cubicBezTo>
                    <a:cubicBezTo>
                      <a:pt x="171" y="313"/>
                      <a:pt x="241" y="288"/>
                      <a:pt x="275" y="230"/>
                    </a:cubicBezTo>
                    <a:cubicBezTo>
                      <a:pt x="314" y="163"/>
                      <a:pt x="291" y="77"/>
                      <a:pt x="225" y="39"/>
                    </a:cubicBezTo>
                    <a:close/>
                    <a:moveTo>
                      <a:pt x="229" y="203"/>
                    </a:moveTo>
                    <a:cubicBezTo>
                      <a:pt x="205" y="244"/>
                      <a:pt x="152" y="259"/>
                      <a:pt x="111" y="234"/>
                    </a:cubicBezTo>
                    <a:cubicBezTo>
                      <a:pt x="69" y="210"/>
                      <a:pt x="55" y="157"/>
                      <a:pt x="79" y="116"/>
                    </a:cubicBezTo>
                    <a:cubicBezTo>
                      <a:pt x="103" y="74"/>
                      <a:pt x="157" y="60"/>
                      <a:pt x="198" y="84"/>
                    </a:cubicBezTo>
                    <a:cubicBezTo>
                      <a:pt x="239" y="108"/>
                      <a:pt x="254" y="162"/>
                      <a:pt x="229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noFill/>
                </a:endParaRPr>
              </a:p>
            </p:txBody>
          </p:sp>
          <p:sp>
            <p:nvSpPr>
              <p:cNvPr id="73" name="Oval 635"/>
              <p:cNvSpPr>
                <a:spLocks noChangeArrowheads="1"/>
              </p:cNvSpPr>
              <p:nvPr/>
            </p:nvSpPr>
            <p:spPr bwMode="auto">
              <a:xfrm>
                <a:off x="3465068" y="1327572"/>
                <a:ext cx="85111" cy="87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noFill/>
                </a:endParaRPr>
              </a:p>
            </p:txBody>
          </p:sp>
          <p:sp>
            <p:nvSpPr>
              <p:cNvPr id="74" name="Freeform 636"/>
              <p:cNvSpPr/>
              <p:nvPr/>
            </p:nvSpPr>
            <p:spPr bwMode="auto">
              <a:xfrm>
                <a:off x="3507623" y="1422781"/>
                <a:ext cx="92324" cy="98816"/>
              </a:xfrm>
              <a:custGeom>
                <a:avLst/>
                <a:gdLst>
                  <a:gd name="T0" fmla="*/ 13 w 54"/>
                  <a:gd name="T1" fmla="*/ 0 h 58"/>
                  <a:gd name="T2" fmla="*/ 0 w 54"/>
                  <a:gd name="T3" fmla="*/ 11 h 58"/>
                  <a:gd name="T4" fmla="*/ 13 w 54"/>
                  <a:gd name="T5" fmla="*/ 40 h 58"/>
                  <a:gd name="T6" fmla="*/ 0 w 54"/>
                  <a:gd name="T7" fmla="*/ 58 h 58"/>
                  <a:gd name="T8" fmla="*/ 4 w 54"/>
                  <a:gd name="T9" fmla="*/ 58 h 58"/>
                  <a:gd name="T10" fmla="*/ 44 w 54"/>
                  <a:gd name="T11" fmla="*/ 16 h 58"/>
                  <a:gd name="T12" fmla="*/ 13 w 54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8">
                    <a:moveTo>
                      <a:pt x="13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54" y="58"/>
                      <a:pt x="44" y="29"/>
                      <a:pt x="44" y="16"/>
                    </a:cubicBezTo>
                    <a:cubicBezTo>
                      <a:pt x="44" y="6"/>
                      <a:pt x="24" y="2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noFill/>
                </a:endParaRPr>
              </a:p>
            </p:txBody>
          </p:sp>
          <p:sp>
            <p:nvSpPr>
              <p:cNvPr id="75" name="Freeform 637"/>
              <p:cNvSpPr/>
              <p:nvPr/>
            </p:nvSpPr>
            <p:spPr bwMode="auto">
              <a:xfrm>
                <a:off x="3416021" y="1422781"/>
                <a:ext cx="91603" cy="98816"/>
              </a:xfrm>
              <a:custGeom>
                <a:avLst/>
                <a:gdLst>
                  <a:gd name="T0" fmla="*/ 54 w 54"/>
                  <a:gd name="T1" fmla="*/ 11 h 58"/>
                  <a:gd name="T2" fmla="*/ 41 w 54"/>
                  <a:gd name="T3" fmla="*/ 0 h 58"/>
                  <a:gd name="T4" fmla="*/ 11 w 54"/>
                  <a:gd name="T5" fmla="*/ 16 h 58"/>
                  <a:gd name="T6" fmla="*/ 50 w 54"/>
                  <a:gd name="T7" fmla="*/ 58 h 58"/>
                  <a:gd name="T8" fmla="*/ 54 w 54"/>
                  <a:gd name="T9" fmla="*/ 58 h 58"/>
                  <a:gd name="T10" fmla="*/ 41 w 54"/>
                  <a:gd name="T11" fmla="*/ 40 h 58"/>
                  <a:gd name="T12" fmla="*/ 54 w 54"/>
                  <a:gd name="T1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8">
                    <a:moveTo>
                      <a:pt x="54" y="11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0" y="2"/>
                      <a:pt x="11" y="6"/>
                      <a:pt x="11" y="16"/>
                    </a:cubicBezTo>
                    <a:cubicBezTo>
                      <a:pt x="11" y="29"/>
                      <a:pt x="0" y="58"/>
                      <a:pt x="50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41" y="40"/>
                      <a:pt x="41" y="40"/>
                      <a:pt x="41" y="40"/>
                    </a:cubicBezTo>
                    <a:lnTo>
                      <a:pt x="5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noFill/>
                </a:endParaRPr>
              </a:p>
            </p:txBody>
          </p:sp>
          <p:sp>
            <p:nvSpPr>
              <p:cNvPr id="76" name="Freeform 638"/>
              <p:cNvSpPr/>
              <p:nvPr/>
            </p:nvSpPr>
            <p:spPr bwMode="auto">
              <a:xfrm>
                <a:off x="3196030" y="1626181"/>
                <a:ext cx="225039" cy="292839"/>
              </a:xfrm>
              <a:custGeom>
                <a:avLst/>
                <a:gdLst>
                  <a:gd name="T0" fmla="*/ 85 w 132"/>
                  <a:gd name="T1" fmla="*/ 0 h 172"/>
                  <a:gd name="T2" fmla="*/ 12 w 132"/>
                  <a:gd name="T3" fmla="*/ 125 h 172"/>
                  <a:gd name="T4" fmla="*/ 25 w 132"/>
                  <a:gd name="T5" fmla="*/ 158 h 172"/>
                  <a:gd name="T6" fmla="*/ 58 w 132"/>
                  <a:gd name="T7" fmla="*/ 156 h 172"/>
                  <a:gd name="T8" fmla="*/ 132 w 132"/>
                  <a:gd name="T9" fmla="*/ 28 h 172"/>
                  <a:gd name="T10" fmla="*/ 105 w 132"/>
                  <a:gd name="T11" fmla="*/ 19 h 172"/>
                  <a:gd name="T12" fmla="*/ 85 w 132"/>
                  <a:gd name="T1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172">
                    <a:moveTo>
                      <a:pt x="85" y="0"/>
                    </a:move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0" y="144"/>
                      <a:pt x="25" y="158"/>
                    </a:cubicBezTo>
                    <a:cubicBezTo>
                      <a:pt x="49" y="172"/>
                      <a:pt x="58" y="156"/>
                      <a:pt x="58" y="156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2" y="28"/>
                      <a:pt x="119" y="27"/>
                      <a:pt x="105" y="19"/>
                    </a:cubicBezTo>
                    <a:cubicBezTo>
                      <a:pt x="92" y="11"/>
                      <a:pt x="85" y="0"/>
                      <a:pt x="8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noFill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6738493" y="4419132"/>
            <a:ext cx="4268376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1" name="矩形 40"/>
          <p:cNvSpPr/>
          <p:nvPr/>
        </p:nvSpPr>
        <p:spPr>
          <a:xfrm>
            <a:off x="6738493" y="409463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143038" y="5149325"/>
            <a:ext cx="642700" cy="642700"/>
            <a:chOff x="6167718" y="4727535"/>
            <a:chExt cx="873861" cy="873861"/>
          </a:xfrm>
        </p:grpSpPr>
        <p:sp>
          <p:nvSpPr>
            <p:cNvPr id="84" name="椭圆 83"/>
            <p:cNvSpPr/>
            <p:nvPr/>
          </p:nvSpPr>
          <p:spPr>
            <a:xfrm>
              <a:off x="6167718" y="4727535"/>
              <a:ext cx="873861" cy="873861"/>
            </a:xfrm>
            <a:prstGeom prst="ellipse">
              <a:avLst/>
            </a:prstGeom>
            <a:pattFill prst="wdUpDiag">
              <a:fgClr>
                <a:srgbClr val="FD6D5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6212684" y="4782138"/>
              <a:ext cx="764658" cy="764658"/>
            </a:xfrm>
            <a:prstGeom prst="ellipse">
              <a:avLst/>
            </a:prstGeom>
            <a:solidFill>
              <a:srgbClr val="FD6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Freeform 570"/>
            <p:cNvSpPr/>
            <p:nvPr/>
          </p:nvSpPr>
          <p:spPr bwMode="auto">
            <a:xfrm>
              <a:off x="6412848" y="4961680"/>
              <a:ext cx="407495" cy="405573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6723795" y="5381882"/>
            <a:ext cx="4268376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4" name="矩形 43"/>
          <p:cNvSpPr/>
          <p:nvPr/>
        </p:nvSpPr>
        <p:spPr>
          <a:xfrm>
            <a:off x="6723795" y="505738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137887" y="1481895"/>
            <a:ext cx="3816534" cy="4921060"/>
            <a:chOff x="1137887" y="1481895"/>
            <a:chExt cx="3816534" cy="4921060"/>
          </a:xfrm>
        </p:grpSpPr>
        <p:sp>
          <p:nvSpPr>
            <p:cNvPr id="50" name="Freeform 6"/>
            <p:cNvSpPr/>
            <p:nvPr/>
          </p:nvSpPr>
          <p:spPr bwMode="auto">
            <a:xfrm>
              <a:off x="1254622" y="1481895"/>
              <a:ext cx="3699799" cy="2197822"/>
            </a:xfrm>
            <a:custGeom>
              <a:avLst/>
              <a:gdLst>
                <a:gd name="T0" fmla="*/ 0 w 1645"/>
                <a:gd name="T1" fmla="*/ 313 h 1000"/>
                <a:gd name="T2" fmla="*/ 918 w 1645"/>
                <a:gd name="T3" fmla="*/ 305 h 1000"/>
                <a:gd name="T4" fmla="*/ 1645 w 1645"/>
                <a:gd name="T5" fmla="*/ 319 h 1000"/>
                <a:gd name="T6" fmla="*/ 1645 w 1645"/>
                <a:gd name="T7" fmla="*/ 708 h 1000"/>
                <a:gd name="T8" fmla="*/ 918 w 1645"/>
                <a:gd name="T9" fmla="*/ 694 h 1000"/>
                <a:gd name="T10" fmla="*/ 0 w 1645"/>
                <a:gd name="T11" fmla="*/ 702 h 1000"/>
                <a:gd name="T12" fmla="*/ 0 w 1645"/>
                <a:gd name="T13" fmla="*/ 313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5" h="1000">
                  <a:moveTo>
                    <a:pt x="0" y="313"/>
                  </a:moveTo>
                  <a:cubicBezTo>
                    <a:pt x="0" y="313"/>
                    <a:pt x="483" y="0"/>
                    <a:pt x="918" y="305"/>
                  </a:cubicBezTo>
                  <a:cubicBezTo>
                    <a:pt x="1353" y="611"/>
                    <a:pt x="1604" y="360"/>
                    <a:pt x="1645" y="319"/>
                  </a:cubicBezTo>
                  <a:cubicBezTo>
                    <a:pt x="1645" y="708"/>
                    <a:pt x="1645" y="708"/>
                    <a:pt x="1645" y="708"/>
                  </a:cubicBezTo>
                  <a:cubicBezTo>
                    <a:pt x="1604" y="749"/>
                    <a:pt x="1353" y="1000"/>
                    <a:pt x="918" y="694"/>
                  </a:cubicBezTo>
                  <a:cubicBezTo>
                    <a:pt x="483" y="389"/>
                    <a:pt x="0" y="702"/>
                    <a:pt x="0" y="702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rgbClr val="5F81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37887" y="1860208"/>
              <a:ext cx="3816534" cy="4542747"/>
              <a:chOff x="1137887" y="1860208"/>
              <a:chExt cx="3816534" cy="4542747"/>
            </a:xfrm>
          </p:grpSpPr>
          <p:sp>
            <p:nvSpPr>
              <p:cNvPr id="4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922767" y="1860208"/>
                <a:ext cx="3029081" cy="4277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"/>
              <p:cNvSpPr/>
              <p:nvPr/>
            </p:nvSpPr>
            <p:spPr bwMode="auto">
              <a:xfrm>
                <a:off x="1254622" y="2416097"/>
                <a:ext cx="3699799" cy="2197822"/>
              </a:xfrm>
              <a:custGeom>
                <a:avLst/>
                <a:gdLst>
                  <a:gd name="T0" fmla="*/ 0 w 1645"/>
                  <a:gd name="T1" fmla="*/ 313 h 1000"/>
                  <a:gd name="T2" fmla="*/ 918 w 1645"/>
                  <a:gd name="T3" fmla="*/ 306 h 1000"/>
                  <a:gd name="T4" fmla="*/ 1645 w 1645"/>
                  <a:gd name="T5" fmla="*/ 319 h 1000"/>
                  <a:gd name="T6" fmla="*/ 1645 w 1645"/>
                  <a:gd name="T7" fmla="*/ 708 h 1000"/>
                  <a:gd name="T8" fmla="*/ 918 w 1645"/>
                  <a:gd name="T9" fmla="*/ 695 h 1000"/>
                  <a:gd name="T10" fmla="*/ 0 w 1645"/>
                  <a:gd name="T11" fmla="*/ 702 h 1000"/>
                  <a:gd name="T12" fmla="*/ 0 w 1645"/>
                  <a:gd name="T13" fmla="*/ 313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1000">
                    <a:moveTo>
                      <a:pt x="0" y="313"/>
                    </a:moveTo>
                    <a:cubicBezTo>
                      <a:pt x="0" y="313"/>
                      <a:pt x="483" y="0"/>
                      <a:pt x="918" y="306"/>
                    </a:cubicBezTo>
                    <a:cubicBezTo>
                      <a:pt x="1353" y="612"/>
                      <a:pt x="1604" y="360"/>
                      <a:pt x="1645" y="319"/>
                    </a:cubicBezTo>
                    <a:cubicBezTo>
                      <a:pt x="1645" y="708"/>
                      <a:pt x="1645" y="708"/>
                      <a:pt x="1645" y="708"/>
                    </a:cubicBezTo>
                    <a:cubicBezTo>
                      <a:pt x="1604" y="749"/>
                      <a:pt x="1353" y="1000"/>
                      <a:pt x="918" y="695"/>
                    </a:cubicBezTo>
                    <a:cubicBezTo>
                      <a:pt x="483" y="389"/>
                      <a:pt x="0" y="702"/>
                      <a:pt x="0" y="702"/>
                    </a:cubicBez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FBC75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8"/>
              <p:cNvSpPr/>
              <p:nvPr/>
            </p:nvSpPr>
            <p:spPr bwMode="auto">
              <a:xfrm>
                <a:off x="1254622" y="3352874"/>
                <a:ext cx="3699799" cy="2195249"/>
              </a:xfrm>
              <a:custGeom>
                <a:avLst/>
                <a:gdLst>
                  <a:gd name="T0" fmla="*/ 0 w 1645"/>
                  <a:gd name="T1" fmla="*/ 313 h 1000"/>
                  <a:gd name="T2" fmla="*/ 918 w 1645"/>
                  <a:gd name="T3" fmla="*/ 305 h 1000"/>
                  <a:gd name="T4" fmla="*/ 1645 w 1645"/>
                  <a:gd name="T5" fmla="*/ 319 h 1000"/>
                  <a:gd name="T6" fmla="*/ 1645 w 1645"/>
                  <a:gd name="T7" fmla="*/ 708 h 1000"/>
                  <a:gd name="T8" fmla="*/ 918 w 1645"/>
                  <a:gd name="T9" fmla="*/ 694 h 1000"/>
                  <a:gd name="T10" fmla="*/ 0 w 1645"/>
                  <a:gd name="T11" fmla="*/ 702 h 1000"/>
                  <a:gd name="T12" fmla="*/ 0 w 1645"/>
                  <a:gd name="T13" fmla="*/ 313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1000">
                    <a:moveTo>
                      <a:pt x="0" y="313"/>
                    </a:moveTo>
                    <a:cubicBezTo>
                      <a:pt x="0" y="313"/>
                      <a:pt x="483" y="0"/>
                      <a:pt x="918" y="305"/>
                    </a:cubicBezTo>
                    <a:cubicBezTo>
                      <a:pt x="1353" y="611"/>
                      <a:pt x="1604" y="360"/>
                      <a:pt x="1645" y="319"/>
                    </a:cubicBezTo>
                    <a:cubicBezTo>
                      <a:pt x="1645" y="708"/>
                      <a:pt x="1645" y="708"/>
                      <a:pt x="1645" y="708"/>
                    </a:cubicBezTo>
                    <a:cubicBezTo>
                      <a:pt x="1604" y="748"/>
                      <a:pt x="1353" y="1000"/>
                      <a:pt x="918" y="694"/>
                    </a:cubicBezTo>
                    <a:cubicBezTo>
                      <a:pt x="483" y="388"/>
                      <a:pt x="0" y="702"/>
                      <a:pt x="0" y="702"/>
                    </a:cubicBez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66BF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1137887" y="2218078"/>
                <a:ext cx="0" cy="3618790"/>
              </a:xfrm>
              <a:prstGeom prst="line">
                <a:avLst/>
              </a:prstGeom>
              <a:ln w="38100">
                <a:solidFill>
                  <a:srgbClr val="B2B2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1371360" y="2279859"/>
                <a:ext cx="1124480" cy="399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2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371359" y="3154073"/>
                <a:ext cx="1124480" cy="45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2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371357" y="4084626"/>
                <a:ext cx="1124480" cy="45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2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</p:txBody>
          </p:sp>
          <p:sp>
            <p:nvSpPr>
              <p:cNvPr id="155" name="Freeform 6"/>
              <p:cNvSpPr/>
              <p:nvPr/>
            </p:nvSpPr>
            <p:spPr bwMode="auto">
              <a:xfrm>
                <a:off x="1254622" y="4205133"/>
                <a:ext cx="3699799" cy="2197822"/>
              </a:xfrm>
              <a:custGeom>
                <a:avLst/>
                <a:gdLst>
                  <a:gd name="T0" fmla="*/ 0 w 1645"/>
                  <a:gd name="T1" fmla="*/ 313 h 1000"/>
                  <a:gd name="T2" fmla="*/ 918 w 1645"/>
                  <a:gd name="T3" fmla="*/ 305 h 1000"/>
                  <a:gd name="T4" fmla="*/ 1645 w 1645"/>
                  <a:gd name="T5" fmla="*/ 319 h 1000"/>
                  <a:gd name="T6" fmla="*/ 1645 w 1645"/>
                  <a:gd name="T7" fmla="*/ 708 h 1000"/>
                  <a:gd name="T8" fmla="*/ 918 w 1645"/>
                  <a:gd name="T9" fmla="*/ 694 h 1000"/>
                  <a:gd name="T10" fmla="*/ 0 w 1645"/>
                  <a:gd name="T11" fmla="*/ 702 h 1000"/>
                  <a:gd name="T12" fmla="*/ 0 w 1645"/>
                  <a:gd name="T13" fmla="*/ 313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1000">
                    <a:moveTo>
                      <a:pt x="0" y="313"/>
                    </a:moveTo>
                    <a:cubicBezTo>
                      <a:pt x="0" y="313"/>
                      <a:pt x="483" y="0"/>
                      <a:pt x="918" y="305"/>
                    </a:cubicBezTo>
                    <a:cubicBezTo>
                      <a:pt x="1353" y="611"/>
                      <a:pt x="1604" y="360"/>
                      <a:pt x="1645" y="319"/>
                    </a:cubicBezTo>
                    <a:cubicBezTo>
                      <a:pt x="1645" y="708"/>
                      <a:pt x="1645" y="708"/>
                      <a:pt x="1645" y="708"/>
                    </a:cubicBezTo>
                    <a:cubicBezTo>
                      <a:pt x="1604" y="749"/>
                      <a:pt x="1353" y="1000"/>
                      <a:pt x="918" y="694"/>
                    </a:cubicBezTo>
                    <a:cubicBezTo>
                      <a:pt x="483" y="389"/>
                      <a:pt x="0" y="702"/>
                      <a:pt x="0" y="702"/>
                    </a:cubicBez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FD6D5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385636" y="5015178"/>
                <a:ext cx="1124480" cy="45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200"/>
                  </a:lnSpc>
                </a:pP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33054" y="3537335"/>
            <a:ext cx="1409984" cy="170779"/>
            <a:chOff x="4733054" y="3537335"/>
            <a:chExt cx="1409984" cy="170779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4903834" y="3622725"/>
              <a:ext cx="123920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椭圆 85"/>
            <p:cNvSpPr/>
            <p:nvPr/>
          </p:nvSpPr>
          <p:spPr>
            <a:xfrm>
              <a:off x="4733054" y="3537335"/>
              <a:ext cx="170779" cy="1707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33054" y="4461312"/>
            <a:ext cx="1400277" cy="170779"/>
            <a:chOff x="4733054" y="4461312"/>
            <a:chExt cx="1400277" cy="17077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4903834" y="4546702"/>
              <a:ext cx="12294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椭圆 96"/>
            <p:cNvSpPr/>
            <p:nvPr/>
          </p:nvSpPr>
          <p:spPr>
            <a:xfrm>
              <a:off x="4733054" y="4461312"/>
              <a:ext cx="170779" cy="1707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33054" y="5385286"/>
            <a:ext cx="1390571" cy="170779"/>
            <a:chOff x="4733054" y="5385286"/>
            <a:chExt cx="1390571" cy="170779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4903834" y="5470676"/>
              <a:ext cx="121979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椭圆 130"/>
            <p:cNvSpPr/>
            <p:nvPr/>
          </p:nvSpPr>
          <p:spPr>
            <a:xfrm>
              <a:off x="4733054" y="5385286"/>
              <a:ext cx="170779" cy="1707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33054" y="2613359"/>
            <a:ext cx="1419691" cy="170779"/>
            <a:chOff x="4733054" y="2613359"/>
            <a:chExt cx="1419691" cy="170779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4903834" y="2698749"/>
              <a:ext cx="124891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椭圆 57"/>
            <p:cNvSpPr/>
            <p:nvPr/>
          </p:nvSpPr>
          <p:spPr>
            <a:xfrm>
              <a:off x="4733054" y="2613359"/>
              <a:ext cx="170779" cy="1707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矩形 76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87" name="文本框 86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xit" presetSubtype="544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6667"/>
                                  </p:iterate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3" presetClass="exit" presetSubtype="544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7143"/>
                                  </p:iterate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3" presetClass="exit" presetSubtype="544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7143"/>
                                  </p:iterate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3" presetClass="exit" presetSubtype="544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7143"/>
                                  </p:iterate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/>
      <p:bldP spid="35" grpId="0"/>
      <p:bldP spid="35" grpId="1"/>
      <p:bldP spid="37" grpId="0" build="allAtOnce"/>
      <p:bldP spid="38" grpId="0"/>
      <p:bldP spid="38" grpId="1"/>
      <p:bldP spid="40" grpId="0"/>
      <p:bldP spid="40" grpId="1"/>
      <p:bldP spid="41" grpId="0" build="allAtOnce"/>
      <p:bldP spid="43" grpId="0" build="allAtOnce"/>
      <p:bldP spid="44" grpId="0"/>
      <p:bldP spid="44" grpId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1" grpId="0" animBg="1"/>
      <p:bldP spid="8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88070" y="1961421"/>
            <a:ext cx="9438008" cy="2723666"/>
            <a:chOff x="1388070" y="1961421"/>
            <a:chExt cx="9438008" cy="2723666"/>
          </a:xfrm>
        </p:grpSpPr>
        <p:sp>
          <p:nvSpPr>
            <p:cNvPr id="87" name="椭圆 86"/>
            <p:cNvSpPr/>
            <p:nvPr/>
          </p:nvSpPr>
          <p:spPr>
            <a:xfrm>
              <a:off x="3608862" y="1961421"/>
              <a:ext cx="2723666" cy="2723666"/>
            </a:xfrm>
            <a:prstGeom prst="ellipse">
              <a:avLst/>
            </a:prstGeom>
            <a:pattFill prst="wdUpDiag">
              <a:fgClr>
                <a:srgbClr val="AFD29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5856562" y="1961421"/>
              <a:ext cx="2723666" cy="2723666"/>
            </a:xfrm>
            <a:prstGeom prst="ellipse">
              <a:avLst/>
            </a:prstGeom>
            <a:pattFill prst="wdUpDiag">
              <a:fgClr>
                <a:srgbClr val="FCD88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8102412" y="1961421"/>
              <a:ext cx="2723666" cy="2723666"/>
            </a:xfrm>
            <a:prstGeom prst="ellipse">
              <a:avLst/>
            </a:prstGeom>
            <a:pattFill prst="wdUpDiag">
              <a:fgClr>
                <a:srgbClr val="FD998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5933807" y="2699434"/>
              <a:ext cx="324388" cy="1247640"/>
            </a:xfrm>
            <a:custGeom>
              <a:avLst/>
              <a:gdLst>
                <a:gd name="connsiteX0" fmla="*/ 185343 w 370685"/>
                <a:gd name="connsiteY0" fmla="*/ 0 h 1425706"/>
                <a:gd name="connsiteX1" fmla="*/ 193644 w 370685"/>
                <a:gd name="connsiteY1" fmla="*/ 13665 h 1425706"/>
                <a:gd name="connsiteX2" fmla="*/ 370685 w 370685"/>
                <a:gd name="connsiteY2" fmla="*/ 712853 h 1425706"/>
                <a:gd name="connsiteX3" fmla="*/ 193644 w 370685"/>
                <a:gd name="connsiteY3" fmla="*/ 1412041 h 1425706"/>
                <a:gd name="connsiteX4" fmla="*/ 185343 w 370685"/>
                <a:gd name="connsiteY4" fmla="*/ 1425706 h 1425706"/>
                <a:gd name="connsiteX5" fmla="*/ 177041 w 370685"/>
                <a:gd name="connsiteY5" fmla="*/ 1412041 h 1425706"/>
                <a:gd name="connsiteX6" fmla="*/ 0 w 370685"/>
                <a:gd name="connsiteY6" fmla="*/ 712853 h 1425706"/>
                <a:gd name="connsiteX7" fmla="*/ 177041 w 370685"/>
                <a:gd name="connsiteY7" fmla="*/ 13665 h 1425706"/>
                <a:gd name="connsiteX8" fmla="*/ 185343 w 370685"/>
                <a:gd name="connsiteY8" fmla="*/ 0 h 142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685" h="1425706">
                  <a:moveTo>
                    <a:pt x="185343" y="0"/>
                  </a:moveTo>
                  <a:lnTo>
                    <a:pt x="193644" y="13665"/>
                  </a:lnTo>
                  <a:cubicBezTo>
                    <a:pt x="306551" y="221508"/>
                    <a:pt x="370685" y="459691"/>
                    <a:pt x="370685" y="712853"/>
                  </a:cubicBezTo>
                  <a:cubicBezTo>
                    <a:pt x="370685" y="966015"/>
                    <a:pt x="306551" y="1204198"/>
                    <a:pt x="193644" y="1412041"/>
                  </a:cubicBezTo>
                  <a:lnTo>
                    <a:pt x="185343" y="1425706"/>
                  </a:lnTo>
                  <a:lnTo>
                    <a:pt x="177041" y="1412041"/>
                  </a:lnTo>
                  <a:cubicBezTo>
                    <a:pt x="64134" y="1204198"/>
                    <a:pt x="0" y="966015"/>
                    <a:pt x="0" y="712853"/>
                  </a:cubicBezTo>
                  <a:cubicBezTo>
                    <a:pt x="0" y="459691"/>
                    <a:pt x="64134" y="221508"/>
                    <a:pt x="177041" y="13665"/>
                  </a:cubicBezTo>
                  <a:lnTo>
                    <a:pt x="185343" y="0"/>
                  </a:lnTo>
                  <a:close/>
                </a:path>
              </a:pathLst>
            </a:custGeom>
            <a:solidFill>
              <a:srgbClr val="E4CA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8176710" y="2699435"/>
              <a:ext cx="324387" cy="1247638"/>
            </a:xfrm>
            <a:custGeom>
              <a:avLst/>
              <a:gdLst>
                <a:gd name="connsiteX0" fmla="*/ 185342 w 370684"/>
                <a:gd name="connsiteY0" fmla="*/ 0 h 1425704"/>
                <a:gd name="connsiteX1" fmla="*/ 193643 w 370684"/>
                <a:gd name="connsiteY1" fmla="*/ 13664 h 1425704"/>
                <a:gd name="connsiteX2" fmla="*/ 370684 w 370684"/>
                <a:gd name="connsiteY2" fmla="*/ 712852 h 1425704"/>
                <a:gd name="connsiteX3" fmla="*/ 193643 w 370684"/>
                <a:gd name="connsiteY3" fmla="*/ 1412040 h 1425704"/>
                <a:gd name="connsiteX4" fmla="*/ 185342 w 370684"/>
                <a:gd name="connsiteY4" fmla="*/ 1425704 h 1425704"/>
                <a:gd name="connsiteX5" fmla="*/ 177041 w 370684"/>
                <a:gd name="connsiteY5" fmla="*/ 1412040 h 1425704"/>
                <a:gd name="connsiteX6" fmla="*/ 0 w 370684"/>
                <a:gd name="connsiteY6" fmla="*/ 712852 h 1425704"/>
                <a:gd name="connsiteX7" fmla="*/ 177041 w 370684"/>
                <a:gd name="connsiteY7" fmla="*/ 13664 h 1425704"/>
                <a:gd name="connsiteX8" fmla="*/ 185342 w 370684"/>
                <a:gd name="connsiteY8" fmla="*/ 0 h 14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684" h="1425704">
                  <a:moveTo>
                    <a:pt x="185342" y="0"/>
                  </a:moveTo>
                  <a:lnTo>
                    <a:pt x="193643" y="13664"/>
                  </a:lnTo>
                  <a:cubicBezTo>
                    <a:pt x="306550" y="221507"/>
                    <a:pt x="370684" y="459690"/>
                    <a:pt x="370684" y="712852"/>
                  </a:cubicBezTo>
                  <a:cubicBezTo>
                    <a:pt x="370684" y="966014"/>
                    <a:pt x="306550" y="1204197"/>
                    <a:pt x="193643" y="1412040"/>
                  </a:cubicBezTo>
                  <a:lnTo>
                    <a:pt x="185342" y="1425704"/>
                  </a:lnTo>
                  <a:lnTo>
                    <a:pt x="177041" y="1412040"/>
                  </a:lnTo>
                  <a:cubicBezTo>
                    <a:pt x="64134" y="1204197"/>
                    <a:pt x="0" y="966014"/>
                    <a:pt x="0" y="712852"/>
                  </a:cubicBezTo>
                  <a:cubicBezTo>
                    <a:pt x="0" y="459690"/>
                    <a:pt x="64134" y="221507"/>
                    <a:pt x="177041" y="13664"/>
                  </a:cubicBezTo>
                  <a:lnTo>
                    <a:pt x="185342" y="0"/>
                  </a:lnTo>
                  <a:close/>
                </a:path>
              </a:pathLst>
            </a:custGeom>
            <a:solidFill>
              <a:srgbClr val="FC8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388070" y="1961421"/>
              <a:ext cx="2723666" cy="2723666"/>
              <a:chOff x="1375370" y="1961421"/>
              <a:chExt cx="2723666" cy="2723666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1375370" y="1961421"/>
                <a:ext cx="2723666" cy="2723666"/>
              </a:xfrm>
              <a:prstGeom prst="ellipse">
                <a:avLst/>
              </a:prstGeom>
              <a:pattFill prst="wdUpDiag">
                <a:fgClr>
                  <a:srgbClr val="58CBC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>
                <a:off x="3690904" y="2699434"/>
                <a:ext cx="324388" cy="1247640"/>
              </a:xfrm>
              <a:custGeom>
                <a:avLst/>
                <a:gdLst>
                  <a:gd name="connsiteX0" fmla="*/ 185343 w 370685"/>
                  <a:gd name="connsiteY0" fmla="*/ 0 h 1425706"/>
                  <a:gd name="connsiteX1" fmla="*/ 193644 w 370685"/>
                  <a:gd name="connsiteY1" fmla="*/ 13665 h 1425706"/>
                  <a:gd name="connsiteX2" fmla="*/ 370685 w 370685"/>
                  <a:gd name="connsiteY2" fmla="*/ 712853 h 1425706"/>
                  <a:gd name="connsiteX3" fmla="*/ 193644 w 370685"/>
                  <a:gd name="connsiteY3" fmla="*/ 1412041 h 1425706"/>
                  <a:gd name="connsiteX4" fmla="*/ 185343 w 370685"/>
                  <a:gd name="connsiteY4" fmla="*/ 1425706 h 1425706"/>
                  <a:gd name="connsiteX5" fmla="*/ 177041 w 370685"/>
                  <a:gd name="connsiteY5" fmla="*/ 1412041 h 1425706"/>
                  <a:gd name="connsiteX6" fmla="*/ 0 w 370685"/>
                  <a:gd name="connsiteY6" fmla="*/ 712853 h 1425706"/>
                  <a:gd name="connsiteX7" fmla="*/ 177041 w 370685"/>
                  <a:gd name="connsiteY7" fmla="*/ 13665 h 1425706"/>
                  <a:gd name="connsiteX8" fmla="*/ 185343 w 370685"/>
                  <a:gd name="connsiteY8" fmla="*/ 0 h 1425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685" h="1425706">
                    <a:moveTo>
                      <a:pt x="185343" y="0"/>
                    </a:moveTo>
                    <a:lnTo>
                      <a:pt x="193644" y="13665"/>
                    </a:lnTo>
                    <a:cubicBezTo>
                      <a:pt x="306551" y="221508"/>
                      <a:pt x="370685" y="459691"/>
                      <a:pt x="370685" y="712853"/>
                    </a:cubicBezTo>
                    <a:cubicBezTo>
                      <a:pt x="370685" y="966015"/>
                      <a:pt x="306551" y="1204198"/>
                      <a:pt x="193644" y="1412041"/>
                    </a:cubicBezTo>
                    <a:lnTo>
                      <a:pt x="185343" y="1425706"/>
                    </a:lnTo>
                    <a:lnTo>
                      <a:pt x="177041" y="1412041"/>
                    </a:lnTo>
                    <a:cubicBezTo>
                      <a:pt x="64134" y="1204198"/>
                      <a:pt x="0" y="966015"/>
                      <a:pt x="0" y="712853"/>
                    </a:cubicBezTo>
                    <a:cubicBezTo>
                      <a:pt x="0" y="459691"/>
                      <a:pt x="64134" y="221508"/>
                      <a:pt x="177041" y="13665"/>
                    </a:cubicBezTo>
                    <a:lnTo>
                      <a:pt x="185343" y="0"/>
                    </a:lnTo>
                    <a:close/>
                  </a:path>
                </a:pathLst>
              </a:custGeom>
              <a:solidFill>
                <a:srgbClr val="7CC2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1459114" y="2039609"/>
                <a:ext cx="2405097" cy="2567291"/>
              </a:xfrm>
              <a:custGeom>
                <a:avLst/>
                <a:gdLst>
                  <a:gd name="connsiteX0" fmla="*/ 1466850 w 2748358"/>
                  <a:gd name="connsiteY0" fmla="*/ 0 h 2933700"/>
                  <a:gd name="connsiteX1" fmla="*/ 2683185 w 2748358"/>
                  <a:gd name="connsiteY1" fmla="*/ 646720 h 2933700"/>
                  <a:gd name="connsiteX2" fmla="*/ 2748358 w 2748358"/>
                  <a:gd name="connsiteY2" fmla="*/ 753997 h 2933700"/>
                  <a:gd name="connsiteX3" fmla="*/ 2740056 w 2748358"/>
                  <a:gd name="connsiteY3" fmla="*/ 767662 h 2933700"/>
                  <a:gd name="connsiteX4" fmla="*/ 2563015 w 2748358"/>
                  <a:gd name="connsiteY4" fmla="*/ 1466850 h 2933700"/>
                  <a:gd name="connsiteX5" fmla="*/ 2740056 w 2748358"/>
                  <a:gd name="connsiteY5" fmla="*/ 2166038 h 2933700"/>
                  <a:gd name="connsiteX6" fmla="*/ 2748358 w 2748358"/>
                  <a:gd name="connsiteY6" fmla="*/ 2179703 h 2933700"/>
                  <a:gd name="connsiteX7" fmla="*/ 2683185 w 2748358"/>
                  <a:gd name="connsiteY7" fmla="*/ 2286980 h 2933700"/>
                  <a:gd name="connsiteX8" fmla="*/ 1466850 w 2748358"/>
                  <a:gd name="connsiteY8" fmla="*/ 2933700 h 2933700"/>
                  <a:gd name="connsiteX9" fmla="*/ 0 w 2748358"/>
                  <a:gd name="connsiteY9" fmla="*/ 1466850 h 2933700"/>
                  <a:gd name="connsiteX10" fmla="*/ 1466850 w 2748358"/>
                  <a:gd name="connsiteY10" fmla="*/ 0 h 293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8358" h="2933700">
                    <a:moveTo>
                      <a:pt x="1466850" y="0"/>
                    </a:moveTo>
                    <a:cubicBezTo>
                      <a:pt x="1973175" y="0"/>
                      <a:pt x="2419582" y="256536"/>
                      <a:pt x="2683185" y="646720"/>
                    </a:cubicBezTo>
                    <a:lnTo>
                      <a:pt x="2748358" y="753997"/>
                    </a:lnTo>
                    <a:lnTo>
                      <a:pt x="2740056" y="767662"/>
                    </a:lnTo>
                    <a:cubicBezTo>
                      <a:pt x="2627149" y="975505"/>
                      <a:pt x="2563015" y="1213688"/>
                      <a:pt x="2563015" y="1466850"/>
                    </a:cubicBezTo>
                    <a:cubicBezTo>
                      <a:pt x="2563015" y="1720012"/>
                      <a:pt x="2627149" y="1958195"/>
                      <a:pt x="2740056" y="2166038"/>
                    </a:cubicBezTo>
                    <a:lnTo>
                      <a:pt x="2748358" y="2179703"/>
                    </a:lnTo>
                    <a:lnTo>
                      <a:pt x="2683185" y="2286980"/>
                    </a:lnTo>
                    <a:cubicBezTo>
                      <a:pt x="2419582" y="2677165"/>
                      <a:pt x="1973175" y="2933700"/>
                      <a:pt x="1466850" y="2933700"/>
                    </a:cubicBezTo>
                    <a:cubicBezTo>
                      <a:pt x="656731" y="2933700"/>
                      <a:pt x="0" y="2276969"/>
                      <a:pt x="0" y="1466850"/>
                    </a:cubicBezTo>
                    <a:cubicBezTo>
                      <a:pt x="0" y="656731"/>
                      <a:pt x="656731" y="0"/>
                      <a:pt x="1466850" y="0"/>
                    </a:cubicBezTo>
                    <a:close/>
                  </a:path>
                </a:pathLst>
              </a:custGeom>
              <a:solidFill>
                <a:srgbClr val="58C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任意多边形 60"/>
            <p:cNvSpPr/>
            <p:nvPr/>
          </p:nvSpPr>
          <p:spPr>
            <a:xfrm>
              <a:off x="3853098" y="2039609"/>
              <a:ext cx="2242903" cy="2567291"/>
            </a:xfrm>
            <a:custGeom>
              <a:avLst/>
              <a:gdLst>
                <a:gd name="connsiteX0" fmla="*/ 1281507 w 2563015"/>
                <a:gd name="connsiteY0" fmla="*/ 0 h 2933700"/>
                <a:gd name="connsiteX1" fmla="*/ 2497842 w 2563015"/>
                <a:gd name="connsiteY1" fmla="*/ 646720 h 2933700"/>
                <a:gd name="connsiteX2" fmla="*/ 2563015 w 2563015"/>
                <a:gd name="connsiteY2" fmla="*/ 753997 h 2933700"/>
                <a:gd name="connsiteX3" fmla="*/ 2554713 w 2563015"/>
                <a:gd name="connsiteY3" fmla="*/ 767662 h 2933700"/>
                <a:gd name="connsiteX4" fmla="*/ 2377672 w 2563015"/>
                <a:gd name="connsiteY4" fmla="*/ 1466850 h 2933700"/>
                <a:gd name="connsiteX5" fmla="*/ 2554713 w 2563015"/>
                <a:gd name="connsiteY5" fmla="*/ 2166038 h 2933700"/>
                <a:gd name="connsiteX6" fmla="*/ 2563015 w 2563015"/>
                <a:gd name="connsiteY6" fmla="*/ 2179703 h 2933700"/>
                <a:gd name="connsiteX7" fmla="*/ 2497842 w 2563015"/>
                <a:gd name="connsiteY7" fmla="*/ 2286980 h 2933700"/>
                <a:gd name="connsiteX8" fmla="*/ 1281507 w 2563015"/>
                <a:gd name="connsiteY8" fmla="*/ 2933700 h 2933700"/>
                <a:gd name="connsiteX9" fmla="*/ 65172 w 2563015"/>
                <a:gd name="connsiteY9" fmla="*/ 2286980 h 2933700"/>
                <a:gd name="connsiteX10" fmla="*/ 0 w 2563015"/>
                <a:gd name="connsiteY10" fmla="*/ 2179703 h 2933700"/>
                <a:gd name="connsiteX11" fmla="*/ 8301 w 2563015"/>
                <a:gd name="connsiteY11" fmla="*/ 2166038 h 2933700"/>
                <a:gd name="connsiteX12" fmla="*/ 185342 w 2563015"/>
                <a:gd name="connsiteY12" fmla="*/ 1466850 h 2933700"/>
                <a:gd name="connsiteX13" fmla="*/ 8301 w 2563015"/>
                <a:gd name="connsiteY13" fmla="*/ 767662 h 2933700"/>
                <a:gd name="connsiteX14" fmla="*/ 0 w 2563015"/>
                <a:gd name="connsiteY14" fmla="*/ 753997 h 2933700"/>
                <a:gd name="connsiteX15" fmla="*/ 65172 w 2563015"/>
                <a:gd name="connsiteY15" fmla="*/ 646720 h 2933700"/>
                <a:gd name="connsiteX16" fmla="*/ 1281507 w 2563015"/>
                <a:gd name="connsiteY16" fmla="*/ 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63015" h="2933700">
                  <a:moveTo>
                    <a:pt x="1281507" y="0"/>
                  </a:moveTo>
                  <a:cubicBezTo>
                    <a:pt x="1787832" y="0"/>
                    <a:pt x="2234239" y="256536"/>
                    <a:pt x="2497842" y="646720"/>
                  </a:cubicBezTo>
                  <a:lnTo>
                    <a:pt x="2563015" y="753997"/>
                  </a:lnTo>
                  <a:lnTo>
                    <a:pt x="2554713" y="767662"/>
                  </a:lnTo>
                  <a:cubicBezTo>
                    <a:pt x="2441806" y="975505"/>
                    <a:pt x="2377672" y="1213688"/>
                    <a:pt x="2377672" y="1466850"/>
                  </a:cubicBezTo>
                  <a:cubicBezTo>
                    <a:pt x="2377672" y="1720012"/>
                    <a:pt x="2441806" y="1958195"/>
                    <a:pt x="2554713" y="2166038"/>
                  </a:cubicBezTo>
                  <a:lnTo>
                    <a:pt x="2563015" y="2179703"/>
                  </a:lnTo>
                  <a:lnTo>
                    <a:pt x="2497842" y="2286980"/>
                  </a:lnTo>
                  <a:cubicBezTo>
                    <a:pt x="2234239" y="2677165"/>
                    <a:pt x="1787832" y="2933700"/>
                    <a:pt x="1281507" y="2933700"/>
                  </a:cubicBezTo>
                  <a:cubicBezTo>
                    <a:pt x="775183" y="2933700"/>
                    <a:pt x="328776" y="2677165"/>
                    <a:pt x="65172" y="2286980"/>
                  </a:cubicBezTo>
                  <a:lnTo>
                    <a:pt x="0" y="2179703"/>
                  </a:lnTo>
                  <a:lnTo>
                    <a:pt x="8301" y="2166038"/>
                  </a:lnTo>
                  <a:cubicBezTo>
                    <a:pt x="121208" y="1958195"/>
                    <a:pt x="185342" y="1720012"/>
                    <a:pt x="185342" y="1466850"/>
                  </a:cubicBezTo>
                  <a:cubicBezTo>
                    <a:pt x="185342" y="1213688"/>
                    <a:pt x="121208" y="975505"/>
                    <a:pt x="8301" y="767662"/>
                  </a:cubicBezTo>
                  <a:lnTo>
                    <a:pt x="0" y="753997"/>
                  </a:lnTo>
                  <a:lnTo>
                    <a:pt x="65172" y="646720"/>
                  </a:lnTo>
                  <a:cubicBezTo>
                    <a:pt x="328776" y="256536"/>
                    <a:pt x="775183" y="0"/>
                    <a:pt x="1281507" y="0"/>
                  </a:cubicBezTo>
                  <a:close/>
                </a:path>
              </a:pathLst>
            </a:custGeom>
            <a:solidFill>
              <a:srgbClr val="AFD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6096001" y="2039609"/>
              <a:ext cx="2242903" cy="2567291"/>
            </a:xfrm>
            <a:custGeom>
              <a:avLst/>
              <a:gdLst>
                <a:gd name="connsiteX0" fmla="*/ 1281507 w 2563015"/>
                <a:gd name="connsiteY0" fmla="*/ 0 h 2933700"/>
                <a:gd name="connsiteX1" fmla="*/ 2497842 w 2563015"/>
                <a:gd name="connsiteY1" fmla="*/ 646720 h 2933700"/>
                <a:gd name="connsiteX2" fmla="*/ 2563015 w 2563015"/>
                <a:gd name="connsiteY2" fmla="*/ 753998 h 2933700"/>
                <a:gd name="connsiteX3" fmla="*/ 2554714 w 2563015"/>
                <a:gd name="connsiteY3" fmla="*/ 767662 h 2933700"/>
                <a:gd name="connsiteX4" fmla="*/ 2377673 w 2563015"/>
                <a:gd name="connsiteY4" fmla="*/ 1466850 h 2933700"/>
                <a:gd name="connsiteX5" fmla="*/ 2554714 w 2563015"/>
                <a:gd name="connsiteY5" fmla="*/ 2166038 h 2933700"/>
                <a:gd name="connsiteX6" fmla="*/ 2563015 w 2563015"/>
                <a:gd name="connsiteY6" fmla="*/ 2179702 h 2933700"/>
                <a:gd name="connsiteX7" fmla="*/ 2497842 w 2563015"/>
                <a:gd name="connsiteY7" fmla="*/ 2286980 h 2933700"/>
                <a:gd name="connsiteX8" fmla="*/ 1281507 w 2563015"/>
                <a:gd name="connsiteY8" fmla="*/ 2933700 h 2933700"/>
                <a:gd name="connsiteX9" fmla="*/ 65172 w 2563015"/>
                <a:gd name="connsiteY9" fmla="*/ 2286980 h 2933700"/>
                <a:gd name="connsiteX10" fmla="*/ 0 w 2563015"/>
                <a:gd name="connsiteY10" fmla="*/ 2179703 h 2933700"/>
                <a:gd name="connsiteX11" fmla="*/ 8301 w 2563015"/>
                <a:gd name="connsiteY11" fmla="*/ 2166038 h 2933700"/>
                <a:gd name="connsiteX12" fmla="*/ 185342 w 2563015"/>
                <a:gd name="connsiteY12" fmla="*/ 1466850 h 2933700"/>
                <a:gd name="connsiteX13" fmla="*/ 8301 w 2563015"/>
                <a:gd name="connsiteY13" fmla="*/ 767662 h 2933700"/>
                <a:gd name="connsiteX14" fmla="*/ 0 w 2563015"/>
                <a:gd name="connsiteY14" fmla="*/ 753997 h 2933700"/>
                <a:gd name="connsiteX15" fmla="*/ 65172 w 2563015"/>
                <a:gd name="connsiteY15" fmla="*/ 646720 h 2933700"/>
                <a:gd name="connsiteX16" fmla="*/ 1281507 w 2563015"/>
                <a:gd name="connsiteY16" fmla="*/ 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63015" h="2933700">
                  <a:moveTo>
                    <a:pt x="1281507" y="0"/>
                  </a:moveTo>
                  <a:cubicBezTo>
                    <a:pt x="1787832" y="0"/>
                    <a:pt x="2234239" y="256536"/>
                    <a:pt x="2497842" y="646720"/>
                  </a:cubicBezTo>
                  <a:lnTo>
                    <a:pt x="2563015" y="753998"/>
                  </a:lnTo>
                  <a:lnTo>
                    <a:pt x="2554714" y="767662"/>
                  </a:lnTo>
                  <a:cubicBezTo>
                    <a:pt x="2441807" y="975505"/>
                    <a:pt x="2377673" y="1213688"/>
                    <a:pt x="2377673" y="1466850"/>
                  </a:cubicBezTo>
                  <a:cubicBezTo>
                    <a:pt x="2377673" y="1720012"/>
                    <a:pt x="2441807" y="1958195"/>
                    <a:pt x="2554714" y="2166038"/>
                  </a:cubicBezTo>
                  <a:lnTo>
                    <a:pt x="2563015" y="2179702"/>
                  </a:lnTo>
                  <a:lnTo>
                    <a:pt x="2497842" y="2286980"/>
                  </a:lnTo>
                  <a:cubicBezTo>
                    <a:pt x="2234239" y="2677165"/>
                    <a:pt x="1787832" y="2933700"/>
                    <a:pt x="1281507" y="2933700"/>
                  </a:cubicBezTo>
                  <a:cubicBezTo>
                    <a:pt x="775183" y="2933700"/>
                    <a:pt x="328776" y="2677165"/>
                    <a:pt x="65172" y="2286980"/>
                  </a:cubicBezTo>
                  <a:lnTo>
                    <a:pt x="0" y="2179703"/>
                  </a:lnTo>
                  <a:lnTo>
                    <a:pt x="8301" y="2166038"/>
                  </a:lnTo>
                  <a:cubicBezTo>
                    <a:pt x="121208" y="1958195"/>
                    <a:pt x="185342" y="1720012"/>
                    <a:pt x="185342" y="1466850"/>
                  </a:cubicBezTo>
                  <a:cubicBezTo>
                    <a:pt x="185342" y="1213688"/>
                    <a:pt x="121208" y="975505"/>
                    <a:pt x="8301" y="767662"/>
                  </a:cubicBezTo>
                  <a:lnTo>
                    <a:pt x="0" y="753997"/>
                  </a:lnTo>
                  <a:lnTo>
                    <a:pt x="65172" y="646720"/>
                  </a:lnTo>
                  <a:cubicBezTo>
                    <a:pt x="328776" y="256536"/>
                    <a:pt x="775183" y="0"/>
                    <a:pt x="1281507" y="0"/>
                  </a:cubicBezTo>
                  <a:close/>
                </a:path>
              </a:pathLst>
            </a:custGeom>
            <a:solidFill>
              <a:srgbClr val="FCD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8327790" y="2039609"/>
              <a:ext cx="2405097" cy="2567291"/>
            </a:xfrm>
            <a:custGeom>
              <a:avLst/>
              <a:gdLst>
                <a:gd name="connsiteX0" fmla="*/ 1281508 w 2748358"/>
                <a:gd name="connsiteY0" fmla="*/ 0 h 2933700"/>
                <a:gd name="connsiteX1" fmla="*/ 2748358 w 2748358"/>
                <a:gd name="connsiteY1" fmla="*/ 1466850 h 2933700"/>
                <a:gd name="connsiteX2" fmla="*/ 1281508 w 2748358"/>
                <a:gd name="connsiteY2" fmla="*/ 2933700 h 2933700"/>
                <a:gd name="connsiteX3" fmla="*/ 65173 w 2748358"/>
                <a:gd name="connsiteY3" fmla="*/ 2286980 h 2933700"/>
                <a:gd name="connsiteX4" fmla="*/ 0 w 2748358"/>
                <a:gd name="connsiteY4" fmla="*/ 2179702 h 2933700"/>
                <a:gd name="connsiteX5" fmla="*/ 8301 w 2748358"/>
                <a:gd name="connsiteY5" fmla="*/ 2166038 h 2933700"/>
                <a:gd name="connsiteX6" fmla="*/ 185342 w 2748358"/>
                <a:gd name="connsiteY6" fmla="*/ 1466850 h 2933700"/>
                <a:gd name="connsiteX7" fmla="*/ 8301 w 2748358"/>
                <a:gd name="connsiteY7" fmla="*/ 767662 h 2933700"/>
                <a:gd name="connsiteX8" fmla="*/ 0 w 2748358"/>
                <a:gd name="connsiteY8" fmla="*/ 753998 h 2933700"/>
                <a:gd name="connsiteX9" fmla="*/ 65173 w 2748358"/>
                <a:gd name="connsiteY9" fmla="*/ 646720 h 2933700"/>
                <a:gd name="connsiteX10" fmla="*/ 1281508 w 2748358"/>
                <a:gd name="connsiteY10" fmla="*/ 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8358" h="2933700">
                  <a:moveTo>
                    <a:pt x="1281508" y="0"/>
                  </a:moveTo>
                  <a:cubicBezTo>
                    <a:pt x="2091627" y="0"/>
                    <a:pt x="2748358" y="656731"/>
                    <a:pt x="2748358" y="1466850"/>
                  </a:cubicBezTo>
                  <a:cubicBezTo>
                    <a:pt x="2748358" y="2276969"/>
                    <a:pt x="2091627" y="2933700"/>
                    <a:pt x="1281508" y="2933700"/>
                  </a:cubicBezTo>
                  <a:cubicBezTo>
                    <a:pt x="775184" y="2933700"/>
                    <a:pt x="328776" y="2677165"/>
                    <a:pt x="65173" y="2286980"/>
                  </a:cubicBezTo>
                  <a:lnTo>
                    <a:pt x="0" y="2179702"/>
                  </a:lnTo>
                  <a:lnTo>
                    <a:pt x="8301" y="2166038"/>
                  </a:lnTo>
                  <a:cubicBezTo>
                    <a:pt x="121208" y="1958195"/>
                    <a:pt x="185342" y="1720012"/>
                    <a:pt x="185342" y="1466850"/>
                  </a:cubicBezTo>
                  <a:cubicBezTo>
                    <a:pt x="185342" y="1213688"/>
                    <a:pt x="121208" y="975505"/>
                    <a:pt x="8301" y="767662"/>
                  </a:cubicBezTo>
                  <a:lnTo>
                    <a:pt x="0" y="753998"/>
                  </a:lnTo>
                  <a:lnTo>
                    <a:pt x="65173" y="646720"/>
                  </a:lnTo>
                  <a:cubicBezTo>
                    <a:pt x="328776" y="256536"/>
                    <a:pt x="775184" y="0"/>
                    <a:pt x="1281508" y="0"/>
                  </a:cubicBezTo>
                  <a:close/>
                </a:path>
              </a:pathLst>
            </a:custGeom>
            <a:solidFill>
              <a:srgbClr val="FD9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9172412" y="2252445"/>
            <a:ext cx="606426" cy="431601"/>
            <a:chOff x="7950201" y="4248151"/>
            <a:chExt cx="176213" cy="125413"/>
          </a:xfrm>
          <a:solidFill>
            <a:schemeClr val="bg1"/>
          </a:solidFill>
        </p:grpSpPr>
        <p:sp>
          <p:nvSpPr>
            <p:cNvPr id="68" name="Freeform 363"/>
            <p:cNvSpPr>
              <a:spLocks noEditPoints="1"/>
            </p:cNvSpPr>
            <p:nvPr/>
          </p:nvSpPr>
          <p:spPr bwMode="auto">
            <a:xfrm>
              <a:off x="7950201" y="4248151"/>
              <a:ext cx="176213" cy="125413"/>
            </a:xfrm>
            <a:custGeom>
              <a:avLst/>
              <a:gdLst>
                <a:gd name="T0" fmla="*/ 279 w 288"/>
                <a:gd name="T1" fmla="*/ 24 h 206"/>
                <a:gd name="T2" fmla="*/ 222 w 288"/>
                <a:gd name="T3" fmla="*/ 24 h 206"/>
                <a:gd name="T4" fmla="*/ 221 w 288"/>
                <a:gd name="T5" fmla="*/ 24 h 206"/>
                <a:gd name="T6" fmla="*/ 213 w 288"/>
                <a:gd name="T7" fmla="*/ 8 h 206"/>
                <a:gd name="T8" fmla="*/ 201 w 288"/>
                <a:gd name="T9" fmla="*/ 0 h 206"/>
                <a:gd name="T10" fmla="*/ 90 w 288"/>
                <a:gd name="T11" fmla="*/ 0 h 206"/>
                <a:gd name="T12" fmla="*/ 77 w 288"/>
                <a:gd name="T13" fmla="*/ 8 h 206"/>
                <a:gd name="T14" fmla="*/ 69 w 288"/>
                <a:gd name="T15" fmla="*/ 24 h 206"/>
                <a:gd name="T16" fmla="*/ 69 w 288"/>
                <a:gd name="T17" fmla="*/ 24 h 206"/>
                <a:gd name="T18" fmla="*/ 9 w 288"/>
                <a:gd name="T19" fmla="*/ 24 h 206"/>
                <a:gd name="T20" fmla="*/ 0 w 288"/>
                <a:gd name="T21" fmla="*/ 33 h 206"/>
                <a:gd name="T22" fmla="*/ 0 w 288"/>
                <a:gd name="T23" fmla="*/ 197 h 206"/>
                <a:gd name="T24" fmla="*/ 9 w 288"/>
                <a:gd name="T25" fmla="*/ 206 h 206"/>
                <a:gd name="T26" fmla="*/ 279 w 288"/>
                <a:gd name="T27" fmla="*/ 206 h 206"/>
                <a:gd name="T28" fmla="*/ 288 w 288"/>
                <a:gd name="T29" fmla="*/ 197 h 206"/>
                <a:gd name="T30" fmla="*/ 288 w 288"/>
                <a:gd name="T31" fmla="*/ 33 h 206"/>
                <a:gd name="T32" fmla="*/ 279 w 288"/>
                <a:gd name="T33" fmla="*/ 24 h 206"/>
                <a:gd name="T34" fmla="*/ 144 w 288"/>
                <a:gd name="T35" fmla="*/ 181 h 206"/>
                <a:gd name="T36" fmla="*/ 76 w 288"/>
                <a:gd name="T37" fmla="*/ 113 h 206"/>
                <a:gd name="T38" fmla="*/ 144 w 288"/>
                <a:gd name="T39" fmla="*/ 45 h 206"/>
                <a:gd name="T40" fmla="*/ 212 w 288"/>
                <a:gd name="T41" fmla="*/ 113 h 206"/>
                <a:gd name="T42" fmla="*/ 144 w 288"/>
                <a:gd name="T43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206">
                  <a:moveTo>
                    <a:pt x="279" y="24"/>
                  </a:move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4"/>
                    <a:pt x="221" y="24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11" y="3"/>
                    <a:pt x="205" y="0"/>
                    <a:pt x="20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0"/>
                    <a:pt x="79" y="3"/>
                    <a:pt x="77" y="8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4" y="24"/>
                    <a:pt x="0" y="28"/>
                    <a:pt x="0" y="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02"/>
                    <a:pt x="4" y="206"/>
                    <a:pt x="9" y="206"/>
                  </a:cubicBezTo>
                  <a:cubicBezTo>
                    <a:pt x="279" y="206"/>
                    <a:pt x="279" y="206"/>
                    <a:pt x="279" y="206"/>
                  </a:cubicBezTo>
                  <a:cubicBezTo>
                    <a:pt x="284" y="206"/>
                    <a:pt x="288" y="202"/>
                    <a:pt x="288" y="197"/>
                  </a:cubicBezTo>
                  <a:cubicBezTo>
                    <a:pt x="288" y="33"/>
                    <a:pt x="288" y="33"/>
                    <a:pt x="288" y="33"/>
                  </a:cubicBezTo>
                  <a:cubicBezTo>
                    <a:pt x="288" y="28"/>
                    <a:pt x="284" y="24"/>
                    <a:pt x="279" y="24"/>
                  </a:cubicBezTo>
                  <a:close/>
                  <a:moveTo>
                    <a:pt x="144" y="181"/>
                  </a:moveTo>
                  <a:cubicBezTo>
                    <a:pt x="107" y="181"/>
                    <a:pt x="76" y="150"/>
                    <a:pt x="76" y="113"/>
                  </a:cubicBezTo>
                  <a:cubicBezTo>
                    <a:pt x="76" y="76"/>
                    <a:pt x="107" y="45"/>
                    <a:pt x="144" y="45"/>
                  </a:cubicBezTo>
                  <a:cubicBezTo>
                    <a:pt x="182" y="45"/>
                    <a:pt x="212" y="76"/>
                    <a:pt x="212" y="113"/>
                  </a:cubicBezTo>
                  <a:cubicBezTo>
                    <a:pt x="212" y="150"/>
                    <a:pt x="182" y="181"/>
                    <a:pt x="144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364"/>
            <p:cNvSpPr>
              <a:spLocks noChangeArrowheads="1"/>
            </p:cNvSpPr>
            <p:nvPr/>
          </p:nvSpPr>
          <p:spPr bwMode="auto">
            <a:xfrm>
              <a:off x="8012113" y="4289426"/>
              <a:ext cx="53975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549351" y="2178691"/>
            <a:ext cx="382430" cy="611888"/>
            <a:chOff x="7277101" y="5635626"/>
            <a:chExt cx="111125" cy="177800"/>
          </a:xfrm>
          <a:solidFill>
            <a:schemeClr val="bg1"/>
          </a:solidFill>
        </p:grpSpPr>
        <p:sp>
          <p:nvSpPr>
            <p:cNvPr id="70" name="Freeform 626"/>
            <p:cNvSpPr/>
            <p:nvPr/>
          </p:nvSpPr>
          <p:spPr bwMode="auto">
            <a:xfrm>
              <a:off x="7277101" y="5684838"/>
              <a:ext cx="111125" cy="128588"/>
            </a:xfrm>
            <a:custGeom>
              <a:avLst/>
              <a:gdLst>
                <a:gd name="T0" fmla="*/ 180 w 180"/>
                <a:gd name="T1" fmla="*/ 68 h 209"/>
                <a:gd name="T2" fmla="*/ 180 w 180"/>
                <a:gd name="T3" fmla="*/ 15 h 209"/>
                <a:gd name="T4" fmla="*/ 156 w 180"/>
                <a:gd name="T5" fmla="*/ 15 h 209"/>
                <a:gd name="T6" fmla="*/ 156 w 180"/>
                <a:gd name="T7" fmla="*/ 68 h 209"/>
                <a:gd name="T8" fmla="*/ 92 w 180"/>
                <a:gd name="T9" fmla="*/ 132 h 209"/>
                <a:gd name="T10" fmla="*/ 91 w 180"/>
                <a:gd name="T11" fmla="*/ 132 h 209"/>
                <a:gd name="T12" fmla="*/ 90 w 180"/>
                <a:gd name="T13" fmla="*/ 132 h 209"/>
                <a:gd name="T14" fmla="*/ 90 w 180"/>
                <a:gd name="T15" fmla="*/ 132 h 209"/>
                <a:gd name="T16" fmla="*/ 89 w 180"/>
                <a:gd name="T17" fmla="*/ 132 h 209"/>
                <a:gd name="T18" fmla="*/ 24 w 180"/>
                <a:gd name="T19" fmla="*/ 68 h 209"/>
                <a:gd name="T20" fmla="*/ 24 w 180"/>
                <a:gd name="T21" fmla="*/ 15 h 209"/>
                <a:gd name="T22" fmla="*/ 0 w 180"/>
                <a:gd name="T23" fmla="*/ 15 h 209"/>
                <a:gd name="T24" fmla="*/ 0 w 180"/>
                <a:gd name="T25" fmla="*/ 68 h 209"/>
                <a:gd name="T26" fmla="*/ 76 w 180"/>
                <a:gd name="T27" fmla="*/ 156 h 209"/>
                <a:gd name="T28" fmla="*/ 76 w 180"/>
                <a:gd name="T29" fmla="*/ 194 h 209"/>
                <a:gd name="T30" fmla="*/ 22 w 180"/>
                <a:gd name="T31" fmla="*/ 209 h 209"/>
                <a:gd name="T32" fmla="*/ 159 w 180"/>
                <a:gd name="T33" fmla="*/ 209 h 209"/>
                <a:gd name="T34" fmla="*/ 104 w 180"/>
                <a:gd name="T35" fmla="*/ 193 h 209"/>
                <a:gd name="T36" fmla="*/ 104 w 180"/>
                <a:gd name="T37" fmla="*/ 156 h 209"/>
                <a:gd name="T38" fmla="*/ 180 w 180"/>
                <a:gd name="T39" fmla="*/ 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9">
                  <a:moveTo>
                    <a:pt x="180" y="68"/>
                  </a:moveTo>
                  <a:cubicBezTo>
                    <a:pt x="180" y="68"/>
                    <a:pt x="180" y="38"/>
                    <a:pt x="180" y="15"/>
                  </a:cubicBezTo>
                  <a:cubicBezTo>
                    <a:pt x="180" y="0"/>
                    <a:pt x="156" y="0"/>
                    <a:pt x="156" y="15"/>
                  </a:cubicBezTo>
                  <a:cubicBezTo>
                    <a:pt x="156" y="38"/>
                    <a:pt x="156" y="68"/>
                    <a:pt x="156" y="68"/>
                  </a:cubicBezTo>
                  <a:cubicBezTo>
                    <a:pt x="156" y="104"/>
                    <a:pt x="128" y="132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53" y="132"/>
                    <a:pt x="24" y="104"/>
                    <a:pt x="24" y="68"/>
                  </a:cubicBezTo>
                  <a:cubicBezTo>
                    <a:pt x="24" y="68"/>
                    <a:pt x="24" y="38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ubicBezTo>
                    <a:pt x="0" y="22"/>
                    <a:pt x="0" y="68"/>
                    <a:pt x="0" y="68"/>
                  </a:cubicBezTo>
                  <a:cubicBezTo>
                    <a:pt x="0" y="113"/>
                    <a:pt x="33" y="149"/>
                    <a:pt x="76" y="156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47" y="150"/>
                    <a:pt x="180" y="113"/>
                    <a:pt x="18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27"/>
            <p:cNvSpPr/>
            <p:nvPr/>
          </p:nvSpPr>
          <p:spPr bwMode="auto">
            <a:xfrm>
              <a:off x="7307263" y="5635626"/>
              <a:ext cx="52388" cy="117475"/>
            </a:xfrm>
            <a:custGeom>
              <a:avLst/>
              <a:gdLst>
                <a:gd name="T0" fmla="*/ 43 w 87"/>
                <a:gd name="T1" fmla="*/ 190 h 190"/>
                <a:gd name="T2" fmla="*/ 43 w 87"/>
                <a:gd name="T3" fmla="*/ 190 h 190"/>
                <a:gd name="T4" fmla="*/ 44 w 87"/>
                <a:gd name="T5" fmla="*/ 190 h 190"/>
                <a:gd name="T6" fmla="*/ 87 w 87"/>
                <a:gd name="T7" fmla="*/ 147 h 190"/>
                <a:gd name="T8" fmla="*/ 87 w 87"/>
                <a:gd name="T9" fmla="*/ 43 h 190"/>
                <a:gd name="T10" fmla="*/ 44 w 87"/>
                <a:gd name="T11" fmla="*/ 0 h 190"/>
                <a:gd name="T12" fmla="*/ 43 w 87"/>
                <a:gd name="T13" fmla="*/ 0 h 190"/>
                <a:gd name="T14" fmla="*/ 43 w 87"/>
                <a:gd name="T15" fmla="*/ 0 h 190"/>
                <a:gd name="T16" fmla="*/ 0 w 87"/>
                <a:gd name="T17" fmla="*/ 43 h 190"/>
                <a:gd name="T18" fmla="*/ 0 w 87"/>
                <a:gd name="T19" fmla="*/ 147 h 190"/>
                <a:gd name="T20" fmla="*/ 43 w 87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90">
                  <a:moveTo>
                    <a:pt x="43" y="190"/>
                  </a:moveTo>
                  <a:cubicBezTo>
                    <a:pt x="43" y="190"/>
                    <a:pt x="43" y="190"/>
                    <a:pt x="43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68" y="190"/>
                    <a:pt x="87" y="171"/>
                    <a:pt x="87" y="147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19"/>
                    <a:pt x="68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1"/>
                    <a:pt x="19" y="190"/>
                    <a:pt x="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926115" y="2219667"/>
            <a:ext cx="546329" cy="611888"/>
            <a:chOff x="7605713" y="5635626"/>
            <a:chExt cx="158750" cy="177800"/>
          </a:xfrm>
          <a:solidFill>
            <a:schemeClr val="bg1"/>
          </a:solidFill>
        </p:grpSpPr>
        <p:sp>
          <p:nvSpPr>
            <p:cNvPr id="72" name="Freeform 628"/>
            <p:cNvSpPr/>
            <p:nvPr/>
          </p:nvSpPr>
          <p:spPr bwMode="auto">
            <a:xfrm>
              <a:off x="7635876" y="5665788"/>
              <a:ext cx="100013" cy="84138"/>
            </a:xfrm>
            <a:custGeom>
              <a:avLst/>
              <a:gdLst>
                <a:gd name="T0" fmla="*/ 163 w 163"/>
                <a:gd name="T1" fmla="*/ 81 h 139"/>
                <a:gd name="T2" fmla="*/ 81 w 163"/>
                <a:gd name="T3" fmla="*/ 0 h 139"/>
                <a:gd name="T4" fmla="*/ 0 w 163"/>
                <a:gd name="T5" fmla="*/ 81 h 139"/>
                <a:gd name="T6" fmla="*/ 24 w 163"/>
                <a:gd name="T7" fmla="*/ 139 h 139"/>
                <a:gd name="T8" fmla="*/ 39 w 163"/>
                <a:gd name="T9" fmla="*/ 120 h 139"/>
                <a:gd name="T10" fmla="*/ 24 w 163"/>
                <a:gd name="T11" fmla="*/ 81 h 139"/>
                <a:gd name="T12" fmla="*/ 81 w 163"/>
                <a:gd name="T13" fmla="*/ 24 h 139"/>
                <a:gd name="T14" fmla="*/ 139 w 163"/>
                <a:gd name="T15" fmla="*/ 81 h 139"/>
                <a:gd name="T16" fmla="*/ 123 w 163"/>
                <a:gd name="T17" fmla="*/ 120 h 139"/>
                <a:gd name="T18" fmla="*/ 139 w 163"/>
                <a:gd name="T19" fmla="*/ 139 h 139"/>
                <a:gd name="T20" fmla="*/ 163 w 163"/>
                <a:gd name="T21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39">
                  <a:moveTo>
                    <a:pt x="163" y="81"/>
                  </a:moveTo>
                  <a:cubicBezTo>
                    <a:pt x="163" y="36"/>
                    <a:pt x="126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104"/>
                    <a:pt x="9" y="124"/>
                    <a:pt x="24" y="139"/>
                  </a:cubicBezTo>
                  <a:cubicBezTo>
                    <a:pt x="28" y="132"/>
                    <a:pt x="33" y="126"/>
                    <a:pt x="39" y="120"/>
                  </a:cubicBezTo>
                  <a:cubicBezTo>
                    <a:pt x="30" y="110"/>
                    <a:pt x="24" y="96"/>
                    <a:pt x="24" y="81"/>
                  </a:cubicBezTo>
                  <a:cubicBezTo>
                    <a:pt x="24" y="50"/>
                    <a:pt x="49" y="24"/>
                    <a:pt x="81" y="24"/>
                  </a:cubicBezTo>
                  <a:cubicBezTo>
                    <a:pt x="113" y="24"/>
                    <a:pt x="139" y="50"/>
                    <a:pt x="139" y="81"/>
                  </a:cubicBezTo>
                  <a:cubicBezTo>
                    <a:pt x="139" y="96"/>
                    <a:pt x="133" y="110"/>
                    <a:pt x="123" y="120"/>
                  </a:cubicBezTo>
                  <a:cubicBezTo>
                    <a:pt x="129" y="125"/>
                    <a:pt x="135" y="132"/>
                    <a:pt x="139" y="139"/>
                  </a:cubicBezTo>
                  <a:cubicBezTo>
                    <a:pt x="153" y="124"/>
                    <a:pt x="163" y="104"/>
                    <a:pt x="163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29"/>
            <p:cNvSpPr/>
            <p:nvPr/>
          </p:nvSpPr>
          <p:spPr bwMode="auto">
            <a:xfrm>
              <a:off x="7605713" y="5635626"/>
              <a:ext cx="158750" cy="149225"/>
            </a:xfrm>
            <a:custGeom>
              <a:avLst/>
              <a:gdLst>
                <a:gd name="T0" fmla="*/ 259 w 259"/>
                <a:gd name="T1" fmla="*/ 129 h 244"/>
                <a:gd name="T2" fmla="*/ 130 w 259"/>
                <a:gd name="T3" fmla="*/ 0 h 244"/>
                <a:gd name="T4" fmla="*/ 0 w 259"/>
                <a:gd name="T5" fmla="*/ 129 h 244"/>
                <a:gd name="T6" fmla="*/ 70 w 259"/>
                <a:gd name="T7" fmla="*/ 244 h 244"/>
                <a:gd name="T8" fmla="*/ 65 w 259"/>
                <a:gd name="T9" fmla="*/ 217 h 244"/>
                <a:gd name="T10" fmla="*/ 65 w 259"/>
                <a:gd name="T11" fmla="*/ 214 h 244"/>
                <a:gd name="T12" fmla="*/ 23 w 259"/>
                <a:gd name="T13" fmla="*/ 129 h 244"/>
                <a:gd name="T14" fmla="*/ 130 w 259"/>
                <a:gd name="T15" fmla="*/ 23 h 244"/>
                <a:gd name="T16" fmla="*/ 236 w 259"/>
                <a:gd name="T17" fmla="*/ 129 h 244"/>
                <a:gd name="T18" fmla="*/ 195 w 259"/>
                <a:gd name="T19" fmla="*/ 214 h 244"/>
                <a:gd name="T20" fmla="*/ 195 w 259"/>
                <a:gd name="T21" fmla="*/ 217 h 244"/>
                <a:gd name="T22" fmla="*/ 191 w 259"/>
                <a:gd name="T23" fmla="*/ 244 h 244"/>
                <a:gd name="T24" fmla="*/ 259 w 259"/>
                <a:gd name="T25" fmla="*/ 12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244">
                  <a:moveTo>
                    <a:pt x="259" y="129"/>
                  </a:moveTo>
                  <a:cubicBezTo>
                    <a:pt x="259" y="58"/>
                    <a:pt x="201" y="0"/>
                    <a:pt x="130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179"/>
                    <a:pt x="29" y="223"/>
                    <a:pt x="70" y="244"/>
                  </a:cubicBezTo>
                  <a:cubicBezTo>
                    <a:pt x="67" y="233"/>
                    <a:pt x="65" y="223"/>
                    <a:pt x="65" y="217"/>
                  </a:cubicBezTo>
                  <a:cubicBezTo>
                    <a:pt x="65" y="216"/>
                    <a:pt x="65" y="215"/>
                    <a:pt x="65" y="214"/>
                  </a:cubicBezTo>
                  <a:cubicBezTo>
                    <a:pt x="40" y="195"/>
                    <a:pt x="23" y="164"/>
                    <a:pt x="23" y="129"/>
                  </a:cubicBezTo>
                  <a:cubicBezTo>
                    <a:pt x="23" y="71"/>
                    <a:pt x="71" y="23"/>
                    <a:pt x="130" y="23"/>
                  </a:cubicBezTo>
                  <a:cubicBezTo>
                    <a:pt x="189" y="23"/>
                    <a:pt x="236" y="71"/>
                    <a:pt x="236" y="129"/>
                  </a:cubicBezTo>
                  <a:cubicBezTo>
                    <a:pt x="236" y="164"/>
                    <a:pt x="220" y="194"/>
                    <a:pt x="195" y="214"/>
                  </a:cubicBezTo>
                  <a:cubicBezTo>
                    <a:pt x="195" y="215"/>
                    <a:pt x="195" y="216"/>
                    <a:pt x="195" y="217"/>
                  </a:cubicBezTo>
                  <a:cubicBezTo>
                    <a:pt x="195" y="223"/>
                    <a:pt x="193" y="233"/>
                    <a:pt x="191" y="244"/>
                  </a:cubicBezTo>
                  <a:cubicBezTo>
                    <a:pt x="232" y="222"/>
                    <a:pt x="259" y="179"/>
                    <a:pt x="25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30"/>
            <p:cNvSpPr/>
            <p:nvPr/>
          </p:nvSpPr>
          <p:spPr bwMode="auto">
            <a:xfrm>
              <a:off x="7659688" y="5743576"/>
              <a:ext cx="50800" cy="69850"/>
            </a:xfrm>
            <a:custGeom>
              <a:avLst/>
              <a:gdLst>
                <a:gd name="T0" fmla="*/ 21 w 84"/>
                <a:gd name="T1" fmla="*/ 113 h 113"/>
                <a:gd name="T2" fmla="*/ 64 w 84"/>
                <a:gd name="T3" fmla="*/ 113 h 113"/>
                <a:gd name="T4" fmla="*/ 84 w 84"/>
                <a:gd name="T5" fmla="*/ 41 h 113"/>
                <a:gd name="T6" fmla="*/ 43 w 84"/>
                <a:gd name="T7" fmla="*/ 0 h 113"/>
                <a:gd name="T8" fmla="*/ 42 w 84"/>
                <a:gd name="T9" fmla="*/ 0 h 113"/>
                <a:gd name="T10" fmla="*/ 42 w 84"/>
                <a:gd name="T11" fmla="*/ 0 h 113"/>
                <a:gd name="T12" fmla="*/ 42 w 84"/>
                <a:gd name="T13" fmla="*/ 0 h 113"/>
                <a:gd name="T14" fmla="*/ 42 w 84"/>
                <a:gd name="T15" fmla="*/ 0 h 113"/>
                <a:gd name="T16" fmla="*/ 0 w 84"/>
                <a:gd name="T17" fmla="*/ 41 h 113"/>
                <a:gd name="T18" fmla="*/ 21 w 84"/>
                <a:gd name="T1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13">
                  <a:moveTo>
                    <a:pt x="21" y="113"/>
                  </a:moveTo>
                  <a:cubicBezTo>
                    <a:pt x="64" y="113"/>
                    <a:pt x="64" y="113"/>
                    <a:pt x="64" y="113"/>
                  </a:cubicBezTo>
                  <a:cubicBezTo>
                    <a:pt x="73" y="90"/>
                    <a:pt x="84" y="52"/>
                    <a:pt x="84" y="41"/>
                  </a:cubicBezTo>
                  <a:cubicBezTo>
                    <a:pt x="84" y="19"/>
                    <a:pt x="66" y="0"/>
                    <a:pt x="43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52"/>
                    <a:pt x="11" y="90"/>
                    <a:pt x="21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31"/>
            <p:cNvSpPr/>
            <p:nvPr/>
          </p:nvSpPr>
          <p:spPr bwMode="auto">
            <a:xfrm>
              <a:off x="7666038" y="5695951"/>
              <a:ext cx="36513" cy="38100"/>
            </a:xfrm>
            <a:custGeom>
              <a:avLst/>
              <a:gdLst>
                <a:gd name="T0" fmla="*/ 60 w 60"/>
                <a:gd name="T1" fmla="*/ 30 h 61"/>
                <a:gd name="T2" fmla="*/ 30 w 60"/>
                <a:gd name="T3" fmla="*/ 0 h 61"/>
                <a:gd name="T4" fmla="*/ 0 w 60"/>
                <a:gd name="T5" fmla="*/ 30 h 61"/>
                <a:gd name="T6" fmla="*/ 14 w 60"/>
                <a:gd name="T7" fmla="*/ 56 h 61"/>
                <a:gd name="T8" fmla="*/ 30 w 60"/>
                <a:gd name="T9" fmla="*/ 61 h 61"/>
                <a:gd name="T10" fmla="*/ 46 w 60"/>
                <a:gd name="T11" fmla="*/ 56 h 61"/>
                <a:gd name="T12" fmla="*/ 60 w 60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1">
                  <a:moveTo>
                    <a:pt x="60" y="30"/>
                  </a:moveTo>
                  <a:cubicBezTo>
                    <a:pt x="60" y="14"/>
                    <a:pt x="47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1"/>
                    <a:pt x="5" y="51"/>
                    <a:pt x="14" y="56"/>
                  </a:cubicBezTo>
                  <a:cubicBezTo>
                    <a:pt x="19" y="59"/>
                    <a:pt x="24" y="61"/>
                    <a:pt x="30" y="61"/>
                  </a:cubicBezTo>
                  <a:cubicBezTo>
                    <a:pt x="36" y="61"/>
                    <a:pt x="41" y="59"/>
                    <a:pt x="46" y="56"/>
                  </a:cubicBezTo>
                  <a:cubicBezTo>
                    <a:pt x="55" y="51"/>
                    <a:pt x="60" y="41"/>
                    <a:pt x="6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703578" y="2184153"/>
            <a:ext cx="546328" cy="606426"/>
            <a:chOff x="9020176" y="5637213"/>
            <a:chExt cx="158750" cy="176213"/>
          </a:xfrm>
          <a:solidFill>
            <a:schemeClr val="bg1"/>
          </a:solidFill>
        </p:grpSpPr>
        <p:sp>
          <p:nvSpPr>
            <p:cNvPr id="76" name="Freeform 718"/>
            <p:cNvSpPr/>
            <p:nvPr/>
          </p:nvSpPr>
          <p:spPr bwMode="auto">
            <a:xfrm>
              <a:off x="9020176" y="5668963"/>
              <a:ext cx="158750" cy="144463"/>
            </a:xfrm>
            <a:custGeom>
              <a:avLst/>
              <a:gdLst>
                <a:gd name="T0" fmla="*/ 217 w 260"/>
                <a:gd name="T1" fmla="*/ 8 h 235"/>
                <a:gd name="T2" fmla="*/ 187 w 260"/>
                <a:gd name="T3" fmla="*/ 9 h 235"/>
                <a:gd name="T4" fmla="*/ 188 w 260"/>
                <a:gd name="T5" fmla="*/ 39 h 235"/>
                <a:gd name="T6" fmla="*/ 218 w 260"/>
                <a:gd name="T7" fmla="*/ 105 h 235"/>
                <a:gd name="T8" fmla="*/ 130 w 260"/>
                <a:gd name="T9" fmla="*/ 193 h 235"/>
                <a:gd name="T10" fmla="*/ 42 w 260"/>
                <a:gd name="T11" fmla="*/ 105 h 235"/>
                <a:gd name="T12" fmla="*/ 72 w 260"/>
                <a:gd name="T13" fmla="*/ 39 h 235"/>
                <a:gd name="T14" fmla="*/ 73 w 260"/>
                <a:gd name="T15" fmla="*/ 9 h 235"/>
                <a:gd name="T16" fmla="*/ 44 w 260"/>
                <a:gd name="T17" fmla="*/ 7 h 235"/>
                <a:gd name="T18" fmla="*/ 44 w 260"/>
                <a:gd name="T19" fmla="*/ 7 h 235"/>
                <a:gd name="T20" fmla="*/ 0 w 260"/>
                <a:gd name="T21" fmla="*/ 105 h 235"/>
                <a:gd name="T22" fmla="*/ 130 w 260"/>
                <a:gd name="T23" fmla="*/ 235 h 235"/>
                <a:gd name="T24" fmla="*/ 260 w 260"/>
                <a:gd name="T25" fmla="*/ 105 h 235"/>
                <a:gd name="T26" fmla="*/ 217 w 260"/>
                <a:gd name="T27" fmla="*/ 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35">
                  <a:moveTo>
                    <a:pt x="217" y="8"/>
                  </a:moveTo>
                  <a:cubicBezTo>
                    <a:pt x="208" y="0"/>
                    <a:pt x="194" y="1"/>
                    <a:pt x="187" y="9"/>
                  </a:cubicBezTo>
                  <a:cubicBezTo>
                    <a:pt x="179" y="18"/>
                    <a:pt x="180" y="31"/>
                    <a:pt x="188" y="39"/>
                  </a:cubicBezTo>
                  <a:cubicBezTo>
                    <a:pt x="206" y="55"/>
                    <a:pt x="218" y="79"/>
                    <a:pt x="218" y="105"/>
                  </a:cubicBezTo>
                  <a:cubicBezTo>
                    <a:pt x="218" y="153"/>
                    <a:pt x="178" y="193"/>
                    <a:pt x="130" y="193"/>
                  </a:cubicBezTo>
                  <a:cubicBezTo>
                    <a:pt x="81" y="193"/>
                    <a:pt x="42" y="153"/>
                    <a:pt x="42" y="105"/>
                  </a:cubicBezTo>
                  <a:cubicBezTo>
                    <a:pt x="42" y="79"/>
                    <a:pt x="53" y="55"/>
                    <a:pt x="72" y="39"/>
                  </a:cubicBezTo>
                  <a:cubicBezTo>
                    <a:pt x="80" y="31"/>
                    <a:pt x="81" y="18"/>
                    <a:pt x="73" y="9"/>
                  </a:cubicBezTo>
                  <a:cubicBezTo>
                    <a:pt x="66" y="0"/>
                    <a:pt x="52" y="0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17" y="31"/>
                    <a:pt x="0" y="66"/>
                    <a:pt x="0" y="105"/>
                  </a:cubicBezTo>
                  <a:cubicBezTo>
                    <a:pt x="0" y="177"/>
                    <a:pt x="58" y="235"/>
                    <a:pt x="130" y="235"/>
                  </a:cubicBezTo>
                  <a:cubicBezTo>
                    <a:pt x="202" y="235"/>
                    <a:pt x="260" y="177"/>
                    <a:pt x="260" y="105"/>
                  </a:cubicBezTo>
                  <a:cubicBezTo>
                    <a:pt x="260" y="66"/>
                    <a:pt x="243" y="31"/>
                    <a:pt x="2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19"/>
            <p:cNvSpPr/>
            <p:nvPr/>
          </p:nvSpPr>
          <p:spPr bwMode="auto">
            <a:xfrm>
              <a:off x="9086851" y="5637213"/>
              <a:ext cx="25400" cy="109538"/>
            </a:xfrm>
            <a:custGeom>
              <a:avLst/>
              <a:gdLst>
                <a:gd name="T0" fmla="*/ 21 w 42"/>
                <a:gd name="T1" fmla="*/ 179 h 179"/>
                <a:gd name="T2" fmla="*/ 42 w 42"/>
                <a:gd name="T3" fmla="*/ 158 h 179"/>
                <a:gd name="T4" fmla="*/ 42 w 42"/>
                <a:gd name="T5" fmla="*/ 22 h 179"/>
                <a:gd name="T6" fmla="*/ 21 w 42"/>
                <a:gd name="T7" fmla="*/ 0 h 179"/>
                <a:gd name="T8" fmla="*/ 0 w 42"/>
                <a:gd name="T9" fmla="*/ 22 h 179"/>
                <a:gd name="T10" fmla="*/ 0 w 42"/>
                <a:gd name="T11" fmla="*/ 158 h 179"/>
                <a:gd name="T12" fmla="*/ 21 w 42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79">
                  <a:moveTo>
                    <a:pt x="21" y="179"/>
                  </a:moveTo>
                  <a:cubicBezTo>
                    <a:pt x="33" y="179"/>
                    <a:pt x="42" y="170"/>
                    <a:pt x="42" y="158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10"/>
                    <a:pt x="33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0"/>
                    <a:pt x="9" y="179"/>
                    <a:pt x="21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1853380" y="2971258"/>
            <a:ext cx="1774373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4" name="矩形 33"/>
          <p:cNvSpPr/>
          <p:nvPr/>
        </p:nvSpPr>
        <p:spPr>
          <a:xfrm>
            <a:off x="4089556" y="2971258"/>
            <a:ext cx="1774373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5" name="矩形 34"/>
          <p:cNvSpPr/>
          <p:nvPr/>
        </p:nvSpPr>
        <p:spPr>
          <a:xfrm>
            <a:off x="6312093" y="2971258"/>
            <a:ext cx="1774373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6" name="矩形 35"/>
          <p:cNvSpPr/>
          <p:nvPr/>
        </p:nvSpPr>
        <p:spPr>
          <a:xfrm>
            <a:off x="8588439" y="2971258"/>
            <a:ext cx="1774373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7" name="矩形 36"/>
          <p:cNvSpPr/>
          <p:nvPr/>
        </p:nvSpPr>
        <p:spPr>
          <a:xfrm>
            <a:off x="1120694" y="5266725"/>
            <a:ext cx="9950612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sp>
        <p:nvSpPr>
          <p:cNvPr id="42" name="矩形 41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50" name="文本框 49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2258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42" grpId="0" animBg="1"/>
      <p:bldP spid="42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utoShape 3"/>
          <p:cNvSpPr>
            <a:spLocks noChangeAspect="1" noChangeArrowheads="1" noTextEdit="1"/>
          </p:cNvSpPr>
          <p:nvPr/>
        </p:nvSpPr>
        <p:spPr bwMode="auto">
          <a:xfrm>
            <a:off x="911225" y="2041525"/>
            <a:ext cx="102250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909637" y="2038350"/>
            <a:ext cx="2555875" cy="19589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6021388" y="2038350"/>
            <a:ext cx="2555875" cy="19589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3465513" y="3997325"/>
            <a:ext cx="2555875" cy="19859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8577263" y="3997325"/>
            <a:ext cx="2555875" cy="198596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465513" y="2038350"/>
            <a:ext cx="2560637" cy="1958975"/>
            <a:chOff x="3465513" y="2038350"/>
            <a:chExt cx="2560637" cy="1958975"/>
          </a:xfrm>
        </p:grpSpPr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3465513" y="2038350"/>
              <a:ext cx="2555875" cy="1958975"/>
            </a:xfrm>
            <a:prstGeom prst="rect">
              <a:avLst/>
            </a:prstGeom>
            <a:solidFill>
              <a:srgbClr val="11B5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83724" y="2796239"/>
              <a:ext cx="254242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727787" y="242690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>
                      <a:alpha val="8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77263" y="2038350"/>
            <a:ext cx="2560638" cy="1958975"/>
            <a:chOff x="8577263" y="2038350"/>
            <a:chExt cx="2560638" cy="1958975"/>
          </a:xfrm>
        </p:grpSpPr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8577263" y="2038350"/>
              <a:ext cx="2555875" cy="1958975"/>
            </a:xfrm>
            <a:prstGeom prst="rect">
              <a:avLst/>
            </a:prstGeom>
            <a:solidFill>
              <a:srgbClr val="8DB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595475" y="2796239"/>
              <a:ext cx="254242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839538" y="2426907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>
                      <a:alpha val="8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21388" y="3997325"/>
            <a:ext cx="2560638" cy="1985963"/>
            <a:chOff x="6021388" y="3997325"/>
            <a:chExt cx="2560638" cy="1985963"/>
          </a:xfrm>
        </p:grpSpPr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>
              <a:off x="6021388" y="3997325"/>
              <a:ext cx="2555875" cy="1985963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039600" y="4768707"/>
              <a:ext cx="254242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283663" y="439937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>
                      <a:alpha val="8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9637" y="3997325"/>
            <a:ext cx="2560639" cy="1985963"/>
            <a:chOff x="909637" y="3997325"/>
            <a:chExt cx="2560639" cy="1985963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>
              <a:off x="909637" y="3997325"/>
              <a:ext cx="2555875" cy="1985963"/>
            </a:xfrm>
            <a:prstGeom prst="rect">
              <a:avLst/>
            </a:prstGeom>
            <a:solidFill>
              <a:srgbClr val="FD6D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27850" y="4768707"/>
              <a:ext cx="254242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171913" y="439937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>
                      <a:alpha val="8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</p:grpSp>
      <p:sp>
        <p:nvSpPr>
          <p:cNvPr id="36" name="矩形 35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41" name="文本框 40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xit" presetSubtype="544" fill="hold" grpId="1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544" fill="hold" grpId="1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544" fill="hold" grpId="1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544" fill="hold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54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54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54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54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54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54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54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0" grpId="0" animBg="1"/>
      <p:bldP spid="60" grpId="1" animBg="1"/>
      <p:bldP spid="63" grpId="0" animBg="1"/>
      <p:bldP spid="63" grpId="1" animBg="1"/>
      <p:bldP spid="65" grpId="0" animBg="1"/>
      <p:bldP spid="6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38100" y="14605"/>
            <a:ext cx="5779295" cy="6858000"/>
            <a:chOff x="0" y="0"/>
            <a:chExt cx="5779295" cy="6858000"/>
          </a:xfrm>
          <a:solidFill>
            <a:srgbClr val="002060"/>
          </a:solidFill>
        </p:grpSpPr>
        <p:sp>
          <p:nvSpPr>
            <p:cNvPr id="16" name="矩形 15"/>
            <p:cNvSpPr/>
            <p:nvPr/>
          </p:nvSpPr>
          <p:spPr>
            <a:xfrm>
              <a:off x="0" y="0"/>
              <a:ext cx="3123019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3394362">
              <a:off x="173244" y="725181"/>
              <a:ext cx="5606051" cy="5576068"/>
            </a:xfrm>
            <a:custGeom>
              <a:avLst/>
              <a:gdLst>
                <a:gd name="connsiteX0" fmla="*/ 5606051 w 5606051"/>
                <a:gd name="connsiteY0" fmla="*/ 4974737 h 5576068"/>
                <a:gd name="connsiteX1" fmla="*/ 4966579 w 5606051"/>
                <a:gd name="connsiteY1" fmla="*/ 5576068 h 5576068"/>
                <a:gd name="connsiteX2" fmla="*/ 0 w 5606051"/>
                <a:gd name="connsiteY2" fmla="*/ 5576068 h 5576068"/>
                <a:gd name="connsiteX3" fmla="*/ 0 w 5606051"/>
                <a:gd name="connsiteY3" fmla="*/ 832534 h 5576068"/>
                <a:gd name="connsiteX4" fmla="*/ 885339 w 5606051"/>
                <a:gd name="connsiteY4" fmla="*/ 0 h 557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051" h="5576068">
                  <a:moveTo>
                    <a:pt x="5606051" y="4974737"/>
                  </a:moveTo>
                  <a:lnTo>
                    <a:pt x="4966579" y="5576068"/>
                  </a:lnTo>
                  <a:lnTo>
                    <a:pt x="0" y="5576068"/>
                  </a:lnTo>
                  <a:lnTo>
                    <a:pt x="0" y="832534"/>
                  </a:lnTo>
                  <a:lnTo>
                    <a:pt x="8853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任意多边形 14"/>
          <p:cNvSpPr/>
          <p:nvPr/>
        </p:nvSpPr>
        <p:spPr>
          <a:xfrm rot="13394362">
            <a:off x="784093" y="725181"/>
            <a:ext cx="5606051" cy="5576068"/>
          </a:xfrm>
          <a:custGeom>
            <a:avLst/>
            <a:gdLst>
              <a:gd name="connsiteX0" fmla="*/ 5606051 w 5606051"/>
              <a:gd name="connsiteY0" fmla="*/ 4974737 h 5576068"/>
              <a:gd name="connsiteX1" fmla="*/ 4966579 w 5606051"/>
              <a:gd name="connsiteY1" fmla="*/ 5576068 h 5576068"/>
              <a:gd name="connsiteX2" fmla="*/ 0 w 5606051"/>
              <a:gd name="connsiteY2" fmla="*/ 5576068 h 5576068"/>
              <a:gd name="connsiteX3" fmla="*/ 0 w 5606051"/>
              <a:gd name="connsiteY3" fmla="*/ 832534 h 5576068"/>
              <a:gd name="connsiteX4" fmla="*/ 885339 w 5606051"/>
              <a:gd name="connsiteY4" fmla="*/ 0 h 557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6051" h="5576068">
                <a:moveTo>
                  <a:pt x="5606051" y="4974737"/>
                </a:moveTo>
                <a:lnTo>
                  <a:pt x="4966579" y="5576068"/>
                </a:lnTo>
                <a:lnTo>
                  <a:pt x="0" y="5576068"/>
                </a:lnTo>
                <a:lnTo>
                  <a:pt x="0" y="832534"/>
                </a:lnTo>
                <a:lnTo>
                  <a:pt x="88533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052768" y="269881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20383" y="3640370"/>
            <a:ext cx="374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>
                    <a:lumMod val="75000"/>
                  </a:schemeClr>
                </a:solidFill>
              </a:rPr>
              <a:t>LOOKING TO THE FUTURE</a:t>
            </a:r>
            <a:endParaRPr lang="zh-CN" altLang="en-US" sz="24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35423" y="2811144"/>
            <a:ext cx="952500" cy="952500"/>
            <a:chOff x="4818743" y="1690043"/>
            <a:chExt cx="952500" cy="952500"/>
          </a:xfrm>
        </p:grpSpPr>
        <p:sp>
          <p:nvSpPr>
            <p:cNvPr id="6" name="椭圆 5"/>
            <p:cNvSpPr/>
            <p:nvPr/>
          </p:nvSpPr>
          <p:spPr>
            <a:xfrm>
              <a:off x="4818743" y="1690043"/>
              <a:ext cx="952500" cy="952500"/>
            </a:xfrm>
            <a:prstGeom prst="ellipse">
              <a:avLst/>
            </a:prstGeom>
            <a:solidFill>
              <a:srgbClr val="FD6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068774" y="1909912"/>
              <a:ext cx="452437" cy="512762"/>
              <a:chOff x="7729538" y="-447675"/>
              <a:chExt cx="452437" cy="512762"/>
            </a:xfrm>
            <a:solidFill>
              <a:schemeClr val="bg1"/>
            </a:solidFill>
          </p:grpSpPr>
          <p:sp>
            <p:nvSpPr>
              <p:cNvPr id="26" name="Freeform 660"/>
              <p:cNvSpPr/>
              <p:nvPr/>
            </p:nvSpPr>
            <p:spPr bwMode="auto">
              <a:xfrm>
                <a:off x="7862888" y="-447675"/>
                <a:ext cx="185738" cy="269875"/>
              </a:xfrm>
              <a:custGeom>
                <a:avLst/>
                <a:gdLst>
                  <a:gd name="T0" fmla="*/ 47 w 72"/>
                  <a:gd name="T1" fmla="*/ 28 h 105"/>
                  <a:gd name="T2" fmla="*/ 56 w 72"/>
                  <a:gd name="T3" fmla="*/ 11 h 105"/>
                  <a:gd name="T4" fmla="*/ 55 w 72"/>
                  <a:gd name="T5" fmla="*/ 6 h 105"/>
                  <a:gd name="T6" fmla="*/ 49 w 72"/>
                  <a:gd name="T7" fmla="*/ 7 h 105"/>
                  <a:gd name="T8" fmla="*/ 44 w 72"/>
                  <a:gd name="T9" fmla="*/ 17 h 105"/>
                  <a:gd name="T10" fmla="*/ 47 w 72"/>
                  <a:gd name="T11" fmla="*/ 5 h 105"/>
                  <a:gd name="T12" fmla="*/ 44 w 72"/>
                  <a:gd name="T13" fmla="*/ 1 h 105"/>
                  <a:gd name="T14" fmla="*/ 39 w 72"/>
                  <a:gd name="T15" fmla="*/ 4 h 105"/>
                  <a:gd name="T16" fmla="*/ 35 w 72"/>
                  <a:gd name="T17" fmla="*/ 18 h 105"/>
                  <a:gd name="T18" fmla="*/ 32 w 72"/>
                  <a:gd name="T19" fmla="*/ 4 h 105"/>
                  <a:gd name="T20" fmla="*/ 28 w 72"/>
                  <a:gd name="T21" fmla="*/ 0 h 105"/>
                  <a:gd name="T22" fmla="*/ 25 w 72"/>
                  <a:gd name="T23" fmla="*/ 5 h 105"/>
                  <a:gd name="T24" fmla="*/ 27 w 72"/>
                  <a:gd name="T25" fmla="*/ 15 h 105"/>
                  <a:gd name="T26" fmla="*/ 23 w 72"/>
                  <a:gd name="T27" fmla="*/ 7 h 105"/>
                  <a:gd name="T28" fmla="*/ 18 w 72"/>
                  <a:gd name="T29" fmla="*/ 5 h 105"/>
                  <a:gd name="T30" fmla="*/ 16 w 72"/>
                  <a:gd name="T31" fmla="*/ 10 h 105"/>
                  <a:gd name="T32" fmla="*/ 23 w 72"/>
                  <a:gd name="T33" fmla="*/ 28 h 105"/>
                  <a:gd name="T34" fmla="*/ 0 w 72"/>
                  <a:gd name="T35" fmla="*/ 28 h 105"/>
                  <a:gd name="T36" fmla="*/ 0 w 72"/>
                  <a:gd name="T37" fmla="*/ 105 h 105"/>
                  <a:gd name="T38" fmla="*/ 72 w 72"/>
                  <a:gd name="T39" fmla="*/ 105 h 105"/>
                  <a:gd name="T40" fmla="*/ 72 w 72"/>
                  <a:gd name="T41" fmla="*/ 28 h 105"/>
                  <a:gd name="T42" fmla="*/ 47 w 72"/>
                  <a:gd name="T43" fmla="*/ 2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" h="105">
                    <a:moveTo>
                      <a:pt x="47" y="28"/>
                    </a:move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9"/>
                      <a:pt x="56" y="7"/>
                      <a:pt x="55" y="6"/>
                    </a:cubicBezTo>
                    <a:cubicBezTo>
                      <a:pt x="53" y="5"/>
                      <a:pt x="50" y="5"/>
                      <a:pt x="49" y="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3"/>
                      <a:pt x="46" y="1"/>
                      <a:pt x="44" y="1"/>
                    </a:cubicBezTo>
                    <a:cubicBezTo>
                      <a:pt x="41" y="0"/>
                      <a:pt x="39" y="1"/>
                      <a:pt x="39" y="4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0" y="0"/>
                      <a:pt x="28" y="0"/>
                    </a:cubicBezTo>
                    <a:cubicBezTo>
                      <a:pt x="26" y="1"/>
                      <a:pt x="24" y="3"/>
                      <a:pt x="25" y="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5"/>
                      <a:pt x="20" y="4"/>
                      <a:pt x="18" y="5"/>
                    </a:cubicBezTo>
                    <a:cubicBezTo>
                      <a:pt x="16" y="6"/>
                      <a:pt x="15" y="8"/>
                      <a:pt x="16" y="10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28"/>
                      <a:pt x="72" y="28"/>
                      <a:pt x="72" y="28"/>
                    </a:cubicBezTo>
                    <a:lnTo>
                      <a:pt x="4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661"/>
              <p:cNvSpPr/>
              <p:nvPr/>
            </p:nvSpPr>
            <p:spPr bwMode="auto">
              <a:xfrm>
                <a:off x="7729538" y="-382588"/>
                <a:ext cx="187325" cy="447675"/>
              </a:xfrm>
              <a:custGeom>
                <a:avLst/>
                <a:gdLst>
                  <a:gd name="T0" fmla="*/ 69 w 73"/>
                  <a:gd name="T1" fmla="*/ 121 h 175"/>
                  <a:gd name="T2" fmla="*/ 35 w 73"/>
                  <a:gd name="T3" fmla="*/ 60 h 175"/>
                  <a:gd name="T4" fmla="*/ 28 w 73"/>
                  <a:gd name="T5" fmla="*/ 58 h 175"/>
                  <a:gd name="T6" fmla="*/ 23 w 73"/>
                  <a:gd name="T7" fmla="*/ 62 h 175"/>
                  <a:gd name="T8" fmla="*/ 21 w 73"/>
                  <a:gd name="T9" fmla="*/ 68 h 175"/>
                  <a:gd name="T10" fmla="*/ 51 w 73"/>
                  <a:gd name="T11" fmla="*/ 121 h 175"/>
                  <a:gd name="T12" fmla="*/ 48 w 73"/>
                  <a:gd name="T13" fmla="*/ 121 h 175"/>
                  <a:gd name="T14" fmla="*/ 16 w 73"/>
                  <a:gd name="T15" fmla="*/ 75 h 175"/>
                  <a:gd name="T16" fmla="*/ 16 w 73"/>
                  <a:gd name="T17" fmla="*/ 4 h 175"/>
                  <a:gd name="T18" fmla="*/ 11 w 73"/>
                  <a:gd name="T19" fmla="*/ 0 h 175"/>
                  <a:gd name="T20" fmla="*/ 4 w 73"/>
                  <a:gd name="T21" fmla="*/ 0 h 175"/>
                  <a:gd name="T22" fmla="*/ 0 w 73"/>
                  <a:gd name="T23" fmla="*/ 4 h 175"/>
                  <a:gd name="T24" fmla="*/ 0 w 73"/>
                  <a:gd name="T25" fmla="*/ 78 h 175"/>
                  <a:gd name="T26" fmla="*/ 0 w 73"/>
                  <a:gd name="T27" fmla="*/ 79 h 175"/>
                  <a:gd name="T28" fmla="*/ 1 w 73"/>
                  <a:gd name="T29" fmla="*/ 81 h 175"/>
                  <a:gd name="T30" fmla="*/ 34 w 73"/>
                  <a:gd name="T31" fmla="*/ 128 h 175"/>
                  <a:gd name="T32" fmla="*/ 34 w 73"/>
                  <a:gd name="T33" fmla="*/ 170 h 175"/>
                  <a:gd name="T34" fmla="*/ 38 w 73"/>
                  <a:gd name="T35" fmla="*/ 175 h 175"/>
                  <a:gd name="T36" fmla="*/ 68 w 73"/>
                  <a:gd name="T37" fmla="*/ 175 h 175"/>
                  <a:gd name="T38" fmla="*/ 73 w 73"/>
                  <a:gd name="T39" fmla="*/ 170 h 175"/>
                  <a:gd name="T40" fmla="*/ 73 w 73"/>
                  <a:gd name="T41" fmla="*/ 125 h 175"/>
                  <a:gd name="T42" fmla="*/ 69 w 73"/>
                  <a:gd name="T43" fmla="*/ 12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3" h="175">
                    <a:moveTo>
                      <a:pt x="69" y="121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33" y="58"/>
                      <a:pt x="31" y="57"/>
                      <a:pt x="28" y="58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0" y="63"/>
                      <a:pt x="20" y="66"/>
                      <a:pt x="21" y="68"/>
                    </a:cubicBezTo>
                    <a:cubicBezTo>
                      <a:pt x="51" y="121"/>
                      <a:pt x="51" y="121"/>
                      <a:pt x="51" y="121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2"/>
                      <a:pt x="14" y="0"/>
                      <a:pt x="1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9"/>
                      <a:pt x="0" y="79"/>
                    </a:cubicBezTo>
                    <a:cubicBezTo>
                      <a:pt x="0" y="80"/>
                      <a:pt x="0" y="81"/>
                      <a:pt x="1" y="8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4" y="170"/>
                      <a:pt x="34" y="170"/>
                      <a:pt x="34" y="170"/>
                    </a:cubicBezTo>
                    <a:cubicBezTo>
                      <a:pt x="34" y="173"/>
                      <a:pt x="36" y="175"/>
                      <a:pt x="38" y="175"/>
                    </a:cubicBezTo>
                    <a:cubicBezTo>
                      <a:pt x="68" y="175"/>
                      <a:pt x="68" y="175"/>
                      <a:pt x="68" y="175"/>
                    </a:cubicBezTo>
                    <a:cubicBezTo>
                      <a:pt x="71" y="175"/>
                      <a:pt x="73" y="173"/>
                      <a:pt x="73" y="170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3"/>
                      <a:pt x="71" y="121"/>
                      <a:pt x="69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662"/>
              <p:cNvSpPr/>
              <p:nvPr/>
            </p:nvSpPr>
            <p:spPr bwMode="auto">
              <a:xfrm>
                <a:off x="7994650" y="-382588"/>
                <a:ext cx="187325" cy="447675"/>
              </a:xfrm>
              <a:custGeom>
                <a:avLst/>
                <a:gdLst>
                  <a:gd name="T0" fmla="*/ 69 w 73"/>
                  <a:gd name="T1" fmla="*/ 0 h 175"/>
                  <a:gd name="T2" fmla="*/ 62 w 73"/>
                  <a:gd name="T3" fmla="*/ 0 h 175"/>
                  <a:gd name="T4" fmla="*/ 57 w 73"/>
                  <a:gd name="T5" fmla="*/ 4 h 175"/>
                  <a:gd name="T6" fmla="*/ 57 w 73"/>
                  <a:gd name="T7" fmla="*/ 75 h 175"/>
                  <a:gd name="T8" fmla="*/ 25 w 73"/>
                  <a:gd name="T9" fmla="*/ 121 h 175"/>
                  <a:gd name="T10" fmla="*/ 22 w 73"/>
                  <a:gd name="T11" fmla="*/ 121 h 175"/>
                  <a:gd name="T12" fmla="*/ 52 w 73"/>
                  <a:gd name="T13" fmla="*/ 68 h 175"/>
                  <a:gd name="T14" fmla="*/ 50 w 73"/>
                  <a:gd name="T15" fmla="*/ 62 h 175"/>
                  <a:gd name="T16" fmla="*/ 45 w 73"/>
                  <a:gd name="T17" fmla="*/ 58 h 175"/>
                  <a:gd name="T18" fmla="*/ 38 w 73"/>
                  <a:gd name="T19" fmla="*/ 60 h 175"/>
                  <a:gd name="T20" fmla="*/ 4 w 73"/>
                  <a:gd name="T21" fmla="*/ 121 h 175"/>
                  <a:gd name="T22" fmla="*/ 0 w 73"/>
                  <a:gd name="T23" fmla="*/ 125 h 175"/>
                  <a:gd name="T24" fmla="*/ 0 w 73"/>
                  <a:gd name="T25" fmla="*/ 170 h 175"/>
                  <a:gd name="T26" fmla="*/ 5 w 73"/>
                  <a:gd name="T27" fmla="*/ 175 h 175"/>
                  <a:gd name="T28" fmla="*/ 35 w 73"/>
                  <a:gd name="T29" fmla="*/ 175 h 175"/>
                  <a:gd name="T30" fmla="*/ 39 w 73"/>
                  <a:gd name="T31" fmla="*/ 170 h 175"/>
                  <a:gd name="T32" fmla="*/ 39 w 73"/>
                  <a:gd name="T33" fmla="*/ 128 h 175"/>
                  <a:gd name="T34" fmla="*/ 72 w 73"/>
                  <a:gd name="T35" fmla="*/ 81 h 175"/>
                  <a:gd name="T36" fmla="*/ 73 w 73"/>
                  <a:gd name="T37" fmla="*/ 79 h 175"/>
                  <a:gd name="T38" fmla="*/ 73 w 73"/>
                  <a:gd name="T39" fmla="*/ 78 h 175"/>
                  <a:gd name="T40" fmla="*/ 73 w 73"/>
                  <a:gd name="T41" fmla="*/ 4 h 175"/>
                  <a:gd name="T42" fmla="*/ 69 w 73"/>
                  <a:gd name="T4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3" h="175">
                    <a:moveTo>
                      <a:pt x="69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59" y="0"/>
                      <a:pt x="57" y="2"/>
                      <a:pt x="57" y="4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2" y="121"/>
                      <a:pt x="22" y="121"/>
                      <a:pt x="22" y="121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3"/>
                      <a:pt x="50" y="62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2" y="57"/>
                      <a:pt x="40" y="58"/>
                      <a:pt x="38" y="60"/>
                    </a:cubicBezTo>
                    <a:cubicBezTo>
                      <a:pt x="4" y="121"/>
                      <a:pt x="4" y="121"/>
                      <a:pt x="4" y="121"/>
                    </a:cubicBezTo>
                    <a:cubicBezTo>
                      <a:pt x="2" y="121"/>
                      <a:pt x="0" y="123"/>
                      <a:pt x="0" y="125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3"/>
                      <a:pt x="2" y="175"/>
                      <a:pt x="5" y="175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7" y="175"/>
                      <a:pt x="39" y="173"/>
                      <a:pt x="39" y="170"/>
                    </a:cubicBezTo>
                    <a:cubicBezTo>
                      <a:pt x="39" y="128"/>
                      <a:pt x="39" y="128"/>
                      <a:pt x="39" y="128"/>
                    </a:cubicBezTo>
                    <a:cubicBezTo>
                      <a:pt x="72" y="81"/>
                      <a:pt x="72" y="81"/>
                      <a:pt x="72" y="81"/>
                    </a:cubicBezTo>
                    <a:cubicBezTo>
                      <a:pt x="73" y="81"/>
                      <a:pt x="73" y="80"/>
                      <a:pt x="73" y="79"/>
                    </a:cubicBezTo>
                    <a:cubicBezTo>
                      <a:pt x="73" y="79"/>
                      <a:pt x="73" y="78"/>
                      <a:pt x="73" y="78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2"/>
                      <a:pt x="71" y="0"/>
                      <a:pt x="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949333" y="2371710"/>
            <a:ext cx="2168077" cy="2168077"/>
          </a:xfrm>
          <a:prstGeom prst="ellipse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5749931" y="2656029"/>
            <a:ext cx="574911" cy="344947"/>
            <a:chOff x="10136188" y="3348038"/>
            <a:chExt cx="277813" cy="166688"/>
          </a:xfrm>
        </p:grpSpPr>
        <p:sp>
          <p:nvSpPr>
            <p:cNvPr id="84" name="Freeform 328"/>
            <p:cNvSpPr/>
            <p:nvPr/>
          </p:nvSpPr>
          <p:spPr bwMode="auto">
            <a:xfrm>
              <a:off x="10275888" y="3352801"/>
              <a:ext cx="138113" cy="161925"/>
            </a:xfrm>
            <a:custGeom>
              <a:avLst/>
              <a:gdLst>
                <a:gd name="T0" fmla="*/ 143 w 143"/>
                <a:gd name="T1" fmla="*/ 155 h 167"/>
                <a:gd name="T2" fmla="*/ 120 w 143"/>
                <a:gd name="T3" fmla="*/ 134 h 167"/>
                <a:gd name="T4" fmla="*/ 80 w 143"/>
                <a:gd name="T5" fmla="*/ 124 h 167"/>
                <a:gd name="T6" fmla="*/ 74 w 143"/>
                <a:gd name="T7" fmla="*/ 106 h 167"/>
                <a:gd name="T8" fmla="*/ 78 w 143"/>
                <a:gd name="T9" fmla="*/ 109 h 167"/>
                <a:gd name="T10" fmla="*/ 82 w 143"/>
                <a:gd name="T11" fmla="*/ 108 h 167"/>
                <a:gd name="T12" fmla="*/ 95 w 143"/>
                <a:gd name="T13" fmla="*/ 106 h 167"/>
                <a:gd name="T14" fmla="*/ 97 w 143"/>
                <a:gd name="T15" fmla="*/ 107 h 167"/>
                <a:gd name="T16" fmla="*/ 100 w 143"/>
                <a:gd name="T17" fmla="*/ 108 h 167"/>
                <a:gd name="T18" fmla="*/ 99 w 143"/>
                <a:gd name="T19" fmla="*/ 106 h 167"/>
                <a:gd name="T20" fmla="*/ 95 w 143"/>
                <a:gd name="T21" fmla="*/ 96 h 167"/>
                <a:gd name="T22" fmla="*/ 101 w 143"/>
                <a:gd name="T23" fmla="*/ 93 h 167"/>
                <a:gd name="T24" fmla="*/ 108 w 143"/>
                <a:gd name="T25" fmla="*/ 92 h 167"/>
                <a:gd name="T26" fmla="*/ 90 w 143"/>
                <a:gd name="T27" fmla="*/ 8 h 167"/>
                <a:gd name="T28" fmla="*/ 70 w 143"/>
                <a:gd name="T29" fmla="*/ 0 h 167"/>
                <a:gd name="T30" fmla="*/ 56 w 143"/>
                <a:gd name="T31" fmla="*/ 5 h 167"/>
                <a:gd name="T32" fmla="*/ 43 w 143"/>
                <a:gd name="T33" fmla="*/ 0 h 167"/>
                <a:gd name="T34" fmla="*/ 22 w 143"/>
                <a:gd name="T35" fmla="*/ 8 h 167"/>
                <a:gd name="T36" fmla="*/ 3 w 143"/>
                <a:gd name="T37" fmla="*/ 91 h 167"/>
                <a:gd name="T38" fmla="*/ 8 w 143"/>
                <a:gd name="T39" fmla="*/ 93 h 167"/>
                <a:gd name="T40" fmla="*/ 16 w 143"/>
                <a:gd name="T41" fmla="*/ 96 h 167"/>
                <a:gd name="T42" fmla="*/ 13 w 143"/>
                <a:gd name="T43" fmla="*/ 107 h 167"/>
                <a:gd name="T44" fmla="*/ 13 w 143"/>
                <a:gd name="T45" fmla="*/ 108 h 167"/>
                <a:gd name="T46" fmla="*/ 17 w 143"/>
                <a:gd name="T47" fmla="*/ 107 h 167"/>
                <a:gd name="T48" fmla="*/ 18 w 143"/>
                <a:gd name="T49" fmla="*/ 107 h 167"/>
                <a:gd name="T50" fmla="*/ 26 w 143"/>
                <a:gd name="T51" fmla="*/ 108 h 167"/>
                <a:gd name="T52" fmla="*/ 30 w 143"/>
                <a:gd name="T53" fmla="*/ 109 h 167"/>
                <a:gd name="T54" fmla="*/ 39 w 143"/>
                <a:gd name="T55" fmla="*/ 106 h 167"/>
                <a:gd name="T56" fmla="*/ 32 w 143"/>
                <a:gd name="T57" fmla="*/ 124 h 167"/>
                <a:gd name="T58" fmla="*/ 25 w 143"/>
                <a:gd name="T59" fmla="*/ 125 h 167"/>
                <a:gd name="T60" fmla="*/ 39 w 143"/>
                <a:gd name="T61" fmla="*/ 147 h 167"/>
                <a:gd name="T62" fmla="*/ 39 w 143"/>
                <a:gd name="T63" fmla="*/ 166 h 167"/>
                <a:gd name="T64" fmla="*/ 39 w 143"/>
                <a:gd name="T65" fmla="*/ 167 h 167"/>
                <a:gd name="T66" fmla="*/ 143 w 143"/>
                <a:gd name="T67" fmla="*/ 167 h 167"/>
                <a:gd name="T68" fmla="*/ 143 w 143"/>
                <a:gd name="T69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67">
                  <a:moveTo>
                    <a:pt x="143" y="155"/>
                  </a:moveTo>
                  <a:cubicBezTo>
                    <a:pt x="143" y="155"/>
                    <a:pt x="143" y="144"/>
                    <a:pt x="120" y="134"/>
                  </a:cubicBezTo>
                  <a:cubicBezTo>
                    <a:pt x="110" y="129"/>
                    <a:pt x="99" y="127"/>
                    <a:pt x="80" y="124"/>
                  </a:cubicBezTo>
                  <a:cubicBezTo>
                    <a:pt x="79" y="122"/>
                    <a:pt x="76" y="114"/>
                    <a:pt x="74" y="106"/>
                  </a:cubicBezTo>
                  <a:cubicBezTo>
                    <a:pt x="74" y="106"/>
                    <a:pt x="77" y="109"/>
                    <a:pt x="78" y="109"/>
                  </a:cubicBezTo>
                  <a:cubicBezTo>
                    <a:pt x="79" y="109"/>
                    <a:pt x="80" y="108"/>
                    <a:pt x="82" y="108"/>
                  </a:cubicBezTo>
                  <a:cubicBezTo>
                    <a:pt x="82" y="108"/>
                    <a:pt x="91" y="106"/>
                    <a:pt x="95" y="106"/>
                  </a:cubicBezTo>
                  <a:cubicBezTo>
                    <a:pt x="96" y="106"/>
                    <a:pt x="97" y="107"/>
                    <a:pt x="97" y="107"/>
                  </a:cubicBezTo>
                  <a:cubicBezTo>
                    <a:pt x="97" y="107"/>
                    <a:pt x="98" y="108"/>
                    <a:pt x="100" y="108"/>
                  </a:cubicBezTo>
                  <a:cubicBezTo>
                    <a:pt x="99" y="107"/>
                    <a:pt x="99" y="106"/>
                    <a:pt x="99" y="10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5" y="96"/>
                    <a:pt x="99" y="92"/>
                    <a:pt x="101" y="93"/>
                  </a:cubicBezTo>
                  <a:cubicBezTo>
                    <a:pt x="104" y="94"/>
                    <a:pt x="108" y="92"/>
                    <a:pt x="108" y="92"/>
                  </a:cubicBezTo>
                  <a:cubicBezTo>
                    <a:pt x="110" y="70"/>
                    <a:pt x="113" y="25"/>
                    <a:pt x="90" y="8"/>
                  </a:cubicBezTo>
                  <a:cubicBezTo>
                    <a:pt x="82" y="2"/>
                    <a:pt x="76" y="0"/>
                    <a:pt x="70" y="0"/>
                  </a:cubicBezTo>
                  <a:cubicBezTo>
                    <a:pt x="64" y="0"/>
                    <a:pt x="60" y="2"/>
                    <a:pt x="56" y="5"/>
                  </a:cubicBezTo>
                  <a:cubicBezTo>
                    <a:pt x="53" y="2"/>
                    <a:pt x="48" y="0"/>
                    <a:pt x="43" y="0"/>
                  </a:cubicBezTo>
                  <a:cubicBezTo>
                    <a:pt x="37" y="0"/>
                    <a:pt x="30" y="2"/>
                    <a:pt x="22" y="8"/>
                  </a:cubicBezTo>
                  <a:cubicBezTo>
                    <a:pt x="0" y="24"/>
                    <a:pt x="1" y="68"/>
                    <a:pt x="3" y="91"/>
                  </a:cubicBezTo>
                  <a:cubicBezTo>
                    <a:pt x="3" y="91"/>
                    <a:pt x="5" y="90"/>
                    <a:pt x="8" y="93"/>
                  </a:cubicBezTo>
                  <a:cubicBezTo>
                    <a:pt x="11" y="96"/>
                    <a:pt x="16" y="96"/>
                    <a:pt x="16" y="9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14" y="108"/>
                    <a:pt x="16" y="107"/>
                    <a:pt x="17" y="107"/>
                  </a:cubicBezTo>
                  <a:cubicBezTo>
                    <a:pt x="17" y="107"/>
                    <a:pt x="18" y="107"/>
                    <a:pt x="18" y="107"/>
                  </a:cubicBezTo>
                  <a:cubicBezTo>
                    <a:pt x="22" y="107"/>
                    <a:pt x="26" y="108"/>
                    <a:pt x="26" y="108"/>
                  </a:cubicBezTo>
                  <a:cubicBezTo>
                    <a:pt x="28" y="108"/>
                    <a:pt x="29" y="109"/>
                    <a:pt x="30" y="109"/>
                  </a:cubicBezTo>
                  <a:cubicBezTo>
                    <a:pt x="32" y="109"/>
                    <a:pt x="38" y="106"/>
                    <a:pt x="39" y="106"/>
                  </a:cubicBezTo>
                  <a:cubicBezTo>
                    <a:pt x="38" y="111"/>
                    <a:pt x="35" y="120"/>
                    <a:pt x="32" y="124"/>
                  </a:cubicBezTo>
                  <a:cubicBezTo>
                    <a:pt x="30" y="125"/>
                    <a:pt x="27" y="125"/>
                    <a:pt x="25" y="125"/>
                  </a:cubicBezTo>
                  <a:cubicBezTo>
                    <a:pt x="38" y="135"/>
                    <a:pt x="39" y="145"/>
                    <a:pt x="39" y="147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7"/>
                    <a:pt x="39" y="167"/>
                    <a:pt x="39" y="167"/>
                  </a:cubicBezTo>
                  <a:cubicBezTo>
                    <a:pt x="143" y="167"/>
                    <a:pt x="143" y="167"/>
                    <a:pt x="143" y="167"/>
                  </a:cubicBezTo>
                  <a:lnTo>
                    <a:pt x="143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29"/>
            <p:cNvSpPr/>
            <p:nvPr/>
          </p:nvSpPr>
          <p:spPr bwMode="auto">
            <a:xfrm>
              <a:off x="10136188" y="3348038"/>
              <a:ext cx="168275" cy="165100"/>
            </a:xfrm>
            <a:custGeom>
              <a:avLst/>
              <a:gdLst>
                <a:gd name="T0" fmla="*/ 151 w 174"/>
                <a:gd name="T1" fmla="*/ 131 h 171"/>
                <a:gd name="T2" fmla="*/ 102 w 174"/>
                <a:gd name="T3" fmla="*/ 113 h 171"/>
                <a:gd name="T4" fmla="*/ 119 w 174"/>
                <a:gd name="T5" fmla="*/ 80 h 171"/>
                <a:gd name="T6" fmla="*/ 119 w 174"/>
                <a:gd name="T7" fmla="*/ 79 h 171"/>
                <a:gd name="T8" fmla="*/ 120 w 174"/>
                <a:gd name="T9" fmla="*/ 80 h 171"/>
                <a:gd name="T10" fmla="*/ 123 w 174"/>
                <a:gd name="T11" fmla="*/ 79 h 171"/>
                <a:gd name="T12" fmla="*/ 127 w 174"/>
                <a:gd name="T13" fmla="*/ 62 h 171"/>
                <a:gd name="T14" fmla="*/ 124 w 174"/>
                <a:gd name="T15" fmla="*/ 56 h 171"/>
                <a:gd name="T16" fmla="*/ 124 w 174"/>
                <a:gd name="T17" fmla="*/ 56 h 171"/>
                <a:gd name="T18" fmla="*/ 124 w 174"/>
                <a:gd name="T19" fmla="*/ 56 h 171"/>
                <a:gd name="T20" fmla="*/ 124 w 174"/>
                <a:gd name="T21" fmla="*/ 54 h 171"/>
                <a:gd name="T22" fmla="*/ 123 w 174"/>
                <a:gd name="T23" fmla="*/ 30 h 171"/>
                <a:gd name="T24" fmla="*/ 117 w 174"/>
                <a:gd name="T25" fmla="*/ 13 h 171"/>
                <a:gd name="T26" fmla="*/ 96 w 174"/>
                <a:gd name="T27" fmla="*/ 3 h 171"/>
                <a:gd name="T28" fmla="*/ 78 w 174"/>
                <a:gd name="T29" fmla="*/ 0 h 171"/>
                <a:gd name="T30" fmla="*/ 72 w 174"/>
                <a:gd name="T31" fmla="*/ 0 h 171"/>
                <a:gd name="T32" fmla="*/ 62 w 174"/>
                <a:gd name="T33" fmla="*/ 11 h 171"/>
                <a:gd name="T34" fmla="*/ 50 w 174"/>
                <a:gd name="T35" fmla="*/ 31 h 171"/>
                <a:gd name="T36" fmla="*/ 49 w 174"/>
                <a:gd name="T37" fmla="*/ 54 h 171"/>
                <a:gd name="T38" fmla="*/ 49 w 174"/>
                <a:gd name="T39" fmla="*/ 56 h 171"/>
                <a:gd name="T40" fmla="*/ 49 w 174"/>
                <a:gd name="T41" fmla="*/ 56 h 171"/>
                <a:gd name="T42" fmla="*/ 49 w 174"/>
                <a:gd name="T43" fmla="*/ 56 h 171"/>
                <a:gd name="T44" fmla="*/ 45 w 174"/>
                <a:gd name="T45" fmla="*/ 62 h 171"/>
                <a:gd name="T46" fmla="*/ 50 w 174"/>
                <a:gd name="T47" fmla="*/ 79 h 171"/>
                <a:gd name="T48" fmla="*/ 52 w 174"/>
                <a:gd name="T49" fmla="*/ 80 h 171"/>
                <a:gd name="T50" fmla="*/ 54 w 174"/>
                <a:gd name="T51" fmla="*/ 79 h 171"/>
                <a:gd name="T52" fmla="*/ 54 w 174"/>
                <a:gd name="T53" fmla="*/ 80 h 171"/>
                <a:gd name="T54" fmla="*/ 71 w 174"/>
                <a:gd name="T55" fmla="*/ 113 h 171"/>
                <a:gd name="T56" fmla="*/ 23 w 174"/>
                <a:gd name="T57" fmla="*/ 131 h 171"/>
                <a:gd name="T58" fmla="*/ 0 w 174"/>
                <a:gd name="T59" fmla="*/ 152 h 171"/>
                <a:gd name="T60" fmla="*/ 0 w 174"/>
                <a:gd name="T61" fmla="*/ 171 h 171"/>
                <a:gd name="T62" fmla="*/ 174 w 174"/>
                <a:gd name="T63" fmla="*/ 171 h 171"/>
                <a:gd name="T64" fmla="*/ 174 w 174"/>
                <a:gd name="T65" fmla="*/ 152 h 171"/>
                <a:gd name="T66" fmla="*/ 151 w 174"/>
                <a:gd name="T67" fmla="*/ 13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171">
                  <a:moveTo>
                    <a:pt x="151" y="131"/>
                  </a:moveTo>
                  <a:cubicBezTo>
                    <a:pt x="139" y="126"/>
                    <a:pt x="126" y="116"/>
                    <a:pt x="102" y="113"/>
                  </a:cubicBezTo>
                  <a:cubicBezTo>
                    <a:pt x="109" y="107"/>
                    <a:pt x="112" y="96"/>
                    <a:pt x="119" y="80"/>
                  </a:cubicBezTo>
                  <a:cubicBezTo>
                    <a:pt x="119" y="80"/>
                    <a:pt x="119" y="80"/>
                    <a:pt x="119" y="79"/>
                  </a:cubicBezTo>
                  <a:cubicBezTo>
                    <a:pt x="119" y="80"/>
                    <a:pt x="120" y="80"/>
                    <a:pt x="120" y="80"/>
                  </a:cubicBezTo>
                  <a:cubicBezTo>
                    <a:pt x="121" y="80"/>
                    <a:pt x="122" y="79"/>
                    <a:pt x="123" y="79"/>
                  </a:cubicBezTo>
                  <a:cubicBezTo>
                    <a:pt x="126" y="77"/>
                    <a:pt x="127" y="67"/>
                    <a:pt x="127" y="62"/>
                  </a:cubicBezTo>
                  <a:cubicBezTo>
                    <a:pt x="128" y="56"/>
                    <a:pt x="125" y="56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4"/>
                  </a:cubicBezTo>
                  <a:cubicBezTo>
                    <a:pt x="124" y="48"/>
                    <a:pt x="125" y="37"/>
                    <a:pt x="123" y="30"/>
                  </a:cubicBezTo>
                  <a:cubicBezTo>
                    <a:pt x="121" y="21"/>
                    <a:pt x="121" y="18"/>
                    <a:pt x="117" y="13"/>
                  </a:cubicBezTo>
                  <a:cubicBezTo>
                    <a:pt x="110" y="6"/>
                    <a:pt x="100" y="3"/>
                    <a:pt x="96" y="3"/>
                  </a:cubicBezTo>
                  <a:cubicBezTo>
                    <a:pt x="94" y="3"/>
                    <a:pt x="86" y="0"/>
                    <a:pt x="78" y="0"/>
                  </a:cubicBezTo>
                  <a:cubicBezTo>
                    <a:pt x="76" y="0"/>
                    <a:pt x="74" y="0"/>
                    <a:pt x="72" y="0"/>
                  </a:cubicBezTo>
                  <a:cubicBezTo>
                    <a:pt x="64" y="3"/>
                    <a:pt x="69" y="11"/>
                    <a:pt x="62" y="11"/>
                  </a:cubicBezTo>
                  <a:cubicBezTo>
                    <a:pt x="55" y="11"/>
                    <a:pt x="52" y="21"/>
                    <a:pt x="50" y="31"/>
                  </a:cubicBezTo>
                  <a:cubicBezTo>
                    <a:pt x="48" y="37"/>
                    <a:pt x="49" y="47"/>
                    <a:pt x="49" y="54"/>
                  </a:cubicBezTo>
                  <a:cubicBezTo>
                    <a:pt x="49" y="55"/>
                    <a:pt x="49" y="55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8" y="56"/>
                    <a:pt x="45" y="56"/>
                    <a:pt x="45" y="62"/>
                  </a:cubicBezTo>
                  <a:cubicBezTo>
                    <a:pt x="45" y="67"/>
                    <a:pt x="47" y="77"/>
                    <a:pt x="50" y="79"/>
                  </a:cubicBezTo>
                  <a:cubicBezTo>
                    <a:pt x="51" y="79"/>
                    <a:pt x="52" y="80"/>
                    <a:pt x="52" y="80"/>
                  </a:cubicBezTo>
                  <a:cubicBezTo>
                    <a:pt x="53" y="80"/>
                    <a:pt x="54" y="79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61" y="96"/>
                    <a:pt x="64" y="108"/>
                    <a:pt x="71" y="113"/>
                  </a:cubicBezTo>
                  <a:cubicBezTo>
                    <a:pt x="47" y="116"/>
                    <a:pt x="34" y="126"/>
                    <a:pt x="23" y="131"/>
                  </a:cubicBezTo>
                  <a:cubicBezTo>
                    <a:pt x="0" y="141"/>
                    <a:pt x="0" y="152"/>
                    <a:pt x="0" y="15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74" y="171"/>
                    <a:pt x="174" y="171"/>
                    <a:pt x="174" y="171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141"/>
                    <a:pt x="151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187855" y="3494805"/>
            <a:ext cx="1699062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4" name="矩形 23"/>
          <p:cNvSpPr/>
          <p:nvPr/>
        </p:nvSpPr>
        <p:spPr>
          <a:xfrm>
            <a:off x="5445288" y="312547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>
                    <a:alpha val="8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413341" y="3280806"/>
            <a:ext cx="221917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sp>
        <p:nvSpPr>
          <p:cNvPr id="29" name="矩形 28"/>
          <p:cNvSpPr/>
          <p:nvPr/>
        </p:nvSpPr>
        <p:spPr>
          <a:xfrm>
            <a:off x="9413341" y="291147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pic>
        <p:nvPicPr>
          <p:cNvPr id="74" name="Picture Placeholder 20" descr="gallery05-600x6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8950" y="2286001"/>
            <a:ext cx="2220000" cy="2220000"/>
          </a:xfrm>
          <a:prstGeom prst="ellipse">
            <a:avLst/>
          </a:prstGeom>
          <a:ln w="127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</p:pic>
      <p:grpSp>
        <p:nvGrpSpPr>
          <p:cNvPr id="9" name="组合 8"/>
          <p:cNvGrpSpPr/>
          <p:nvPr/>
        </p:nvGrpSpPr>
        <p:grpSpPr>
          <a:xfrm>
            <a:off x="8893352" y="3218040"/>
            <a:ext cx="527342" cy="527342"/>
            <a:chOff x="8893352" y="3218040"/>
            <a:chExt cx="527342" cy="527342"/>
          </a:xfrm>
        </p:grpSpPr>
        <p:sp>
          <p:nvSpPr>
            <p:cNvPr id="76" name="椭圆 75"/>
            <p:cNvSpPr/>
            <p:nvPr/>
          </p:nvSpPr>
          <p:spPr>
            <a:xfrm>
              <a:off x="8893352" y="3218040"/>
              <a:ext cx="527342" cy="527342"/>
            </a:xfrm>
            <a:prstGeom prst="ellipse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Freeform 570"/>
            <p:cNvSpPr/>
            <p:nvPr/>
          </p:nvSpPr>
          <p:spPr bwMode="auto">
            <a:xfrm rot="5400000">
              <a:off x="9009192" y="3321841"/>
              <a:ext cx="320862" cy="319349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757340" y="3218040"/>
            <a:ext cx="527342" cy="527342"/>
            <a:chOff x="2757340" y="3218040"/>
            <a:chExt cx="527342" cy="527342"/>
          </a:xfrm>
        </p:grpSpPr>
        <p:sp>
          <p:nvSpPr>
            <p:cNvPr id="75" name="椭圆 74"/>
            <p:cNvSpPr/>
            <p:nvPr/>
          </p:nvSpPr>
          <p:spPr>
            <a:xfrm>
              <a:off x="2757340" y="3218040"/>
              <a:ext cx="527342" cy="527342"/>
            </a:xfrm>
            <a:prstGeom prst="ellipse">
              <a:avLst/>
            </a:prstGeom>
            <a:solidFill>
              <a:srgbClr val="5F8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Freeform 632"/>
            <p:cNvSpPr>
              <a:spLocks noEditPoints="1"/>
            </p:cNvSpPr>
            <p:nvPr/>
          </p:nvSpPr>
          <p:spPr bwMode="auto">
            <a:xfrm>
              <a:off x="2846386" y="3306890"/>
              <a:ext cx="349250" cy="349250"/>
            </a:xfrm>
            <a:custGeom>
              <a:avLst/>
              <a:gdLst>
                <a:gd name="T0" fmla="*/ 271 w 301"/>
                <a:gd name="T1" fmla="*/ 165 h 301"/>
                <a:gd name="T2" fmla="*/ 219 w 301"/>
                <a:gd name="T3" fmla="*/ 143 h 301"/>
                <a:gd name="T4" fmla="*/ 204 w 301"/>
                <a:gd name="T5" fmla="*/ 117 h 301"/>
                <a:gd name="T6" fmla="*/ 136 w 301"/>
                <a:gd name="T7" fmla="*/ 113 h 301"/>
                <a:gd name="T8" fmla="*/ 74 w 301"/>
                <a:gd name="T9" fmla="*/ 52 h 301"/>
                <a:gd name="T10" fmla="*/ 66 w 301"/>
                <a:gd name="T11" fmla="*/ 28 h 301"/>
                <a:gd name="T12" fmla="*/ 49 w 301"/>
                <a:gd name="T13" fmla="*/ 11 h 301"/>
                <a:gd name="T14" fmla="*/ 11 w 301"/>
                <a:gd name="T15" fmla="*/ 11 h 301"/>
                <a:gd name="T16" fmla="*/ 11 w 301"/>
                <a:gd name="T17" fmla="*/ 49 h 301"/>
                <a:gd name="T18" fmla="*/ 28 w 301"/>
                <a:gd name="T19" fmla="*/ 66 h 301"/>
                <a:gd name="T20" fmla="*/ 52 w 301"/>
                <a:gd name="T21" fmla="*/ 74 h 301"/>
                <a:gd name="T22" fmla="*/ 113 w 301"/>
                <a:gd name="T23" fmla="*/ 136 h 301"/>
                <a:gd name="T24" fmla="*/ 117 w 301"/>
                <a:gd name="T25" fmla="*/ 204 h 301"/>
                <a:gd name="T26" fmla="*/ 143 w 301"/>
                <a:gd name="T27" fmla="*/ 219 h 301"/>
                <a:gd name="T28" fmla="*/ 165 w 301"/>
                <a:gd name="T29" fmla="*/ 271 h 301"/>
                <a:gd name="T30" fmla="*/ 265 w 301"/>
                <a:gd name="T31" fmla="*/ 265 h 301"/>
                <a:gd name="T32" fmla="*/ 271 w 301"/>
                <a:gd name="T33" fmla="*/ 165 h 301"/>
                <a:gd name="T34" fmla="*/ 181 w 301"/>
                <a:gd name="T35" fmla="*/ 181 h 301"/>
                <a:gd name="T36" fmla="*/ 148 w 301"/>
                <a:gd name="T37" fmla="*/ 181 h 301"/>
                <a:gd name="T38" fmla="*/ 141 w 301"/>
                <a:gd name="T39" fmla="*/ 164 h 301"/>
                <a:gd name="T40" fmla="*/ 148 w 301"/>
                <a:gd name="T41" fmla="*/ 148 h 301"/>
                <a:gd name="T42" fmla="*/ 164 w 301"/>
                <a:gd name="T43" fmla="*/ 141 h 301"/>
                <a:gd name="T44" fmla="*/ 181 w 301"/>
                <a:gd name="T45" fmla="*/ 148 h 301"/>
                <a:gd name="T46" fmla="*/ 181 w 301"/>
                <a:gd name="T47" fmla="*/ 18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1" h="301">
                  <a:moveTo>
                    <a:pt x="271" y="165"/>
                  </a:moveTo>
                  <a:cubicBezTo>
                    <a:pt x="257" y="151"/>
                    <a:pt x="238" y="143"/>
                    <a:pt x="219" y="143"/>
                  </a:cubicBezTo>
                  <a:cubicBezTo>
                    <a:pt x="216" y="134"/>
                    <a:pt x="211" y="125"/>
                    <a:pt x="204" y="117"/>
                  </a:cubicBezTo>
                  <a:cubicBezTo>
                    <a:pt x="184" y="97"/>
                    <a:pt x="158" y="98"/>
                    <a:pt x="136" y="11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43"/>
                    <a:pt x="73" y="34"/>
                    <a:pt x="66" y="2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39" y="0"/>
                    <a:pt x="21" y="0"/>
                    <a:pt x="11" y="11"/>
                  </a:cubicBezTo>
                  <a:cubicBezTo>
                    <a:pt x="0" y="21"/>
                    <a:pt x="0" y="39"/>
                    <a:pt x="11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34" y="73"/>
                    <a:pt x="43" y="75"/>
                    <a:pt x="52" y="74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98" y="158"/>
                    <a:pt x="97" y="184"/>
                    <a:pt x="117" y="204"/>
                  </a:cubicBezTo>
                  <a:cubicBezTo>
                    <a:pt x="125" y="211"/>
                    <a:pt x="134" y="216"/>
                    <a:pt x="143" y="219"/>
                  </a:cubicBezTo>
                  <a:cubicBezTo>
                    <a:pt x="143" y="238"/>
                    <a:pt x="151" y="257"/>
                    <a:pt x="165" y="271"/>
                  </a:cubicBezTo>
                  <a:cubicBezTo>
                    <a:pt x="194" y="301"/>
                    <a:pt x="236" y="294"/>
                    <a:pt x="265" y="265"/>
                  </a:cubicBezTo>
                  <a:cubicBezTo>
                    <a:pt x="294" y="236"/>
                    <a:pt x="301" y="194"/>
                    <a:pt x="271" y="165"/>
                  </a:cubicBezTo>
                  <a:close/>
                  <a:moveTo>
                    <a:pt x="181" y="181"/>
                  </a:moveTo>
                  <a:cubicBezTo>
                    <a:pt x="172" y="190"/>
                    <a:pt x="157" y="190"/>
                    <a:pt x="148" y="181"/>
                  </a:cubicBezTo>
                  <a:cubicBezTo>
                    <a:pt x="143" y="176"/>
                    <a:pt x="141" y="170"/>
                    <a:pt x="141" y="164"/>
                  </a:cubicBezTo>
                  <a:cubicBezTo>
                    <a:pt x="141" y="158"/>
                    <a:pt x="144" y="152"/>
                    <a:pt x="148" y="148"/>
                  </a:cubicBezTo>
                  <a:cubicBezTo>
                    <a:pt x="152" y="144"/>
                    <a:pt x="158" y="141"/>
                    <a:pt x="164" y="141"/>
                  </a:cubicBezTo>
                  <a:cubicBezTo>
                    <a:pt x="170" y="141"/>
                    <a:pt x="176" y="143"/>
                    <a:pt x="181" y="148"/>
                  </a:cubicBezTo>
                  <a:cubicBezTo>
                    <a:pt x="190" y="157"/>
                    <a:pt x="190" y="172"/>
                    <a:pt x="181" y="1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59485" y="3280806"/>
            <a:ext cx="2219175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</a:p>
        </p:txBody>
      </p:sp>
      <p:sp>
        <p:nvSpPr>
          <p:cNvPr id="27" name="矩形 26"/>
          <p:cNvSpPr/>
          <p:nvPr/>
        </p:nvSpPr>
        <p:spPr>
          <a:xfrm>
            <a:off x="542150" y="291147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/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926644" y="5216430"/>
            <a:ext cx="10338713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sp>
        <p:nvSpPr>
          <p:cNvPr id="35" name="矩形 34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40" name="文本框 39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  <p:pic>
        <p:nvPicPr>
          <p:cNvPr id="32" name="Picture 2" descr="E:\ppt素材\奖杯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45" y="2761217"/>
            <a:ext cx="1279525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2151"/>
                                  </p:iterate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/>
      <p:bldP spid="23" grpId="1"/>
      <p:bldP spid="24" grpId="0"/>
      <p:bldP spid="24" grpId="1"/>
      <p:bldP spid="28" grpId="0"/>
      <p:bldP spid="28" grpId="1"/>
      <p:bldP spid="29" grpId="0"/>
      <p:bldP spid="29" grpId="1"/>
      <p:bldP spid="26" grpId="0"/>
      <p:bldP spid="26" grpId="1"/>
      <p:bldP spid="27" grpId="0"/>
      <p:bldP spid="27" grpId="1"/>
      <p:bldP spid="30" grpId="0"/>
      <p:bldP spid="30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78124" y="2650527"/>
            <a:ext cx="1542768" cy="1542768"/>
          </a:xfrm>
          <a:prstGeom prst="ellipse">
            <a:avLst/>
          </a:prstGeom>
          <a:ln w="127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76485" y="2660476"/>
            <a:ext cx="1541494" cy="1522871"/>
          </a:xfrm>
          <a:prstGeom prst="ellipse">
            <a:avLst/>
          </a:prstGeom>
          <a:ln w="127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380673" y="2658501"/>
            <a:ext cx="1535666" cy="1526820"/>
          </a:xfrm>
          <a:prstGeom prst="ellipse">
            <a:avLst/>
          </a:prstGeom>
          <a:ln w="127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</p:pic>
      <p:grpSp>
        <p:nvGrpSpPr>
          <p:cNvPr id="3" name="组合 2"/>
          <p:cNvGrpSpPr/>
          <p:nvPr/>
        </p:nvGrpSpPr>
        <p:grpSpPr>
          <a:xfrm>
            <a:off x="782255" y="2795425"/>
            <a:ext cx="1540269" cy="354492"/>
            <a:chOff x="782255" y="2795425"/>
            <a:chExt cx="1540269" cy="354492"/>
          </a:xfrm>
        </p:grpSpPr>
        <p:sp>
          <p:nvSpPr>
            <p:cNvPr id="70" name="圆角矩形 69"/>
            <p:cNvSpPr/>
            <p:nvPr/>
          </p:nvSpPr>
          <p:spPr>
            <a:xfrm>
              <a:off x="782255" y="2795425"/>
              <a:ext cx="1536526" cy="354492"/>
            </a:xfrm>
            <a:prstGeom prst="roundRect">
              <a:avLst>
                <a:gd name="adj" fmla="val 45361"/>
              </a:avLst>
            </a:prstGeom>
            <a:pattFill prst="wdUpDiag">
              <a:fgClr>
                <a:srgbClr val="6080A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29808" y="2818783"/>
              <a:ext cx="1492716" cy="307777"/>
              <a:chOff x="728208" y="2818783"/>
              <a:chExt cx="1492716" cy="307777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764451" y="2850954"/>
                <a:ext cx="1368935" cy="243434"/>
              </a:xfrm>
              <a:prstGeom prst="roundRect">
                <a:avLst>
                  <a:gd name="adj" fmla="val 45361"/>
                </a:avLst>
              </a:prstGeom>
              <a:solidFill>
                <a:srgbClr val="5F8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728208" y="2818783"/>
                <a:ext cx="1492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8800">
                    <a:solidFill>
                      <a:schemeClr val="bg1">
                        <a:alpha val="85000"/>
                      </a:schemeClr>
                    </a:solidFill>
                    <a:latin typeface="Stencil" panose="040409050D0802020404" pitchFamily="82" charset="0"/>
                  </a:defRPr>
                </a:lvl1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****************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397357" y="2795425"/>
            <a:ext cx="1540269" cy="354492"/>
            <a:chOff x="4397357" y="2795425"/>
            <a:chExt cx="1540269" cy="354492"/>
          </a:xfrm>
        </p:grpSpPr>
        <p:sp>
          <p:nvSpPr>
            <p:cNvPr id="74" name="圆角矩形 73"/>
            <p:cNvSpPr/>
            <p:nvPr/>
          </p:nvSpPr>
          <p:spPr>
            <a:xfrm>
              <a:off x="4397357" y="2795425"/>
              <a:ext cx="1536526" cy="354492"/>
            </a:xfrm>
            <a:prstGeom prst="roundRect">
              <a:avLst>
                <a:gd name="adj" fmla="val 45361"/>
              </a:avLst>
            </a:prstGeom>
            <a:pattFill prst="wdUpDiag">
              <a:fgClr>
                <a:srgbClr val="11B5B8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444910" y="2818783"/>
              <a:ext cx="1492716" cy="307777"/>
              <a:chOff x="4622710" y="2818783"/>
              <a:chExt cx="1492716" cy="307777"/>
            </a:xfrm>
          </p:grpSpPr>
          <p:sp>
            <p:nvSpPr>
              <p:cNvPr id="108" name="圆角矩形 107"/>
              <p:cNvSpPr/>
              <p:nvPr/>
            </p:nvSpPr>
            <p:spPr>
              <a:xfrm>
                <a:off x="4658953" y="2850954"/>
                <a:ext cx="1368935" cy="243434"/>
              </a:xfrm>
              <a:prstGeom prst="roundRect">
                <a:avLst>
                  <a:gd name="adj" fmla="val 45361"/>
                </a:avLst>
              </a:prstGeom>
              <a:solidFill>
                <a:srgbClr val="11B5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4622710" y="2818783"/>
                <a:ext cx="1492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8800">
                    <a:solidFill>
                      <a:schemeClr val="bg1">
                        <a:alpha val="85000"/>
                      </a:schemeClr>
                    </a:solidFill>
                    <a:latin typeface="Stencil" panose="040409050D0802020404" pitchFamily="82" charset="0"/>
                  </a:defRPr>
                </a:lvl1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****************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977971" y="2795425"/>
            <a:ext cx="1537609" cy="354492"/>
            <a:chOff x="7977971" y="2795425"/>
            <a:chExt cx="1537609" cy="354492"/>
          </a:xfrm>
        </p:grpSpPr>
        <p:sp>
          <p:nvSpPr>
            <p:cNvPr id="75" name="圆角矩形 74"/>
            <p:cNvSpPr/>
            <p:nvPr/>
          </p:nvSpPr>
          <p:spPr>
            <a:xfrm>
              <a:off x="7977971" y="2795425"/>
              <a:ext cx="1536526" cy="354492"/>
            </a:xfrm>
            <a:prstGeom prst="roundRect">
              <a:avLst>
                <a:gd name="adj" fmla="val 45361"/>
              </a:avLst>
            </a:prstGeom>
            <a:pattFill prst="wdUpDiag">
              <a:fgClr>
                <a:srgbClr val="8CC06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8022864" y="2818783"/>
              <a:ext cx="1492716" cy="307777"/>
              <a:chOff x="8022864" y="2818783"/>
              <a:chExt cx="1492716" cy="307777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8059107" y="2850954"/>
                <a:ext cx="1368935" cy="243434"/>
              </a:xfrm>
              <a:prstGeom prst="roundRect">
                <a:avLst>
                  <a:gd name="adj" fmla="val 45361"/>
                </a:avLst>
              </a:prstGeom>
              <a:solidFill>
                <a:srgbClr val="8CC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>
                <a:off x="8022864" y="2818783"/>
                <a:ext cx="1492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8800">
                    <a:solidFill>
                      <a:schemeClr val="bg1">
                        <a:alpha val="85000"/>
                      </a:schemeClr>
                    </a:solidFill>
                    <a:latin typeface="Stencil" panose="040409050D0802020404" pitchFamily="82" charset="0"/>
                  </a:defRPr>
                </a:lvl1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****************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pic>
        <p:nvPicPr>
          <p:cNvPr id="94" name="图片 93"/>
          <p:cNvPicPr>
            <a:picLocks noChangeAspect="1"/>
          </p:cNvPicPr>
          <p:nvPr/>
        </p:nvPicPr>
        <p:blipFill>
          <a:blip r:embed="rId6" cstate="screen"/>
          <a:srcRect l="929" r="9271"/>
          <a:stretch>
            <a:fillRect/>
          </a:stretch>
        </p:blipFill>
        <p:spPr>
          <a:xfrm>
            <a:off x="4097830" y="4250568"/>
            <a:ext cx="1522871" cy="1522871"/>
          </a:xfrm>
          <a:prstGeom prst="ellipse">
            <a:avLst/>
          </a:prstGeom>
          <a:ln w="127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653701" y="4231545"/>
            <a:ext cx="1570770" cy="1560917"/>
          </a:xfrm>
          <a:prstGeom prst="ellipse">
            <a:avLst/>
          </a:prstGeom>
          <a:ln w="12700" cap="rnd">
            <a:solidFill>
              <a:schemeClr val="bg1">
                <a:lumMod val="50000"/>
              </a:schemeClr>
            </a:solidFill>
            <a:prstDash val="solid"/>
          </a:ln>
          <a:effectLst/>
        </p:spPr>
      </p:pic>
      <p:grpSp>
        <p:nvGrpSpPr>
          <p:cNvPr id="7" name="组合 6"/>
          <p:cNvGrpSpPr/>
          <p:nvPr/>
        </p:nvGrpSpPr>
        <p:grpSpPr>
          <a:xfrm>
            <a:off x="9291218" y="4520846"/>
            <a:ext cx="1540269" cy="354492"/>
            <a:chOff x="9291218" y="4520846"/>
            <a:chExt cx="1540269" cy="354492"/>
          </a:xfrm>
        </p:grpSpPr>
        <p:sp>
          <p:nvSpPr>
            <p:cNvPr id="76" name="圆角矩形 75"/>
            <p:cNvSpPr/>
            <p:nvPr/>
          </p:nvSpPr>
          <p:spPr>
            <a:xfrm>
              <a:off x="9291218" y="4520846"/>
              <a:ext cx="1536526" cy="354492"/>
            </a:xfrm>
            <a:prstGeom prst="roundRect">
              <a:avLst>
                <a:gd name="adj" fmla="val 45361"/>
              </a:avLst>
            </a:prstGeom>
            <a:pattFill prst="wdUpDiag">
              <a:fgClr>
                <a:srgbClr val="FC6E5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338771" y="4544204"/>
              <a:ext cx="1492716" cy="307777"/>
              <a:chOff x="9300671" y="4544204"/>
              <a:chExt cx="1492716" cy="307777"/>
            </a:xfrm>
          </p:grpSpPr>
          <p:sp>
            <p:nvSpPr>
              <p:cNvPr id="114" name="圆角矩形 113"/>
              <p:cNvSpPr/>
              <p:nvPr/>
            </p:nvSpPr>
            <p:spPr>
              <a:xfrm>
                <a:off x="9336914" y="4576375"/>
                <a:ext cx="1368935" cy="243434"/>
              </a:xfrm>
              <a:prstGeom prst="roundRect">
                <a:avLst>
                  <a:gd name="adj" fmla="val 45361"/>
                </a:avLst>
              </a:prstGeom>
              <a:solidFill>
                <a:srgbClr val="FD6D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>
                <a:off x="9300671" y="4544204"/>
                <a:ext cx="14927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8800">
                    <a:solidFill>
                      <a:schemeClr val="bg1">
                        <a:alpha val="85000"/>
                      </a:schemeClr>
                    </a:solidFill>
                    <a:latin typeface="Stencil" panose="040409050D0802020404" pitchFamily="82" charset="0"/>
                  </a:defRPr>
                </a:lvl1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latin typeface="+mn-ea"/>
                  </a:rPr>
                  <a:t>****************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2469157" y="4508146"/>
            <a:ext cx="1540269" cy="354492"/>
            <a:chOff x="2469157" y="4508146"/>
            <a:chExt cx="1540269" cy="354492"/>
          </a:xfrm>
        </p:grpSpPr>
        <p:grpSp>
          <p:nvGrpSpPr>
            <p:cNvPr id="57" name="组合 56"/>
            <p:cNvGrpSpPr/>
            <p:nvPr/>
          </p:nvGrpSpPr>
          <p:grpSpPr>
            <a:xfrm>
              <a:off x="2469157" y="4508146"/>
              <a:ext cx="1536526" cy="354492"/>
              <a:chOff x="2646957" y="4508146"/>
              <a:chExt cx="1536526" cy="354492"/>
            </a:xfrm>
          </p:grpSpPr>
          <p:sp>
            <p:nvSpPr>
              <p:cNvPr id="77" name="圆角矩形 76"/>
              <p:cNvSpPr/>
              <p:nvPr/>
            </p:nvSpPr>
            <p:spPr>
              <a:xfrm>
                <a:off x="2646957" y="4508146"/>
                <a:ext cx="1536526" cy="354492"/>
              </a:xfrm>
              <a:prstGeom prst="roundRect">
                <a:avLst>
                  <a:gd name="adj" fmla="val 45361"/>
                </a:avLst>
              </a:prstGeom>
              <a:pattFill prst="wdUpDiag">
                <a:fgClr>
                  <a:srgbClr val="FBC85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2730753" y="4563675"/>
                <a:ext cx="1368935" cy="243434"/>
              </a:xfrm>
              <a:prstGeom prst="roundRect">
                <a:avLst>
                  <a:gd name="adj" fmla="val 45361"/>
                </a:avLst>
              </a:prstGeom>
              <a:solidFill>
                <a:srgbClr val="FBC7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文本框 117"/>
            <p:cNvSpPr txBox="1"/>
            <p:nvPr/>
          </p:nvSpPr>
          <p:spPr>
            <a:xfrm>
              <a:off x="2516710" y="4531504"/>
              <a:ext cx="1492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8800">
                  <a:solidFill>
                    <a:schemeClr val="bg1">
                      <a:alpha val="85000"/>
                    </a:schemeClr>
                  </a:solidFill>
                  <a:latin typeface="Stencil" panose="040409050D0802020404" pitchFamily="82" charset="0"/>
                </a:defRPr>
              </a:lvl1pPr>
            </a:lstStyle>
            <a:p>
              <a:r>
                <a:rPr lang="en-US" altLang="zh-CN" sz="1400" dirty="0">
                  <a:solidFill>
                    <a:schemeClr val="bg1"/>
                  </a:solidFill>
                  <a:latin typeface="+mn-ea"/>
                </a:rPr>
                <a:t>****************</a:t>
              </a:r>
              <a:endParaRPr lang="zh-CN" altLang="en-US" sz="14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45" name="文本框 44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75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5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xit" presetSubtype="544" fill="hold" grpId="1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544" fill="hold" grpId="1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544" fill="hold" grpId="1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544" fill="hold" grpId="1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3" presetClass="exit" presetSubtype="54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11306" y="2237639"/>
            <a:ext cx="811653" cy="811653"/>
            <a:chOff x="3611306" y="2237639"/>
            <a:chExt cx="811653" cy="811653"/>
          </a:xfrm>
        </p:grpSpPr>
        <p:sp>
          <p:nvSpPr>
            <p:cNvPr id="109" name="椭圆 108"/>
            <p:cNvSpPr/>
            <p:nvPr/>
          </p:nvSpPr>
          <p:spPr>
            <a:xfrm>
              <a:off x="3611306" y="2237639"/>
              <a:ext cx="811653" cy="811653"/>
            </a:xfrm>
            <a:prstGeom prst="ellipse">
              <a:avLst/>
            </a:prstGeom>
            <a:pattFill prst="wdUpDiag">
              <a:fgClr>
                <a:srgbClr val="FBC85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3660036" y="2292635"/>
              <a:ext cx="701662" cy="701662"/>
              <a:chOff x="5494743" y="2846606"/>
              <a:chExt cx="701662" cy="701662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5494743" y="2846606"/>
                <a:ext cx="701662" cy="701662"/>
              </a:xfrm>
              <a:prstGeom prst="ellipse">
                <a:avLst/>
              </a:prstGeom>
              <a:solidFill>
                <a:srgbClr val="FBC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678886" y="3083552"/>
                <a:ext cx="333375" cy="217488"/>
                <a:chOff x="8267701" y="3990976"/>
                <a:chExt cx="333375" cy="217488"/>
              </a:xfrm>
              <a:solidFill>
                <a:schemeClr val="bg1"/>
              </a:solidFill>
            </p:grpSpPr>
            <p:sp>
              <p:nvSpPr>
                <p:cNvPr id="82" name="Freeform 606"/>
                <p:cNvSpPr/>
                <p:nvPr/>
              </p:nvSpPr>
              <p:spPr bwMode="auto">
                <a:xfrm>
                  <a:off x="8407401" y="3990976"/>
                  <a:ext cx="193675" cy="169863"/>
                </a:xfrm>
                <a:custGeom>
                  <a:avLst/>
                  <a:gdLst>
                    <a:gd name="T0" fmla="*/ 167 w 167"/>
                    <a:gd name="T1" fmla="*/ 0 h 146"/>
                    <a:gd name="T2" fmla="*/ 0 w 167"/>
                    <a:gd name="T3" fmla="*/ 0 h 146"/>
                    <a:gd name="T4" fmla="*/ 0 w 167"/>
                    <a:gd name="T5" fmla="*/ 146 h 146"/>
                    <a:gd name="T6" fmla="*/ 76 w 167"/>
                    <a:gd name="T7" fmla="*/ 146 h 146"/>
                    <a:gd name="T8" fmla="*/ 110 w 167"/>
                    <a:gd name="T9" fmla="*/ 124 h 146"/>
                    <a:gd name="T10" fmla="*/ 145 w 167"/>
                    <a:gd name="T11" fmla="*/ 146 h 146"/>
                    <a:gd name="T12" fmla="*/ 167 w 167"/>
                    <a:gd name="T13" fmla="*/ 146 h 146"/>
                    <a:gd name="T14" fmla="*/ 167 w 167"/>
                    <a:gd name="T15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7" h="146">
                      <a:moveTo>
                        <a:pt x="16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76" y="146"/>
                        <a:pt x="76" y="146"/>
                        <a:pt x="76" y="146"/>
                      </a:cubicBezTo>
                      <a:cubicBezTo>
                        <a:pt x="82" y="133"/>
                        <a:pt x="95" y="124"/>
                        <a:pt x="110" y="124"/>
                      </a:cubicBezTo>
                      <a:cubicBezTo>
                        <a:pt x="126" y="124"/>
                        <a:pt x="139" y="133"/>
                        <a:pt x="145" y="146"/>
                      </a:cubicBezTo>
                      <a:cubicBezTo>
                        <a:pt x="167" y="146"/>
                        <a:pt x="167" y="146"/>
                        <a:pt x="167" y="146"/>
                      </a:cubicBezTo>
                      <a:lnTo>
                        <a:pt x="1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Freeform 607"/>
                <p:cNvSpPr>
                  <a:spLocks noEditPoints="1"/>
                </p:cNvSpPr>
                <p:nvPr/>
              </p:nvSpPr>
              <p:spPr bwMode="auto">
                <a:xfrm>
                  <a:off x="8267701" y="4038601"/>
                  <a:ext cx="119063" cy="122238"/>
                </a:xfrm>
                <a:custGeom>
                  <a:avLst/>
                  <a:gdLst>
                    <a:gd name="T0" fmla="*/ 72 w 102"/>
                    <a:gd name="T1" fmla="*/ 83 h 105"/>
                    <a:gd name="T2" fmla="*/ 102 w 102"/>
                    <a:gd name="T3" fmla="*/ 98 h 105"/>
                    <a:gd name="T4" fmla="*/ 102 w 102"/>
                    <a:gd name="T5" fmla="*/ 0 h 105"/>
                    <a:gd name="T6" fmla="*/ 39 w 102"/>
                    <a:gd name="T7" fmla="*/ 0 h 105"/>
                    <a:gd name="T8" fmla="*/ 0 w 102"/>
                    <a:gd name="T9" fmla="*/ 42 h 105"/>
                    <a:gd name="T10" fmla="*/ 0 w 102"/>
                    <a:gd name="T11" fmla="*/ 105 h 105"/>
                    <a:gd name="T12" fmla="*/ 37 w 102"/>
                    <a:gd name="T13" fmla="*/ 105 h 105"/>
                    <a:gd name="T14" fmla="*/ 72 w 102"/>
                    <a:gd name="T15" fmla="*/ 83 h 105"/>
                    <a:gd name="T16" fmla="*/ 24 w 102"/>
                    <a:gd name="T17" fmla="*/ 46 h 105"/>
                    <a:gd name="T18" fmla="*/ 45 w 102"/>
                    <a:gd name="T19" fmla="*/ 21 h 105"/>
                    <a:gd name="T20" fmla="*/ 79 w 102"/>
                    <a:gd name="T21" fmla="*/ 21 h 105"/>
                    <a:gd name="T22" fmla="*/ 79 w 102"/>
                    <a:gd name="T23" fmla="*/ 67 h 105"/>
                    <a:gd name="T24" fmla="*/ 24 w 102"/>
                    <a:gd name="T25" fmla="*/ 67 h 105"/>
                    <a:gd name="T26" fmla="*/ 24 w 102"/>
                    <a:gd name="T27" fmla="*/ 4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2" h="105">
                      <a:moveTo>
                        <a:pt x="72" y="83"/>
                      </a:moveTo>
                      <a:cubicBezTo>
                        <a:pt x="84" y="83"/>
                        <a:pt x="95" y="89"/>
                        <a:pt x="102" y="98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37" y="105"/>
                        <a:pt x="37" y="105"/>
                        <a:pt x="37" y="105"/>
                      </a:cubicBezTo>
                      <a:cubicBezTo>
                        <a:pt x="43" y="92"/>
                        <a:pt x="56" y="83"/>
                        <a:pt x="72" y="83"/>
                      </a:cubicBezTo>
                      <a:close/>
                      <a:moveTo>
                        <a:pt x="24" y="46"/>
                      </a:moveTo>
                      <a:cubicBezTo>
                        <a:pt x="45" y="21"/>
                        <a:pt x="45" y="21"/>
                        <a:pt x="45" y="21"/>
                      </a:cubicBezTo>
                      <a:cubicBezTo>
                        <a:pt x="79" y="21"/>
                        <a:pt x="79" y="21"/>
                        <a:pt x="79" y="21"/>
                      </a:cubicBezTo>
                      <a:cubicBezTo>
                        <a:pt x="79" y="67"/>
                        <a:pt x="79" y="67"/>
                        <a:pt x="79" y="67"/>
                      </a:cubicBezTo>
                      <a:cubicBezTo>
                        <a:pt x="24" y="67"/>
                        <a:pt x="24" y="67"/>
                        <a:pt x="24" y="67"/>
                      </a:cubicBezTo>
                      <a:lnTo>
                        <a:pt x="24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Oval 608"/>
                <p:cNvSpPr>
                  <a:spLocks noChangeArrowheads="1"/>
                </p:cNvSpPr>
                <p:nvPr/>
              </p:nvSpPr>
              <p:spPr bwMode="auto">
                <a:xfrm>
                  <a:off x="8321676" y="4149726"/>
                  <a:ext cx="58738" cy="587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Oval 609"/>
                <p:cNvSpPr>
                  <a:spLocks noChangeArrowheads="1"/>
                </p:cNvSpPr>
                <p:nvPr/>
              </p:nvSpPr>
              <p:spPr bwMode="auto">
                <a:xfrm>
                  <a:off x="8507413" y="4149726"/>
                  <a:ext cx="58738" cy="587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7511671" y="2218719"/>
            <a:ext cx="811653" cy="811653"/>
            <a:chOff x="7511671" y="2218719"/>
            <a:chExt cx="811653" cy="811653"/>
          </a:xfrm>
        </p:grpSpPr>
        <p:sp>
          <p:nvSpPr>
            <p:cNvPr id="118" name="椭圆 117"/>
            <p:cNvSpPr/>
            <p:nvPr/>
          </p:nvSpPr>
          <p:spPr>
            <a:xfrm>
              <a:off x="7511671" y="2218719"/>
              <a:ext cx="811653" cy="811653"/>
            </a:xfrm>
            <a:prstGeom prst="ellipse">
              <a:avLst/>
            </a:prstGeom>
            <a:pattFill prst="wdUpDiag">
              <a:fgClr>
                <a:srgbClr val="5E82A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7572223" y="2273415"/>
              <a:ext cx="701662" cy="701662"/>
              <a:chOff x="6520248" y="2846606"/>
              <a:chExt cx="701662" cy="701662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6520248" y="2846606"/>
                <a:ext cx="701662" cy="701662"/>
              </a:xfrm>
              <a:prstGeom prst="ellipse">
                <a:avLst/>
              </a:prstGeom>
              <a:solidFill>
                <a:srgbClr val="5E82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6717885" y="3001001"/>
                <a:ext cx="306388" cy="334963"/>
                <a:chOff x="930276" y="5935664"/>
                <a:chExt cx="306388" cy="334963"/>
              </a:xfrm>
              <a:solidFill>
                <a:schemeClr val="bg1"/>
              </a:solidFill>
            </p:grpSpPr>
            <p:sp>
              <p:nvSpPr>
                <p:cNvPr id="89" name="Freeform 665"/>
                <p:cNvSpPr/>
                <p:nvPr/>
              </p:nvSpPr>
              <p:spPr bwMode="auto">
                <a:xfrm>
                  <a:off x="930276" y="5935664"/>
                  <a:ext cx="306388" cy="236538"/>
                </a:xfrm>
                <a:custGeom>
                  <a:avLst/>
                  <a:gdLst>
                    <a:gd name="T0" fmla="*/ 179 w 193"/>
                    <a:gd name="T1" fmla="*/ 54 h 149"/>
                    <a:gd name="T2" fmla="*/ 193 w 193"/>
                    <a:gd name="T3" fmla="*/ 0 h 149"/>
                    <a:gd name="T4" fmla="*/ 138 w 193"/>
                    <a:gd name="T5" fmla="*/ 13 h 149"/>
                    <a:gd name="T6" fmla="*/ 152 w 193"/>
                    <a:gd name="T7" fmla="*/ 27 h 149"/>
                    <a:gd name="T8" fmla="*/ 99 w 193"/>
                    <a:gd name="T9" fmla="*/ 79 h 149"/>
                    <a:gd name="T10" fmla="*/ 77 w 193"/>
                    <a:gd name="T11" fmla="*/ 57 h 149"/>
                    <a:gd name="T12" fmla="*/ 0 w 193"/>
                    <a:gd name="T13" fmla="*/ 134 h 149"/>
                    <a:gd name="T14" fmla="*/ 15 w 193"/>
                    <a:gd name="T15" fmla="*/ 149 h 149"/>
                    <a:gd name="T16" fmla="*/ 15 w 193"/>
                    <a:gd name="T17" fmla="*/ 149 h 149"/>
                    <a:gd name="T18" fmla="*/ 77 w 193"/>
                    <a:gd name="T19" fmla="*/ 87 h 149"/>
                    <a:gd name="T20" fmla="*/ 99 w 193"/>
                    <a:gd name="T21" fmla="*/ 108 h 149"/>
                    <a:gd name="T22" fmla="*/ 167 w 193"/>
                    <a:gd name="T23" fmla="*/ 41 h 149"/>
                    <a:gd name="T24" fmla="*/ 179 w 193"/>
                    <a:gd name="T25" fmla="*/ 5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3" h="149">
                      <a:moveTo>
                        <a:pt x="179" y="54"/>
                      </a:moveTo>
                      <a:lnTo>
                        <a:pt x="193" y="0"/>
                      </a:lnTo>
                      <a:lnTo>
                        <a:pt x="138" y="13"/>
                      </a:lnTo>
                      <a:lnTo>
                        <a:pt x="152" y="27"/>
                      </a:lnTo>
                      <a:lnTo>
                        <a:pt x="99" y="79"/>
                      </a:lnTo>
                      <a:lnTo>
                        <a:pt x="77" y="57"/>
                      </a:lnTo>
                      <a:lnTo>
                        <a:pt x="0" y="134"/>
                      </a:lnTo>
                      <a:lnTo>
                        <a:pt x="15" y="149"/>
                      </a:lnTo>
                      <a:lnTo>
                        <a:pt x="15" y="149"/>
                      </a:lnTo>
                      <a:lnTo>
                        <a:pt x="77" y="87"/>
                      </a:lnTo>
                      <a:lnTo>
                        <a:pt x="99" y="108"/>
                      </a:lnTo>
                      <a:lnTo>
                        <a:pt x="167" y="41"/>
                      </a:lnTo>
                      <a:lnTo>
                        <a:pt x="179" y="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Rectangle 666"/>
                <p:cNvSpPr>
                  <a:spLocks noChangeArrowheads="1"/>
                </p:cNvSpPr>
                <p:nvPr/>
              </p:nvSpPr>
              <p:spPr bwMode="auto">
                <a:xfrm>
                  <a:off x="957264" y="6189664"/>
                  <a:ext cx="44450" cy="809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Rectangle 667"/>
                <p:cNvSpPr>
                  <a:spLocks noChangeArrowheads="1"/>
                </p:cNvSpPr>
                <p:nvPr/>
              </p:nvSpPr>
              <p:spPr bwMode="auto">
                <a:xfrm>
                  <a:off x="1030289" y="6149976"/>
                  <a:ext cx="44450" cy="1206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Rectangle 668"/>
                <p:cNvSpPr>
                  <a:spLocks noChangeArrowheads="1"/>
                </p:cNvSpPr>
                <p:nvPr/>
              </p:nvSpPr>
              <p:spPr bwMode="auto">
                <a:xfrm>
                  <a:off x="1104901" y="6110289"/>
                  <a:ext cx="44450" cy="1603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Rectangle 669"/>
                <p:cNvSpPr>
                  <a:spLocks noChangeArrowheads="1"/>
                </p:cNvSpPr>
                <p:nvPr/>
              </p:nvSpPr>
              <p:spPr bwMode="auto">
                <a:xfrm>
                  <a:off x="1177926" y="6070601"/>
                  <a:ext cx="44450" cy="2000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3611306" y="3824258"/>
            <a:ext cx="811653" cy="811653"/>
            <a:chOff x="3611306" y="3824258"/>
            <a:chExt cx="811653" cy="811653"/>
          </a:xfrm>
        </p:grpSpPr>
        <p:sp>
          <p:nvSpPr>
            <p:cNvPr id="116" name="椭圆 115"/>
            <p:cNvSpPr/>
            <p:nvPr/>
          </p:nvSpPr>
          <p:spPr>
            <a:xfrm>
              <a:off x="3611306" y="3824258"/>
              <a:ext cx="811653" cy="811653"/>
            </a:xfrm>
            <a:prstGeom prst="ellipse">
              <a:avLst/>
            </a:prstGeom>
            <a:pattFill prst="wdUpDiag">
              <a:fgClr>
                <a:srgbClr val="FC6E5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3660036" y="3883547"/>
              <a:ext cx="701662" cy="701662"/>
              <a:chOff x="7434648" y="2846606"/>
              <a:chExt cx="701662" cy="701662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7434648" y="2846606"/>
                <a:ext cx="701662" cy="701662"/>
              </a:xfrm>
              <a:prstGeom prst="ellipse">
                <a:avLst/>
              </a:prstGeom>
              <a:solidFill>
                <a:srgbClr val="FC6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2" name="组合 101"/>
              <p:cNvGrpSpPr/>
              <p:nvPr/>
            </p:nvGrpSpPr>
            <p:grpSpPr>
              <a:xfrm>
                <a:off x="7618791" y="3105626"/>
                <a:ext cx="333375" cy="200025"/>
                <a:chOff x="11609388" y="1325564"/>
                <a:chExt cx="333375" cy="200025"/>
              </a:xfrm>
              <a:solidFill>
                <a:schemeClr val="bg1"/>
              </a:solidFill>
            </p:grpSpPr>
            <p:sp>
              <p:nvSpPr>
                <p:cNvPr id="79" name="Freeform 543"/>
                <p:cNvSpPr/>
                <p:nvPr/>
              </p:nvSpPr>
              <p:spPr bwMode="auto">
                <a:xfrm>
                  <a:off x="11609388" y="1455739"/>
                  <a:ext cx="333375" cy="69850"/>
                </a:xfrm>
                <a:custGeom>
                  <a:avLst/>
                  <a:gdLst>
                    <a:gd name="T0" fmla="*/ 61 w 210"/>
                    <a:gd name="T1" fmla="*/ 44 h 44"/>
                    <a:gd name="T2" fmla="*/ 210 w 210"/>
                    <a:gd name="T3" fmla="*/ 44 h 44"/>
                    <a:gd name="T4" fmla="*/ 177 w 210"/>
                    <a:gd name="T5" fmla="*/ 20 h 44"/>
                    <a:gd name="T6" fmla="*/ 61 w 210"/>
                    <a:gd name="T7" fmla="*/ 20 h 44"/>
                    <a:gd name="T8" fmla="*/ 55 w 210"/>
                    <a:gd name="T9" fmla="*/ 20 h 44"/>
                    <a:gd name="T10" fmla="*/ 51 w 210"/>
                    <a:gd name="T11" fmla="*/ 17 h 44"/>
                    <a:gd name="T12" fmla="*/ 27 w 210"/>
                    <a:gd name="T13" fmla="*/ 0 h 44"/>
                    <a:gd name="T14" fmla="*/ 0 w 210"/>
                    <a:gd name="T15" fmla="*/ 0 h 44"/>
                    <a:gd name="T16" fmla="*/ 61 w 210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0" h="44">
                      <a:moveTo>
                        <a:pt x="61" y="44"/>
                      </a:moveTo>
                      <a:lnTo>
                        <a:pt x="210" y="44"/>
                      </a:lnTo>
                      <a:lnTo>
                        <a:pt x="177" y="20"/>
                      </a:lnTo>
                      <a:lnTo>
                        <a:pt x="61" y="20"/>
                      </a:lnTo>
                      <a:lnTo>
                        <a:pt x="55" y="20"/>
                      </a:lnTo>
                      <a:lnTo>
                        <a:pt x="51" y="17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544"/>
                <p:cNvSpPr/>
                <p:nvPr/>
              </p:nvSpPr>
              <p:spPr bwMode="auto">
                <a:xfrm>
                  <a:off x="11609388" y="1390651"/>
                  <a:ext cx="333375" cy="69850"/>
                </a:xfrm>
                <a:custGeom>
                  <a:avLst/>
                  <a:gdLst>
                    <a:gd name="T0" fmla="*/ 210 w 210"/>
                    <a:gd name="T1" fmla="*/ 44 h 44"/>
                    <a:gd name="T2" fmla="*/ 177 w 210"/>
                    <a:gd name="T3" fmla="*/ 20 h 44"/>
                    <a:gd name="T4" fmla="*/ 61 w 210"/>
                    <a:gd name="T5" fmla="*/ 20 h 44"/>
                    <a:gd name="T6" fmla="*/ 55 w 210"/>
                    <a:gd name="T7" fmla="*/ 20 h 44"/>
                    <a:gd name="T8" fmla="*/ 51 w 210"/>
                    <a:gd name="T9" fmla="*/ 17 h 44"/>
                    <a:gd name="T10" fmla="*/ 27 w 210"/>
                    <a:gd name="T11" fmla="*/ 0 h 44"/>
                    <a:gd name="T12" fmla="*/ 0 w 210"/>
                    <a:gd name="T13" fmla="*/ 0 h 44"/>
                    <a:gd name="T14" fmla="*/ 61 w 210"/>
                    <a:gd name="T15" fmla="*/ 44 h 44"/>
                    <a:gd name="T16" fmla="*/ 210 w 210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0" h="44">
                      <a:moveTo>
                        <a:pt x="210" y="44"/>
                      </a:moveTo>
                      <a:lnTo>
                        <a:pt x="177" y="20"/>
                      </a:lnTo>
                      <a:lnTo>
                        <a:pt x="61" y="20"/>
                      </a:lnTo>
                      <a:lnTo>
                        <a:pt x="55" y="20"/>
                      </a:lnTo>
                      <a:lnTo>
                        <a:pt x="51" y="17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lnTo>
                        <a:pt x="210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545"/>
                <p:cNvSpPr/>
                <p:nvPr/>
              </p:nvSpPr>
              <p:spPr bwMode="auto">
                <a:xfrm>
                  <a:off x="11609388" y="1325564"/>
                  <a:ext cx="333375" cy="69850"/>
                </a:xfrm>
                <a:custGeom>
                  <a:avLst/>
                  <a:gdLst>
                    <a:gd name="T0" fmla="*/ 210 w 210"/>
                    <a:gd name="T1" fmla="*/ 44 h 44"/>
                    <a:gd name="T2" fmla="*/ 149 w 210"/>
                    <a:gd name="T3" fmla="*/ 0 h 44"/>
                    <a:gd name="T4" fmla="*/ 0 w 210"/>
                    <a:gd name="T5" fmla="*/ 0 h 44"/>
                    <a:gd name="T6" fmla="*/ 61 w 210"/>
                    <a:gd name="T7" fmla="*/ 44 h 44"/>
                    <a:gd name="T8" fmla="*/ 210 w 210"/>
                    <a:gd name="T9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44">
                      <a:moveTo>
                        <a:pt x="210" y="44"/>
                      </a:moveTo>
                      <a:lnTo>
                        <a:pt x="149" y="0"/>
                      </a:lnTo>
                      <a:lnTo>
                        <a:pt x="0" y="0"/>
                      </a:lnTo>
                      <a:lnTo>
                        <a:pt x="61" y="44"/>
                      </a:lnTo>
                      <a:lnTo>
                        <a:pt x="210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7511671" y="3846692"/>
            <a:ext cx="811653" cy="811653"/>
            <a:chOff x="7511671" y="3846692"/>
            <a:chExt cx="811653" cy="811653"/>
          </a:xfrm>
        </p:grpSpPr>
        <p:sp>
          <p:nvSpPr>
            <p:cNvPr id="117" name="椭圆 116"/>
            <p:cNvSpPr/>
            <p:nvPr/>
          </p:nvSpPr>
          <p:spPr>
            <a:xfrm>
              <a:off x="7511671" y="3846692"/>
              <a:ext cx="811653" cy="811653"/>
            </a:xfrm>
            <a:prstGeom prst="ellipse">
              <a:avLst/>
            </a:prstGeom>
            <a:pattFill prst="wdUpDiag">
              <a:fgClr>
                <a:srgbClr val="11B6B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7572223" y="3901482"/>
              <a:ext cx="701662" cy="701662"/>
              <a:chOff x="8628895" y="2846606"/>
              <a:chExt cx="701662" cy="701662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8628895" y="2846606"/>
                <a:ext cx="701662" cy="701662"/>
              </a:xfrm>
              <a:prstGeom prst="ellipse">
                <a:avLst/>
              </a:prstGeom>
              <a:solidFill>
                <a:srgbClr val="11B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8854313" y="3033275"/>
                <a:ext cx="250826" cy="331788"/>
                <a:chOff x="2297113" y="590551"/>
                <a:chExt cx="250826" cy="331788"/>
              </a:xfrm>
              <a:solidFill>
                <a:schemeClr val="bg1"/>
              </a:solidFill>
            </p:grpSpPr>
            <p:sp>
              <p:nvSpPr>
                <p:cNvPr id="86" name="Freeform 645"/>
                <p:cNvSpPr/>
                <p:nvPr/>
              </p:nvSpPr>
              <p:spPr bwMode="auto">
                <a:xfrm>
                  <a:off x="2297113" y="739776"/>
                  <a:ext cx="117475" cy="182563"/>
                </a:xfrm>
                <a:custGeom>
                  <a:avLst/>
                  <a:gdLst>
                    <a:gd name="T0" fmla="*/ 0 w 74"/>
                    <a:gd name="T1" fmla="*/ 12 h 115"/>
                    <a:gd name="T2" fmla="*/ 0 w 74"/>
                    <a:gd name="T3" fmla="*/ 12 h 115"/>
                    <a:gd name="T4" fmla="*/ 0 w 74"/>
                    <a:gd name="T5" fmla="*/ 95 h 115"/>
                    <a:gd name="T6" fmla="*/ 74 w 74"/>
                    <a:gd name="T7" fmla="*/ 115 h 115"/>
                    <a:gd name="T8" fmla="*/ 74 w 74"/>
                    <a:gd name="T9" fmla="*/ 33 h 115"/>
                    <a:gd name="T10" fmla="*/ 21 w 74"/>
                    <a:gd name="T11" fmla="*/ 18 h 115"/>
                    <a:gd name="T12" fmla="*/ 53 w 74"/>
                    <a:gd name="T13" fmla="*/ 10 h 115"/>
                    <a:gd name="T14" fmla="*/ 46 w 74"/>
                    <a:gd name="T15" fmla="*/ 0 h 115"/>
                    <a:gd name="T16" fmla="*/ 0 w 74"/>
                    <a:gd name="T17" fmla="*/ 12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" h="115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95"/>
                      </a:lnTo>
                      <a:lnTo>
                        <a:pt x="74" y="115"/>
                      </a:lnTo>
                      <a:lnTo>
                        <a:pt x="74" y="33"/>
                      </a:lnTo>
                      <a:lnTo>
                        <a:pt x="21" y="18"/>
                      </a:lnTo>
                      <a:lnTo>
                        <a:pt x="53" y="10"/>
                      </a:lnTo>
                      <a:lnTo>
                        <a:pt x="4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Freeform 646"/>
                <p:cNvSpPr>
                  <a:spLocks noEditPoints="1"/>
                </p:cNvSpPr>
                <p:nvPr/>
              </p:nvSpPr>
              <p:spPr bwMode="auto">
                <a:xfrm>
                  <a:off x="2432051" y="739776"/>
                  <a:ext cx="115888" cy="182563"/>
                </a:xfrm>
                <a:custGeom>
                  <a:avLst/>
                  <a:gdLst>
                    <a:gd name="T0" fmla="*/ 27 w 73"/>
                    <a:gd name="T1" fmla="*/ 0 h 115"/>
                    <a:gd name="T2" fmla="*/ 19 w 73"/>
                    <a:gd name="T3" fmla="*/ 10 h 115"/>
                    <a:gd name="T4" fmla="*/ 51 w 73"/>
                    <a:gd name="T5" fmla="*/ 18 h 115"/>
                    <a:gd name="T6" fmla="*/ 51 w 73"/>
                    <a:gd name="T7" fmla="*/ 18 h 115"/>
                    <a:gd name="T8" fmla="*/ 0 w 73"/>
                    <a:gd name="T9" fmla="*/ 33 h 115"/>
                    <a:gd name="T10" fmla="*/ 0 w 73"/>
                    <a:gd name="T11" fmla="*/ 115 h 115"/>
                    <a:gd name="T12" fmla="*/ 73 w 73"/>
                    <a:gd name="T13" fmla="*/ 95 h 115"/>
                    <a:gd name="T14" fmla="*/ 73 w 73"/>
                    <a:gd name="T15" fmla="*/ 12 h 115"/>
                    <a:gd name="T16" fmla="*/ 27 w 73"/>
                    <a:gd name="T17" fmla="*/ 0 h 115"/>
                    <a:gd name="T18" fmla="*/ 52 w 73"/>
                    <a:gd name="T19" fmla="*/ 51 h 115"/>
                    <a:gd name="T20" fmla="*/ 21 w 73"/>
                    <a:gd name="T21" fmla="*/ 60 h 115"/>
                    <a:gd name="T22" fmla="*/ 21 w 73"/>
                    <a:gd name="T23" fmla="*/ 44 h 115"/>
                    <a:gd name="T24" fmla="*/ 52 w 73"/>
                    <a:gd name="T25" fmla="*/ 36 h 115"/>
                    <a:gd name="T26" fmla="*/ 52 w 73"/>
                    <a:gd name="T27" fmla="*/ 5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115">
                      <a:moveTo>
                        <a:pt x="27" y="0"/>
                      </a:moveTo>
                      <a:lnTo>
                        <a:pt x="19" y="10"/>
                      </a:lnTo>
                      <a:lnTo>
                        <a:pt x="51" y="18"/>
                      </a:lnTo>
                      <a:lnTo>
                        <a:pt x="51" y="18"/>
                      </a:lnTo>
                      <a:lnTo>
                        <a:pt x="0" y="33"/>
                      </a:lnTo>
                      <a:lnTo>
                        <a:pt x="0" y="115"/>
                      </a:lnTo>
                      <a:lnTo>
                        <a:pt x="73" y="95"/>
                      </a:lnTo>
                      <a:lnTo>
                        <a:pt x="73" y="12"/>
                      </a:lnTo>
                      <a:lnTo>
                        <a:pt x="27" y="0"/>
                      </a:lnTo>
                      <a:close/>
                      <a:moveTo>
                        <a:pt x="52" y="51"/>
                      </a:moveTo>
                      <a:lnTo>
                        <a:pt x="21" y="60"/>
                      </a:lnTo>
                      <a:lnTo>
                        <a:pt x="21" y="44"/>
                      </a:lnTo>
                      <a:lnTo>
                        <a:pt x="52" y="36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Freeform 647"/>
                <p:cNvSpPr/>
                <p:nvPr/>
              </p:nvSpPr>
              <p:spPr bwMode="auto">
                <a:xfrm>
                  <a:off x="2343151" y="590551"/>
                  <a:ext cx="158750" cy="177800"/>
                </a:xfrm>
                <a:custGeom>
                  <a:avLst/>
                  <a:gdLst>
                    <a:gd name="T0" fmla="*/ 50 w 100"/>
                    <a:gd name="T1" fmla="*/ 112 h 112"/>
                    <a:gd name="T2" fmla="*/ 100 w 100"/>
                    <a:gd name="T3" fmla="*/ 55 h 112"/>
                    <a:gd name="T4" fmla="*/ 62 w 100"/>
                    <a:gd name="T5" fmla="*/ 55 h 112"/>
                    <a:gd name="T6" fmla="*/ 62 w 100"/>
                    <a:gd name="T7" fmla="*/ 0 h 112"/>
                    <a:gd name="T8" fmla="*/ 37 w 100"/>
                    <a:gd name="T9" fmla="*/ 0 h 112"/>
                    <a:gd name="T10" fmla="*/ 37 w 100"/>
                    <a:gd name="T11" fmla="*/ 55 h 112"/>
                    <a:gd name="T12" fmla="*/ 0 w 100"/>
                    <a:gd name="T13" fmla="*/ 55 h 112"/>
                    <a:gd name="T14" fmla="*/ 50 w 100"/>
                    <a:gd name="T1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112">
                      <a:moveTo>
                        <a:pt x="50" y="112"/>
                      </a:moveTo>
                      <a:lnTo>
                        <a:pt x="100" y="55"/>
                      </a:lnTo>
                      <a:lnTo>
                        <a:pt x="62" y="55"/>
                      </a:lnTo>
                      <a:lnTo>
                        <a:pt x="62" y="0"/>
                      </a:lnTo>
                      <a:lnTo>
                        <a:pt x="37" y="0"/>
                      </a:lnTo>
                      <a:lnTo>
                        <a:pt x="37" y="55"/>
                      </a:lnTo>
                      <a:lnTo>
                        <a:pt x="0" y="55"/>
                      </a:lnTo>
                      <a:lnTo>
                        <a:pt x="5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5" name="AutoShape 3"/>
          <p:cNvSpPr>
            <a:spLocks noChangeAspect="1" noChangeArrowheads="1" noTextEdit="1"/>
          </p:cNvSpPr>
          <p:nvPr/>
        </p:nvSpPr>
        <p:spPr bwMode="auto">
          <a:xfrm>
            <a:off x="3678238" y="2489492"/>
            <a:ext cx="48355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515608" y="5500707"/>
            <a:ext cx="916078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之间点击添加正文点击添加正文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351899" y="2059785"/>
            <a:ext cx="2853531" cy="1164674"/>
            <a:chOff x="6446003" y="524986"/>
            <a:chExt cx="2853531" cy="1164674"/>
          </a:xfrm>
        </p:grpSpPr>
        <p:sp>
          <p:nvSpPr>
            <p:cNvPr id="53" name="文本框 52"/>
            <p:cNvSpPr txBox="1"/>
            <p:nvPr/>
          </p:nvSpPr>
          <p:spPr>
            <a:xfrm>
              <a:off x="6446003" y="877130"/>
              <a:ext cx="285353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6446003" y="52498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/>
                <a:t>点击此处添加标题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398679" y="3655039"/>
            <a:ext cx="2853531" cy="1164674"/>
            <a:chOff x="6446003" y="524986"/>
            <a:chExt cx="2853531" cy="1164674"/>
          </a:xfrm>
        </p:grpSpPr>
        <p:sp>
          <p:nvSpPr>
            <p:cNvPr id="61" name="文本框 60"/>
            <p:cNvSpPr txBox="1"/>
            <p:nvPr/>
          </p:nvSpPr>
          <p:spPr>
            <a:xfrm>
              <a:off x="6446003" y="877130"/>
              <a:ext cx="285353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6446003" y="52498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/>
                <a:t>点击此处添加标题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2151" y="2050051"/>
            <a:ext cx="2853531" cy="1164674"/>
            <a:chOff x="732151" y="2050051"/>
            <a:chExt cx="2853531" cy="1164674"/>
          </a:xfrm>
        </p:grpSpPr>
        <p:sp>
          <p:nvSpPr>
            <p:cNvPr id="64" name="文本框 63"/>
            <p:cNvSpPr txBox="1"/>
            <p:nvPr/>
          </p:nvSpPr>
          <p:spPr>
            <a:xfrm>
              <a:off x="732151" y="2402195"/>
              <a:ext cx="285353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554357" y="2050051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/>
                <a:t>点击此处添加标题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2151" y="3652292"/>
            <a:ext cx="2853531" cy="1164674"/>
            <a:chOff x="732151" y="3652292"/>
            <a:chExt cx="2853531" cy="1164674"/>
          </a:xfrm>
        </p:grpSpPr>
        <p:sp>
          <p:nvSpPr>
            <p:cNvPr id="73" name="文本框 72"/>
            <p:cNvSpPr txBox="1"/>
            <p:nvPr/>
          </p:nvSpPr>
          <p:spPr>
            <a:xfrm>
              <a:off x="732151" y="4004436"/>
              <a:ext cx="285353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之间点击添加正文、温馨提示正文行距在</a:t>
              </a:r>
              <a:r>
                <a:rPr lang="en-US" altLang="zh-CN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2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1554357" y="3652292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/>
                <a:t>点击此处添加标题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68771" y="1757307"/>
            <a:ext cx="2054458" cy="3343387"/>
            <a:chOff x="5068771" y="1757307"/>
            <a:chExt cx="2054458" cy="3343387"/>
          </a:xfrm>
        </p:grpSpPr>
        <p:sp>
          <p:nvSpPr>
            <p:cNvPr id="49" name="椭圆 48"/>
            <p:cNvSpPr/>
            <p:nvPr/>
          </p:nvSpPr>
          <p:spPr>
            <a:xfrm>
              <a:off x="5068771" y="4789888"/>
              <a:ext cx="2054458" cy="31080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143970" y="1778182"/>
              <a:ext cx="1890913" cy="3170039"/>
              <a:chOff x="3546995" y="2016281"/>
              <a:chExt cx="1616382" cy="2709799"/>
            </a:xfrm>
          </p:grpSpPr>
          <p:sp>
            <p:nvSpPr>
              <p:cNvPr id="52" name="Freeform 33"/>
              <p:cNvSpPr/>
              <p:nvPr/>
            </p:nvSpPr>
            <p:spPr bwMode="auto">
              <a:xfrm>
                <a:off x="3546995" y="2016281"/>
                <a:ext cx="1616382" cy="2028724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3"/>
              <p:cNvSpPr/>
              <p:nvPr/>
            </p:nvSpPr>
            <p:spPr bwMode="auto">
              <a:xfrm>
                <a:off x="3587885" y="2067602"/>
                <a:ext cx="1534601" cy="1926082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6" name="组合 65"/>
              <p:cNvGrpSpPr/>
              <p:nvPr/>
            </p:nvGrpSpPr>
            <p:grpSpPr>
              <a:xfrm>
                <a:off x="3999883" y="4025097"/>
                <a:ext cx="716912" cy="700983"/>
                <a:chOff x="3759201" y="3508375"/>
                <a:chExt cx="828024" cy="809626"/>
              </a:xfrm>
            </p:grpSpPr>
            <p:sp>
              <p:nvSpPr>
                <p:cNvPr id="67" name="Freeform 6"/>
                <p:cNvSpPr/>
                <p:nvPr/>
              </p:nvSpPr>
              <p:spPr bwMode="auto">
                <a:xfrm>
                  <a:off x="3764900" y="3508375"/>
                  <a:ext cx="822325" cy="757238"/>
                </a:xfrm>
                <a:custGeom>
                  <a:avLst/>
                  <a:gdLst>
                    <a:gd name="T0" fmla="*/ 216 w 220"/>
                    <a:gd name="T1" fmla="*/ 0 h 202"/>
                    <a:gd name="T2" fmla="*/ 213 w 220"/>
                    <a:gd name="T3" fmla="*/ 3 h 202"/>
                    <a:gd name="T4" fmla="*/ 213 w 220"/>
                    <a:gd name="T5" fmla="*/ 14 h 202"/>
                    <a:gd name="T6" fmla="*/ 211 w 220"/>
                    <a:gd name="T7" fmla="*/ 16 h 202"/>
                    <a:gd name="T8" fmla="*/ 218 w 220"/>
                    <a:gd name="T9" fmla="*/ 24 h 202"/>
                    <a:gd name="T10" fmla="*/ 217 w 220"/>
                    <a:gd name="T11" fmla="*/ 35 h 202"/>
                    <a:gd name="T12" fmla="*/ 210 w 220"/>
                    <a:gd name="T13" fmla="*/ 42 h 202"/>
                    <a:gd name="T14" fmla="*/ 209 w 220"/>
                    <a:gd name="T15" fmla="*/ 48 h 202"/>
                    <a:gd name="T16" fmla="*/ 217 w 220"/>
                    <a:gd name="T17" fmla="*/ 55 h 202"/>
                    <a:gd name="T18" fmla="*/ 216 w 220"/>
                    <a:gd name="T19" fmla="*/ 66 h 202"/>
                    <a:gd name="T20" fmla="*/ 210 w 220"/>
                    <a:gd name="T21" fmla="*/ 71 h 202"/>
                    <a:gd name="T22" fmla="*/ 210 w 220"/>
                    <a:gd name="T23" fmla="*/ 80 h 202"/>
                    <a:gd name="T24" fmla="*/ 218 w 220"/>
                    <a:gd name="T25" fmla="*/ 89 h 202"/>
                    <a:gd name="T26" fmla="*/ 214 w 220"/>
                    <a:gd name="T27" fmla="*/ 97 h 202"/>
                    <a:gd name="T28" fmla="*/ 209 w 220"/>
                    <a:gd name="T29" fmla="*/ 102 h 202"/>
                    <a:gd name="T30" fmla="*/ 210 w 220"/>
                    <a:gd name="T31" fmla="*/ 108 h 202"/>
                    <a:gd name="T32" fmla="*/ 217 w 220"/>
                    <a:gd name="T33" fmla="*/ 116 h 202"/>
                    <a:gd name="T34" fmla="*/ 215 w 220"/>
                    <a:gd name="T35" fmla="*/ 125 h 202"/>
                    <a:gd name="T36" fmla="*/ 209 w 220"/>
                    <a:gd name="T37" fmla="*/ 131 h 202"/>
                    <a:gd name="T38" fmla="*/ 209 w 220"/>
                    <a:gd name="T39" fmla="*/ 138 h 202"/>
                    <a:gd name="T40" fmla="*/ 214 w 220"/>
                    <a:gd name="T41" fmla="*/ 145 h 202"/>
                    <a:gd name="T42" fmla="*/ 206 w 220"/>
                    <a:gd name="T43" fmla="*/ 161 h 202"/>
                    <a:gd name="T44" fmla="*/ 159 w 220"/>
                    <a:gd name="T45" fmla="*/ 202 h 202"/>
                    <a:gd name="T46" fmla="*/ 61 w 220"/>
                    <a:gd name="T47" fmla="*/ 202 h 202"/>
                    <a:gd name="T48" fmla="*/ 13 w 220"/>
                    <a:gd name="T49" fmla="*/ 161 h 202"/>
                    <a:gd name="T50" fmla="*/ 12 w 220"/>
                    <a:gd name="T51" fmla="*/ 152 h 202"/>
                    <a:gd name="T52" fmla="*/ 9 w 220"/>
                    <a:gd name="T53" fmla="*/ 142 h 202"/>
                    <a:gd name="T54" fmla="*/ 2 w 220"/>
                    <a:gd name="T55" fmla="*/ 135 h 202"/>
                    <a:gd name="T56" fmla="*/ 5 w 220"/>
                    <a:gd name="T57" fmla="*/ 126 h 202"/>
                    <a:gd name="T58" fmla="*/ 8 w 220"/>
                    <a:gd name="T59" fmla="*/ 119 h 202"/>
                    <a:gd name="T60" fmla="*/ 4 w 220"/>
                    <a:gd name="T61" fmla="*/ 108 h 202"/>
                    <a:gd name="T62" fmla="*/ 3 w 220"/>
                    <a:gd name="T63" fmla="*/ 97 h 202"/>
                    <a:gd name="T64" fmla="*/ 8 w 220"/>
                    <a:gd name="T65" fmla="*/ 91 h 202"/>
                    <a:gd name="T66" fmla="*/ 8 w 220"/>
                    <a:gd name="T67" fmla="*/ 85 h 202"/>
                    <a:gd name="T68" fmla="*/ 2 w 220"/>
                    <a:gd name="T69" fmla="*/ 76 h 202"/>
                    <a:gd name="T70" fmla="*/ 5 w 220"/>
                    <a:gd name="T71" fmla="*/ 66 h 202"/>
                    <a:gd name="T72" fmla="*/ 9 w 220"/>
                    <a:gd name="T73" fmla="*/ 61 h 202"/>
                    <a:gd name="T74" fmla="*/ 8 w 220"/>
                    <a:gd name="T75" fmla="*/ 54 h 202"/>
                    <a:gd name="T76" fmla="*/ 2 w 220"/>
                    <a:gd name="T77" fmla="*/ 44 h 202"/>
                    <a:gd name="T78" fmla="*/ 2 w 220"/>
                    <a:gd name="T79" fmla="*/ 16 h 202"/>
                    <a:gd name="T80" fmla="*/ 2 w 220"/>
                    <a:gd name="T81" fmla="*/ 11 h 202"/>
                    <a:gd name="T82" fmla="*/ 2 w 220"/>
                    <a:gd name="T83" fmla="*/ 1 h 202"/>
                    <a:gd name="T84" fmla="*/ 0 w 220"/>
                    <a:gd name="T85" fmla="*/ 0 h 202"/>
                    <a:gd name="T86" fmla="*/ 216 w 220"/>
                    <a:gd name="T87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20" h="202">
                      <a:moveTo>
                        <a:pt x="216" y="0"/>
                      </a:move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4"/>
                        <a:pt x="213" y="14"/>
                        <a:pt x="213" y="14"/>
                      </a:cubicBezTo>
                      <a:cubicBezTo>
                        <a:pt x="211" y="16"/>
                        <a:pt x="211" y="16"/>
                        <a:pt x="211" y="16"/>
                      </a:cubicBezTo>
                      <a:cubicBezTo>
                        <a:pt x="211" y="16"/>
                        <a:pt x="216" y="20"/>
                        <a:pt x="218" y="24"/>
                      </a:cubicBezTo>
                      <a:cubicBezTo>
                        <a:pt x="220" y="28"/>
                        <a:pt x="220" y="33"/>
                        <a:pt x="217" y="35"/>
                      </a:cubicBezTo>
                      <a:cubicBezTo>
                        <a:pt x="214" y="38"/>
                        <a:pt x="210" y="39"/>
                        <a:pt x="210" y="42"/>
                      </a:cubicBezTo>
                      <a:cubicBezTo>
                        <a:pt x="210" y="44"/>
                        <a:pt x="209" y="48"/>
                        <a:pt x="209" y="48"/>
                      </a:cubicBezTo>
                      <a:cubicBezTo>
                        <a:pt x="209" y="48"/>
                        <a:pt x="216" y="51"/>
                        <a:pt x="217" y="55"/>
                      </a:cubicBezTo>
                      <a:cubicBezTo>
                        <a:pt x="219" y="60"/>
                        <a:pt x="218" y="64"/>
                        <a:pt x="216" y="66"/>
                      </a:cubicBezTo>
                      <a:cubicBezTo>
                        <a:pt x="213" y="67"/>
                        <a:pt x="210" y="71"/>
                        <a:pt x="210" y="71"/>
                      </a:cubicBezTo>
                      <a:cubicBezTo>
                        <a:pt x="210" y="80"/>
                        <a:pt x="210" y="80"/>
                        <a:pt x="210" y="80"/>
                      </a:cubicBezTo>
                      <a:cubicBezTo>
                        <a:pt x="210" y="80"/>
                        <a:pt x="218" y="85"/>
                        <a:pt x="218" y="89"/>
                      </a:cubicBezTo>
                      <a:cubicBezTo>
                        <a:pt x="218" y="94"/>
                        <a:pt x="214" y="97"/>
                        <a:pt x="214" y="97"/>
                      </a:cubicBezTo>
                      <a:cubicBezTo>
                        <a:pt x="209" y="102"/>
                        <a:pt x="209" y="102"/>
                        <a:pt x="209" y="102"/>
                      </a:cubicBezTo>
                      <a:cubicBezTo>
                        <a:pt x="210" y="108"/>
                        <a:pt x="210" y="108"/>
                        <a:pt x="210" y="108"/>
                      </a:cubicBezTo>
                      <a:cubicBezTo>
                        <a:pt x="210" y="108"/>
                        <a:pt x="216" y="112"/>
                        <a:pt x="217" y="116"/>
                      </a:cubicBezTo>
                      <a:cubicBezTo>
                        <a:pt x="218" y="120"/>
                        <a:pt x="217" y="123"/>
                        <a:pt x="215" y="125"/>
                      </a:cubicBezTo>
                      <a:cubicBezTo>
                        <a:pt x="213" y="127"/>
                        <a:pt x="209" y="131"/>
                        <a:pt x="209" y="131"/>
                      </a:cubicBezTo>
                      <a:cubicBezTo>
                        <a:pt x="209" y="138"/>
                        <a:pt x="209" y="138"/>
                        <a:pt x="209" y="138"/>
                      </a:cubicBezTo>
                      <a:cubicBezTo>
                        <a:pt x="209" y="138"/>
                        <a:pt x="213" y="141"/>
                        <a:pt x="214" y="145"/>
                      </a:cubicBezTo>
                      <a:cubicBezTo>
                        <a:pt x="214" y="148"/>
                        <a:pt x="209" y="158"/>
                        <a:pt x="206" y="161"/>
                      </a:cubicBezTo>
                      <a:cubicBezTo>
                        <a:pt x="203" y="163"/>
                        <a:pt x="159" y="202"/>
                        <a:pt x="159" y="202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13" y="161"/>
                        <a:pt x="13" y="161"/>
                        <a:pt x="13" y="161"/>
                      </a:cubicBezTo>
                      <a:cubicBezTo>
                        <a:pt x="13" y="161"/>
                        <a:pt x="12" y="155"/>
                        <a:pt x="12" y="152"/>
                      </a:cubicBezTo>
                      <a:cubicBezTo>
                        <a:pt x="11" y="149"/>
                        <a:pt x="12" y="144"/>
                        <a:pt x="9" y="142"/>
                      </a:cubicBezTo>
                      <a:cubicBezTo>
                        <a:pt x="7" y="140"/>
                        <a:pt x="2" y="139"/>
                        <a:pt x="2" y="135"/>
                      </a:cubicBezTo>
                      <a:cubicBezTo>
                        <a:pt x="2" y="130"/>
                        <a:pt x="3" y="127"/>
                        <a:pt x="5" y="126"/>
                      </a:cubicBezTo>
                      <a:cubicBezTo>
                        <a:pt x="7" y="125"/>
                        <a:pt x="9" y="122"/>
                        <a:pt x="8" y="119"/>
                      </a:cubicBezTo>
                      <a:cubicBezTo>
                        <a:pt x="8" y="116"/>
                        <a:pt x="6" y="112"/>
                        <a:pt x="4" y="108"/>
                      </a:cubicBezTo>
                      <a:cubicBezTo>
                        <a:pt x="2" y="104"/>
                        <a:pt x="2" y="100"/>
                        <a:pt x="3" y="97"/>
                      </a:cubicBezTo>
                      <a:cubicBezTo>
                        <a:pt x="5" y="94"/>
                        <a:pt x="8" y="91"/>
                        <a:pt x="8" y="91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8" y="85"/>
                        <a:pt x="2" y="81"/>
                        <a:pt x="2" y="76"/>
                      </a:cubicBezTo>
                      <a:cubicBezTo>
                        <a:pt x="2" y="70"/>
                        <a:pt x="3" y="67"/>
                        <a:pt x="5" y="66"/>
                      </a:cubicBezTo>
                      <a:cubicBezTo>
                        <a:pt x="7" y="64"/>
                        <a:pt x="9" y="61"/>
                        <a:pt x="9" y="61"/>
                      </a:cubicBezTo>
                      <a:cubicBezTo>
                        <a:pt x="9" y="61"/>
                        <a:pt x="10" y="57"/>
                        <a:pt x="8" y="54"/>
                      </a:cubicBezTo>
                      <a:cubicBezTo>
                        <a:pt x="7" y="52"/>
                        <a:pt x="3" y="48"/>
                        <a:pt x="2" y="44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4"/>
                        <a:pt x="2" y="11"/>
                      </a:cubicBezTo>
                      <a:cubicBezTo>
                        <a:pt x="2" y="8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30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7"/>
                <p:cNvSpPr/>
                <p:nvPr/>
              </p:nvSpPr>
              <p:spPr bwMode="auto">
                <a:xfrm>
                  <a:off x="3996676" y="4268788"/>
                  <a:ext cx="350838" cy="49213"/>
                </a:xfrm>
                <a:custGeom>
                  <a:avLst/>
                  <a:gdLst>
                    <a:gd name="T0" fmla="*/ 0 w 94"/>
                    <a:gd name="T1" fmla="*/ 0 h 13"/>
                    <a:gd name="T2" fmla="*/ 94 w 94"/>
                    <a:gd name="T3" fmla="*/ 0 h 13"/>
                    <a:gd name="T4" fmla="*/ 85 w 94"/>
                    <a:gd name="T5" fmla="*/ 9 h 13"/>
                    <a:gd name="T6" fmla="*/ 74 w 94"/>
                    <a:gd name="T7" fmla="*/ 13 h 13"/>
                    <a:gd name="T8" fmla="*/ 19 w 94"/>
                    <a:gd name="T9" fmla="*/ 13 h 13"/>
                    <a:gd name="T10" fmla="*/ 8 w 94"/>
                    <a:gd name="T11" fmla="*/ 9 h 13"/>
                    <a:gd name="T12" fmla="*/ 0 w 9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13">
                      <a:moveTo>
                        <a:pt x="0" y="0"/>
                      </a:move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88" y="6"/>
                        <a:pt x="85" y="9"/>
                      </a:cubicBezTo>
                      <a:cubicBezTo>
                        <a:pt x="82" y="11"/>
                        <a:pt x="77" y="13"/>
                        <a:pt x="74" y="13"/>
                      </a:cubicBezTo>
                      <a:cubicBezTo>
                        <a:pt x="71" y="13"/>
                        <a:pt x="19" y="13"/>
                        <a:pt x="19" y="13"/>
                      </a:cubicBezTo>
                      <a:cubicBezTo>
                        <a:pt x="19" y="13"/>
                        <a:pt x="11" y="13"/>
                        <a:pt x="8" y="9"/>
                      </a:cubicBezTo>
                      <a:cubicBezTo>
                        <a:pt x="5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93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8"/>
                <p:cNvSpPr/>
                <p:nvPr/>
              </p:nvSpPr>
              <p:spPr bwMode="auto">
                <a:xfrm>
                  <a:off x="4173538" y="3527425"/>
                  <a:ext cx="247650" cy="33338"/>
                </a:xfrm>
                <a:custGeom>
                  <a:avLst/>
                  <a:gdLst>
                    <a:gd name="T0" fmla="*/ 4 w 66"/>
                    <a:gd name="T1" fmla="*/ 1 h 9"/>
                    <a:gd name="T2" fmla="*/ 64 w 66"/>
                    <a:gd name="T3" fmla="*/ 1 h 9"/>
                    <a:gd name="T4" fmla="*/ 62 w 66"/>
                    <a:gd name="T5" fmla="*/ 7 h 9"/>
                    <a:gd name="T6" fmla="*/ 0 w 66"/>
                    <a:gd name="T7" fmla="*/ 9 h 9"/>
                    <a:gd name="T8" fmla="*/ 20 w 66"/>
                    <a:gd name="T9" fmla="*/ 5 h 9"/>
                    <a:gd name="T10" fmla="*/ 17 w 66"/>
                    <a:gd name="T11" fmla="*/ 3 h 9"/>
                    <a:gd name="T12" fmla="*/ 4 w 66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9">
                      <a:moveTo>
                        <a:pt x="4" y="1"/>
                      </a:moveTo>
                      <a:cubicBezTo>
                        <a:pt x="4" y="1"/>
                        <a:pt x="62" y="0"/>
                        <a:pt x="64" y="1"/>
                      </a:cubicBezTo>
                      <a:cubicBezTo>
                        <a:pt x="66" y="3"/>
                        <a:pt x="66" y="5"/>
                        <a:pt x="62" y="7"/>
                      </a:cubicBezTo>
                      <a:cubicBezTo>
                        <a:pt x="58" y="8"/>
                        <a:pt x="0" y="9"/>
                        <a:pt x="0" y="9"/>
                      </a:cubicBezTo>
                      <a:cubicBezTo>
                        <a:pt x="0" y="9"/>
                        <a:pt x="20" y="7"/>
                        <a:pt x="20" y="5"/>
                      </a:cubicBezTo>
                      <a:cubicBezTo>
                        <a:pt x="20" y="3"/>
                        <a:pt x="21" y="4"/>
                        <a:pt x="17" y="3"/>
                      </a:cubicBezTo>
                      <a:cubicBezTo>
                        <a:pt x="13" y="3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9"/>
                <p:cNvSpPr/>
                <p:nvPr/>
              </p:nvSpPr>
              <p:spPr bwMode="auto">
                <a:xfrm>
                  <a:off x="4173538" y="3571875"/>
                  <a:ext cx="242888" cy="93663"/>
                </a:xfrm>
                <a:custGeom>
                  <a:avLst/>
                  <a:gdLst>
                    <a:gd name="T0" fmla="*/ 11 w 65"/>
                    <a:gd name="T1" fmla="*/ 0 h 25"/>
                    <a:gd name="T2" fmla="*/ 60 w 65"/>
                    <a:gd name="T3" fmla="*/ 1 h 25"/>
                    <a:gd name="T4" fmla="*/ 65 w 65"/>
                    <a:gd name="T5" fmla="*/ 10 h 25"/>
                    <a:gd name="T6" fmla="*/ 57 w 65"/>
                    <a:gd name="T7" fmla="*/ 21 h 25"/>
                    <a:gd name="T8" fmla="*/ 0 w 65"/>
                    <a:gd name="T9" fmla="*/ 25 h 25"/>
                    <a:gd name="T10" fmla="*/ 21 w 65"/>
                    <a:gd name="T11" fmla="*/ 20 h 25"/>
                    <a:gd name="T12" fmla="*/ 22 w 65"/>
                    <a:gd name="T13" fmla="*/ 12 h 25"/>
                    <a:gd name="T14" fmla="*/ 23 w 65"/>
                    <a:gd name="T15" fmla="*/ 6 h 25"/>
                    <a:gd name="T16" fmla="*/ 23 w 65"/>
                    <a:gd name="T17" fmla="*/ 3 h 25"/>
                    <a:gd name="T18" fmla="*/ 11 w 65"/>
                    <a:gd name="T1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" h="25">
                      <a:moveTo>
                        <a:pt x="11" y="0"/>
                      </a:moveTo>
                      <a:cubicBezTo>
                        <a:pt x="11" y="0"/>
                        <a:pt x="58" y="0"/>
                        <a:pt x="60" y="1"/>
                      </a:cubicBezTo>
                      <a:cubicBezTo>
                        <a:pt x="63" y="2"/>
                        <a:pt x="65" y="7"/>
                        <a:pt x="65" y="10"/>
                      </a:cubicBezTo>
                      <a:cubicBezTo>
                        <a:pt x="65" y="14"/>
                        <a:pt x="65" y="19"/>
                        <a:pt x="57" y="21"/>
                      </a:cubicBezTo>
                      <a:cubicBezTo>
                        <a:pt x="49" y="23"/>
                        <a:pt x="0" y="25"/>
                        <a:pt x="0" y="25"/>
                      </a:cubicBezTo>
                      <a:cubicBezTo>
                        <a:pt x="0" y="25"/>
                        <a:pt x="20" y="22"/>
                        <a:pt x="21" y="20"/>
                      </a:cubicBezTo>
                      <a:cubicBezTo>
                        <a:pt x="23" y="18"/>
                        <a:pt x="21" y="14"/>
                        <a:pt x="22" y="12"/>
                      </a:cubicBezTo>
                      <a:cubicBezTo>
                        <a:pt x="23" y="10"/>
                        <a:pt x="24" y="10"/>
                        <a:pt x="23" y="6"/>
                      </a:cubicBezTo>
                      <a:cubicBezTo>
                        <a:pt x="23" y="3"/>
                        <a:pt x="23" y="3"/>
                        <a:pt x="23" y="3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0"/>
                <p:cNvSpPr/>
                <p:nvPr/>
              </p:nvSpPr>
              <p:spPr bwMode="auto">
                <a:xfrm>
                  <a:off x="4106863" y="3698875"/>
                  <a:ext cx="303213" cy="34925"/>
                </a:xfrm>
                <a:custGeom>
                  <a:avLst/>
                  <a:gdLst>
                    <a:gd name="T0" fmla="*/ 20 w 81"/>
                    <a:gd name="T1" fmla="*/ 1 h 9"/>
                    <a:gd name="T2" fmla="*/ 73 w 81"/>
                    <a:gd name="T3" fmla="*/ 0 h 9"/>
                    <a:gd name="T4" fmla="*/ 80 w 81"/>
                    <a:gd name="T5" fmla="*/ 3 h 9"/>
                    <a:gd name="T6" fmla="*/ 3 w 81"/>
                    <a:gd name="T7" fmla="*/ 9 h 9"/>
                    <a:gd name="T8" fmla="*/ 24 w 81"/>
                    <a:gd name="T9" fmla="*/ 5 h 9"/>
                    <a:gd name="T10" fmla="*/ 20 w 81"/>
                    <a:gd name="T11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9">
                      <a:moveTo>
                        <a:pt x="20" y="1"/>
                      </a:moveTo>
                      <a:cubicBezTo>
                        <a:pt x="20" y="1"/>
                        <a:pt x="66" y="0"/>
                        <a:pt x="73" y="0"/>
                      </a:cubicBezTo>
                      <a:cubicBezTo>
                        <a:pt x="81" y="0"/>
                        <a:pt x="81" y="3"/>
                        <a:pt x="80" y="3"/>
                      </a:cubicBezTo>
                      <a:cubicBezTo>
                        <a:pt x="78" y="4"/>
                        <a:pt x="5" y="9"/>
                        <a:pt x="3" y="9"/>
                      </a:cubicBezTo>
                      <a:cubicBezTo>
                        <a:pt x="0" y="9"/>
                        <a:pt x="21" y="6"/>
                        <a:pt x="24" y="5"/>
                      </a:cubicBezTo>
                      <a:cubicBezTo>
                        <a:pt x="27" y="4"/>
                        <a:pt x="26" y="2"/>
                        <a:pt x="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11"/>
                <p:cNvSpPr/>
                <p:nvPr/>
              </p:nvSpPr>
              <p:spPr bwMode="auto">
                <a:xfrm>
                  <a:off x="4140201" y="3756025"/>
                  <a:ext cx="269875" cy="25400"/>
                </a:xfrm>
                <a:custGeom>
                  <a:avLst/>
                  <a:gdLst>
                    <a:gd name="T0" fmla="*/ 26 w 72"/>
                    <a:gd name="T1" fmla="*/ 1 h 7"/>
                    <a:gd name="T2" fmla="*/ 72 w 72"/>
                    <a:gd name="T3" fmla="*/ 0 h 7"/>
                    <a:gd name="T4" fmla="*/ 49 w 72"/>
                    <a:gd name="T5" fmla="*/ 5 h 7"/>
                    <a:gd name="T6" fmla="*/ 4 w 72"/>
                    <a:gd name="T7" fmla="*/ 7 h 7"/>
                    <a:gd name="T8" fmla="*/ 26 w 72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">
                      <a:moveTo>
                        <a:pt x="26" y="1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0"/>
                        <a:pt x="51" y="5"/>
                        <a:pt x="49" y="5"/>
                      </a:cubicBezTo>
                      <a:cubicBezTo>
                        <a:pt x="47" y="5"/>
                        <a:pt x="9" y="7"/>
                        <a:pt x="4" y="7"/>
                      </a:cubicBezTo>
                      <a:cubicBezTo>
                        <a:pt x="0" y="7"/>
                        <a:pt x="35" y="3"/>
                        <a:pt x="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12"/>
                <p:cNvSpPr/>
                <p:nvPr/>
              </p:nvSpPr>
              <p:spPr bwMode="auto">
                <a:xfrm>
                  <a:off x="4125913" y="3811588"/>
                  <a:ext cx="287338" cy="38100"/>
                </a:xfrm>
                <a:custGeom>
                  <a:avLst/>
                  <a:gdLst>
                    <a:gd name="T0" fmla="*/ 15 w 77"/>
                    <a:gd name="T1" fmla="*/ 2 h 10"/>
                    <a:gd name="T2" fmla="*/ 73 w 77"/>
                    <a:gd name="T3" fmla="*/ 0 h 10"/>
                    <a:gd name="T4" fmla="*/ 72 w 77"/>
                    <a:gd name="T5" fmla="*/ 5 h 10"/>
                    <a:gd name="T6" fmla="*/ 0 w 77"/>
                    <a:gd name="T7" fmla="*/ 10 h 10"/>
                    <a:gd name="T8" fmla="*/ 31 w 77"/>
                    <a:gd name="T9" fmla="*/ 5 h 10"/>
                    <a:gd name="T10" fmla="*/ 15 w 77"/>
                    <a:gd name="T11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10">
                      <a:moveTo>
                        <a:pt x="15" y="2"/>
                      </a:moveTo>
                      <a:cubicBezTo>
                        <a:pt x="15" y="2"/>
                        <a:pt x="69" y="0"/>
                        <a:pt x="73" y="0"/>
                      </a:cubicBezTo>
                      <a:cubicBezTo>
                        <a:pt x="77" y="0"/>
                        <a:pt x="75" y="4"/>
                        <a:pt x="72" y="5"/>
                      </a:cubicBezTo>
                      <a:cubicBezTo>
                        <a:pt x="68" y="6"/>
                        <a:pt x="0" y="10"/>
                        <a:pt x="0" y="10"/>
                      </a:cubicBezTo>
                      <a:cubicBezTo>
                        <a:pt x="0" y="10"/>
                        <a:pt x="29" y="6"/>
                        <a:pt x="31" y="5"/>
                      </a:cubicBezTo>
                      <a:cubicBezTo>
                        <a:pt x="32" y="4"/>
                        <a:pt x="15" y="2"/>
                        <a:pt x="1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Freeform 13"/>
                <p:cNvSpPr/>
                <p:nvPr/>
              </p:nvSpPr>
              <p:spPr bwMode="auto">
                <a:xfrm>
                  <a:off x="4195763" y="3868738"/>
                  <a:ext cx="217488" cy="33338"/>
                </a:xfrm>
                <a:custGeom>
                  <a:avLst/>
                  <a:gdLst>
                    <a:gd name="T0" fmla="*/ 0 w 58"/>
                    <a:gd name="T1" fmla="*/ 4 h 9"/>
                    <a:gd name="T2" fmla="*/ 56 w 58"/>
                    <a:gd name="T3" fmla="*/ 0 h 9"/>
                    <a:gd name="T4" fmla="*/ 0 w 58"/>
                    <a:gd name="T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">
                      <a:moveTo>
                        <a:pt x="0" y="4"/>
                      </a:moveTo>
                      <a:cubicBezTo>
                        <a:pt x="0" y="4"/>
                        <a:pt x="55" y="0"/>
                        <a:pt x="56" y="0"/>
                      </a:cubicBezTo>
                      <a:cubicBezTo>
                        <a:pt x="58" y="0"/>
                        <a:pt x="22" y="9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14"/>
                <p:cNvSpPr/>
                <p:nvPr/>
              </p:nvSpPr>
              <p:spPr bwMode="auto">
                <a:xfrm>
                  <a:off x="4117976" y="3935413"/>
                  <a:ext cx="280988" cy="30163"/>
                </a:xfrm>
                <a:custGeom>
                  <a:avLst/>
                  <a:gdLst>
                    <a:gd name="T0" fmla="*/ 23 w 75"/>
                    <a:gd name="T1" fmla="*/ 0 h 8"/>
                    <a:gd name="T2" fmla="*/ 71 w 75"/>
                    <a:gd name="T3" fmla="*/ 0 h 8"/>
                    <a:gd name="T4" fmla="*/ 65 w 75"/>
                    <a:gd name="T5" fmla="*/ 4 h 8"/>
                    <a:gd name="T6" fmla="*/ 0 w 75"/>
                    <a:gd name="T7" fmla="*/ 8 h 8"/>
                    <a:gd name="T8" fmla="*/ 31 w 75"/>
                    <a:gd name="T9" fmla="*/ 3 h 8"/>
                    <a:gd name="T10" fmla="*/ 23 w 75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8">
                      <a:moveTo>
                        <a:pt x="23" y="0"/>
                      </a:moveTo>
                      <a:cubicBezTo>
                        <a:pt x="23" y="0"/>
                        <a:pt x="67" y="0"/>
                        <a:pt x="71" y="0"/>
                      </a:cubicBezTo>
                      <a:cubicBezTo>
                        <a:pt x="75" y="1"/>
                        <a:pt x="68" y="3"/>
                        <a:pt x="65" y="4"/>
                      </a:cubicBezTo>
                      <a:cubicBezTo>
                        <a:pt x="62" y="5"/>
                        <a:pt x="0" y="8"/>
                        <a:pt x="0" y="8"/>
                      </a:cubicBezTo>
                      <a:cubicBezTo>
                        <a:pt x="0" y="8"/>
                        <a:pt x="28" y="4"/>
                        <a:pt x="31" y="3"/>
                      </a:cubicBezTo>
                      <a:cubicBezTo>
                        <a:pt x="33" y="3"/>
                        <a:pt x="33" y="3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15"/>
                <p:cNvSpPr/>
                <p:nvPr/>
              </p:nvSpPr>
              <p:spPr bwMode="auto">
                <a:xfrm>
                  <a:off x="4206876" y="3984625"/>
                  <a:ext cx="206375" cy="25400"/>
                </a:xfrm>
                <a:custGeom>
                  <a:avLst/>
                  <a:gdLst>
                    <a:gd name="T0" fmla="*/ 0 w 55"/>
                    <a:gd name="T1" fmla="*/ 3 h 7"/>
                    <a:gd name="T2" fmla="*/ 53 w 55"/>
                    <a:gd name="T3" fmla="*/ 0 h 7"/>
                    <a:gd name="T4" fmla="*/ 0 w 55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">
                      <a:moveTo>
                        <a:pt x="0" y="3"/>
                      </a:moveTo>
                      <a:cubicBezTo>
                        <a:pt x="0" y="3"/>
                        <a:pt x="51" y="0"/>
                        <a:pt x="53" y="0"/>
                      </a:cubicBezTo>
                      <a:cubicBezTo>
                        <a:pt x="55" y="0"/>
                        <a:pt x="28" y="7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16"/>
                <p:cNvSpPr/>
                <p:nvPr/>
              </p:nvSpPr>
              <p:spPr bwMode="auto">
                <a:xfrm>
                  <a:off x="4222751" y="4044949"/>
                  <a:ext cx="160338" cy="28576"/>
                </a:xfrm>
                <a:custGeom>
                  <a:avLst/>
                  <a:gdLst>
                    <a:gd name="T0" fmla="*/ 0 w 43"/>
                    <a:gd name="T1" fmla="*/ 2 h 8"/>
                    <a:gd name="T2" fmla="*/ 41 w 43"/>
                    <a:gd name="T3" fmla="*/ 1 h 8"/>
                    <a:gd name="T4" fmla="*/ 26 w 43"/>
                    <a:gd name="T5" fmla="*/ 7 h 8"/>
                    <a:gd name="T6" fmla="*/ 0 w 43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8">
                      <a:moveTo>
                        <a:pt x="0" y="2"/>
                      </a:moveTo>
                      <a:cubicBezTo>
                        <a:pt x="0" y="2"/>
                        <a:pt x="38" y="0"/>
                        <a:pt x="41" y="1"/>
                      </a:cubicBezTo>
                      <a:cubicBezTo>
                        <a:pt x="43" y="1"/>
                        <a:pt x="31" y="5"/>
                        <a:pt x="26" y="7"/>
                      </a:cubicBezTo>
                      <a:cubicBezTo>
                        <a:pt x="20" y="8"/>
                        <a:pt x="12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17"/>
                <p:cNvSpPr/>
                <p:nvPr/>
              </p:nvSpPr>
              <p:spPr bwMode="auto">
                <a:xfrm>
                  <a:off x="4151313" y="4070350"/>
                  <a:ext cx="314325" cy="30163"/>
                </a:xfrm>
                <a:custGeom>
                  <a:avLst/>
                  <a:gdLst>
                    <a:gd name="T0" fmla="*/ 0 w 84"/>
                    <a:gd name="T1" fmla="*/ 5 h 8"/>
                    <a:gd name="T2" fmla="*/ 84 w 84"/>
                    <a:gd name="T3" fmla="*/ 0 h 8"/>
                    <a:gd name="T4" fmla="*/ 32 w 84"/>
                    <a:gd name="T5" fmla="*/ 8 h 8"/>
                    <a:gd name="T6" fmla="*/ 0 w 84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" h="8">
                      <a:moveTo>
                        <a:pt x="0" y="5"/>
                      </a:moveTo>
                      <a:cubicBezTo>
                        <a:pt x="0" y="5"/>
                        <a:pt x="76" y="2"/>
                        <a:pt x="84" y="0"/>
                      </a:cubicBezTo>
                      <a:cubicBezTo>
                        <a:pt x="84" y="0"/>
                        <a:pt x="75" y="6"/>
                        <a:pt x="32" y="8"/>
                      </a:cubicBezTo>
                      <a:cubicBezTo>
                        <a:pt x="32" y="8"/>
                        <a:pt x="9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18"/>
                <p:cNvSpPr/>
                <p:nvPr/>
              </p:nvSpPr>
              <p:spPr bwMode="auto">
                <a:xfrm>
                  <a:off x="4514851" y="3703638"/>
                  <a:ext cx="36513" cy="22225"/>
                </a:xfrm>
                <a:custGeom>
                  <a:avLst/>
                  <a:gdLst>
                    <a:gd name="T0" fmla="*/ 7 w 10"/>
                    <a:gd name="T1" fmla="*/ 0 h 6"/>
                    <a:gd name="T2" fmla="*/ 0 w 10"/>
                    <a:gd name="T3" fmla="*/ 6 h 6"/>
                    <a:gd name="T4" fmla="*/ 7 w 10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6">
                      <a:moveTo>
                        <a:pt x="7" y="0"/>
                      </a:moveTo>
                      <a:cubicBezTo>
                        <a:pt x="7" y="0"/>
                        <a:pt x="10" y="5"/>
                        <a:pt x="0" y="6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9"/>
                <p:cNvSpPr/>
                <p:nvPr/>
              </p:nvSpPr>
              <p:spPr bwMode="auto">
                <a:xfrm>
                  <a:off x="4510088" y="3579813"/>
                  <a:ext cx="41275" cy="19050"/>
                </a:xfrm>
                <a:custGeom>
                  <a:avLst/>
                  <a:gdLst>
                    <a:gd name="T0" fmla="*/ 8 w 11"/>
                    <a:gd name="T1" fmla="*/ 0 h 5"/>
                    <a:gd name="T2" fmla="*/ 0 w 11"/>
                    <a:gd name="T3" fmla="*/ 5 h 5"/>
                    <a:gd name="T4" fmla="*/ 8 w 11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5">
                      <a:moveTo>
                        <a:pt x="8" y="0"/>
                      </a:moveTo>
                      <a:cubicBezTo>
                        <a:pt x="8" y="0"/>
                        <a:pt x="11" y="4"/>
                        <a:pt x="0" y="5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20"/>
                <p:cNvSpPr/>
                <p:nvPr/>
              </p:nvSpPr>
              <p:spPr bwMode="auto">
                <a:xfrm>
                  <a:off x="4495801" y="3819525"/>
                  <a:ext cx="55563" cy="19050"/>
                </a:xfrm>
                <a:custGeom>
                  <a:avLst/>
                  <a:gdLst>
                    <a:gd name="T0" fmla="*/ 11 w 15"/>
                    <a:gd name="T1" fmla="*/ 0 h 5"/>
                    <a:gd name="T2" fmla="*/ 0 w 15"/>
                    <a:gd name="T3" fmla="*/ 5 h 5"/>
                    <a:gd name="T4" fmla="*/ 11 w 1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5">
                      <a:moveTo>
                        <a:pt x="11" y="0"/>
                      </a:moveTo>
                      <a:cubicBezTo>
                        <a:pt x="11" y="0"/>
                        <a:pt x="15" y="4"/>
                        <a:pt x="0" y="5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21"/>
                <p:cNvSpPr/>
                <p:nvPr/>
              </p:nvSpPr>
              <p:spPr bwMode="auto">
                <a:xfrm>
                  <a:off x="4498976" y="3894138"/>
                  <a:ext cx="46038" cy="57150"/>
                </a:xfrm>
                <a:custGeom>
                  <a:avLst/>
                  <a:gdLst>
                    <a:gd name="T0" fmla="*/ 6 w 12"/>
                    <a:gd name="T1" fmla="*/ 0 h 15"/>
                    <a:gd name="T2" fmla="*/ 7 w 12"/>
                    <a:gd name="T3" fmla="*/ 6 h 15"/>
                    <a:gd name="T4" fmla="*/ 12 w 12"/>
                    <a:gd name="T5" fmla="*/ 12 h 15"/>
                    <a:gd name="T6" fmla="*/ 0 w 12"/>
                    <a:gd name="T7" fmla="*/ 14 h 15"/>
                    <a:gd name="T8" fmla="*/ 6 w 12"/>
                    <a:gd name="T9" fmla="*/ 10 h 15"/>
                    <a:gd name="T10" fmla="*/ 6 w 12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5">
                      <a:moveTo>
                        <a:pt x="6" y="0"/>
                      </a:moveTo>
                      <a:cubicBezTo>
                        <a:pt x="6" y="0"/>
                        <a:pt x="6" y="5"/>
                        <a:pt x="7" y="6"/>
                      </a:cubicBezTo>
                      <a:cubicBezTo>
                        <a:pt x="8" y="7"/>
                        <a:pt x="12" y="12"/>
                        <a:pt x="12" y="12"/>
                      </a:cubicBezTo>
                      <a:cubicBezTo>
                        <a:pt x="12" y="12"/>
                        <a:pt x="3" y="15"/>
                        <a:pt x="0" y="14"/>
                      </a:cubicBezTo>
                      <a:cubicBezTo>
                        <a:pt x="0" y="14"/>
                        <a:pt x="5" y="12"/>
                        <a:pt x="6" y="10"/>
                      </a:cubicBezTo>
                      <a:cubicBezTo>
                        <a:pt x="6" y="9"/>
                        <a:pt x="5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22"/>
                <p:cNvSpPr/>
                <p:nvPr/>
              </p:nvSpPr>
              <p:spPr bwMode="auto">
                <a:xfrm>
                  <a:off x="4518026" y="4037013"/>
                  <a:ext cx="22225" cy="19050"/>
                </a:xfrm>
                <a:custGeom>
                  <a:avLst/>
                  <a:gdLst>
                    <a:gd name="T0" fmla="*/ 3 w 6"/>
                    <a:gd name="T1" fmla="*/ 0 h 5"/>
                    <a:gd name="T2" fmla="*/ 0 w 6"/>
                    <a:gd name="T3" fmla="*/ 5 h 5"/>
                    <a:gd name="T4" fmla="*/ 3 w 6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3" y="0"/>
                      </a:moveTo>
                      <a:cubicBezTo>
                        <a:pt x="3" y="0"/>
                        <a:pt x="6" y="4"/>
                        <a:pt x="0" y="5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23"/>
                <p:cNvSpPr/>
                <p:nvPr/>
              </p:nvSpPr>
              <p:spPr bwMode="auto">
                <a:xfrm>
                  <a:off x="3814763" y="3557588"/>
                  <a:ext cx="206375" cy="22225"/>
                </a:xfrm>
                <a:custGeom>
                  <a:avLst/>
                  <a:gdLst>
                    <a:gd name="T0" fmla="*/ 0 w 55"/>
                    <a:gd name="T1" fmla="*/ 0 h 6"/>
                    <a:gd name="T2" fmla="*/ 55 w 55"/>
                    <a:gd name="T3" fmla="*/ 3 h 6"/>
                    <a:gd name="T4" fmla="*/ 0 w 55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6">
                      <a:moveTo>
                        <a:pt x="0" y="0"/>
                      </a:move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3"/>
                        <a:pt x="15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24"/>
                <p:cNvSpPr/>
                <p:nvPr/>
              </p:nvSpPr>
              <p:spPr bwMode="auto">
                <a:xfrm>
                  <a:off x="3762376" y="3744913"/>
                  <a:ext cx="71438" cy="17463"/>
                </a:xfrm>
                <a:custGeom>
                  <a:avLst/>
                  <a:gdLst>
                    <a:gd name="T0" fmla="*/ 7 w 19"/>
                    <a:gd name="T1" fmla="*/ 0 h 5"/>
                    <a:gd name="T2" fmla="*/ 19 w 19"/>
                    <a:gd name="T3" fmla="*/ 1 h 5"/>
                    <a:gd name="T4" fmla="*/ 4 w 19"/>
                    <a:gd name="T5" fmla="*/ 4 h 5"/>
                    <a:gd name="T6" fmla="*/ 7 w 19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5">
                      <a:moveTo>
                        <a:pt x="7" y="0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7" y="4"/>
                        <a:pt x="4" y="4"/>
                      </a:cubicBezTo>
                      <a:cubicBezTo>
                        <a:pt x="0" y="5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25"/>
                <p:cNvSpPr/>
                <p:nvPr/>
              </p:nvSpPr>
              <p:spPr bwMode="auto">
                <a:xfrm>
                  <a:off x="3762376" y="3857625"/>
                  <a:ext cx="74613" cy="14288"/>
                </a:xfrm>
                <a:custGeom>
                  <a:avLst/>
                  <a:gdLst>
                    <a:gd name="T0" fmla="*/ 6 w 20"/>
                    <a:gd name="T1" fmla="*/ 0 h 4"/>
                    <a:gd name="T2" fmla="*/ 20 w 20"/>
                    <a:gd name="T3" fmla="*/ 0 h 4"/>
                    <a:gd name="T4" fmla="*/ 2 w 20"/>
                    <a:gd name="T5" fmla="*/ 4 h 4"/>
                    <a:gd name="T6" fmla="*/ 6 w 20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6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4" y="4"/>
                        <a:pt x="2" y="4"/>
                      </a:cubicBezTo>
                      <a:cubicBezTo>
                        <a:pt x="0" y="4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26"/>
                <p:cNvSpPr/>
                <p:nvPr/>
              </p:nvSpPr>
              <p:spPr bwMode="auto">
                <a:xfrm>
                  <a:off x="3759201" y="3979863"/>
                  <a:ext cx="74613" cy="19050"/>
                </a:xfrm>
                <a:custGeom>
                  <a:avLst/>
                  <a:gdLst>
                    <a:gd name="T0" fmla="*/ 6 w 20"/>
                    <a:gd name="T1" fmla="*/ 0 h 5"/>
                    <a:gd name="T2" fmla="*/ 20 w 20"/>
                    <a:gd name="T3" fmla="*/ 1 h 5"/>
                    <a:gd name="T4" fmla="*/ 2 w 20"/>
                    <a:gd name="T5" fmla="*/ 5 h 5"/>
                    <a:gd name="T6" fmla="*/ 6 w 20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5">
                      <a:moveTo>
                        <a:pt x="6" y="0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3" y="5"/>
                        <a:pt x="2" y="5"/>
                      </a:cubicBezTo>
                      <a:cubicBezTo>
                        <a:pt x="0" y="5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27"/>
                <p:cNvSpPr/>
                <p:nvPr/>
              </p:nvSpPr>
              <p:spPr bwMode="auto">
                <a:xfrm>
                  <a:off x="3822701" y="4086225"/>
                  <a:ext cx="268288" cy="33338"/>
                </a:xfrm>
                <a:custGeom>
                  <a:avLst/>
                  <a:gdLst>
                    <a:gd name="T0" fmla="*/ 0 w 72"/>
                    <a:gd name="T1" fmla="*/ 0 h 9"/>
                    <a:gd name="T2" fmla="*/ 68 w 72"/>
                    <a:gd name="T3" fmla="*/ 1 h 9"/>
                    <a:gd name="T4" fmla="*/ 0 w 72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9">
                      <a:moveTo>
                        <a:pt x="0" y="0"/>
                      </a:moveTo>
                      <a:cubicBezTo>
                        <a:pt x="0" y="0"/>
                        <a:pt x="65" y="2"/>
                        <a:pt x="68" y="1"/>
                      </a:cubicBezTo>
                      <a:cubicBezTo>
                        <a:pt x="72" y="1"/>
                        <a:pt x="24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28"/>
                <p:cNvSpPr/>
                <p:nvPr/>
              </p:nvSpPr>
              <p:spPr bwMode="auto">
                <a:xfrm>
                  <a:off x="4300538" y="4114800"/>
                  <a:ext cx="134938" cy="120650"/>
                </a:xfrm>
                <a:custGeom>
                  <a:avLst/>
                  <a:gdLst>
                    <a:gd name="T0" fmla="*/ 36 w 36"/>
                    <a:gd name="T1" fmla="*/ 0 h 32"/>
                    <a:gd name="T2" fmla="*/ 3 w 36"/>
                    <a:gd name="T3" fmla="*/ 31 h 32"/>
                    <a:gd name="T4" fmla="*/ 36 w 36"/>
                    <a:gd name="T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32">
                      <a:moveTo>
                        <a:pt x="36" y="0"/>
                      </a:moveTo>
                      <a:cubicBezTo>
                        <a:pt x="36" y="0"/>
                        <a:pt x="5" y="30"/>
                        <a:pt x="3" y="31"/>
                      </a:cubicBezTo>
                      <a:cubicBezTo>
                        <a:pt x="0" y="32"/>
                        <a:pt x="21" y="8"/>
                        <a:pt x="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5120657" y="1757307"/>
              <a:ext cx="1937535" cy="2344350"/>
              <a:chOff x="5120657" y="1757307"/>
              <a:chExt cx="1937535" cy="2344350"/>
            </a:xfrm>
          </p:grpSpPr>
          <p:sp>
            <p:nvSpPr>
              <p:cNvPr id="124" name="Rectangle 38"/>
              <p:cNvSpPr>
                <a:spLocks noChangeArrowheads="1"/>
              </p:cNvSpPr>
              <p:nvPr/>
            </p:nvSpPr>
            <p:spPr bwMode="auto">
              <a:xfrm>
                <a:off x="6080581" y="3424722"/>
                <a:ext cx="19295" cy="593323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39"/>
              <p:cNvSpPr/>
              <p:nvPr/>
            </p:nvSpPr>
            <p:spPr bwMode="auto">
              <a:xfrm>
                <a:off x="6088621" y="4006790"/>
                <a:ext cx="273345" cy="30551"/>
              </a:xfrm>
              <a:custGeom>
                <a:avLst/>
                <a:gdLst>
                  <a:gd name="T0" fmla="*/ 170 w 170"/>
                  <a:gd name="T1" fmla="*/ 19 h 19"/>
                  <a:gd name="T2" fmla="*/ 0 w 170"/>
                  <a:gd name="T3" fmla="*/ 12 h 19"/>
                  <a:gd name="T4" fmla="*/ 0 w 170"/>
                  <a:gd name="T5" fmla="*/ 0 h 19"/>
                  <a:gd name="T6" fmla="*/ 170 w 170"/>
                  <a:gd name="T7" fmla="*/ 7 h 19"/>
                  <a:gd name="T8" fmla="*/ 170 w 17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9">
                    <a:moveTo>
                      <a:pt x="170" y="19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70" y="7"/>
                    </a:lnTo>
                    <a:lnTo>
                      <a:pt x="170" y="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40"/>
              <p:cNvSpPr/>
              <p:nvPr/>
            </p:nvSpPr>
            <p:spPr bwMode="auto">
              <a:xfrm>
                <a:off x="5884416" y="3747914"/>
                <a:ext cx="209029" cy="273347"/>
              </a:xfrm>
              <a:custGeom>
                <a:avLst/>
                <a:gdLst>
                  <a:gd name="T0" fmla="*/ 120 w 130"/>
                  <a:gd name="T1" fmla="*/ 170 h 170"/>
                  <a:gd name="T2" fmla="*/ 0 w 130"/>
                  <a:gd name="T3" fmla="*/ 7 h 170"/>
                  <a:gd name="T4" fmla="*/ 9 w 130"/>
                  <a:gd name="T5" fmla="*/ 0 h 170"/>
                  <a:gd name="T6" fmla="*/ 130 w 130"/>
                  <a:gd name="T7" fmla="*/ 163 h 170"/>
                  <a:gd name="T8" fmla="*/ 120 w 130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70">
                    <a:moveTo>
                      <a:pt x="120" y="17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30" y="163"/>
                    </a:lnTo>
                    <a:lnTo>
                      <a:pt x="120" y="17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41"/>
              <p:cNvSpPr/>
              <p:nvPr/>
            </p:nvSpPr>
            <p:spPr bwMode="auto">
              <a:xfrm>
                <a:off x="6077365" y="3778465"/>
                <a:ext cx="307111" cy="242796"/>
              </a:xfrm>
              <a:custGeom>
                <a:avLst/>
                <a:gdLst>
                  <a:gd name="T0" fmla="*/ 7 w 191"/>
                  <a:gd name="T1" fmla="*/ 151 h 151"/>
                  <a:gd name="T2" fmla="*/ 0 w 191"/>
                  <a:gd name="T3" fmla="*/ 142 h 151"/>
                  <a:gd name="T4" fmla="*/ 184 w 191"/>
                  <a:gd name="T5" fmla="*/ 0 h 151"/>
                  <a:gd name="T6" fmla="*/ 191 w 191"/>
                  <a:gd name="T7" fmla="*/ 10 h 151"/>
                  <a:gd name="T8" fmla="*/ 7 w 19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51">
                    <a:moveTo>
                      <a:pt x="7" y="151"/>
                    </a:moveTo>
                    <a:lnTo>
                      <a:pt x="0" y="142"/>
                    </a:lnTo>
                    <a:lnTo>
                      <a:pt x="184" y="0"/>
                    </a:lnTo>
                    <a:lnTo>
                      <a:pt x="191" y="10"/>
                    </a:lnTo>
                    <a:lnTo>
                      <a:pt x="7" y="15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42"/>
              <p:cNvSpPr/>
              <p:nvPr/>
            </p:nvSpPr>
            <p:spPr bwMode="auto">
              <a:xfrm>
                <a:off x="5659308" y="4010005"/>
                <a:ext cx="426097" cy="30551"/>
              </a:xfrm>
              <a:custGeom>
                <a:avLst/>
                <a:gdLst>
                  <a:gd name="T0" fmla="*/ 0 w 265"/>
                  <a:gd name="T1" fmla="*/ 19 h 19"/>
                  <a:gd name="T2" fmla="*/ 0 w 265"/>
                  <a:gd name="T3" fmla="*/ 7 h 19"/>
                  <a:gd name="T4" fmla="*/ 265 w 265"/>
                  <a:gd name="T5" fmla="*/ 0 h 19"/>
                  <a:gd name="T6" fmla="*/ 265 w 265"/>
                  <a:gd name="T7" fmla="*/ 12 h 19"/>
                  <a:gd name="T8" fmla="*/ 0 w 26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9">
                    <a:moveTo>
                      <a:pt x="0" y="19"/>
                    </a:moveTo>
                    <a:lnTo>
                      <a:pt x="0" y="7"/>
                    </a:lnTo>
                    <a:lnTo>
                      <a:pt x="265" y="0"/>
                    </a:lnTo>
                    <a:lnTo>
                      <a:pt x="265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43"/>
              <p:cNvSpPr/>
              <p:nvPr/>
            </p:nvSpPr>
            <p:spPr bwMode="auto">
              <a:xfrm>
                <a:off x="5561225" y="3710932"/>
                <a:ext cx="106122" cy="323192"/>
              </a:xfrm>
              <a:custGeom>
                <a:avLst/>
                <a:gdLst>
                  <a:gd name="T0" fmla="*/ 54 w 66"/>
                  <a:gd name="T1" fmla="*/ 201 h 201"/>
                  <a:gd name="T2" fmla="*/ 0 w 66"/>
                  <a:gd name="T3" fmla="*/ 2 h 201"/>
                  <a:gd name="T4" fmla="*/ 12 w 66"/>
                  <a:gd name="T5" fmla="*/ 0 h 201"/>
                  <a:gd name="T6" fmla="*/ 66 w 66"/>
                  <a:gd name="T7" fmla="*/ 198 h 201"/>
                  <a:gd name="T8" fmla="*/ 54 w 66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01">
                    <a:moveTo>
                      <a:pt x="54" y="20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6" y="198"/>
                    </a:lnTo>
                    <a:lnTo>
                      <a:pt x="54" y="20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44"/>
              <p:cNvSpPr/>
              <p:nvPr/>
            </p:nvSpPr>
            <p:spPr bwMode="auto">
              <a:xfrm>
                <a:off x="5648052" y="3752738"/>
                <a:ext cx="247619" cy="281386"/>
              </a:xfrm>
              <a:custGeom>
                <a:avLst/>
                <a:gdLst>
                  <a:gd name="T0" fmla="*/ 9 w 154"/>
                  <a:gd name="T1" fmla="*/ 175 h 175"/>
                  <a:gd name="T2" fmla="*/ 0 w 154"/>
                  <a:gd name="T3" fmla="*/ 167 h 175"/>
                  <a:gd name="T4" fmla="*/ 147 w 154"/>
                  <a:gd name="T5" fmla="*/ 0 h 175"/>
                  <a:gd name="T6" fmla="*/ 154 w 154"/>
                  <a:gd name="T7" fmla="*/ 7 h 175"/>
                  <a:gd name="T8" fmla="*/ 9 w 154"/>
                  <a:gd name="T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75">
                    <a:moveTo>
                      <a:pt x="9" y="175"/>
                    </a:moveTo>
                    <a:lnTo>
                      <a:pt x="0" y="167"/>
                    </a:lnTo>
                    <a:lnTo>
                      <a:pt x="147" y="0"/>
                    </a:lnTo>
                    <a:lnTo>
                      <a:pt x="154" y="7"/>
                    </a:lnTo>
                    <a:lnTo>
                      <a:pt x="9" y="17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45"/>
              <p:cNvSpPr/>
              <p:nvPr/>
            </p:nvSpPr>
            <p:spPr bwMode="auto">
              <a:xfrm>
                <a:off x="5564441" y="3702892"/>
                <a:ext cx="326406" cy="56277"/>
              </a:xfrm>
              <a:custGeom>
                <a:avLst/>
                <a:gdLst>
                  <a:gd name="T0" fmla="*/ 203 w 203"/>
                  <a:gd name="T1" fmla="*/ 35 h 35"/>
                  <a:gd name="T2" fmla="*/ 0 w 203"/>
                  <a:gd name="T3" fmla="*/ 9 h 35"/>
                  <a:gd name="T4" fmla="*/ 2 w 203"/>
                  <a:gd name="T5" fmla="*/ 0 h 35"/>
                  <a:gd name="T6" fmla="*/ 203 w 203"/>
                  <a:gd name="T7" fmla="*/ 26 h 35"/>
                  <a:gd name="T8" fmla="*/ 203 w 203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35">
                    <a:moveTo>
                      <a:pt x="203" y="35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03" y="26"/>
                    </a:lnTo>
                    <a:lnTo>
                      <a:pt x="203" y="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46"/>
              <p:cNvSpPr/>
              <p:nvPr/>
            </p:nvSpPr>
            <p:spPr bwMode="auto">
              <a:xfrm>
                <a:off x="5884416" y="3424722"/>
                <a:ext cx="212244" cy="331232"/>
              </a:xfrm>
              <a:custGeom>
                <a:avLst/>
                <a:gdLst>
                  <a:gd name="T0" fmla="*/ 9 w 132"/>
                  <a:gd name="T1" fmla="*/ 206 h 206"/>
                  <a:gd name="T2" fmla="*/ 0 w 132"/>
                  <a:gd name="T3" fmla="*/ 199 h 206"/>
                  <a:gd name="T4" fmla="*/ 122 w 132"/>
                  <a:gd name="T5" fmla="*/ 0 h 206"/>
                  <a:gd name="T6" fmla="*/ 132 w 132"/>
                  <a:gd name="T7" fmla="*/ 8 h 206"/>
                  <a:gd name="T8" fmla="*/ 9 w 132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206">
                    <a:moveTo>
                      <a:pt x="9" y="206"/>
                    </a:moveTo>
                    <a:lnTo>
                      <a:pt x="0" y="199"/>
                    </a:lnTo>
                    <a:lnTo>
                      <a:pt x="122" y="0"/>
                    </a:lnTo>
                    <a:lnTo>
                      <a:pt x="132" y="8"/>
                    </a:lnTo>
                    <a:lnTo>
                      <a:pt x="9" y="2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47"/>
              <p:cNvSpPr/>
              <p:nvPr/>
            </p:nvSpPr>
            <p:spPr bwMode="auto">
              <a:xfrm>
                <a:off x="6370005" y="3604809"/>
                <a:ext cx="250834" cy="189735"/>
              </a:xfrm>
              <a:custGeom>
                <a:avLst/>
                <a:gdLst>
                  <a:gd name="T0" fmla="*/ 7 w 156"/>
                  <a:gd name="T1" fmla="*/ 118 h 118"/>
                  <a:gd name="T2" fmla="*/ 0 w 156"/>
                  <a:gd name="T3" fmla="*/ 108 h 118"/>
                  <a:gd name="T4" fmla="*/ 149 w 156"/>
                  <a:gd name="T5" fmla="*/ 0 h 118"/>
                  <a:gd name="T6" fmla="*/ 156 w 156"/>
                  <a:gd name="T7" fmla="*/ 7 h 118"/>
                  <a:gd name="T8" fmla="*/ 7 w 156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18">
                    <a:moveTo>
                      <a:pt x="7" y="118"/>
                    </a:moveTo>
                    <a:lnTo>
                      <a:pt x="0" y="108"/>
                    </a:lnTo>
                    <a:lnTo>
                      <a:pt x="149" y="0"/>
                    </a:lnTo>
                    <a:lnTo>
                      <a:pt x="156" y="7"/>
                    </a:lnTo>
                    <a:lnTo>
                      <a:pt x="7" y="11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48"/>
              <p:cNvSpPr/>
              <p:nvPr/>
            </p:nvSpPr>
            <p:spPr bwMode="auto">
              <a:xfrm>
                <a:off x="6355534" y="3789720"/>
                <a:ext cx="28942" cy="231541"/>
              </a:xfrm>
              <a:custGeom>
                <a:avLst/>
                <a:gdLst>
                  <a:gd name="T0" fmla="*/ 11 w 18"/>
                  <a:gd name="T1" fmla="*/ 144 h 144"/>
                  <a:gd name="T2" fmla="*/ 0 w 18"/>
                  <a:gd name="T3" fmla="*/ 144 h 144"/>
                  <a:gd name="T4" fmla="*/ 7 w 18"/>
                  <a:gd name="T5" fmla="*/ 0 h 144"/>
                  <a:gd name="T6" fmla="*/ 18 w 18"/>
                  <a:gd name="T7" fmla="*/ 0 h 144"/>
                  <a:gd name="T8" fmla="*/ 11 w 18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11" y="144"/>
                    </a:moveTo>
                    <a:lnTo>
                      <a:pt x="0" y="144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11" y="1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49"/>
              <p:cNvSpPr/>
              <p:nvPr/>
            </p:nvSpPr>
            <p:spPr bwMode="auto">
              <a:xfrm>
                <a:off x="5895671" y="3736659"/>
                <a:ext cx="477550" cy="64317"/>
              </a:xfrm>
              <a:custGeom>
                <a:avLst/>
                <a:gdLst>
                  <a:gd name="T0" fmla="*/ 297 w 297"/>
                  <a:gd name="T1" fmla="*/ 40 h 40"/>
                  <a:gd name="T2" fmla="*/ 0 w 297"/>
                  <a:gd name="T3" fmla="*/ 10 h 40"/>
                  <a:gd name="T4" fmla="*/ 0 w 297"/>
                  <a:gd name="T5" fmla="*/ 0 h 40"/>
                  <a:gd name="T6" fmla="*/ 297 w 297"/>
                  <a:gd name="T7" fmla="*/ 29 h 40"/>
                  <a:gd name="T8" fmla="*/ 297 w 29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40">
                    <a:moveTo>
                      <a:pt x="297" y="4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97" y="29"/>
                    </a:lnTo>
                    <a:lnTo>
                      <a:pt x="297" y="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50"/>
              <p:cNvSpPr/>
              <p:nvPr/>
            </p:nvSpPr>
            <p:spPr bwMode="auto">
              <a:xfrm>
                <a:off x="6361966" y="3466528"/>
                <a:ext cx="22511" cy="319976"/>
              </a:xfrm>
              <a:custGeom>
                <a:avLst/>
                <a:gdLst>
                  <a:gd name="T0" fmla="*/ 3 w 14"/>
                  <a:gd name="T1" fmla="*/ 199 h 199"/>
                  <a:gd name="T2" fmla="*/ 0 w 14"/>
                  <a:gd name="T3" fmla="*/ 0 h 199"/>
                  <a:gd name="T4" fmla="*/ 12 w 14"/>
                  <a:gd name="T5" fmla="*/ 0 h 199"/>
                  <a:gd name="T6" fmla="*/ 14 w 14"/>
                  <a:gd name="T7" fmla="*/ 199 h 199"/>
                  <a:gd name="T8" fmla="*/ 3 w 14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9">
                    <a:moveTo>
                      <a:pt x="3" y="199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99"/>
                    </a:lnTo>
                    <a:lnTo>
                      <a:pt x="3" y="1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51"/>
              <p:cNvSpPr/>
              <p:nvPr/>
            </p:nvSpPr>
            <p:spPr bwMode="auto">
              <a:xfrm>
                <a:off x="6370005" y="3770425"/>
                <a:ext cx="197773" cy="213854"/>
              </a:xfrm>
              <a:custGeom>
                <a:avLst/>
                <a:gdLst>
                  <a:gd name="T0" fmla="*/ 49 w 52"/>
                  <a:gd name="T1" fmla="*/ 56 h 56"/>
                  <a:gd name="T2" fmla="*/ 0 w 52"/>
                  <a:gd name="T3" fmla="*/ 2 h 56"/>
                  <a:gd name="T4" fmla="*/ 4 w 52"/>
                  <a:gd name="T5" fmla="*/ 0 h 56"/>
                  <a:gd name="T6" fmla="*/ 2 w 52"/>
                  <a:gd name="T7" fmla="*/ 1 h 56"/>
                  <a:gd name="T8" fmla="*/ 4 w 52"/>
                  <a:gd name="T9" fmla="*/ 0 h 56"/>
                  <a:gd name="T10" fmla="*/ 52 w 52"/>
                  <a:gd name="T11" fmla="*/ 53 h 56"/>
                  <a:gd name="T12" fmla="*/ 49 w 52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6">
                    <a:moveTo>
                      <a:pt x="49" y="56"/>
                    </a:moveTo>
                    <a:cubicBezTo>
                      <a:pt x="1" y="4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34" y="33"/>
                      <a:pt x="52" y="53"/>
                    </a:cubicBezTo>
                    <a:lnTo>
                      <a:pt x="49" y="5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52"/>
              <p:cNvSpPr/>
              <p:nvPr/>
            </p:nvSpPr>
            <p:spPr bwMode="auto">
              <a:xfrm>
                <a:off x="6366789" y="3973023"/>
                <a:ext cx="197773" cy="64317"/>
              </a:xfrm>
              <a:custGeom>
                <a:avLst/>
                <a:gdLst>
                  <a:gd name="T0" fmla="*/ 2 w 123"/>
                  <a:gd name="T1" fmla="*/ 40 h 40"/>
                  <a:gd name="T2" fmla="*/ 0 w 123"/>
                  <a:gd name="T3" fmla="*/ 30 h 40"/>
                  <a:gd name="T4" fmla="*/ 120 w 123"/>
                  <a:gd name="T5" fmla="*/ 0 h 40"/>
                  <a:gd name="T6" fmla="*/ 123 w 123"/>
                  <a:gd name="T7" fmla="*/ 12 h 40"/>
                  <a:gd name="T8" fmla="*/ 2 w 123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0">
                    <a:moveTo>
                      <a:pt x="2" y="40"/>
                    </a:moveTo>
                    <a:lnTo>
                      <a:pt x="0" y="30"/>
                    </a:lnTo>
                    <a:lnTo>
                      <a:pt x="120" y="0"/>
                    </a:lnTo>
                    <a:lnTo>
                      <a:pt x="123" y="12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53"/>
              <p:cNvSpPr/>
              <p:nvPr/>
            </p:nvSpPr>
            <p:spPr bwMode="auto">
              <a:xfrm>
                <a:off x="6559739" y="3611241"/>
                <a:ext cx="61101" cy="373038"/>
              </a:xfrm>
              <a:custGeom>
                <a:avLst/>
                <a:gdLst>
                  <a:gd name="T0" fmla="*/ 10 w 38"/>
                  <a:gd name="T1" fmla="*/ 232 h 232"/>
                  <a:gd name="T2" fmla="*/ 0 w 38"/>
                  <a:gd name="T3" fmla="*/ 232 h 232"/>
                  <a:gd name="T4" fmla="*/ 26 w 38"/>
                  <a:gd name="T5" fmla="*/ 0 h 232"/>
                  <a:gd name="T6" fmla="*/ 38 w 38"/>
                  <a:gd name="T7" fmla="*/ 0 h 232"/>
                  <a:gd name="T8" fmla="*/ 10 w 38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2">
                    <a:moveTo>
                      <a:pt x="10" y="232"/>
                    </a:moveTo>
                    <a:lnTo>
                      <a:pt x="0" y="232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54"/>
              <p:cNvSpPr/>
              <p:nvPr/>
            </p:nvSpPr>
            <p:spPr bwMode="auto">
              <a:xfrm>
                <a:off x="6606368" y="3273577"/>
                <a:ext cx="178478" cy="345703"/>
              </a:xfrm>
              <a:custGeom>
                <a:avLst/>
                <a:gdLst>
                  <a:gd name="T0" fmla="*/ 9 w 111"/>
                  <a:gd name="T1" fmla="*/ 215 h 215"/>
                  <a:gd name="T2" fmla="*/ 0 w 111"/>
                  <a:gd name="T3" fmla="*/ 210 h 215"/>
                  <a:gd name="T4" fmla="*/ 101 w 111"/>
                  <a:gd name="T5" fmla="*/ 0 h 215"/>
                  <a:gd name="T6" fmla="*/ 111 w 111"/>
                  <a:gd name="T7" fmla="*/ 7 h 215"/>
                  <a:gd name="T8" fmla="*/ 9 w 111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15">
                    <a:moveTo>
                      <a:pt x="9" y="215"/>
                    </a:moveTo>
                    <a:lnTo>
                      <a:pt x="0" y="210"/>
                    </a:lnTo>
                    <a:lnTo>
                      <a:pt x="101" y="0"/>
                    </a:lnTo>
                    <a:lnTo>
                      <a:pt x="111" y="7"/>
                    </a:lnTo>
                    <a:lnTo>
                      <a:pt x="9" y="21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55"/>
              <p:cNvSpPr/>
              <p:nvPr/>
            </p:nvSpPr>
            <p:spPr bwMode="auto">
              <a:xfrm>
                <a:off x="6765552" y="2863557"/>
                <a:ext cx="212244" cy="421276"/>
              </a:xfrm>
              <a:custGeom>
                <a:avLst/>
                <a:gdLst>
                  <a:gd name="T0" fmla="*/ 12 w 132"/>
                  <a:gd name="T1" fmla="*/ 262 h 262"/>
                  <a:gd name="T2" fmla="*/ 0 w 132"/>
                  <a:gd name="T3" fmla="*/ 257 h 262"/>
                  <a:gd name="T4" fmla="*/ 123 w 132"/>
                  <a:gd name="T5" fmla="*/ 0 h 262"/>
                  <a:gd name="T6" fmla="*/ 132 w 132"/>
                  <a:gd name="T7" fmla="*/ 5 h 262"/>
                  <a:gd name="T8" fmla="*/ 12 w 132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262">
                    <a:moveTo>
                      <a:pt x="12" y="262"/>
                    </a:moveTo>
                    <a:lnTo>
                      <a:pt x="0" y="257"/>
                    </a:lnTo>
                    <a:lnTo>
                      <a:pt x="123" y="0"/>
                    </a:lnTo>
                    <a:lnTo>
                      <a:pt x="132" y="5"/>
                    </a:lnTo>
                    <a:lnTo>
                      <a:pt x="12" y="26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56"/>
              <p:cNvSpPr/>
              <p:nvPr/>
            </p:nvSpPr>
            <p:spPr bwMode="auto">
              <a:xfrm>
                <a:off x="6559739" y="3045252"/>
                <a:ext cx="225108" cy="239580"/>
              </a:xfrm>
              <a:custGeom>
                <a:avLst/>
                <a:gdLst>
                  <a:gd name="T0" fmla="*/ 130 w 140"/>
                  <a:gd name="T1" fmla="*/ 149 h 149"/>
                  <a:gd name="T2" fmla="*/ 0 w 140"/>
                  <a:gd name="T3" fmla="*/ 10 h 149"/>
                  <a:gd name="T4" fmla="*/ 7 w 140"/>
                  <a:gd name="T5" fmla="*/ 0 h 149"/>
                  <a:gd name="T6" fmla="*/ 140 w 140"/>
                  <a:gd name="T7" fmla="*/ 142 h 149"/>
                  <a:gd name="T8" fmla="*/ 130 w 140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49">
                    <a:moveTo>
                      <a:pt x="130" y="149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40" y="142"/>
                    </a:lnTo>
                    <a:lnTo>
                      <a:pt x="130" y="14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57"/>
              <p:cNvSpPr/>
              <p:nvPr/>
            </p:nvSpPr>
            <p:spPr bwMode="auto">
              <a:xfrm>
                <a:off x="6366789" y="3045252"/>
                <a:ext cx="204205" cy="429315"/>
              </a:xfrm>
              <a:custGeom>
                <a:avLst/>
                <a:gdLst>
                  <a:gd name="T0" fmla="*/ 9 w 127"/>
                  <a:gd name="T1" fmla="*/ 267 h 267"/>
                  <a:gd name="T2" fmla="*/ 0 w 127"/>
                  <a:gd name="T3" fmla="*/ 262 h 267"/>
                  <a:gd name="T4" fmla="*/ 118 w 127"/>
                  <a:gd name="T5" fmla="*/ 0 h 267"/>
                  <a:gd name="T6" fmla="*/ 127 w 127"/>
                  <a:gd name="T7" fmla="*/ 5 h 267"/>
                  <a:gd name="T8" fmla="*/ 9 w 127"/>
                  <a:gd name="T9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67">
                    <a:moveTo>
                      <a:pt x="9" y="267"/>
                    </a:moveTo>
                    <a:lnTo>
                      <a:pt x="0" y="262"/>
                    </a:lnTo>
                    <a:lnTo>
                      <a:pt x="118" y="0"/>
                    </a:lnTo>
                    <a:lnTo>
                      <a:pt x="127" y="5"/>
                    </a:lnTo>
                    <a:lnTo>
                      <a:pt x="9" y="26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58"/>
              <p:cNvSpPr/>
              <p:nvPr/>
            </p:nvSpPr>
            <p:spPr bwMode="auto">
              <a:xfrm>
                <a:off x="6088621" y="3418290"/>
                <a:ext cx="281385" cy="61101"/>
              </a:xfrm>
              <a:custGeom>
                <a:avLst/>
                <a:gdLst>
                  <a:gd name="T0" fmla="*/ 173 w 175"/>
                  <a:gd name="T1" fmla="*/ 38 h 38"/>
                  <a:gd name="T2" fmla="*/ 0 w 175"/>
                  <a:gd name="T3" fmla="*/ 12 h 38"/>
                  <a:gd name="T4" fmla="*/ 3 w 175"/>
                  <a:gd name="T5" fmla="*/ 0 h 38"/>
                  <a:gd name="T6" fmla="*/ 175 w 175"/>
                  <a:gd name="T7" fmla="*/ 26 h 38"/>
                  <a:gd name="T8" fmla="*/ 173 w 17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8">
                    <a:moveTo>
                      <a:pt x="173" y="38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75" y="26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59"/>
              <p:cNvSpPr/>
              <p:nvPr/>
            </p:nvSpPr>
            <p:spPr bwMode="auto">
              <a:xfrm>
                <a:off x="6370005" y="3460096"/>
                <a:ext cx="247619" cy="155968"/>
              </a:xfrm>
              <a:custGeom>
                <a:avLst/>
                <a:gdLst>
                  <a:gd name="T0" fmla="*/ 147 w 154"/>
                  <a:gd name="T1" fmla="*/ 97 h 97"/>
                  <a:gd name="T2" fmla="*/ 0 w 154"/>
                  <a:gd name="T3" fmla="*/ 9 h 97"/>
                  <a:gd name="T4" fmla="*/ 7 w 154"/>
                  <a:gd name="T5" fmla="*/ 0 h 97"/>
                  <a:gd name="T6" fmla="*/ 154 w 154"/>
                  <a:gd name="T7" fmla="*/ 87 h 97"/>
                  <a:gd name="T8" fmla="*/ 147 w 154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97">
                    <a:moveTo>
                      <a:pt x="147" y="97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54" y="87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60"/>
              <p:cNvSpPr/>
              <p:nvPr/>
            </p:nvSpPr>
            <p:spPr bwMode="auto">
              <a:xfrm>
                <a:off x="6373221" y="3270361"/>
                <a:ext cx="403586" cy="200990"/>
              </a:xfrm>
              <a:custGeom>
                <a:avLst/>
                <a:gdLst>
                  <a:gd name="T0" fmla="*/ 5 w 251"/>
                  <a:gd name="T1" fmla="*/ 125 h 125"/>
                  <a:gd name="T2" fmla="*/ 0 w 251"/>
                  <a:gd name="T3" fmla="*/ 115 h 125"/>
                  <a:gd name="T4" fmla="*/ 246 w 251"/>
                  <a:gd name="T5" fmla="*/ 0 h 125"/>
                  <a:gd name="T6" fmla="*/ 251 w 251"/>
                  <a:gd name="T7" fmla="*/ 11 h 125"/>
                  <a:gd name="T8" fmla="*/ 5 w 251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25">
                    <a:moveTo>
                      <a:pt x="5" y="125"/>
                    </a:moveTo>
                    <a:lnTo>
                      <a:pt x="0" y="115"/>
                    </a:lnTo>
                    <a:lnTo>
                      <a:pt x="246" y="0"/>
                    </a:lnTo>
                    <a:lnTo>
                      <a:pt x="251" y="11"/>
                    </a:lnTo>
                    <a:lnTo>
                      <a:pt x="5" y="12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61"/>
              <p:cNvSpPr/>
              <p:nvPr/>
            </p:nvSpPr>
            <p:spPr bwMode="auto">
              <a:xfrm>
                <a:off x="6308905" y="3117609"/>
                <a:ext cx="72356" cy="345703"/>
              </a:xfrm>
              <a:custGeom>
                <a:avLst/>
                <a:gdLst>
                  <a:gd name="T0" fmla="*/ 36 w 45"/>
                  <a:gd name="T1" fmla="*/ 215 h 215"/>
                  <a:gd name="T2" fmla="*/ 0 w 45"/>
                  <a:gd name="T3" fmla="*/ 2 h 215"/>
                  <a:gd name="T4" fmla="*/ 12 w 45"/>
                  <a:gd name="T5" fmla="*/ 0 h 215"/>
                  <a:gd name="T6" fmla="*/ 45 w 45"/>
                  <a:gd name="T7" fmla="*/ 213 h 215"/>
                  <a:gd name="T8" fmla="*/ 36 w 45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15">
                    <a:moveTo>
                      <a:pt x="36" y="215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5" y="213"/>
                    </a:lnTo>
                    <a:lnTo>
                      <a:pt x="36" y="21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62"/>
              <p:cNvSpPr/>
              <p:nvPr/>
            </p:nvSpPr>
            <p:spPr bwMode="auto">
              <a:xfrm>
                <a:off x="6077365" y="3125648"/>
                <a:ext cx="22511" cy="299073"/>
              </a:xfrm>
              <a:custGeom>
                <a:avLst/>
                <a:gdLst>
                  <a:gd name="T0" fmla="*/ 2 w 14"/>
                  <a:gd name="T1" fmla="*/ 186 h 186"/>
                  <a:gd name="T2" fmla="*/ 0 w 14"/>
                  <a:gd name="T3" fmla="*/ 0 h 186"/>
                  <a:gd name="T4" fmla="*/ 12 w 14"/>
                  <a:gd name="T5" fmla="*/ 0 h 186"/>
                  <a:gd name="T6" fmla="*/ 14 w 14"/>
                  <a:gd name="T7" fmla="*/ 186 h 186"/>
                  <a:gd name="T8" fmla="*/ 2 w 14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6">
                    <a:moveTo>
                      <a:pt x="2" y="18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86"/>
                    </a:lnTo>
                    <a:lnTo>
                      <a:pt x="2" y="18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63"/>
              <p:cNvSpPr/>
              <p:nvPr/>
            </p:nvSpPr>
            <p:spPr bwMode="auto">
              <a:xfrm>
                <a:off x="6058070" y="2657743"/>
                <a:ext cx="38590" cy="471121"/>
              </a:xfrm>
              <a:custGeom>
                <a:avLst/>
                <a:gdLst>
                  <a:gd name="T0" fmla="*/ 12 w 24"/>
                  <a:gd name="T1" fmla="*/ 293 h 293"/>
                  <a:gd name="T2" fmla="*/ 0 w 24"/>
                  <a:gd name="T3" fmla="*/ 3 h 293"/>
                  <a:gd name="T4" fmla="*/ 12 w 24"/>
                  <a:gd name="T5" fmla="*/ 0 h 293"/>
                  <a:gd name="T6" fmla="*/ 24 w 24"/>
                  <a:gd name="T7" fmla="*/ 293 h 293"/>
                  <a:gd name="T8" fmla="*/ 12 w 24"/>
                  <a:gd name="T9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3">
                    <a:moveTo>
                      <a:pt x="12" y="293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24" y="293"/>
                    </a:lnTo>
                    <a:lnTo>
                      <a:pt x="12" y="29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64"/>
              <p:cNvSpPr/>
              <p:nvPr/>
            </p:nvSpPr>
            <p:spPr bwMode="auto">
              <a:xfrm>
                <a:off x="6093444" y="3109569"/>
                <a:ext cx="226716" cy="35374"/>
              </a:xfrm>
              <a:custGeom>
                <a:avLst/>
                <a:gdLst>
                  <a:gd name="T0" fmla="*/ 0 w 141"/>
                  <a:gd name="T1" fmla="*/ 22 h 22"/>
                  <a:gd name="T2" fmla="*/ 0 w 141"/>
                  <a:gd name="T3" fmla="*/ 10 h 22"/>
                  <a:gd name="T4" fmla="*/ 141 w 141"/>
                  <a:gd name="T5" fmla="*/ 0 h 22"/>
                  <a:gd name="T6" fmla="*/ 141 w 141"/>
                  <a:gd name="T7" fmla="*/ 12 h 22"/>
                  <a:gd name="T8" fmla="*/ 0 w 1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2">
                    <a:moveTo>
                      <a:pt x="0" y="22"/>
                    </a:moveTo>
                    <a:lnTo>
                      <a:pt x="0" y="10"/>
                    </a:lnTo>
                    <a:lnTo>
                      <a:pt x="141" y="0"/>
                    </a:lnTo>
                    <a:lnTo>
                      <a:pt x="14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65"/>
              <p:cNvSpPr/>
              <p:nvPr/>
            </p:nvSpPr>
            <p:spPr bwMode="auto">
              <a:xfrm>
                <a:off x="5762214" y="3128864"/>
                <a:ext cx="331230" cy="225109"/>
              </a:xfrm>
              <a:custGeom>
                <a:avLst/>
                <a:gdLst>
                  <a:gd name="T0" fmla="*/ 7 w 206"/>
                  <a:gd name="T1" fmla="*/ 140 h 140"/>
                  <a:gd name="T2" fmla="*/ 0 w 206"/>
                  <a:gd name="T3" fmla="*/ 130 h 140"/>
                  <a:gd name="T4" fmla="*/ 198 w 206"/>
                  <a:gd name="T5" fmla="*/ 0 h 140"/>
                  <a:gd name="T6" fmla="*/ 206 w 206"/>
                  <a:gd name="T7" fmla="*/ 10 h 140"/>
                  <a:gd name="T8" fmla="*/ 7 w 206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140">
                    <a:moveTo>
                      <a:pt x="7" y="140"/>
                    </a:moveTo>
                    <a:lnTo>
                      <a:pt x="0" y="130"/>
                    </a:lnTo>
                    <a:lnTo>
                      <a:pt x="198" y="0"/>
                    </a:lnTo>
                    <a:lnTo>
                      <a:pt x="206" y="10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66"/>
              <p:cNvSpPr/>
              <p:nvPr/>
            </p:nvSpPr>
            <p:spPr bwMode="auto">
              <a:xfrm>
                <a:off x="5561225" y="3342718"/>
                <a:ext cx="215460" cy="371430"/>
              </a:xfrm>
              <a:custGeom>
                <a:avLst/>
                <a:gdLst>
                  <a:gd name="T0" fmla="*/ 9 w 134"/>
                  <a:gd name="T1" fmla="*/ 231 h 231"/>
                  <a:gd name="T2" fmla="*/ 0 w 134"/>
                  <a:gd name="T3" fmla="*/ 224 h 231"/>
                  <a:gd name="T4" fmla="*/ 125 w 134"/>
                  <a:gd name="T5" fmla="*/ 0 h 231"/>
                  <a:gd name="T6" fmla="*/ 134 w 134"/>
                  <a:gd name="T7" fmla="*/ 4 h 231"/>
                  <a:gd name="T8" fmla="*/ 9 w 134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31">
                    <a:moveTo>
                      <a:pt x="9" y="231"/>
                    </a:moveTo>
                    <a:lnTo>
                      <a:pt x="0" y="224"/>
                    </a:lnTo>
                    <a:lnTo>
                      <a:pt x="125" y="0"/>
                    </a:lnTo>
                    <a:lnTo>
                      <a:pt x="134" y="4"/>
                    </a:lnTo>
                    <a:lnTo>
                      <a:pt x="9" y="23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67"/>
              <p:cNvSpPr/>
              <p:nvPr/>
            </p:nvSpPr>
            <p:spPr bwMode="auto">
              <a:xfrm>
                <a:off x="5564441" y="3421506"/>
                <a:ext cx="529003" cy="284602"/>
              </a:xfrm>
              <a:custGeom>
                <a:avLst/>
                <a:gdLst>
                  <a:gd name="T0" fmla="*/ 5 w 329"/>
                  <a:gd name="T1" fmla="*/ 177 h 177"/>
                  <a:gd name="T2" fmla="*/ 0 w 329"/>
                  <a:gd name="T3" fmla="*/ 168 h 177"/>
                  <a:gd name="T4" fmla="*/ 324 w 329"/>
                  <a:gd name="T5" fmla="*/ 0 h 177"/>
                  <a:gd name="T6" fmla="*/ 329 w 329"/>
                  <a:gd name="T7" fmla="*/ 10 h 177"/>
                  <a:gd name="T8" fmla="*/ 5 w 32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177">
                    <a:moveTo>
                      <a:pt x="5" y="177"/>
                    </a:moveTo>
                    <a:lnTo>
                      <a:pt x="0" y="168"/>
                    </a:lnTo>
                    <a:lnTo>
                      <a:pt x="324" y="0"/>
                    </a:lnTo>
                    <a:lnTo>
                      <a:pt x="329" y="10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68"/>
              <p:cNvSpPr/>
              <p:nvPr/>
            </p:nvSpPr>
            <p:spPr bwMode="auto">
              <a:xfrm>
                <a:off x="5762214" y="3337894"/>
                <a:ext cx="133457" cy="410020"/>
              </a:xfrm>
              <a:custGeom>
                <a:avLst/>
                <a:gdLst>
                  <a:gd name="T0" fmla="*/ 73 w 83"/>
                  <a:gd name="T1" fmla="*/ 255 h 255"/>
                  <a:gd name="T2" fmla="*/ 0 w 83"/>
                  <a:gd name="T3" fmla="*/ 5 h 255"/>
                  <a:gd name="T4" fmla="*/ 12 w 83"/>
                  <a:gd name="T5" fmla="*/ 0 h 255"/>
                  <a:gd name="T6" fmla="*/ 83 w 83"/>
                  <a:gd name="T7" fmla="*/ 251 h 255"/>
                  <a:gd name="T8" fmla="*/ 73 w 83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55">
                    <a:moveTo>
                      <a:pt x="73" y="255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83" y="251"/>
                    </a:lnTo>
                    <a:lnTo>
                      <a:pt x="73" y="25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69"/>
              <p:cNvSpPr/>
              <p:nvPr/>
            </p:nvSpPr>
            <p:spPr bwMode="auto">
              <a:xfrm>
                <a:off x="5294312" y="3140120"/>
                <a:ext cx="281385" cy="562773"/>
              </a:xfrm>
              <a:custGeom>
                <a:avLst/>
                <a:gdLst>
                  <a:gd name="T0" fmla="*/ 163 w 175"/>
                  <a:gd name="T1" fmla="*/ 350 h 350"/>
                  <a:gd name="T2" fmla="*/ 0 w 175"/>
                  <a:gd name="T3" fmla="*/ 5 h 350"/>
                  <a:gd name="T4" fmla="*/ 10 w 175"/>
                  <a:gd name="T5" fmla="*/ 0 h 350"/>
                  <a:gd name="T6" fmla="*/ 175 w 175"/>
                  <a:gd name="T7" fmla="*/ 345 h 350"/>
                  <a:gd name="T8" fmla="*/ 163 w 175"/>
                  <a:gd name="T9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50">
                    <a:moveTo>
                      <a:pt x="163" y="350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75" y="345"/>
                    </a:lnTo>
                    <a:lnTo>
                      <a:pt x="163" y="35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70"/>
              <p:cNvSpPr/>
              <p:nvPr/>
            </p:nvSpPr>
            <p:spPr bwMode="auto">
              <a:xfrm>
                <a:off x="5173718" y="2559660"/>
                <a:ext cx="136673" cy="588499"/>
              </a:xfrm>
              <a:custGeom>
                <a:avLst/>
                <a:gdLst>
                  <a:gd name="T0" fmla="*/ 73 w 85"/>
                  <a:gd name="T1" fmla="*/ 366 h 366"/>
                  <a:gd name="T2" fmla="*/ 0 w 85"/>
                  <a:gd name="T3" fmla="*/ 2 h 366"/>
                  <a:gd name="T4" fmla="*/ 11 w 85"/>
                  <a:gd name="T5" fmla="*/ 0 h 366"/>
                  <a:gd name="T6" fmla="*/ 85 w 85"/>
                  <a:gd name="T7" fmla="*/ 366 h 366"/>
                  <a:gd name="T8" fmla="*/ 73 w 85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66">
                    <a:moveTo>
                      <a:pt x="73" y="366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85" y="366"/>
                    </a:lnTo>
                    <a:lnTo>
                      <a:pt x="73" y="36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71"/>
              <p:cNvSpPr/>
              <p:nvPr/>
            </p:nvSpPr>
            <p:spPr bwMode="auto">
              <a:xfrm>
                <a:off x="5176934" y="2559660"/>
                <a:ext cx="270129" cy="223501"/>
              </a:xfrm>
              <a:custGeom>
                <a:avLst/>
                <a:gdLst>
                  <a:gd name="T0" fmla="*/ 161 w 168"/>
                  <a:gd name="T1" fmla="*/ 139 h 139"/>
                  <a:gd name="T2" fmla="*/ 0 w 168"/>
                  <a:gd name="T3" fmla="*/ 7 h 139"/>
                  <a:gd name="T4" fmla="*/ 7 w 168"/>
                  <a:gd name="T5" fmla="*/ 0 h 139"/>
                  <a:gd name="T6" fmla="*/ 168 w 168"/>
                  <a:gd name="T7" fmla="*/ 130 h 139"/>
                  <a:gd name="T8" fmla="*/ 161 w 168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9">
                    <a:moveTo>
                      <a:pt x="161" y="139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68" y="130"/>
                    </a:lnTo>
                    <a:lnTo>
                      <a:pt x="161" y="13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72"/>
              <p:cNvSpPr/>
              <p:nvPr/>
            </p:nvSpPr>
            <p:spPr bwMode="auto">
              <a:xfrm>
                <a:off x="5291096" y="2775122"/>
                <a:ext cx="159183" cy="364998"/>
              </a:xfrm>
              <a:custGeom>
                <a:avLst/>
                <a:gdLst>
                  <a:gd name="T0" fmla="*/ 9 w 99"/>
                  <a:gd name="T1" fmla="*/ 227 h 227"/>
                  <a:gd name="T2" fmla="*/ 0 w 99"/>
                  <a:gd name="T3" fmla="*/ 223 h 227"/>
                  <a:gd name="T4" fmla="*/ 90 w 99"/>
                  <a:gd name="T5" fmla="*/ 0 h 227"/>
                  <a:gd name="T6" fmla="*/ 99 w 99"/>
                  <a:gd name="T7" fmla="*/ 5 h 227"/>
                  <a:gd name="T8" fmla="*/ 9 w 99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27">
                    <a:moveTo>
                      <a:pt x="9" y="227"/>
                    </a:moveTo>
                    <a:lnTo>
                      <a:pt x="0" y="223"/>
                    </a:lnTo>
                    <a:lnTo>
                      <a:pt x="90" y="0"/>
                    </a:lnTo>
                    <a:lnTo>
                      <a:pt x="99" y="5"/>
                    </a:lnTo>
                    <a:lnTo>
                      <a:pt x="9" y="22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73"/>
              <p:cNvSpPr/>
              <p:nvPr/>
            </p:nvSpPr>
            <p:spPr bwMode="auto">
              <a:xfrm>
                <a:off x="5435808" y="2768690"/>
                <a:ext cx="287816" cy="170440"/>
              </a:xfrm>
              <a:custGeom>
                <a:avLst/>
                <a:gdLst>
                  <a:gd name="T0" fmla="*/ 175 w 179"/>
                  <a:gd name="T1" fmla="*/ 106 h 106"/>
                  <a:gd name="T2" fmla="*/ 0 w 179"/>
                  <a:gd name="T3" fmla="*/ 9 h 106"/>
                  <a:gd name="T4" fmla="*/ 4 w 179"/>
                  <a:gd name="T5" fmla="*/ 0 h 106"/>
                  <a:gd name="T6" fmla="*/ 179 w 179"/>
                  <a:gd name="T7" fmla="*/ 97 h 106"/>
                  <a:gd name="T8" fmla="*/ 175 w 179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06">
                    <a:moveTo>
                      <a:pt x="175" y="106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79" y="97"/>
                    </a:lnTo>
                    <a:lnTo>
                      <a:pt x="175" y="1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74"/>
              <p:cNvSpPr/>
              <p:nvPr/>
            </p:nvSpPr>
            <p:spPr bwMode="auto">
              <a:xfrm>
                <a:off x="5704329" y="2927874"/>
                <a:ext cx="69140" cy="421276"/>
              </a:xfrm>
              <a:custGeom>
                <a:avLst/>
                <a:gdLst>
                  <a:gd name="T0" fmla="*/ 34 w 43"/>
                  <a:gd name="T1" fmla="*/ 262 h 262"/>
                  <a:gd name="T2" fmla="*/ 0 w 43"/>
                  <a:gd name="T3" fmla="*/ 2 h 262"/>
                  <a:gd name="T4" fmla="*/ 12 w 43"/>
                  <a:gd name="T5" fmla="*/ 0 h 262"/>
                  <a:gd name="T6" fmla="*/ 43 w 43"/>
                  <a:gd name="T7" fmla="*/ 260 h 262"/>
                  <a:gd name="T8" fmla="*/ 34 w 43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62">
                    <a:moveTo>
                      <a:pt x="34" y="26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3" y="260"/>
                    </a:lnTo>
                    <a:lnTo>
                      <a:pt x="34" y="26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75"/>
              <p:cNvSpPr/>
              <p:nvPr/>
            </p:nvSpPr>
            <p:spPr bwMode="auto">
              <a:xfrm>
                <a:off x="5717193" y="2924658"/>
                <a:ext cx="371428" cy="215462"/>
              </a:xfrm>
              <a:custGeom>
                <a:avLst/>
                <a:gdLst>
                  <a:gd name="T0" fmla="*/ 226 w 231"/>
                  <a:gd name="T1" fmla="*/ 134 h 134"/>
                  <a:gd name="T2" fmla="*/ 0 w 231"/>
                  <a:gd name="T3" fmla="*/ 9 h 134"/>
                  <a:gd name="T4" fmla="*/ 4 w 231"/>
                  <a:gd name="T5" fmla="*/ 0 h 134"/>
                  <a:gd name="T6" fmla="*/ 231 w 231"/>
                  <a:gd name="T7" fmla="*/ 125 h 134"/>
                  <a:gd name="T8" fmla="*/ 226 w 231"/>
                  <a:gd name="T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26" y="134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31" y="125"/>
                    </a:lnTo>
                    <a:lnTo>
                      <a:pt x="226" y="1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76"/>
              <p:cNvSpPr/>
              <p:nvPr/>
            </p:nvSpPr>
            <p:spPr bwMode="auto">
              <a:xfrm>
                <a:off x="5675387" y="2710805"/>
                <a:ext cx="53061" cy="225109"/>
              </a:xfrm>
              <a:custGeom>
                <a:avLst/>
                <a:gdLst>
                  <a:gd name="T0" fmla="*/ 21 w 33"/>
                  <a:gd name="T1" fmla="*/ 140 h 140"/>
                  <a:gd name="T2" fmla="*/ 0 w 33"/>
                  <a:gd name="T3" fmla="*/ 0 h 140"/>
                  <a:gd name="T4" fmla="*/ 9 w 33"/>
                  <a:gd name="T5" fmla="*/ 0 h 140"/>
                  <a:gd name="T6" fmla="*/ 33 w 33"/>
                  <a:gd name="T7" fmla="*/ 137 h 140"/>
                  <a:gd name="T8" fmla="*/ 21 w 33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0">
                    <a:moveTo>
                      <a:pt x="21" y="14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33" y="137"/>
                    </a:lnTo>
                    <a:lnTo>
                      <a:pt x="21" y="1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77"/>
              <p:cNvSpPr/>
              <p:nvPr/>
            </p:nvSpPr>
            <p:spPr bwMode="auto">
              <a:xfrm>
                <a:off x="5299135" y="2919834"/>
                <a:ext cx="421273" cy="217069"/>
              </a:xfrm>
              <a:custGeom>
                <a:avLst/>
                <a:gdLst>
                  <a:gd name="T0" fmla="*/ 4 w 262"/>
                  <a:gd name="T1" fmla="*/ 135 h 135"/>
                  <a:gd name="T2" fmla="*/ 0 w 262"/>
                  <a:gd name="T3" fmla="*/ 125 h 135"/>
                  <a:gd name="T4" fmla="*/ 257 w 262"/>
                  <a:gd name="T5" fmla="*/ 0 h 135"/>
                  <a:gd name="T6" fmla="*/ 262 w 262"/>
                  <a:gd name="T7" fmla="*/ 10 h 135"/>
                  <a:gd name="T8" fmla="*/ 4 w 26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35">
                    <a:moveTo>
                      <a:pt x="4" y="135"/>
                    </a:moveTo>
                    <a:lnTo>
                      <a:pt x="0" y="125"/>
                    </a:lnTo>
                    <a:lnTo>
                      <a:pt x="257" y="0"/>
                    </a:lnTo>
                    <a:lnTo>
                      <a:pt x="262" y="10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8"/>
              <p:cNvSpPr/>
              <p:nvPr/>
            </p:nvSpPr>
            <p:spPr bwMode="auto">
              <a:xfrm>
                <a:off x="5299135" y="3125648"/>
                <a:ext cx="466295" cy="217069"/>
              </a:xfrm>
              <a:custGeom>
                <a:avLst/>
                <a:gdLst>
                  <a:gd name="T0" fmla="*/ 288 w 290"/>
                  <a:gd name="T1" fmla="*/ 135 h 135"/>
                  <a:gd name="T2" fmla="*/ 0 w 290"/>
                  <a:gd name="T3" fmla="*/ 9 h 135"/>
                  <a:gd name="T4" fmla="*/ 4 w 290"/>
                  <a:gd name="T5" fmla="*/ 0 h 135"/>
                  <a:gd name="T6" fmla="*/ 290 w 290"/>
                  <a:gd name="T7" fmla="*/ 125 h 135"/>
                  <a:gd name="T8" fmla="*/ 288 w 290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35">
                    <a:moveTo>
                      <a:pt x="288" y="135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90" y="125"/>
                    </a:lnTo>
                    <a:lnTo>
                      <a:pt x="288" y="1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79"/>
              <p:cNvSpPr/>
              <p:nvPr/>
            </p:nvSpPr>
            <p:spPr bwMode="auto">
              <a:xfrm>
                <a:off x="5773470" y="3270361"/>
                <a:ext cx="995298" cy="83612"/>
              </a:xfrm>
              <a:custGeom>
                <a:avLst/>
                <a:gdLst>
                  <a:gd name="T0" fmla="*/ 0 w 619"/>
                  <a:gd name="T1" fmla="*/ 52 h 52"/>
                  <a:gd name="T2" fmla="*/ 0 w 619"/>
                  <a:gd name="T3" fmla="*/ 40 h 52"/>
                  <a:gd name="T4" fmla="*/ 619 w 619"/>
                  <a:gd name="T5" fmla="*/ 0 h 52"/>
                  <a:gd name="T6" fmla="*/ 619 w 619"/>
                  <a:gd name="T7" fmla="*/ 11 h 52"/>
                  <a:gd name="T8" fmla="*/ 0 w 619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" h="52">
                    <a:moveTo>
                      <a:pt x="0" y="52"/>
                    </a:moveTo>
                    <a:lnTo>
                      <a:pt x="0" y="40"/>
                    </a:lnTo>
                    <a:lnTo>
                      <a:pt x="619" y="0"/>
                    </a:lnTo>
                    <a:lnTo>
                      <a:pt x="619" y="1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80"/>
              <p:cNvSpPr/>
              <p:nvPr/>
            </p:nvSpPr>
            <p:spPr bwMode="auto">
              <a:xfrm>
                <a:off x="6559739" y="2858733"/>
                <a:ext cx="414842" cy="197774"/>
              </a:xfrm>
              <a:custGeom>
                <a:avLst/>
                <a:gdLst>
                  <a:gd name="T0" fmla="*/ 5 w 258"/>
                  <a:gd name="T1" fmla="*/ 123 h 123"/>
                  <a:gd name="T2" fmla="*/ 0 w 258"/>
                  <a:gd name="T3" fmla="*/ 114 h 123"/>
                  <a:gd name="T4" fmla="*/ 253 w 258"/>
                  <a:gd name="T5" fmla="*/ 0 h 123"/>
                  <a:gd name="T6" fmla="*/ 258 w 258"/>
                  <a:gd name="T7" fmla="*/ 10 h 123"/>
                  <a:gd name="T8" fmla="*/ 5 w 258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23">
                    <a:moveTo>
                      <a:pt x="5" y="123"/>
                    </a:moveTo>
                    <a:lnTo>
                      <a:pt x="0" y="114"/>
                    </a:lnTo>
                    <a:lnTo>
                      <a:pt x="253" y="0"/>
                    </a:lnTo>
                    <a:lnTo>
                      <a:pt x="258" y="10"/>
                    </a:lnTo>
                    <a:lnTo>
                      <a:pt x="5" y="12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81"/>
              <p:cNvSpPr/>
              <p:nvPr/>
            </p:nvSpPr>
            <p:spPr bwMode="auto">
              <a:xfrm>
                <a:off x="6316944" y="3042037"/>
                <a:ext cx="250834" cy="83612"/>
              </a:xfrm>
              <a:custGeom>
                <a:avLst/>
                <a:gdLst>
                  <a:gd name="T0" fmla="*/ 2 w 156"/>
                  <a:gd name="T1" fmla="*/ 52 h 52"/>
                  <a:gd name="T2" fmla="*/ 0 w 156"/>
                  <a:gd name="T3" fmla="*/ 40 h 52"/>
                  <a:gd name="T4" fmla="*/ 154 w 156"/>
                  <a:gd name="T5" fmla="*/ 0 h 52"/>
                  <a:gd name="T6" fmla="*/ 156 w 156"/>
                  <a:gd name="T7" fmla="*/ 9 h 52"/>
                  <a:gd name="T8" fmla="*/ 2 w 15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52">
                    <a:moveTo>
                      <a:pt x="2" y="52"/>
                    </a:moveTo>
                    <a:lnTo>
                      <a:pt x="0" y="40"/>
                    </a:lnTo>
                    <a:lnTo>
                      <a:pt x="154" y="0"/>
                    </a:lnTo>
                    <a:lnTo>
                      <a:pt x="156" y="9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82"/>
              <p:cNvSpPr/>
              <p:nvPr/>
            </p:nvSpPr>
            <p:spPr bwMode="auto">
              <a:xfrm>
                <a:off x="6935991" y="2339375"/>
                <a:ext cx="41806" cy="527398"/>
              </a:xfrm>
              <a:custGeom>
                <a:avLst/>
                <a:gdLst>
                  <a:gd name="T0" fmla="*/ 14 w 26"/>
                  <a:gd name="T1" fmla="*/ 328 h 328"/>
                  <a:gd name="T2" fmla="*/ 0 w 26"/>
                  <a:gd name="T3" fmla="*/ 0 h 328"/>
                  <a:gd name="T4" fmla="*/ 12 w 26"/>
                  <a:gd name="T5" fmla="*/ 0 h 328"/>
                  <a:gd name="T6" fmla="*/ 26 w 26"/>
                  <a:gd name="T7" fmla="*/ 328 h 328"/>
                  <a:gd name="T8" fmla="*/ 14 w 26"/>
                  <a:gd name="T9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28">
                    <a:moveTo>
                      <a:pt x="14" y="328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6" y="328"/>
                    </a:lnTo>
                    <a:lnTo>
                      <a:pt x="14" y="32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83"/>
              <p:cNvSpPr/>
              <p:nvPr/>
            </p:nvSpPr>
            <p:spPr bwMode="auto">
              <a:xfrm>
                <a:off x="6651390" y="2004927"/>
                <a:ext cx="300680" cy="340879"/>
              </a:xfrm>
              <a:custGeom>
                <a:avLst/>
                <a:gdLst>
                  <a:gd name="T0" fmla="*/ 179 w 187"/>
                  <a:gd name="T1" fmla="*/ 212 h 212"/>
                  <a:gd name="T2" fmla="*/ 0 w 187"/>
                  <a:gd name="T3" fmla="*/ 7 h 212"/>
                  <a:gd name="T4" fmla="*/ 9 w 187"/>
                  <a:gd name="T5" fmla="*/ 0 h 212"/>
                  <a:gd name="T6" fmla="*/ 187 w 187"/>
                  <a:gd name="T7" fmla="*/ 205 h 212"/>
                  <a:gd name="T8" fmla="*/ 179 w 187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12">
                    <a:moveTo>
                      <a:pt x="179" y="212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87" y="205"/>
                    </a:lnTo>
                    <a:lnTo>
                      <a:pt x="179" y="21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84"/>
              <p:cNvSpPr/>
              <p:nvPr/>
            </p:nvSpPr>
            <p:spPr bwMode="auto">
              <a:xfrm>
                <a:off x="6707667" y="2334551"/>
                <a:ext cx="239579" cy="191343"/>
              </a:xfrm>
              <a:custGeom>
                <a:avLst/>
                <a:gdLst>
                  <a:gd name="T0" fmla="*/ 7 w 149"/>
                  <a:gd name="T1" fmla="*/ 119 h 119"/>
                  <a:gd name="T2" fmla="*/ 0 w 149"/>
                  <a:gd name="T3" fmla="*/ 109 h 119"/>
                  <a:gd name="T4" fmla="*/ 142 w 149"/>
                  <a:gd name="T5" fmla="*/ 0 h 119"/>
                  <a:gd name="T6" fmla="*/ 149 w 149"/>
                  <a:gd name="T7" fmla="*/ 10 h 119"/>
                  <a:gd name="T8" fmla="*/ 7 w 149"/>
                  <a:gd name="T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9">
                    <a:moveTo>
                      <a:pt x="7" y="119"/>
                    </a:moveTo>
                    <a:lnTo>
                      <a:pt x="0" y="109"/>
                    </a:lnTo>
                    <a:lnTo>
                      <a:pt x="142" y="0"/>
                    </a:lnTo>
                    <a:lnTo>
                      <a:pt x="149" y="10"/>
                    </a:lnTo>
                    <a:lnTo>
                      <a:pt x="7" y="1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85"/>
              <p:cNvSpPr/>
              <p:nvPr/>
            </p:nvSpPr>
            <p:spPr bwMode="auto">
              <a:xfrm>
                <a:off x="6464872" y="2509814"/>
                <a:ext cx="258874" cy="220285"/>
              </a:xfrm>
              <a:custGeom>
                <a:avLst/>
                <a:gdLst>
                  <a:gd name="T0" fmla="*/ 7 w 161"/>
                  <a:gd name="T1" fmla="*/ 137 h 137"/>
                  <a:gd name="T2" fmla="*/ 0 w 161"/>
                  <a:gd name="T3" fmla="*/ 130 h 137"/>
                  <a:gd name="T4" fmla="*/ 154 w 161"/>
                  <a:gd name="T5" fmla="*/ 0 h 137"/>
                  <a:gd name="T6" fmla="*/ 161 w 161"/>
                  <a:gd name="T7" fmla="*/ 10 h 137"/>
                  <a:gd name="T8" fmla="*/ 7 w 16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37">
                    <a:moveTo>
                      <a:pt x="7" y="137"/>
                    </a:moveTo>
                    <a:lnTo>
                      <a:pt x="0" y="130"/>
                    </a:lnTo>
                    <a:lnTo>
                      <a:pt x="154" y="0"/>
                    </a:lnTo>
                    <a:lnTo>
                      <a:pt x="161" y="10"/>
                    </a:lnTo>
                    <a:lnTo>
                      <a:pt x="7" y="13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86"/>
              <p:cNvSpPr/>
              <p:nvPr/>
            </p:nvSpPr>
            <p:spPr bwMode="auto">
              <a:xfrm>
                <a:off x="6066110" y="2662567"/>
                <a:ext cx="410018" cy="67533"/>
              </a:xfrm>
              <a:custGeom>
                <a:avLst/>
                <a:gdLst>
                  <a:gd name="T0" fmla="*/ 253 w 255"/>
                  <a:gd name="T1" fmla="*/ 42 h 42"/>
                  <a:gd name="T2" fmla="*/ 0 w 255"/>
                  <a:gd name="T3" fmla="*/ 9 h 42"/>
                  <a:gd name="T4" fmla="*/ 2 w 255"/>
                  <a:gd name="T5" fmla="*/ 0 h 42"/>
                  <a:gd name="T6" fmla="*/ 255 w 255"/>
                  <a:gd name="T7" fmla="*/ 33 h 42"/>
                  <a:gd name="T8" fmla="*/ 253 w 25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42">
                    <a:moveTo>
                      <a:pt x="253" y="42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55" y="33"/>
                    </a:lnTo>
                    <a:lnTo>
                      <a:pt x="253" y="4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87"/>
              <p:cNvSpPr/>
              <p:nvPr/>
            </p:nvSpPr>
            <p:spPr bwMode="auto">
              <a:xfrm>
                <a:off x="5681819" y="2665783"/>
                <a:ext cx="384291" cy="53061"/>
              </a:xfrm>
              <a:custGeom>
                <a:avLst/>
                <a:gdLst>
                  <a:gd name="T0" fmla="*/ 0 w 239"/>
                  <a:gd name="T1" fmla="*/ 33 h 33"/>
                  <a:gd name="T2" fmla="*/ 0 w 239"/>
                  <a:gd name="T3" fmla="*/ 24 h 33"/>
                  <a:gd name="T4" fmla="*/ 239 w 239"/>
                  <a:gd name="T5" fmla="*/ 0 h 33"/>
                  <a:gd name="T6" fmla="*/ 239 w 239"/>
                  <a:gd name="T7" fmla="*/ 12 h 33"/>
                  <a:gd name="T8" fmla="*/ 0 w 23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33">
                    <a:moveTo>
                      <a:pt x="0" y="33"/>
                    </a:moveTo>
                    <a:lnTo>
                      <a:pt x="0" y="24"/>
                    </a:lnTo>
                    <a:lnTo>
                      <a:pt x="239" y="0"/>
                    </a:lnTo>
                    <a:lnTo>
                      <a:pt x="239" y="1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88"/>
              <p:cNvSpPr/>
              <p:nvPr/>
            </p:nvSpPr>
            <p:spPr bwMode="auto">
              <a:xfrm>
                <a:off x="5180150" y="2554836"/>
                <a:ext cx="506493" cy="167224"/>
              </a:xfrm>
              <a:custGeom>
                <a:avLst/>
                <a:gdLst>
                  <a:gd name="T0" fmla="*/ 310 w 315"/>
                  <a:gd name="T1" fmla="*/ 104 h 104"/>
                  <a:gd name="T2" fmla="*/ 0 w 315"/>
                  <a:gd name="T3" fmla="*/ 10 h 104"/>
                  <a:gd name="T4" fmla="*/ 5 w 315"/>
                  <a:gd name="T5" fmla="*/ 0 h 104"/>
                  <a:gd name="T6" fmla="*/ 315 w 315"/>
                  <a:gd name="T7" fmla="*/ 95 h 104"/>
                  <a:gd name="T8" fmla="*/ 310 w 315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104">
                    <a:moveTo>
                      <a:pt x="310" y="104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315" y="95"/>
                    </a:lnTo>
                    <a:lnTo>
                      <a:pt x="310" y="1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89"/>
              <p:cNvSpPr/>
              <p:nvPr/>
            </p:nvSpPr>
            <p:spPr bwMode="auto">
              <a:xfrm>
                <a:off x="5439024" y="2710805"/>
                <a:ext cx="239579" cy="77180"/>
              </a:xfrm>
              <a:custGeom>
                <a:avLst/>
                <a:gdLst>
                  <a:gd name="T0" fmla="*/ 5 w 149"/>
                  <a:gd name="T1" fmla="*/ 48 h 48"/>
                  <a:gd name="T2" fmla="*/ 0 w 149"/>
                  <a:gd name="T3" fmla="*/ 36 h 48"/>
                  <a:gd name="T4" fmla="*/ 147 w 149"/>
                  <a:gd name="T5" fmla="*/ 0 h 48"/>
                  <a:gd name="T6" fmla="*/ 149 w 149"/>
                  <a:gd name="T7" fmla="*/ 10 h 48"/>
                  <a:gd name="T8" fmla="*/ 5 w 149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48">
                    <a:moveTo>
                      <a:pt x="5" y="48"/>
                    </a:moveTo>
                    <a:lnTo>
                      <a:pt x="0" y="36"/>
                    </a:lnTo>
                    <a:lnTo>
                      <a:pt x="147" y="0"/>
                    </a:lnTo>
                    <a:lnTo>
                      <a:pt x="149" y="10"/>
                    </a:ln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90"/>
              <p:cNvSpPr/>
              <p:nvPr/>
            </p:nvSpPr>
            <p:spPr bwMode="auto">
              <a:xfrm>
                <a:off x="5712369" y="2715628"/>
                <a:ext cx="760543" cy="212246"/>
              </a:xfrm>
              <a:custGeom>
                <a:avLst/>
                <a:gdLst>
                  <a:gd name="T0" fmla="*/ 0 w 200"/>
                  <a:gd name="T1" fmla="*/ 56 h 56"/>
                  <a:gd name="T2" fmla="*/ 0 w 200"/>
                  <a:gd name="T3" fmla="*/ 56 h 56"/>
                  <a:gd name="T4" fmla="*/ 1 w 200"/>
                  <a:gd name="T5" fmla="*/ 54 h 56"/>
                  <a:gd name="T6" fmla="*/ 1 w 200"/>
                  <a:gd name="T7" fmla="*/ 52 h 56"/>
                  <a:gd name="T8" fmla="*/ 199 w 200"/>
                  <a:gd name="T9" fmla="*/ 0 h 56"/>
                  <a:gd name="T10" fmla="*/ 200 w 200"/>
                  <a:gd name="T11" fmla="*/ 4 h 56"/>
                  <a:gd name="T12" fmla="*/ 0 w 200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56"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6" y="51"/>
                      <a:pt x="145" y="14"/>
                      <a:pt x="199" y="0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18" y="53"/>
                      <a:pt x="2" y="56"/>
                      <a:pt x="0" y="5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91"/>
              <p:cNvSpPr/>
              <p:nvPr/>
            </p:nvSpPr>
            <p:spPr bwMode="auto">
              <a:xfrm>
                <a:off x="5712369" y="2668999"/>
                <a:ext cx="361780" cy="262091"/>
              </a:xfrm>
              <a:custGeom>
                <a:avLst/>
                <a:gdLst>
                  <a:gd name="T0" fmla="*/ 7 w 225"/>
                  <a:gd name="T1" fmla="*/ 163 h 163"/>
                  <a:gd name="T2" fmla="*/ 0 w 225"/>
                  <a:gd name="T3" fmla="*/ 154 h 163"/>
                  <a:gd name="T4" fmla="*/ 218 w 225"/>
                  <a:gd name="T5" fmla="*/ 0 h 163"/>
                  <a:gd name="T6" fmla="*/ 225 w 225"/>
                  <a:gd name="T7" fmla="*/ 10 h 163"/>
                  <a:gd name="T8" fmla="*/ 7 w 22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163">
                    <a:moveTo>
                      <a:pt x="7" y="163"/>
                    </a:moveTo>
                    <a:lnTo>
                      <a:pt x="0" y="154"/>
                    </a:lnTo>
                    <a:lnTo>
                      <a:pt x="218" y="0"/>
                    </a:lnTo>
                    <a:lnTo>
                      <a:pt x="225" y="10"/>
                    </a:lnTo>
                    <a:lnTo>
                      <a:pt x="7" y="16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92"/>
              <p:cNvSpPr/>
              <p:nvPr/>
            </p:nvSpPr>
            <p:spPr bwMode="auto">
              <a:xfrm>
                <a:off x="6077365" y="2509814"/>
                <a:ext cx="635126" cy="159184"/>
              </a:xfrm>
              <a:custGeom>
                <a:avLst/>
                <a:gdLst>
                  <a:gd name="T0" fmla="*/ 2 w 395"/>
                  <a:gd name="T1" fmla="*/ 99 h 99"/>
                  <a:gd name="T2" fmla="*/ 0 w 395"/>
                  <a:gd name="T3" fmla="*/ 88 h 99"/>
                  <a:gd name="T4" fmla="*/ 392 w 395"/>
                  <a:gd name="T5" fmla="*/ 0 h 99"/>
                  <a:gd name="T6" fmla="*/ 395 w 395"/>
                  <a:gd name="T7" fmla="*/ 12 h 99"/>
                  <a:gd name="T8" fmla="*/ 2 w 395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99">
                    <a:moveTo>
                      <a:pt x="2" y="99"/>
                    </a:moveTo>
                    <a:lnTo>
                      <a:pt x="0" y="88"/>
                    </a:lnTo>
                    <a:lnTo>
                      <a:pt x="392" y="0"/>
                    </a:lnTo>
                    <a:lnTo>
                      <a:pt x="395" y="12"/>
                    </a:lnTo>
                    <a:lnTo>
                      <a:pt x="2" y="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93"/>
              <p:cNvSpPr/>
              <p:nvPr/>
            </p:nvSpPr>
            <p:spPr bwMode="auto">
              <a:xfrm>
                <a:off x="6464872" y="2726884"/>
                <a:ext cx="110946" cy="318369"/>
              </a:xfrm>
              <a:custGeom>
                <a:avLst/>
                <a:gdLst>
                  <a:gd name="T0" fmla="*/ 59 w 69"/>
                  <a:gd name="T1" fmla="*/ 198 h 198"/>
                  <a:gd name="T2" fmla="*/ 0 w 69"/>
                  <a:gd name="T3" fmla="*/ 2 h 198"/>
                  <a:gd name="T4" fmla="*/ 12 w 69"/>
                  <a:gd name="T5" fmla="*/ 0 h 198"/>
                  <a:gd name="T6" fmla="*/ 69 w 69"/>
                  <a:gd name="T7" fmla="*/ 196 h 198"/>
                  <a:gd name="T8" fmla="*/ 59 w 69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98">
                    <a:moveTo>
                      <a:pt x="59" y="198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9" y="196"/>
                    </a:lnTo>
                    <a:lnTo>
                      <a:pt x="59" y="19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94"/>
              <p:cNvSpPr/>
              <p:nvPr/>
            </p:nvSpPr>
            <p:spPr bwMode="auto">
              <a:xfrm>
                <a:off x="6294433" y="2263802"/>
                <a:ext cx="644773" cy="82004"/>
              </a:xfrm>
              <a:custGeom>
                <a:avLst/>
                <a:gdLst>
                  <a:gd name="T0" fmla="*/ 399 w 401"/>
                  <a:gd name="T1" fmla="*/ 51 h 51"/>
                  <a:gd name="T2" fmla="*/ 0 w 401"/>
                  <a:gd name="T3" fmla="*/ 11 h 51"/>
                  <a:gd name="T4" fmla="*/ 0 w 401"/>
                  <a:gd name="T5" fmla="*/ 0 h 51"/>
                  <a:gd name="T6" fmla="*/ 401 w 401"/>
                  <a:gd name="T7" fmla="*/ 42 h 51"/>
                  <a:gd name="T8" fmla="*/ 399 w 40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51">
                    <a:moveTo>
                      <a:pt x="399" y="5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401" y="42"/>
                    </a:lnTo>
                    <a:lnTo>
                      <a:pt x="399" y="5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95"/>
              <p:cNvSpPr/>
              <p:nvPr/>
            </p:nvSpPr>
            <p:spPr bwMode="auto">
              <a:xfrm>
                <a:off x="6289610" y="2004927"/>
                <a:ext cx="373036" cy="270131"/>
              </a:xfrm>
              <a:custGeom>
                <a:avLst/>
                <a:gdLst>
                  <a:gd name="T0" fmla="*/ 7 w 232"/>
                  <a:gd name="T1" fmla="*/ 168 h 168"/>
                  <a:gd name="T2" fmla="*/ 0 w 232"/>
                  <a:gd name="T3" fmla="*/ 161 h 168"/>
                  <a:gd name="T4" fmla="*/ 225 w 232"/>
                  <a:gd name="T5" fmla="*/ 0 h 168"/>
                  <a:gd name="T6" fmla="*/ 232 w 232"/>
                  <a:gd name="T7" fmla="*/ 9 h 168"/>
                  <a:gd name="T8" fmla="*/ 7 w 23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68">
                    <a:moveTo>
                      <a:pt x="7" y="168"/>
                    </a:moveTo>
                    <a:lnTo>
                      <a:pt x="0" y="161"/>
                    </a:lnTo>
                    <a:lnTo>
                      <a:pt x="225" y="0"/>
                    </a:lnTo>
                    <a:lnTo>
                      <a:pt x="232" y="9"/>
                    </a:lnTo>
                    <a:lnTo>
                      <a:pt x="7" y="16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96"/>
              <p:cNvSpPr/>
              <p:nvPr/>
            </p:nvSpPr>
            <p:spPr bwMode="auto">
              <a:xfrm>
                <a:off x="5173718" y="2156072"/>
                <a:ext cx="178478" cy="406804"/>
              </a:xfrm>
              <a:custGeom>
                <a:avLst/>
                <a:gdLst>
                  <a:gd name="T0" fmla="*/ 9 w 111"/>
                  <a:gd name="T1" fmla="*/ 253 h 253"/>
                  <a:gd name="T2" fmla="*/ 0 w 111"/>
                  <a:gd name="T3" fmla="*/ 248 h 253"/>
                  <a:gd name="T4" fmla="*/ 99 w 111"/>
                  <a:gd name="T5" fmla="*/ 0 h 253"/>
                  <a:gd name="T6" fmla="*/ 111 w 111"/>
                  <a:gd name="T7" fmla="*/ 5 h 253"/>
                  <a:gd name="T8" fmla="*/ 9 w 111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3">
                    <a:moveTo>
                      <a:pt x="9" y="253"/>
                    </a:moveTo>
                    <a:lnTo>
                      <a:pt x="0" y="248"/>
                    </a:lnTo>
                    <a:lnTo>
                      <a:pt x="99" y="0"/>
                    </a:lnTo>
                    <a:lnTo>
                      <a:pt x="111" y="5"/>
                    </a:lnTo>
                    <a:lnTo>
                      <a:pt x="9" y="25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97"/>
              <p:cNvSpPr/>
              <p:nvPr/>
            </p:nvSpPr>
            <p:spPr bwMode="auto">
              <a:xfrm>
                <a:off x="5344157" y="2149640"/>
                <a:ext cx="278169" cy="387509"/>
              </a:xfrm>
              <a:custGeom>
                <a:avLst/>
                <a:gdLst>
                  <a:gd name="T0" fmla="*/ 163 w 173"/>
                  <a:gd name="T1" fmla="*/ 241 h 241"/>
                  <a:gd name="T2" fmla="*/ 0 w 173"/>
                  <a:gd name="T3" fmla="*/ 7 h 241"/>
                  <a:gd name="T4" fmla="*/ 9 w 173"/>
                  <a:gd name="T5" fmla="*/ 0 h 241"/>
                  <a:gd name="T6" fmla="*/ 173 w 173"/>
                  <a:gd name="T7" fmla="*/ 234 h 241"/>
                  <a:gd name="T8" fmla="*/ 163 w 173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1">
                    <a:moveTo>
                      <a:pt x="163" y="24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73" y="234"/>
                    </a:lnTo>
                    <a:lnTo>
                      <a:pt x="163" y="24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98"/>
              <p:cNvSpPr/>
              <p:nvPr/>
            </p:nvSpPr>
            <p:spPr bwMode="auto">
              <a:xfrm>
                <a:off x="5622326" y="2517854"/>
                <a:ext cx="458255" cy="159184"/>
              </a:xfrm>
              <a:custGeom>
                <a:avLst/>
                <a:gdLst>
                  <a:gd name="T0" fmla="*/ 283 w 285"/>
                  <a:gd name="T1" fmla="*/ 99 h 99"/>
                  <a:gd name="T2" fmla="*/ 0 w 285"/>
                  <a:gd name="T3" fmla="*/ 9 h 99"/>
                  <a:gd name="T4" fmla="*/ 2 w 285"/>
                  <a:gd name="T5" fmla="*/ 0 h 99"/>
                  <a:gd name="T6" fmla="*/ 285 w 285"/>
                  <a:gd name="T7" fmla="*/ 87 h 99"/>
                  <a:gd name="T8" fmla="*/ 283 w 285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99">
                    <a:moveTo>
                      <a:pt x="283" y="99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85" y="87"/>
                    </a:lnTo>
                    <a:lnTo>
                      <a:pt x="283" y="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99"/>
              <p:cNvSpPr/>
              <p:nvPr/>
            </p:nvSpPr>
            <p:spPr bwMode="auto">
              <a:xfrm>
                <a:off x="5609463" y="2521070"/>
                <a:ext cx="77180" cy="194559"/>
              </a:xfrm>
              <a:custGeom>
                <a:avLst/>
                <a:gdLst>
                  <a:gd name="T0" fmla="*/ 38 w 48"/>
                  <a:gd name="T1" fmla="*/ 121 h 121"/>
                  <a:gd name="T2" fmla="*/ 0 w 48"/>
                  <a:gd name="T3" fmla="*/ 5 h 121"/>
                  <a:gd name="T4" fmla="*/ 12 w 48"/>
                  <a:gd name="T5" fmla="*/ 0 h 121"/>
                  <a:gd name="T6" fmla="*/ 48 w 48"/>
                  <a:gd name="T7" fmla="*/ 118 h 121"/>
                  <a:gd name="T8" fmla="*/ 38 w 48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1">
                    <a:moveTo>
                      <a:pt x="38" y="12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8" y="118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00"/>
              <p:cNvSpPr/>
              <p:nvPr/>
            </p:nvSpPr>
            <p:spPr bwMode="auto">
              <a:xfrm>
                <a:off x="5430984" y="2517854"/>
                <a:ext cx="194557" cy="265307"/>
              </a:xfrm>
              <a:custGeom>
                <a:avLst/>
                <a:gdLst>
                  <a:gd name="T0" fmla="*/ 10 w 121"/>
                  <a:gd name="T1" fmla="*/ 165 h 165"/>
                  <a:gd name="T2" fmla="*/ 0 w 121"/>
                  <a:gd name="T3" fmla="*/ 158 h 165"/>
                  <a:gd name="T4" fmla="*/ 111 w 121"/>
                  <a:gd name="T5" fmla="*/ 0 h 165"/>
                  <a:gd name="T6" fmla="*/ 121 w 121"/>
                  <a:gd name="T7" fmla="*/ 7 h 165"/>
                  <a:gd name="T8" fmla="*/ 10 w 121"/>
                  <a:gd name="T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65">
                    <a:moveTo>
                      <a:pt x="10" y="165"/>
                    </a:moveTo>
                    <a:lnTo>
                      <a:pt x="0" y="158"/>
                    </a:lnTo>
                    <a:lnTo>
                      <a:pt x="111" y="0"/>
                    </a:lnTo>
                    <a:lnTo>
                      <a:pt x="121" y="7"/>
                    </a:lnTo>
                    <a:lnTo>
                      <a:pt x="10" y="16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01"/>
              <p:cNvSpPr/>
              <p:nvPr/>
            </p:nvSpPr>
            <p:spPr bwMode="auto">
              <a:xfrm>
                <a:off x="5332901" y="1910060"/>
                <a:ext cx="318367" cy="257267"/>
              </a:xfrm>
              <a:custGeom>
                <a:avLst/>
                <a:gdLst>
                  <a:gd name="T0" fmla="*/ 7 w 198"/>
                  <a:gd name="T1" fmla="*/ 160 h 160"/>
                  <a:gd name="T2" fmla="*/ 0 w 198"/>
                  <a:gd name="T3" fmla="*/ 151 h 160"/>
                  <a:gd name="T4" fmla="*/ 191 w 198"/>
                  <a:gd name="T5" fmla="*/ 0 h 160"/>
                  <a:gd name="T6" fmla="*/ 198 w 198"/>
                  <a:gd name="T7" fmla="*/ 7 h 160"/>
                  <a:gd name="T8" fmla="*/ 7 w 198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60">
                    <a:moveTo>
                      <a:pt x="7" y="160"/>
                    </a:moveTo>
                    <a:lnTo>
                      <a:pt x="0" y="151"/>
                    </a:lnTo>
                    <a:lnTo>
                      <a:pt x="191" y="0"/>
                    </a:lnTo>
                    <a:lnTo>
                      <a:pt x="198" y="7"/>
                    </a:lnTo>
                    <a:lnTo>
                      <a:pt x="7" y="16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02"/>
              <p:cNvSpPr/>
              <p:nvPr/>
            </p:nvSpPr>
            <p:spPr bwMode="auto">
              <a:xfrm>
                <a:off x="5633581" y="1910060"/>
                <a:ext cx="334446" cy="401980"/>
              </a:xfrm>
              <a:custGeom>
                <a:avLst/>
                <a:gdLst>
                  <a:gd name="T0" fmla="*/ 200 w 208"/>
                  <a:gd name="T1" fmla="*/ 250 h 250"/>
                  <a:gd name="T2" fmla="*/ 0 w 208"/>
                  <a:gd name="T3" fmla="*/ 7 h 250"/>
                  <a:gd name="T4" fmla="*/ 9 w 208"/>
                  <a:gd name="T5" fmla="*/ 0 h 250"/>
                  <a:gd name="T6" fmla="*/ 208 w 208"/>
                  <a:gd name="T7" fmla="*/ 243 h 250"/>
                  <a:gd name="T8" fmla="*/ 200 w 208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50">
                    <a:moveTo>
                      <a:pt x="200" y="25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08" y="243"/>
                    </a:lnTo>
                    <a:lnTo>
                      <a:pt x="200" y="25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03"/>
              <p:cNvSpPr/>
              <p:nvPr/>
            </p:nvSpPr>
            <p:spPr bwMode="auto">
              <a:xfrm>
                <a:off x="5609463" y="2292745"/>
                <a:ext cx="353741" cy="236365"/>
              </a:xfrm>
              <a:custGeom>
                <a:avLst/>
                <a:gdLst>
                  <a:gd name="T0" fmla="*/ 8 w 220"/>
                  <a:gd name="T1" fmla="*/ 147 h 147"/>
                  <a:gd name="T2" fmla="*/ 0 w 220"/>
                  <a:gd name="T3" fmla="*/ 137 h 147"/>
                  <a:gd name="T4" fmla="*/ 215 w 220"/>
                  <a:gd name="T5" fmla="*/ 0 h 147"/>
                  <a:gd name="T6" fmla="*/ 220 w 220"/>
                  <a:gd name="T7" fmla="*/ 10 h 147"/>
                  <a:gd name="T8" fmla="*/ 8 w 220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147">
                    <a:moveTo>
                      <a:pt x="8" y="147"/>
                    </a:moveTo>
                    <a:lnTo>
                      <a:pt x="0" y="137"/>
                    </a:lnTo>
                    <a:lnTo>
                      <a:pt x="215" y="0"/>
                    </a:lnTo>
                    <a:lnTo>
                      <a:pt x="220" y="10"/>
                    </a:lnTo>
                    <a:lnTo>
                      <a:pt x="8" y="14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04"/>
              <p:cNvSpPr/>
              <p:nvPr/>
            </p:nvSpPr>
            <p:spPr bwMode="auto">
              <a:xfrm>
                <a:off x="5184974" y="2517854"/>
                <a:ext cx="432529" cy="45022"/>
              </a:xfrm>
              <a:custGeom>
                <a:avLst/>
                <a:gdLst>
                  <a:gd name="T0" fmla="*/ 0 w 269"/>
                  <a:gd name="T1" fmla="*/ 28 h 28"/>
                  <a:gd name="T2" fmla="*/ 0 w 269"/>
                  <a:gd name="T3" fmla="*/ 16 h 28"/>
                  <a:gd name="T4" fmla="*/ 269 w 269"/>
                  <a:gd name="T5" fmla="*/ 0 h 28"/>
                  <a:gd name="T6" fmla="*/ 269 w 269"/>
                  <a:gd name="T7" fmla="*/ 9 h 28"/>
                  <a:gd name="T8" fmla="*/ 0 w 26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8">
                    <a:moveTo>
                      <a:pt x="0" y="28"/>
                    </a:moveTo>
                    <a:lnTo>
                      <a:pt x="0" y="16"/>
                    </a:lnTo>
                    <a:lnTo>
                      <a:pt x="269" y="0"/>
                    </a:lnTo>
                    <a:lnTo>
                      <a:pt x="269" y="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05"/>
              <p:cNvSpPr/>
              <p:nvPr/>
            </p:nvSpPr>
            <p:spPr bwMode="auto">
              <a:xfrm>
                <a:off x="5959988" y="2258979"/>
                <a:ext cx="337662" cy="49846"/>
              </a:xfrm>
              <a:custGeom>
                <a:avLst/>
                <a:gdLst>
                  <a:gd name="T0" fmla="*/ 2 w 210"/>
                  <a:gd name="T1" fmla="*/ 31 h 31"/>
                  <a:gd name="T2" fmla="*/ 0 w 210"/>
                  <a:gd name="T3" fmla="*/ 19 h 31"/>
                  <a:gd name="T4" fmla="*/ 210 w 210"/>
                  <a:gd name="T5" fmla="*/ 0 h 31"/>
                  <a:gd name="T6" fmla="*/ 210 w 210"/>
                  <a:gd name="T7" fmla="*/ 12 h 31"/>
                  <a:gd name="T8" fmla="*/ 2 w 210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1">
                    <a:moveTo>
                      <a:pt x="2" y="31"/>
                    </a:moveTo>
                    <a:lnTo>
                      <a:pt x="0" y="19"/>
                    </a:lnTo>
                    <a:lnTo>
                      <a:pt x="210" y="0"/>
                    </a:lnTo>
                    <a:lnTo>
                      <a:pt x="210" y="12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06"/>
              <p:cNvSpPr/>
              <p:nvPr/>
            </p:nvSpPr>
            <p:spPr bwMode="auto">
              <a:xfrm>
                <a:off x="6164192" y="1795897"/>
                <a:ext cx="495237" cy="223501"/>
              </a:xfrm>
              <a:custGeom>
                <a:avLst/>
                <a:gdLst>
                  <a:gd name="T0" fmla="*/ 303 w 308"/>
                  <a:gd name="T1" fmla="*/ 139 h 139"/>
                  <a:gd name="T2" fmla="*/ 0 w 308"/>
                  <a:gd name="T3" fmla="*/ 9 h 139"/>
                  <a:gd name="T4" fmla="*/ 5 w 308"/>
                  <a:gd name="T5" fmla="*/ 0 h 139"/>
                  <a:gd name="T6" fmla="*/ 308 w 308"/>
                  <a:gd name="T7" fmla="*/ 127 h 139"/>
                  <a:gd name="T8" fmla="*/ 303 w 308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39">
                    <a:moveTo>
                      <a:pt x="303" y="139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308" y="127"/>
                    </a:lnTo>
                    <a:lnTo>
                      <a:pt x="303" y="13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07"/>
              <p:cNvSpPr/>
              <p:nvPr/>
            </p:nvSpPr>
            <p:spPr bwMode="auto">
              <a:xfrm>
                <a:off x="5636797" y="1795897"/>
                <a:ext cx="532219" cy="125418"/>
              </a:xfrm>
              <a:custGeom>
                <a:avLst/>
                <a:gdLst>
                  <a:gd name="T0" fmla="*/ 2 w 331"/>
                  <a:gd name="T1" fmla="*/ 78 h 78"/>
                  <a:gd name="T2" fmla="*/ 0 w 331"/>
                  <a:gd name="T3" fmla="*/ 66 h 78"/>
                  <a:gd name="T4" fmla="*/ 328 w 331"/>
                  <a:gd name="T5" fmla="*/ 0 h 78"/>
                  <a:gd name="T6" fmla="*/ 331 w 331"/>
                  <a:gd name="T7" fmla="*/ 12 h 78"/>
                  <a:gd name="T8" fmla="*/ 2 w 331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78">
                    <a:moveTo>
                      <a:pt x="2" y="78"/>
                    </a:moveTo>
                    <a:lnTo>
                      <a:pt x="0" y="66"/>
                    </a:lnTo>
                    <a:lnTo>
                      <a:pt x="328" y="0"/>
                    </a:lnTo>
                    <a:lnTo>
                      <a:pt x="331" y="12"/>
                    </a:lnTo>
                    <a:lnTo>
                      <a:pt x="2" y="7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08"/>
              <p:cNvSpPr/>
              <p:nvPr/>
            </p:nvSpPr>
            <p:spPr bwMode="auto">
              <a:xfrm>
                <a:off x="6157761" y="1803937"/>
                <a:ext cx="151144" cy="466297"/>
              </a:xfrm>
              <a:custGeom>
                <a:avLst/>
                <a:gdLst>
                  <a:gd name="T0" fmla="*/ 82 w 94"/>
                  <a:gd name="T1" fmla="*/ 290 h 290"/>
                  <a:gd name="T2" fmla="*/ 0 w 94"/>
                  <a:gd name="T3" fmla="*/ 2 h 290"/>
                  <a:gd name="T4" fmla="*/ 11 w 94"/>
                  <a:gd name="T5" fmla="*/ 0 h 290"/>
                  <a:gd name="T6" fmla="*/ 94 w 94"/>
                  <a:gd name="T7" fmla="*/ 288 h 290"/>
                  <a:gd name="T8" fmla="*/ 82 w 94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0">
                    <a:moveTo>
                      <a:pt x="82" y="290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94" y="288"/>
                    </a:lnTo>
                    <a:lnTo>
                      <a:pt x="82" y="29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09"/>
              <p:cNvSpPr/>
              <p:nvPr/>
            </p:nvSpPr>
            <p:spPr bwMode="auto">
              <a:xfrm>
                <a:off x="5943908" y="1810368"/>
                <a:ext cx="228324" cy="490416"/>
              </a:xfrm>
              <a:custGeom>
                <a:avLst/>
                <a:gdLst>
                  <a:gd name="T0" fmla="*/ 10 w 142"/>
                  <a:gd name="T1" fmla="*/ 305 h 305"/>
                  <a:gd name="T2" fmla="*/ 0 w 142"/>
                  <a:gd name="T3" fmla="*/ 300 h 305"/>
                  <a:gd name="T4" fmla="*/ 130 w 142"/>
                  <a:gd name="T5" fmla="*/ 0 h 305"/>
                  <a:gd name="T6" fmla="*/ 142 w 142"/>
                  <a:gd name="T7" fmla="*/ 5 h 305"/>
                  <a:gd name="T8" fmla="*/ 10 w 142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305">
                    <a:moveTo>
                      <a:pt x="10" y="305"/>
                    </a:moveTo>
                    <a:lnTo>
                      <a:pt x="0" y="300"/>
                    </a:lnTo>
                    <a:lnTo>
                      <a:pt x="130" y="0"/>
                    </a:lnTo>
                    <a:lnTo>
                      <a:pt x="142" y="5"/>
                    </a:lnTo>
                    <a:lnTo>
                      <a:pt x="10" y="3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10"/>
              <p:cNvSpPr/>
              <p:nvPr/>
            </p:nvSpPr>
            <p:spPr bwMode="auto">
              <a:xfrm>
                <a:off x="5603031" y="1913275"/>
                <a:ext cx="45022" cy="599755"/>
              </a:xfrm>
              <a:custGeom>
                <a:avLst/>
                <a:gdLst>
                  <a:gd name="T0" fmla="*/ 12 w 28"/>
                  <a:gd name="T1" fmla="*/ 373 h 373"/>
                  <a:gd name="T2" fmla="*/ 0 w 28"/>
                  <a:gd name="T3" fmla="*/ 373 h 373"/>
                  <a:gd name="T4" fmla="*/ 16 w 28"/>
                  <a:gd name="T5" fmla="*/ 0 h 373"/>
                  <a:gd name="T6" fmla="*/ 28 w 28"/>
                  <a:gd name="T7" fmla="*/ 0 h 373"/>
                  <a:gd name="T8" fmla="*/ 12 w 28"/>
                  <a:gd name="T9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3">
                    <a:moveTo>
                      <a:pt x="12" y="373"/>
                    </a:moveTo>
                    <a:lnTo>
                      <a:pt x="0" y="373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12" y="3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11"/>
              <p:cNvSpPr/>
              <p:nvPr/>
            </p:nvSpPr>
            <p:spPr bwMode="auto">
              <a:xfrm>
                <a:off x="6289610" y="2267018"/>
                <a:ext cx="194557" cy="451826"/>
              </a:xfrm>
              <a:custGeom>
                <a:avLst/>
                <a:gdLst>
                  <a:gd name="T0" fmla="*/ 109 w 121"/>
                  <a:gd name="T1" fmla="*/ 281 h 281"/>
                  <a:gd name="T2" fmla="*/ 0 w 121"/>
                  <a:gd name="T3" fmla="*/ 2 h 281"/>
                  <a:gd name="T4" fmla="*/ 12 w 121"/>
                  <a:gd name="T5" fmla="*/ 0 h 281"/>
                  <a:gd name="T6" fmla="*/ 121 w 121"/>
                  <a:gd name="T7" fmla="*/ 276 h 281"/>
                  <a:gd name="T8" fmla="*/ 109 w 121"/>
                  <a:gd name="T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81">
                    <a:moveTo>
                      <a:pt x="109" y="28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1" y="276"/>
                    </a:lnTo>
                    <a:lnTo>
                      <a:pt x="109" y="28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12"/>
              <p:cNvSpPr/>
              <p:nvPr/>
            </p:nvSpPr>
            <p:spPr bwMode="auto">
              <a:xfrm>
                <a:off x="5955164" y="2297569"/>
                <a:ext cx="118986" cy="360174"/>
              </a:xfrm>
              <a:custGeom>
                <a:avLst/>
                <a:gdLst>
                  <a:gd name="T0" fmla="*/ 62 w 74"/>
                  <a:gd name="T1" fmla="*/ 224 h 224"/>
                  <a:gd name="T2" fmla="*/ 0 w 74"/>
                  <a:gd name="T3" fmla="*/ 5 h 224"/>
                  <a:gd name="T4" fmla="*/ 12 w 74"/>
                  <a:gd name="T5" fmla="*/ 0 h 224"/>
                  <a:gd name="T6" fmla="*/ 74 w 74"/>
                  <a:gd name="T7" fmla="*/ 222 h 224"/>
                  <a:gd name="T8" fmla="*/ 62 w 7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4">
                    <a:moveTo>
                      <a:pt x="62" y="224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74" y="222"/>
                    </a:lnTo>
                    <a:lnTo>
                      <a:pt x="62" y="22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13"/>
              <p:cNvSpPr/>
              <p:nvPr/>
            </p:nvSpPr>
            <p:spPr bwMode="auto">
              <a:xfrm>
                <a:off x="6062894" y="2270234"/>
                <a:ext cx="237971" cy="398765"/>
              </a:xfrm>
              <a:custGeom>
                <a:avLst/>
                <a:gdLst>
                  <a:gd name="T0" fmla="*/ 9 w 148"/>
                  <a:gd name="T1" fmla="*/ 248 h 248"/>
                  <a:gd name="T2" fmla="*/ 0 w 148"/>
                  <a:gd name="T3" fmla="*/ 244 h 248"/>
                  <a:gd name="T4" fmla="*/ 139 w 148"/>
                  <a:gd name="T5" fmla="*/ 0 h 248"/>
                  <a:gd name="T6" fmla="*/ 148 w 148"/>
                  <a:gd name="T7" fmla="*/ 7 h 248"/>
                  <a:gd name="T8" fmla="*/ 9 w 148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48">
                    <a:moveTo>
                      <a:pt x="9" y="248"/>
                    </a:moveTo>
                    <a:lnTo>
                      <a:pt x="0" y="244"/>
                    </a:lnTo>
                    <a:lnTo>
                      <a:pt x="139" y="0"/>
                    </a:lnTo>
                    <a:lnTo>
                      <a:pt x="148" y="7"/>
                    </a:lnTo>
                    <a:lnTo>
                      <a:pt x="9" y="24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14"/>
              <p:cNvSpPr/>
              <p:nvPr/>
            </p:nvSpPr>
            <p:spPr bwMode="auto">
              <a:xfrm>
                <a:off x="6305689" y="2263802"/>
                <a:ext cx="410018" cy="257267"/>
              </a:xfrm>
              <a:custGeom>
                <a:avLst/>
                <a:gdLst>
                  <a:gd name="T0" fmla="*/ 250 w 255"/>
                  <a:gd name="T1" fmla="*/ 160 h 160"/>
                  <a:gd name="T2" fmla="*/ 0 w 255"/>
                  <a:gd name="T3" fmla="*/ 9 h 160"/>
                  <a:gd name="T4" fmla="*/ 5 w 255"/>
                  <a:gd name="T5" fmla="*/ 0 h 160"/>
                  <a:gd name="T6" fmla="*/ 255 w 255"/>
                  <a:gd name="T7" fmla="*/ 151 h 160"/>
                  <a:gd name="T8" fmla="*/ 250 w 255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60">
                    <a:moveTo>
                      <a:pt x="250" y="160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255" y="151"/>
                    </a:lnTo>
                    <a:lnTo>
                      <a:pt x="250" y="16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15"/>
              <p:cNvSpPr/>
              <p:nvPr/>
            </p:nvSpPr>
            <p:spPr bwMode="auto">
              <a:xfrm>
                <a:off x="6704451" y="2517854"/>
                <a:ext cx="265306" cy="348919"/>
              </a:xfrm>
              <a:custGeom>
                <a:avLst/>
                <a:gdLst>
                  <a:gd name="T0" fmla="*/ 156 w 165"/>
                  <a:gd name="T1" fmla="*/ 217 h 217"/>
                  <a:gd name="T2" fmla="*/ 0 w 165"/>
                  <a:gd name="T3" fmla="*/ 7 h 217"/>
                  <a:gd name="T4" fmla="*/ 9 w 165"/>
                  <a:gd name="T5" fmla="*/ 0 h 217"/>
                  <a:gd name="T6" fmla="*/ 165 w 165"/>
                  <a:gd name="T7" fmla="*/ 212 h 217"/>
                  <a:gd name="T8" fmla="*/ 156 w 165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17">
                    <a:moveTo>
                      <a:pt x="156" y="217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65" y="212"/>
                    </a:lnTo>
                    <a:lnTo>
                      <a:pt x="156" y="21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16"/>
              <p:cNvSpPr/>
              <p:nvPr/>
            </p:nvSpPr>
            <p:spPr bwMode="auto">
              <a:xfrm>
                <a:off x="6567779" y="2529109"/>
                <a:ext cx="151144" cy="516143"/>
              </a:xfrm>
              <a:custGeom>
                <a:avLst/>
                <a:gdLst>
                  <a:gd name="T0" fmla="*/ 9 w 94"/>
                  <a:gd name="T1" fmla="*/ 321 h 321"/>
                  <a:gd name="T2" fmla="*/ 0 w 94"/>
                  <a:gd name="T3" fmla="*/ 319 h 321"/>
                  <a:gd name="T4" fmla="*/ 83 w 94"/>
                  <a:gd name="T5" fmla="*/ 0 h 321"/>
                  <a:gd name="T6" fmla="*/ 94 w 94"/>
                  <a:gd name="T7" fmla="*/ 2 h 321"/>
                  <a:gd name="T8" fmla="*/ 9 w 94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21">
                    <a:moveTo>
                      <a:pt x="9" y="321"/>
                    </a:moveTo>
                    <a:lnTo>
                      <a:pt x="0" y="319"/>
                    </a:lnTo>
                    <a:lnTo>
                      <a:pt x="83" y="0"/>
                    </a:lnTo>
                    <a:lnTo>
                      <a:pt x="94" y="2"/>
                    </a:lnTo>
                    <a:lnTo>
                      <a:pt x="9" y="3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17"/>
              <p:cNvSpPr/>
              <p:nvPr/>
            </p:nvSpPr>
            <p:spPr bwMode="auto">
              <a:xfrm>
                <a:off x="6066110" y="2668999"/>
                <a:ext cx="254050" cy="456650"/>
              </a:xfrm>
              <a:custGeom>
                <a:avLst/>
                <a:gdLst>
                  <a:gd name="T0" fmla="*/ 149 w 158"/>
                  <a:gd name="T1" fmla="*/ 284 h 284"/>
                  <a:gd name="T2" fmla="*/ 0 w 158"/>
                  <a:gd name="T3" fmla="*/ 5 h 284"/>
                  <a:gd name="T4" fmla="*/ 9 w 158"/>
                  <a:gd name="T5" fmla="*/ 0 h 284"/>
                  <a:gd name="T6" fmla="*/ 158 w 158"/>
                  <a:gd name="T7" fmla="*/ 277 h 284"/>
                  <a:gd name="T8" fmla="*/ 149 w 158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84">
                    <a:moveTo>
                      <a:pt x="149" y="284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158" y="277"/>
                    </a:lnTo>
                    <a:lnTo>
                      <a:pt x="149" y="28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18"/>
              <p:cNvSpPr/>
              <p:nvPr/>
            </p:nvSpPr>
            <p:spPr bwMode="auto">
              <a:xfrm>
                <a:off x="6305689" y="2722060"/>
                <a:ext cx="175263" cy="395549"/>
              </a:xfrm>
              <a:custGeom>
                <a:avLst/>
                <a:gdLst>
                  <a:gd name="T0" fmla="*/ 9 w 109"/>
                  <a:gd name="T1" fmla="*/ 246 h 246"/>
                  <a:gd name="T2" fmla="*/ 0 w 109"/>
                  <a:gd name="T3" fmla="*/ 241 h 246"/>
                  <a:gd name="T4" fmla="*/ 99 w 109"/>
                  <a:gd name="T5" fmla="*/ 0 h 246"/>
                  <a:gd name="T6" fmla="*/ 109 w 109"/>
                  <a:gd name="T7" fmla="*/ 5 h 246"/>
                  <a:gd name="T8" fmla="*/ 9 w 109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46">
                    <a:moveTo>
                      <a:pt x="9" y="246"/>
                    </a:moveTo>
                    <a:lnTo>
                      <a:pt x="0" y="241"/>
                    </a:lnTo>
                    <a:lnTo>
                      <a:pt x="99" y="0"/>
                    </a:lnTo>
                    <a:lnTo>
                      <a:pt x="109" y="5"/>
                    </a:lnTo>
                    <a:lnTo>
                      <a:pt x="9" y="24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19"/>
              <p:cNvSpPr/>
              <p:nvPr/>
            </p:nvSpPr>
            <p:spPr bwMode="auto">
              <a:xfrm>
                <a:off x="6085405" y="3114393"/>
                <a:ext cx="228324" cy="315153"/>
              </a:xfrm>
              <a:custGeom>
                <a:avLst/>
                <a:gdLst>
                  <a:gd name="T0" fmla="*/ 9 w 142"/>
                  <a:gd name="T1" fmla="*/ 196 h 196"/>
                  <a:gd name="T2" fmla="*/ 0 w 142"/>
                  <a:gd name="T3" fmla="*/ 189 h 196"/>
                  <a:gd name="T4" fmla="*/ 132 w 142"/>
                  <a:gd name="T5" fmla="*/ 0 h 196"/>
                  <a:gd name="T6" fmla="*/ 142 w 142"/>
                  <a:gd name="T7" fmla="*/ 7 h 196"/>
                  <a:gd name="T8" fmla="*/ 9 w 142"/>
                  <a:gd name="T9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6">
                    <a:moveTo>
                      <a:pt x="9" y="196"/>
                    </a:moveTo>
                    <a:lnTo>
                      <a:pt x="0" y="189"/>
                    </a:lnTo>
                    <a:lnTo>
                      <a:pt x="132" y="0"/>
                    </a:lnTo>
                    <a:lnTo>
                      <a:pt x="142" y="7"/>
                    </a:lnTo>
                    <a:lnTo>
                      <a:pt x="9" y="19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20"/>
              <p:cNvSpPr/>
              <p:nvPr/>
            </p:nvSpPr>
            <p:spPr bwMode="auto">
              <a:xfrm>
                <a:off x="6085405" y="3440801"/>
                <a:ext cx="281385" cy="329624"/>
              </a:xfrm>
              <a:custGeom>
                <a:avLst/>
                <a:gdLst>
                  <a:gd name="T0" fmla="*/ 165 w 175"/>
                  <a:gd name="T1" fmla="*/ 205 h 205"/>
                  <a:gd name="T2" fmla="*/ 0 w 175"/>
                  <a:gd name="T3" fmla="*/ 7 h 205"/>
                  <a:gd name="T4" fmla="*/ 7 w 175"/>
                  <a:gd name="T5" fmla="*/ 0 h 205"/>
                  <a:gd name="T6" fmla="*/ 175 w 175"/>
                  <a:gd name="T7" fmla="*/ 198 h 205"/>
                  <a:gd name="T8" fmla="*/ 165 w 175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05">
                    <a:moveTo>
                      <a:pt x="165" y="205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75" y="198"/>
                    </a:lnTo>
                    <a:lnTo>
                      <a:pt x="165" y="2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21"/>
              <p:cNvSpPr/>
              <p:nvPr/>
            </p:nvSpPr>
            <p:spPr bwMode="auto">
              <a:xfrm>
                <a:off x="5709153" y="2935914"/>
                <a:ext cx="387507" cy="516143"/>
              </a:xfrm>
              <a:custGeom>
                <a:avLst/>
                <a:gdLst>
                  <a:gd name="T0" fmla="*/ 234 w 241"/>
                  <a:gd name="T1" fmla="*/ 321 h 321"/>
                  <a:gd name="T2" fmla="*/ 0 w 241"/>
                  <a:gd name="T3" fmla="*/ 7 h 321"/>
                  <a:gd name="T4" fmla="*/ 9 w 241"/>
                  <a:gd name="T5" fmla="*/ 0 h 321"/>
                  <a:gd name="T6" fmla="*/ 241 w 241"/>
                  <a:gd name="T7" fmla="*/ 316 h 321"/>
                  <a:gd name="T8" fmla="*/ 234 w 241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321">
                    <a:moveTo>
                      <a:pt x="234" y="32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41" y="316"/>
                    </a:lnTo>
                    <a:lnTo>
                      <a:pt x="234" y="3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Oval 122"/>
              <p:cNvSpPr>
                <a:spLocks noChangeArrowheads="1"/>
              </p:cNvSpPr>
              <p:nvPr/>
            </p:nvSpPr>
            <p:spPr bwMode="auto">
              <a:xfrm>
                <a:off x="5982498" y="2562876"/>
                <a:ext cx="178478" cy="178479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9" name="Oval 123"/>
              <p:cNvSpPr>
                <a:spLocks noChangeArrowheads="1"/>
              </p:cNvSpPr>
              <p:nvPr/>
            </p:nvSpPr>
            <p:spPr bwMode="auto">
              <a:xfrm>
                <a:off x="5210700" y="3045252"/>
                <a:ext cx="178478" cy="183303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0" name="Oval 124"/>
              <p:cNvSpPr>
                <a:spLocks noChangeArrowheads="1"/>
              </p:cNvSpPr>
              <p:nvPr/>
            </p:nvSpPr>
            <p:spPr bwMode="auto">
              <a:xfrm>
                <a:off x="6001793" y="3923178"/>
                <a:ext cx="178478" cy="178479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1" name="Oval 125"/>
              <p:cNvSpPr>
                <a:spLocks noChangeArrowheads="1"/>
              </p:cNvSpPr>
              <p:nvPr/>
            </p:nvSpPr>
            <p:spPr bwMode="auto">
              <a:xfrm>
                <a:off x="6001793" y="3025957"/>
                <a:ext cx="178478" cy="178479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2" name="Oval 126"/>
              <p:cNvSpPr>
                <a:spLocks noChangeArrowheads="1"/>
              </p:cNvSpPr>
              <p:nvPr/>
            </p:nvSpPr>
            <p:spPr bwMode="auto">
              <a:xfrm>
                <a:off x="5974459" y="3318599"/>
                <a:ext cx="231539" cy="231541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3" name="Oval 127"/>
              <p:cNvSpPr>
                <a:spLocks noChangeArrowheads="1"/>
              </p:cNvSpPr>
              <p:nvPr/>
            </p:nvSpPr>
            <p:spPr bwMode="auto">
              <a:xfrm>
                <a:off x="6874890" y="2771906"/>
                <a:ext cx="183302" cy="178479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4" name="Oval 128"/>
              <p:cNvSpPr>
                <a:spLocks noChangeArrowheads="1"/>
              </p:cNvSpPr>
              <p:nvPr/>
            </p:nvSpPr>
            <p:spPr bwMode="auto">
              <a:xfrm>
                <a:off x="5561225" y="1829663"/>
                <a:ext cx="178478" cy="178479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5" name="Oval 129"/>
              <p:cNvSpPr>
                <a:spLocks noChangeArrowheads="1"/>
              </p:cNvSpPr>
              <p:nvPr/>
            </p:nvSpPr>
            <p:spPr bwMode="auto">
              <a:xfrm>
                <a:off x="5556401" y="2459969"/>
                <a:ext cx="130241" cy="130242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6" name="Oval 130"/>
              <p:cNvSpPr>
                <a:spLocks noChangeArrowheads="1"/>
              </p:cNvSpPr>
              <p:nvPr/>
            </p:nvSpPr>
            <p:spPr bwMode="auto">
              <a:xfrm>
                <a:off x="5120657" y="2495343"/>
                <a:ext cx="128633" cy="128634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7" name="Oval 131"/>
              <p:cNvSpPr>
                <a:spLocks noChangeArrowheads="1"/>
              </p:cNvSpPr>
              <p:nvPr/>
            </p:nvSpPr>
            <p:spPr bwMode="auto">
              <a:xfrm>
                <a:off x="5283056" y="2096579"/>
                <a:ext cx="130241" cy="128634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8" name="Oval 132"/>
              <p:cNvSpPr>
                <a:spLocks noChangeArrowheads="1"/>
              </p:cNvSpPr>
              <p:nvPr/>
            </p:nvSpPr>
            <p:spPr bwMode="auto">
              <a:xfrm>
                <a:off x="6233333" y="2205917"/>
                <a:ext cx="128633" cy="128634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9" name="Oval 133"/>
              <p:cNvSpPr>
                <a:spLocks noChangeArrowheads="1"/>
              </p:cNvSpPr>
              <p:nvPr/>
            </p:nvSpPr>
            <p:spPr bwMode="auto">
              <a:xfrm>
                <a:off x="6882929" y="2270234"/>
                <a:ext cx="128633" cy="130242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0" name="Oval 134"/>
              <p:cNvSpPr>
                <a:spLocks noChangeArrowheads="1"/>
              </p:cNvSpPr>
              <p:nvPr/>
            </p:nvSpPr>
            <p:spPr bwMode="auto">
              <a:xfrm>
                <a:off x="6503462" y="2992191"/>
                <a:ext cx="128633" cy="128634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1" name="Oval 135"/>
              <p:cNvSpPr>
                <a:spLocks noChangeArrowheads="1"/>
              </p:cNvSpPr>
              <p:nvPr/>
            </p:nvSpPr>
            <p:spPr bwMode="auto">
              <a:xfrm>
                <a:off x="6654606" y="2456753"/>
                <a:ext cx="125417" cy="125418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2" name="Oval 136"/>
              <p:cNvSpPr>
                <a:spLocks noChangeArrowheads="1"/>
              </p:cNvSpPr>
              <p:nvPr/>
            </p:nvSpPr>
            <p:spPr bwMode="auto">
              <a:xfrm>
                <a:off x="5508164" y="3641791"/>
                <a:ext cx="128633" cy="128634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3" name="Oval 137"/>
              <p:cNvSpPr>
                <a:spLocks noChangeArrowheads="1"/>
              </p:cNvSpPr>
              <p:nvPr/>
            </p:nvSpPr>
            <p:spPr bwMode="auto">
              <a:xfrm>
                <a:off x="6545268" y="3543708"/>
                <a:ext cx="128633" cy="128634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4" name="Oval 138"/>
              <p:cNvSpPr>
                <a:spLocks noChangeArrowheads="1"/>
              </p:cNvSpPr>
              <p:nvPr/>
            </p:nvSpPr>
            <p:spPr bwMode="auto">
              <a:xfrm>
                <a:off x="5918182" y="2258979"/>
                <a:ext cx="91651" cy="94867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5" name="Oval 139"/>
              <p:cNvSpPr>
                <a:spLocks noChangeArrowheads="1"/>
              </p:cNvSpPr>
              <p:nvPr/>
            </p:nvSpPr>
            <p:spPr bwMode="auto">
              <a:xfrm>
                <a:off x="5397218" y="2730100"/>
                <a:ext cx="91651" cy="94867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6" name="Oval 140"/>
              <p:cNvSpPr>
                <a:spLocks noChangeArrowheads="1"/>
              </p:cNvSpPr>
              <p:nvPr/>
            </p:nvSpPr>
            <p:spPr bwMode="auto">
              <a:xfrm>
                <a:off x="5640013" y="2668999"/>
                <a:ext cx="91651" cy="94867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7" name="Oval 141"/>
              <p:cNvSpPr>
                <a:spLocks noChangeArrowheads="1"/>
              </p:cNvSpPr>
              <p:nvPr/>
            </p:nvSpPr>
            <p:spPr bwMode="auto">
              <a:xfrm>
                <a:off x="6431106" y="2677038"/>
                <a:ext cx="94867" cy="91652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8" name="Oval 142"/>
              <p:cNvSpPr>
                <a:spLocks noChangeArrowheads="1"/>
              </p:cNvSpPr>
              <p:nvPr/>
            </p:nvSpPr>
            <p:spPr bwMode="auto">
              <a:xfrm>
                <a:off x="6275138" y="3075803"/>
                <a:ext cx="91651" cy="91652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9" name="Oval 143"/>
              <p:cNvSpPr>
                <a:spLocks noChangeArrowheads="1"/>
              </p:cNvSpPr>
              <p:nvPr/>
            </p:nvSpPr>
            <p:spPr bwMode="auto">
              <a:xfrm>
                <a:off x="6122387" y="1757307"/>
                <a:ext cx="91651" cy="94867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0" name="Oval 144"/>
              <p:cNvSpPr>
                <a:spLocks noChangeArrowheads="1"/>
              </p:cNvSpPr>
              <p:nvPr/>
            </p:nvSpPr>
            <p:spPr bwMode="auto">
              <a:xfrm>
                <a:off x="6612800" y="1971161"/>
                <a:ext cx="91651" cy="90044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1" name="Oval 145"/>
              <p:cNvSpPr>
                <a:spLocks noChangeArrowheads="1"/>
              </p:cNvSpPr>
              <p:nvPr/>
            </p:nvSpPr>
            <p:spPr bwMode="auto">
              <a:xfrm>
                <a:off x="6735002" y="3231771"/>
                <a:ext cx="91651" cy="94867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2" name="Oval 146"/>
              <p:cNvSpPr>
                <a:spLocks noChangeArrowheads="1"/>
              </p:cNvSpPr>
              <p:nvPr/>
            </p:nvSpPr>
            <p:spPr bwMode="auto">
              <a:xfrm>
                <a:off x="6517933" y="3926394"/>
                <a:ext cx="91651" cy="94867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3" name="Oval 147"/>
              <p:cNvSpPr>
                <a:spLocks noChangeArrowheads="1"/>
              </p:cNvSpPr>
              <p:nvPr/>
            </p:nvSpPr>
            <p:spPr bwMode="auto">
              <a:xfrm>
                <a:off x="6316944" y="3976239"/>
                <a:ext cx="91651" cy="94867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4" name="Oval 148"/>
              <p:cNvSpPr>
                <a:spLocks noChangeArrowheads="1"/>
              </p:cNvSpPr>
              <p:nvPr/>
            </p:nvSpPr>
            <p:spPr bwMode="auto">
              <a:xfrm>
                <a:off x="5614286" y="3979455"/>
                <a:ext cx="90043" cy="94867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5" name="Oval 149"/>
              <p:cNvSpPr>
                <a:spLocks noChangeArrowheads="1"/>
              </p:cNvSpPr>
              <p:nvPr/>
            </p:nvSpPr>
            <p:spPr bwMode="auto">
              <a:xfrm>
                <a:off x="5712369" y="3276793"/>
                <a:ext cx="130241" cy="130242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6" name="Oval 150"/>
              <p:cNvSpPr>
                <a:spLocks noChangeArrowheads="1"/>
              </p:cNvSpPr>
              <p:nvPr/>
            </p:nvSpPr>
            <p:spPr bwMode="auto">
              <a:xfrm>
                <a:off x="6308905" y="3395779"/>
                <a:ext cx="130241" cy="128634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7" name="Oval 151"/>
              <p:cNvSpPr>
                <a:spLocks noChangeArrowheads="1"/>
              </p:cNvSpPr>
              <p:nvPr/>
            </p:nvSpPr>
            <p:spPr bwMode="auto">
              <a:xfrm>
                <a:off x="6316944" y="3717364"/>
                <a:ext cx="128633" cy="130242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8" name="Oval 152"/>
              <p:cNvSpPr>
                <a:spLocks noChangeArrowheads="1"/>
              </p:cNvSpPr>
              <p:nvPr/>
            </p:nvSpPr>
            <p:spPr bwMode="auto">
              <a:xfrm>
                <a:off x="5834570" y="3688421"/>
                <a:ext cx="128633" cy="128634"/>
              </a:xfrm>
              <a:prstGeom prst="ellipse">
                <a:avLst/>
              </a:prstGeom>
              <a:gradFill>
                <a:gsLst>
                  <a:gs pos="100000">
                    <a:srgbClr val="5E82A5"/>
                  </a:gs>
                  <a:gs pos="0">
                    <a:srgbClr val="5E82A5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9" name="Oval 153"/>
              <p:cNvSpPr>
                <a:spLocks noChangeArrowheads="1"/>
              </p:cNvSpPr>
              <p:nvPr/>
            </p:nvSpPr>
            <p:spPr bwMode="auto">
              <a:xfrm>
                <a:off x="5656092" y="2871597"/>
                <a:ext cx="128633" cy="128634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0" name="Freeform 154"/>
              <p:cNvSpPr/>
              <p:nvPr/>
            </p:nvSpPr>
            <p:spPr bwMode="auto">
              <a:xfrm>
                <a:off x="6021088" y="3360405"/>
                <a:ext cx="139888" cy="144713"/>
              </a:xfrm>
              <a:custGeom>
                <a:avLst/>
                <a:gdLst>
                  <a:gd name="T0" fmla="*/ 18 w 37"/>
                  <a:gd name="T1" fmla="*/ 38 h 38"/>
                  <a:gd name="T2" fmla="*/ 14 w 37"/>
                  <a:gd name="T3" fmla="*/ 33 h 38"/>
                  <a:gd name="T4" fmla="*/ 14 w 37"/>
                  <a:gd name="T5" fmla="*/ 23 h 38"/>
                  <a:gd name="T6" fmla="*/ 4 w 37"/>
                  <a:gd name="T7" fmla="*/ 23 h 38"/>
                  <a:gd name="T8" fmla="*/ 0 w 37"/>
                  <a:gd name="T9" fmla="*/ 19 h 38"/>
                  <a:gd name="T10" fmla="*/ 4 w 37"/>
                  <a:gd name="T11" fmla="*/ 15 h 38"/>
                  <a:gd name="T12" fmla="*/ 14 w 37"/>
                  <a:gd name="T13" fmla="*/ 15 h 38"/>
                  <a:gd name="T14" fmla="*/ 14 w 37"/>
                  <a:gd name="T15" fmla="*/ 4 h 38"/>
                  <a:gd name="T16" fmla="*/ 18 w 37"/>
                  <a:gd name="T17" fmla="*/ 0 h 38"/>
                  <a:gd name="T18" fmla="*/ 23 w 37"/>
                  <a:gd name="T19" fmla="*/ 4 h 38"/>
                  <a:gd name="T20" fmla="*/ 23 w 37"/>
                  <a:gd name="T21" fmla="*/ 15 h 38"/>
                  <a:gd name="T22" fmla="*/ 33 w 37"/>
                  <a:gd name="T23" fmla="*/ 15 h 38"/>
                  <a:gd name="T24" fmla="*/ 37 w 37"/>
                  <a:gd name="T25" fmla="*/ 19 h 38"/>
                  <a:gd name="T26" fmla="*/ 33 w 37"/>
                  <a:gd name="T27" fmla="*/ 23 h 38"/>
                  <a:gd name="T28" fmla="*/ 23 w 37"/>
                  <a:gd name="T29" fmla="*/ 23 h 38"/>
                  <a:gd name="T30" fmla="*/ 23 w 37"/>
                  <a:gd name="T31" fmla="*/ 33 h 38"/>
                  <a:gd name="T32" fmla="*/ 18 w 37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cubicBezTo>
                      <a:pt x="16" y="38"/>
                      <a:pt x="14" y="36"/>
                      <a:pt x="14" y="3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2" y="23"/>
                      <a:pt x="0" y="21"/>
                      <a:pt x="0" y="19"/>
                    </a:cubicBezTo>
                    <a:cubicBezTo>
                      <a:pt x="0" y="17"/>
                      <a:pt x="2" y="15"/>
                      <a:pt x="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5" y="15"/>
                      <a:pt x="37" y="17"/>
                      <a:pt x="37" y="19"/>
                    </a:cubicBezTo>
                    <a:cubicBezTo>
                      <a:pt x="37" y="21"/>
                      <a:pt x="35" y="23"/>
                      <a:pt x="3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6"/>
                      <a:pt x="21" y="38"/>
                      <a:pt x="18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46" name="矩形 245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49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矩形 250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矩形 251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3" name="组合 252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254" name="文本框 253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255" name="矩形 254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25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3265"/>
                                  </p:iterate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46" grpId="0" animBg="1"/>
      <p:bldP spid="246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462010" y="2503132"/>
            <a:ext cx="888146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100</a:t>
            </a: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%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1462010" y="2927523"/>
            <a:ext cx="888146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80</a:t>
            </a: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%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462010" y="3372827"/>
            <a:ext cx="888146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60</a:t>
            </a: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%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1462010" y="3830432"/>
            <a:ext cx="888146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40%</a:t>
            </a: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164977" y="3100708"/>
            <a:ext cx="3481239" cy="1888234"/>
            <a:chOff x="3118998" y="2481561"/>
            <a:chExt cx="4492878" cy="2436608"/>
          </a:xfrm>
          <a:solidFill>
            <a:srgbClr val="FBC75D"/>
          </a:solidFill>
          <a:effectLst/>
        </p:grpSpPr>
        <p:sp>
          <p:nvSpPr>
            <p:cNvPr id="17" name="上箭头 16"/>
            <p:cNvSpPr/>
            <p:nvPr/>
          </p:nvSpPr>
          <p:spPr>
            <a:xfrm>
              <a:off x="3118998" y="4281635"/>
              <a:ext cx="303229" cy="636534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BFBFB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上箭头 17"/>
            <p:cNvSpPr/>
            <p:nvPr/>
          </p:nvSpPr>
          <p:spPr>
            <a:xfrm>
              <a:off x="3492081" y="3849871"/>
              <a:ext cx="303230" cy="1068298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66BFBC"/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上箭头 18"/>
            <p:cNvSpPr/>
            <p:nvPr/>
          </p:nvSpPr>
          <p:spPr>
            <a:xfrm>
              <a:off x="4414471" y="4137184"/>
              <a:ext cx="304817" cy="780985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BFBFB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上箭头 19"/>
            <p:cNvSpPr/>
            <p:nvPr/>
          </p:nvSpPr>
          <p:spPr>
            <a:xfrm>
              <a:off x="4787554" y="3849871"/>
              <a:ext cx="304817" cy="1068298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8CC066"/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上箭头 20"/>
            <p:cNvSpPr/>
            <p:nvPr/>
          </p:nvSpPr>
          <p:spPr>
            <a:xfrm>
              <a:off x="5676604" y="4029243"/>
              <a:ext cx="304817" cy="888926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BFBFB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上箭头 21"/>
            <p:cNvSpPr/>
            <p:nvPr/>
          </p:nvSpPr>
          <p:spPr>
            <a:xfrm>
              <a:off x="6049688" y="3418108"/>
              <a:ext cx="304817" cy="1500061"/>
            </a:xfrm>
            <a:prstGeom prst="upArrow">
              <a:avLst>
                <a:gd name="adj1" fmla="val 100000"/>
                <a:gd name="adj2" fmla="val 50000"/>
              </a:avLst>
            </a:prstGeom>
            <a:grpFill/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上箭头 22"/>
            <p:cNvSpPr/>
            <p:nvPr/>
          </p:nvSpPr>
          <p:spPr>
            <a:xfrm>
              <a:off x="6935563" y="4029243"/>
              <a:ext cx="303229" cy="888926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BFBFB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上箭头 23"/>
            <p:cNvSpPr/>
            <p:nvPr/>
          </p:nvSpPr>
          <p:spPr>
            <a:xfrm>
              <a:off x="7308646" y="2481561"/>
              <a:ext cx="303230" cy="2436608"/>
            </a:xfrm>
            <a:prstGeom prst="upArrow">
              <a:avLst>
                <a:gd name="adj1" fmla="val 100000"/>
                <a:gd name="adj2" fmla="val 50000"/>
              </a:avLst>
            </a:prstGeom>
            <a:solidFill>
              <a:srgbClr val="FC6E5B"/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1277973" y="4295311"/>
            <a:ext cx="6081712" cy="1338370"/>
            <a:chOff x="683568" y="4029211"/>
            <a:chExt cx="7848872" cy="1727652"/>
          </a:xfrm>
          <a:solidFill>
            <a:srgbClr val="FFC000"/>
          </a:solidFill>
          <a:effectLst/>
        </p:grpSpPr>
        <p:sp>
          <p:nvSpPr>
            <p:cNvPr id="26" name="椭圆 6"/>
            <p:cNvSpPr/>
            <p:nvPr/>
          </p:nvSpPr>
          <p:spPr bwMode="auto">
            <a:xfrm>
              <a:off x="683568" y="4029211"/>
              <a:ext cx="7848872" cy="1727652"/>
            </a:xfrm>
            <a:custGeom>
              <a:avLst/>
              <a:gdLst/>
              <a:ahLst/>
              <a:cxnLst/>
              <a:rect l="l" t="t" r="r" b="b"/>
              <a:pathLst>
                <a:path w="7848872" h="1728192">
                  <a:moveTo>
                    <a:pt x="432048" y="733276"/>
                  </a:moveTo>
                  <a:cubicBezTo>
                    <a:pt x="352510" y="733276"/>
                    <a:pt x="288032" y="797754"/>
                    <a:pt x="288032" y="877292"/>
                  </a:cubicBezTo>
                  <a:cubicBezTo>
                    <a:pt x="288032" y="956830"/>
                    <a:pt x="352510" y="1021308"/>
                    <a:pt x="432048" y="1021308"/>
                  </a:cubicBezTo>
                  <a:cubicBezTo>
                    <a:pt x="511586" y="1021308"/>
                    <a:pt x="576064" y="956830"/>
                    <a:pt x="576064" y="877292"/>
                  </a:cubicBezTo>
                  <a:cubicBezTo>
                    <a:pt x="576064" y="797754"/>
                    <a:pt x="511586" y="733276"/>
                    <a:pt x="432048" y="733276"/>
                  </a:cubicBezTo>
                  <a:close/>
                  <a:moveTo>
                    <a:pt x="864096" y="0"/>
                  </a:moveTo>
                  <a:cubicBezTo>
                    <a:pt x="1335510" y="0"/>
                    <a:pt x="1718755" y="377502"/>
                    <a:pt x="1727314" y="846713"/>
                  </a:cubicBezTo>
                  <a:lnTo>
                    <a:pt x="7674152" y="846713"/>
                  </a:lnTo>
                  <a:lnTo>
                    <a:pt x="7848872" y="1008731"/>
                  </a:lnTo>
                  <a:lnTo>
                    <a:pt x="7674152" y="1170749"/>
                  </a:lnTo>
                  <a:lnTo>
                    <a:pt x="1671155" y="1170749"/>
                  </a:lnTo>
                  <a:cubicBezTo>
                    <a:pt x="1548256" y="1496764"/>
                    <a:pt x="1233202" y="1728192"/>
                    <a:pt x="864096" y="1728192"/>
                  </a:cubicBezTo>
                  <a:cubicBezTo>
                    <a:pt x="386869" y="1728192"/>
                    <a:pt x="0" y="1341323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7" name="TextBox 20"/>
            <p:cNvSpPr txBox="1"/>
            <p:nvPr/>
          </p:nvSpPr>
          <p:spPr>
            <a:xfrm>
              <a:off x="1432501" y="4628697"/>
              <a:ext cx="714973" cy="615811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algn="dis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+mn-ea"/>
                </a:rPr>
                <a:t>添加</a:t>
              </a:r>
              <a:endParaRPr lang="en-US" altLang="zh-CN" sz="1200" spc="300" dirty="0">
                <a:solidFill>
                  <a:schemeClr val="bg1"/>
                </a:solidFill>
                <a:latin typeface="+mn-ea"/>
              </a:endParaRPr>
            </a:p>
            <a:p>
              <a:pPr algn="dis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spc="300" dirty="0">
                  <a:solidFill>
                    <a:schemeClr val="bg1"/>
                  </a:solidFill>
                  <a:latin typeface="+mn-ea"/>
                </a:rPr>
                <a:t>标题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3054869" y="4948381"/>
            <a:ext cx="3727263" cy="276999"/>
            <a:chOff x="2953172" y="4914660"/>
            <a:chExt cx="4808928" cy="357703"/>
          </a:xfrm>
        </p:grpSpPr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 flipH="1">
              <a:off x="2953172" y="4914660"/>
              <a:ext cx="1007812" cy="35770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ea typeface="+mn-ea"/>
                </a:rPr>
                <a:t>一季度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 flipH="1">
              <a:off x="4219682" y="4914660"/>
              <a:ext cx="1007812" cy="35770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ea typeface="+mn-ea"/>
                </a:rPr>
                <a:t>二季度</a:t>
              </a:r>
              <a:r>
                <a:rPr lang="zh-CN" altLang="en-US" sz="1200" kern="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  </a:t>
              </a:r>
              <a:endParaRPr lang="en-US" altLang="zh-CN" sz="1200" kern="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 flipH="1">
              <a:off x="5487779" y="4914660"/>
              <a:ext cx="1007812" cy="35770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ea typeface="+mn-ea"/>
                </a:rPr>
                <a:t>三季度</a:t>
              </a:r>
              <a:r>
                <a:rPr lang="zh-CN" altLang="en-US" sz="1200" kern="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    </a:t>
              </a:r>
              <a:endParaRPr lang="en-US" altLang="zh-CN" sz="1200" kern="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 flipH="1">
              <a:off x="6754288" y="4914660"/>
              <a:ext cx="1007812" cy="35770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ea typeface="+mn-ea"/>
                </a:rPr>
                <a:t>四季度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0" name="TextBox 11"/>
          <p:cNvSpPr txBox="1">
            <a:spLocks noChangeArrowheads="1"/>
          </p:cNvSpPr>
          <p:nvPr/>
        </p:nvSpPr>
        <p:spPr bwMode="auto">
          <a:xfrm flipH="1">
            <a:off x="1462010" y="4302798"/>
            <a:ext cx="888146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20%</a:t>
            </a: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</a:t>
            </a:r>
            <a:endParaRPr lang="en-US" altLang="zh-CN" sz="1200" kern="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2316810" y="2635494"/>
            <a:ext cx="440751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 bwMode="auto">
          <a:xfrm>
            <a:off x="2316810" y="3082028"/>
            <a:ext cx="440751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 bwMode="auto">
          <a:xfrm>
            <a:off x="2316810" y="3527331"/>
            <a:ext cx="440751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 bwMode="auto">
          <a:xfrm>
            <a:off x="2316810" y="3983705"/>
            <a:ext cx="440751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 bwMode="auto">
          <a:xfrm>
            <a:off x="2316810" y="4443770"/>
            <a:ext cx="440751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7770386" y="3214441"/>
            <a:ext cx="3650406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55" name="矩形 54"/>
          <p:cNvSpPr/>
          <p:nvPr/>
        </p:nvSpPr>
        <p:spPr>
          <a:xfrm>
            <a:off x="7770386" y="286533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770386" y="4664308"/>
            <a:ext cx="3650406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58" name="矩形 57"/>
          <p:cNvSpPr/>
          <p:nvPr/>
        </p:nvSpPr>
        <p:spPr>
          <a:xfrm>
            <a:off x="7770386" y="431519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46" name="矩形 45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51" name="文本框 50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5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25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3" presetClass="exit" presetSubtype="544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40" grpId="0"/>
      <p:bldP spid="40" grpId="1"/>
      <p:bldP spid="54" grpId="0"/>
      <p:bldP spid="54" grpId="1"/>
      <p:bldP spid="55" grpId="0"/>
      <p:bldP spid="55" grpId="1"/>
      <p:bldP spid="57" grpId="0"/>
      <p:bldP spid="57" grpId="1"/>
      <p:bldP spid="58" grpId="0" build="allAtOnce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788933" y="1360399"/>
            <a:ext cx="5695781" cy="4820604"/>
            <a:chOff x="1669175" y="1490728"/>
            <a:chExt cx="5713412" cy="4835525"/>
          </a:xfrm>
          <a:noFill/>
          <a:effectLst/>
        </p:grpSpPr>
        <p:sp>
          <p:nvSpPr>
            <p:cNvPr id="79" name="Freeform 7"/>
            <p:cNvSpPr/>
            <p:nvPr/>
          </p:nvSpPr>
          <p:spPr bwMode="auto">
            <a:xfrm>
              <a:off x="5438544" y="6090053"/>
              <a:ext cx="292752" cy="236200"/>
            </a:xfrm>
            <a:custGeom>
              <a:avLst/>
              <a:gdLst>
                <a:gd name="T0" fmla="*/ 6 w 31"/>
                <a:gd name="T1" fmla="*/ 4 h 25"/>
                <a:gd name="T2" fmla="*/ 11 w 31"/>
                <a:gd name="T3" fmla="*/ 4 h 25"/>
                <a:gd name="T4" fmla="*/ 17 w 31"/>
                <a:gd name="T5" fmla="*/ 1 h 25"/>
                <a:gd name="T6" fmla="*/ 28 w 31"/>
                <a:gd name="T7" fmla="*/ 0 h 25"/>
                <a:gd name="T8" fmla="*/ 31 w 31"/>
                <a:gd name="T9" fmla="*/ 2 h 25"/>
                <a:gd name="T10" fmla="*/ 31 w 31"/>
                <a:gd name="T11" fmla="*/ 6 h 25"/>
                <a:gd name="T12" fmla="*/ 30 w 31"/>
                <a:gd name="T13" fmla="*/ 9 h 25"/>
                <a:gd name="T14" fmla="*/ 26 w 31"/>
                <a:gd name="T15" fmla="*/ 13 h 25"/>
                <a:gd name="T16" fmla="*/ 25 w 31"/>
                <a:gd name="T17" fmla="*/ 18 h 25"/>
                <a:gd name="T18" fmla="*/ 18 w 31"/>
                <a:gd name="T19" fmla="*/ 22 h 25"/>
                <a:gd name="T20" fmla="*/ 13 w 31"/>
                <a:gd name="T21" fmla="*/ 25 h 25"/>
                <a:gd name="T22" fmla="*/ 10 w 31"/>
                <a:gd name="T23" fmla="*/ 25 h 25"/>
                <a:gd name="T24" fmla="*/ 8 w 31"/>
                <a:gd name="T25" fmla="*/ 24 h 25"/>
                <a:gd name="T26" fmla="*/ 4 w 31"/>
                <a:gd name="T27" fmla="*/ 24 h 25"/>
                <a:gd name="T28" fmla="*/ 0 w 31"/>
                <a:gd name="T29" fmla="*/ 21 h 25"/>
                <a:gd name="T30" fmla="*/ 0 w 31"/>
                <a:gd name="T31" fmla="*/ 14 h 25"/>
                <a:gd name="T32" fmla="*/ 1 w 31"/>
                <a:gd name="T33" fmla="*/ 10 h 25"/>
                <a:gd name="T34" fmla="*/ 5 w 31"/>
                <a:gd name="T35" fmla="*/ 10 h 25"/>
                <a:gd name="T36" fmla="*/ 6 w 31"/>
                <a:gd name="T37" fmla="*/ 8 h 25"/>
                <a:gd name="T38" fmla="*/ 6 w 31"/>
                <a:gd name="T39" fmla="*/ 4 h 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25"/>
                <a:gd name="T62" fmla="*/ 31 w 31"/>
                <a:gd name="T63" fmla="*/ 25 h 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25">
                  <a:moveTo>
                    <a:pt x="6" y="4"/>
                  </a:moveTo>
                  <a:lnTo>
                    <a:pt x="11" y="4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1" y="6"/>
                  </a:lnTo>
                  <a:lnTo>
                    <a:pt x="30" y="9"/>
                  </a:lnTo>
                  <a:lnTo>
                    <a:pt x="26" y="13"/>
                  </a:lnTo>
                  <a:lnTo>
                    <a:pt x="25" y="18"/>
                  </a:lnTo>
                  <a:lnTo>
                    <a:pt x="18" y="22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5" y="10"/>
                  </a:lnTo>
                  <a:lnTo>
                    <a:pt x="6" y="8"/>
                  </a:lnTo>
                  <a:cubicBezTo>
                    <a:pt x="6" y="8"/>
                    <a:pt x="6" y="4"/>
                    <a:pt x="6" y="4"/>
                  </a:cubicBez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8"/>
            <p:cNvSpPr/>
            <p:nvPr/>
          </p:nvSpPr>
          <p:spPr bwMode="auto">
            <a:xfrm>
              <a:off x="6645924" y="5547567"/>
              <a:ext cx="188873" cy="462953"/>
            </a:xfrm>
            <a:custGeom>
              <a:avLst/>
              <a:gdLst>
                <a:gd name="T0" fmla="*/ 14 w 20"/>
                <a:gd name="T1" fmla="*/ 0 h 49"/>
                <a:gd name="T2" fmla="*/ 18 w 20"/>
                <a:gd name="T3" fmla="*/ 0 h 49"/>
                <a:gd name="T4" fmla="*/ 19 w 20"/>
                <a:gd name="T5" fmla="*/ 2 h 49"/>
                <a:gd name="T6" fmla="*/ 20 w 20"/>
                <a:gd name="T7" fmla="*/ 6 h 49"/>
                <a:gd name="T8" fmla="*/ 18 w 20"/>
                <a:gd name="T9" fmla="*/ 9 h 49"/>
                <a:gd name="T10" fmla="*/ 19 w 20"/>
                <a:gd name="T11" fmla="*/ 22 h 49"/>
                <a:gd name="T12" fmla="*/ 18 w 20"/>
                <a:gd name="T13" fmla="*/ 25 h 49"/>
                <a:gd name="T14" fmla="*/ 17 w 20"/>
                <a:gd name="T15" fmla="*/ 27 h 49"/>
                <a:gd name="T16" fmla="*/ 13 w 20"/>
                <a:gd name="T17" fmla="*/ 34 h 49"/>
                <a:gd name="T18" fmla="*/ 12 w 20"/>
                <a:gd name="T19" fmla="*/ 38 h 49"/>
                <a:gd name="T20" fmla="*/ 11 w 20"/>
                <a:gd name="T21" fmla="*/ 47 h 49"/>
                <a:gd name="T22" fmla="*/ 11 w 20"/>
                <a:gd name="T23" fmla="*/ 49 h 49"/>
                <a:gd name="T24" fmla="*/ 9 w 20"/>
                <a:gd name="T25" fmla="*/ 49 h 49"/>
                <a:gd name="T26" fmla="*/ 5 w 20"/>
                <a:gd name="T27" fmla="*/ 43 h 49"/>
                <a:gd name="T28" fmla="*/ 3 w 20"/>
                <a:gd name="T29" fmla="*/ 43 h 49"/>
                <a:gd name="T30" fmla="*/ 1 w 20"/>
                <a:gd name="T31" fmla="*/ 38 h 49"/>
                <a:gd name="T32" fmla="*/ 0 w 20"/>
                <a:gd name="T33" fmla="*/ 37 h 49"/>
                <a:gd name="T34" fmla="*/ 0 w 20"/>
                <a:gd name="T35" fmla="*/ 33 h 49"/>
                <a:gd name="T36" fmla="*/ 1 w 20"/>
                <a:gd name="T37" fmla="*/ 30 h 49"/>
                <a:gd name="T38" fmla="*/ 1 w 20"/>
                <a:gd name="T39" fmla="*/ 27 h 49"/>
                <a:gd name="T40" fmla="*/ 0 w 20"/>
                <a:gd name="T41" fmla="*/ 26 h 49"/>
                <a:gd name="T42" fmla="*/ 0 w 20"/>
                <a:gd name="T43" fmla="*/ 24 h 49"/>
                <a:gd name="T44" fmla="*/ 3 w 20"/>
                <a:gd name="T45" fmla="*/ 19 h 49"/>
                <a:gd name="T46" fmla="*/ 3 w 20"/>
                <a:gd name="T47" fmla="*/ 17 h 49"/>
                <a:gd name="T48" fmla="*/ 4 w 20"/>
                <a:gd name="T49" fmla="*/ 13 h 49"/>
                <a:gd name="T50" fmla="*/ 5 w 20"/>
                <a:gd name="T51" fmla="*/ 10 h 49"/>
                <a:gd name="T52" fmla="*/ 7 w 20"/>
                <a:gd name="T53" fmla="*/ 7 h 49"/>
                <a:gd name="T54" fmla="*/ 14 w 20"/>
                <a:gd name="T55" fmla="*/ 0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"/>
                <a:gd name="T85" fmla="*/ 0 h 49"/>
                <a:gd name="T86" fmla="*/ 20 w 20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" h="49">
                  <a:moveTo>
                    <a:pt x="14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7" y="27"/>
                  </a:lnTo>
                  <a:lnTo>
                    <a:pt x="13" y="34"/>
                  </a:lnTo>
                  <a:lnTo>
                    <a:pt x="12" y="38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9"/>
            <p:cNvSpPr/>
            <p:nvPr/>
          </p:nvSpPr>
          <p:spPr bwMode="auto">
            <a:xfrm>
              <a:off x="1669175" y="2029265"/>
              <a:ext cx="2285365" cy="1738436"/>
            </a:xfrm>
            <a:custGeom>
              <a:avLst/>
              <a:gdLst>
                <a:gd name="T0" fmla="*/ 1180465 w 242"/>
                <a:gd name="T1" fmla="*/ 205298 h 184"/>
                <a:gd name="T2" fmla="*/ 1266006 w 242"/>
                <a:gd name="T3" fmla="*/ 188190 h 184"/>
                <a:gd name="T4" fmla="*/ 1257452 w 242"/>
                <a:gd name="T5" fmla="*/ 102649 h 184"/>
                <a:gd name="T6" fmla="*/ 1360101 w 242"/>
                <a:gd name="T7" fmla="*/ 51325 h 184"/>
                <a:gd name="T8" fmla="*/ 1471304 w 242"/>
                <a:gd name="T9" fmla="*/ 0 h 184"/>
                <a:gd name="T10" fmla="*/ 1591062 w 242"/>
                <a:gd name="T11" fmla="*/ 145420 h 184"/>
                <a:gd name="T12" fmla="*/ 1668049 w 242"/>
                <a:gd name="T13" fmla="*/ 282285 h 184"/>
                <a:gd name="T14" fmla="*/ 1633832 w 242"/>
                <a:gd name="T15" fmla="*/ 470475 h 184"/>
                <a:gd name="T16" fmla="*/ 1762144 w 242"/>
                <a:gd name="T17" fmla="*/ 538908 h 184"/>
                <a:gd name="T18" fmla="*/ 1975996 w 242"/>
                <a:gd name="T19" fmla="*/ 633003 h 184"/>
                <a:gd name="T20" fmla="*/ 2044429 w 242"/>
                <a:gd name="T21" fmla="*/ 761314 h 184"/>
                <a:gd name="T22" fmla="*/ 2044429 w 242"/>
                <a:gd name="T23" fmla="*/ 829747 h 184"/>
                <a:gd name="T24" fmla="*/ 2027321 w 242"/>
                <a:gd name="T25" fmla="*/ 940950 h 184"/>
                <a:gd name="T26" fmla="*/ 1873347 w 242"/>
                <a:gd name="T27" fmla="*/ 975166 h 184"/>
                <a:gd name="T28" fmla="*/ 1822022 w 242"/>
                <a:gd name="T29" fmla="*/ 1043599 h 184"/>
                <a:gd name="T30" fmla="*/ 1727927 w 242"/>
                <a:gd name="T31" fmla="*/ 1086370 h 184"/>
                <a:gd name="T32" fmla="*/ 1702265 w 242"/>
                <a:gd name="T33" fmla="*/ 1146249 h 184"/>
                <a:gd name="T34" fmla="*/ 1693711 w 242"/>
                <a:gd name="T35" fmla="*/ 1223235 h 184"/>
                <a:gd name="T36" fmla="*/ 1556845 w 242"/>
                <a:gd name="T37" fmla="*/ 1274560 h 184"/>
                <a:gd name="T38" fmla="*/ 1445642 w 242"/>
                <a:gd name="T39" fmla="*/ 1300222 h 184"/>
                <a:gd name="T40" fmla="*/ 1454196 w 242"/>
                <a:gd name="T41" fmla="*/ 1334438 h 184"/>
                <a:gd name="T42" fmla="*/ 1505521 w 242"/>
                <a:gd name="T43" fmla="*/ 1402871 h 184"/>
                <a:gd name="T44" fmla="*/ 1479859 w 242"/>
                <a:gd name="T45" fmla="*/ 1496966 h 184"/>
                <a:gd name="T46" fmla="*/ 1505521 w 242"/>
                <a:gd name="T47" fmla="*/ 1565399 h 184"/>
                <a:gd name="T48" fmla="*/ 1437088 w 242"/>
                <a:gd name="T49" fmla="*/ 1565399 h 184"/>
                <a:gd name="T50" fmla="*/ 1394318 w 242"/>
                <a:gd name="T51" fmla="*/ 1565399 h 184"/>
                <a:gd name="T52" fmla="*/ 1334439 w 242"/>
                <a:gd name="T53" fmla="*/ 1556845 h 184"/>
                <a:gd name="T54" fmla="*/ 1291669 w 242"/>
                <a:gd name="T55" fmla="*/ 1496966 h 184"/>
                <a:gd name="T56" fmla="*/ 1189019 w 242"/>
                <a:gd name="T57" fmla="*/ 1496966 h 184"/>
                <a:gd name="T58" fmla="*/ 1077816 w 242"/>
                <a:gd name="T59" fmla="*/ 1479858 h 184"/>
                <a:gd name="T60" fmla="*/ 966613 w 242"/>
                <a:gd name="T61" fmla="*/ 1531183 h 184"/>
                <a:gd name="T62" fmla="*/ 881072 w 242"/>
                <a:gd name="T63" fmla="*/ 1531183 h 184"/>
                <a:gd name="T64" fmla="*/ 795531 w 242"/>
                <a:gd name="T65" fmla="*/ 1548291 h 184"/>
                <a:gd name="T66" fmla="*/ 727098 w 242"/>
                <a:gd name="T67" fmla="*/ 1479858 h 184"/>
                <a:gd name="T68" fmla="*/ 667220 w 242"/>
                <a:gd name="T69" fmla="*/ 1479858 h 184"/>
                <a:gd name="T70" fmla="*/ 581679 w 242"/>
                <a:gd name="T71" fmla="*/ 1514074 h 184"/>
                <a:gd name="T72" fmla="*/ 504692 w 242"/>
                <a:gd name="T73" fmla="*/ 1454196 h 184"/>
                <a:gd name="T74" fmla="*/ 427705 w 242"/>
                <a:gd name="T75" fmla="*/ 1514074 h 184"/>
                <a:gd name="T76" fmla="*/ 350718 w 242"/>
                <a:gd name="T77" fmla="*/ 1565399 h 184"/>
                <a:gd name="T78" fmla="*/ 248069 w 242"/>
                <a:gd name="T79" fmla="*/ 1479858 h 184"/>
                <a:gd name="T80" fmla="*/ 239515 w 242"/>
                <a:gd name="T81" fmla="*/ 1385763 h 184"/>
                <a:gd name="T82" fmla="*/ 153974 w 242"/>
                <a:gd name="T83" fmla="*/ 1317330 h 184"/>
                <a:gd name="T84" fmla="*/ 111203 w 242"/>
                <a:gd name="T85" fmla="*/ 1248898 h 184"/>
                <a:gd name="T86" fmla="*/ 94095 w 242"/>
                <a:gd name="T87" fmla="*/ 1171911 h 184"/>
                <a:gd name="T88" fmla="*/ 51325 w 242"/>
                <a:gd name="T89" fmla="*/ 1086370 h 184"/>
                <a:gd name="T90" fmla="*/ 68433 w 242"/>
                <a:gd name="T91" fmla="*/ 932396 h 184"/>
                <a:gd name="T92" fmla="*/ 0 w 242"/>
                <a:gd name="T93" fmla="*/ 932396 h 184"/>
                <a:gd name="T94" fmla="*/ 17108 w 242"/>
                <a:gd name="T95" fmla="*/ 855409 h 184"/>
                <a:gd name="T96" fmla="*/ 25662 w 242"/>
                <a:gd name="T97" fmla="*/ 821193 h 184"/>
                <a:gd name="T98" fmla="*/ 171082 w 242"/>
                <a:gd name="T99" fmla="*/ 744206 h 184"/>
                <a:gd name="T100" fmla="*/ 248069 w 242"/>
                <a:gd name="T101" fmla="*/ 752760 h 184"/>
                <a:gd name="T102" fmla="*/ 342164 w 242"/>
                <a:gd name="T103" fmla="*/ 727098 h 184"/>
                <a:gd name="T104" fmla="*/ 453367 w 242"/>
                <a:gd name="T105" fmla="*/ 701436 h 184"/>
                <a:gd name="T106" fmla="*/ 590233 w 242"/>
                <a:gd name="T107" fmla="*/ 709990 h 184"/>
                <a:gd name="T108" fmla="*/ 675774 w 242"/>
                <a:gd name="T109" fmla="*/ 633003 h 184"/>
                <a:gd name="T110" fmla="*/ 752760 w 242"/>
                <a:gd name="T111" fmla="*/ 521800 h 184"/>
                <a:gd name="T112" fmla="*/ 752760 w 242"/>
                <a:gd name="T113" fmla="*/ 359272 h 184"/>
                <a:gd name="T114" fmla="*/ 821193 w 242"/>
                <a:gd name="T115" fmla="*/ 333610 h 184"/>
                <a:gd name="T116" fmla="*/ 949505 w 242"/>
                <a:gd name="T117" fmla="*/ 367826 h 184"/>
                <a:gd name="T118" fmla="*/ 949505 w 242"/>
                <a:gd name="T119" fmla="*/ 299393 h 184"/>
                <a:gd name="T120" fmla="*/ 1043600 w 242"/>
                <a:gd name="T121" fmla="*/ 171082 h 1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2"/>
                <a:gd name="T184" fmla="*/ 0 h 184"/>
                <a:gd name="T185" fmla="*/ 242 w 242"/>
                <a:gd name="T186" fmla="*/ 184 h 1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2" h="184">
                  <a:moveTo>
                    <a:pt x="126" y="18"/>
                  </a:moveTo>
                  <a:lnTo>
                    <a:pt x="132" y="23"/>
                  </a:lnTo>
                  <a:lnTo>
                    <a:pt x="138" y="24"/>
                  </a:lnTo>
                  <a:lnTo>
                    <a:pt x="139" y="25"/>
                  </a:lnTo>
                  <a:lnTo>
                    <a:pt x="145" y="25"/>
                  </a:lnTo>
                  <a:lnTo>
                    <a:pt x="148" y="22"/>
                  </a:lnTo>
                  <a:lnTo>
                    <a:pt x="148" y="17"/>
                  </a:lnTo>
                  <a:lnTo>
                    <a:pt x="147" y="16"/>
                  </a:lnTo>
                  <a:lnTo>
                    <a:pt x="147" y="12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159" y="6"/>
                  </a:lnTo>
                  <a:lnTo>
                    <a:pt x="163" y="6"/>
                  </a:lnTo>
                  <a:lnTo>
                    <a:pt x="166" y="0"/>
                  </a:lnTo>
                  <a:lnTo>
                    <a:pt x="172" y="0"/>
                  </a:lnTo>
                  <a:lnTo>
                    <a:pt x="174" y="8"/>
                  </a:lnTo>
                  <a:lnTo>
                    <a:pt x="179" y="14"/>
                  </a:lnTo>
                  <a:lnTo>
                    <a:pt x="186" y="17"/>
                  </a:lnTo>
                  <a:lnTo>
                    <a:pt x="192" y="21"/>
                  </a:lnTo>
                  <a:lnTo>
                    <a:pt x="193" y="29"/>
                  </a:lnTo>
                  <a:lnTo>
                    <a:pt x="195" y="33"/>
                  </a:lnTo>
                  <a:lnTo>
                    <a:pt x="196" y="44"/>
                  </a:lnTo>
                  <a:lnTo>
                    <a:pt x="191" y="48"/>
                  </a:lnTo>
                  <a:lnTo>
                    <a:pt x="191" y="55"/>
                  </a:lnTo>
                  <a:lnTo>
                    <a:pt x="195" y="59"/>
                  </a:lnTo>
                  <a:lnTo>
                    <a:pt x="199" y="60"/>
                  </a:lnTo>
                  <a:lnTo>
                    <a:pt x="206" y="63"/>
                  </a:lnTo>
                  <a:lnTo>
                    <a:pt x="216" y="63"/>
                  </a:lnTo>
                  <a:lnTo>
                    <a:pt x="227" y="74"/>
                  </a:lnTo>
                  <a:lnTo>
                    <a:pt x="231" y="74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9" y="89"/>
                  </a:lnTo>
                  <a:lnTo>
                    <a:pt x="239" y="92"/>
                  </a:lnTo>
                  <a:lnTo>
                    <a:pt x="242" y="97"/>
                  </a:lnTo>
                  <a:lnTo>
                    <a:pt x="239" y="97"/>
                  </a:lnTo>
                  <a:lnTo>
                    <a:pt x="237" y="98"/>
                  </a:lnTo>
                  <a:lnTo>
                    <a:pt x="236" y="100"/>
                  </a:lnTo>
                  <a:lnTo>
                    <a:pt x="237" y="110"/>
                  </a:lnTo>
                  <a:lnTo>
                    <a:pt x="233" y="111"/>
                  </a:lnTo>
                  <a:lnTo>
                    <a:pt x="223" y="111"/>
                  </a:lnTo>
                  <a:lnTo>
                    <a:pt x="219" y="114"/>
                  </a:lnTo>
                  <a:lnTo>
                    <a:pt x="217" y="117"/>
                  </a:lnTo>
                  <a:lnTo>
                    <a:pt x="216" y="119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07" y="126"/>
                  </a:lnTo>
                  <a:lnTo>
                    <a:pt x="202" y="127"/>
                  </a:lnTo>
                  <a:lnTo>
                    <a:pt x="201" y="129"/>
                  </a:lnTo>
                  <a:lnTo>
                    <a:pt x="199" y="132"/>
                  </a:lnTo>
                  <a:lnTo>
                    <a:pt x="199" y="134"/>
                  </a:lnTo>
                  <a:lnTo>
                    <a:pt x="202" y="141"/>
                  </a:lnTo>
                  <a:lnTo>
                    <a:pt x="201" y="143"/>
                  </a:lnTo>
                  <a:lnTo>
                    <a:pt x="198" y="143"/>
                  </a:lnTo>
                  <a:lnTo>
                    <a:pt x="193" y="145"/>
                  </a:lnTo>
                  <a:lnTo>
                    <a:pt x="185" y="149"/>
                  </a:lnTo>
                  <a:lnTo>
                    <a:pt x="182" y="149"/>
                  </a:lnTo>
                  <a:lnTo>
                    <a:pt x="173" y="149"/>
                  </a:lnTo>
                  <a:lnTo>
                    <a:pt x="169" y="150"/>
                  </a:lnTo>
                  <a:lnTo>
                    <a:pt x="169" y="152"/>
                  </a:lnTo>
                  <a:lnTo>
                    <a:pt x="171" y="154"/>
                  </a:lnTo>
                  <a:lnTo>
                    <a:pt x="171" y="156"/>
                  </a:lnTo>
                  <a:lnTo>
                    <a:pt x="170" y="156"/>
                  </a:lnTo>
                  <a:lnTo>
                    <a:pt x="172" y="159"/>
                  </a:lnTo>
                  <a:lnTo>
                    <a:pt x="176" y="162"/>
                  </a:lnTo>
                  <a:lnTo>
                    <a:pt x="176" y="164"/>
                  </a:lnTo>
                  <a:lnTo>
                    <a:pt x="179" y="167"/>
                  </a:lnTo>
                  <a:lnTo>
                    <a:pt x="179" y="170"/>
                  </a:lnTo>
                  <a:lnTo>
                    <a:pt x="173" y="175"/>
                  </a:lnTo>
                  <a:lnTo>
                    <a:pt x="173" y="177"/>
                  </a:lnTo>
                  <a:lnTo>
                    <a:pt x="176" y="181"/>
                  </a:lnTo>
                  <a:lnTo>
                    <a:pt x="176" y="183"/>
                  </a:lnTo>
                  <a:lnTo>
                    <a:pt x="174" y="184"/>
                  </a:lnTo>
                  <a:lnTo>
                    <a:pt x="171" y="184"/>
                  </a:lnTo>
                  <a:lnTo>
                    <a:pt x="168" y="183"/>
                  </a:lnTo>
                  <a:lnTo>
                    <a:pt x="167" y="181"/>
                  </a:lnTo>
                  <a:lnTo>
                    <a:pt x="163" y="181"/>
                  </a:lnTo>
                  <a:lnTo>
                    <a:pt x="163" y="183"/>
                  </a:lnTo>
                  <a:lnTo>
                    <a:pt x="159" y="183"/>
                  </a:lnTo>
                  <a:lnTo>
                    <a:pt x="158" y="184"/>
                  </a:lnTo>
                  <a:lnTo>
                    <a:pt x="156" y="182"/>
                  </a:lnTo>
                  <a:lnTo>
                    <a:pt x="156" y="178"/>
                  </a:lnTo>
                  <a:lnTo>
                    <a:pt x="154" y="178"/>
                  </a:lnTo>
                  <a:lnTo>
                    <a:pt x="151" y="175"/>
                  </a:lnTo>
                  <a:lnTo>
                    <a:pt x="148" y="173"/>
                  </a:lnTo>
                  <a:lnTo>
                    <a:pt x="144" y="173"/>
                  </a:lnTo>
                  <a:lnTo>
                    <a:pt x="139" y="175"/>
                  </a:lnTo>
                  <a:lnTo>
                    <a:pt x="133" y="174"/>
                  </a:lnTo>
                  <a:lnTo>
                    <a:pt x="130" y="173"/>
                  </a:lnTo>
                  <a:lnTo>
                    <a:pt x="126" y="173"/>
                  </a:lnTo>
                  <a:lnTo>
                    <a:pt x="119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0" y="177"/>
                  </a:lnTo>
                  <a:lnTo>
                    <a:pt x="106" y="177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88" y="179"/>
                  </a:lnTo>
                  <a:lnTo>
                    <a:pt x="85" y="177"/>
                  </a:lnTo>
                  <a:lnTo>
                    <a:pt x="85" y="173"/>
                  </a:lnTo>
                  <a:lnTo>
                    <a:pt x="83" y="172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5"/>
                  </a:lnTo>
                  <a:lnTo>
                    <a:pt x="73" y="176"/>
                  </a:lnTo>
                  <a:lnTo>
                    <a:pt x="68" y="177"/>
                  </a:lnTo>
                  <a:lnTo>
                    <a:pt x="66" y="173"/>
                  </a:lnTo>
                  <a:lnTo>
                    <a:pt x="63" y="172"/>
                  </a:lnTo>
                  <a:lnTo>
                    <a:pt x="59" y="170"/>
                  </a:lnTo>
                  <a:lnTo>
                    <a:pt x="56" y="171"/>
                  </a:lnTo>
                  <a:lnTo>
                    <a:pt x="53" y="173"/>
                  </a:lnTo>
                  <a:lnTo>
                    <a:pt x="50" y="177"/>
                  </a:lnTo>
                  <a:lnTo>
                    <a:pt x="50" y="179"/>
                  </a:lnTo>
                  <a:lnTo>
                    <a:pt x="46" y="183"/>
                  </a:lnTo>
                  <a:lnTo>
                    <a:pt x="41" y="183"/>
                  </a:lnTo>
                  <a:lnTo>
                    <a:pt x="37" y="180"/>
                  </a:lnTo>
                  <a:lnTo>
                    <a:pt x="37" y="179"/>
                  </a:lnTo>
                  <a:lnTo>
                    <a:pt x="29" y="173"/>
                  </a:lnTo>
                  <a:lnTo>
                    <a:pt x="29" y="167"/>
                  </a:lnTo>
                  <a:lnTo>
                    <a:pt x="31" y="165"/>
                  </a:lnTo>
                  <a:lnTo>
                    <a:pt x="28" y="162"/>
                  </a:lnTo>
                  <a:lnTo>
                    <a:pt x="23" y="162"/>
                  </a:lnTo>
                  <a:lnTo>
                    <a:pt x="20" y="158"/>
                  </a:lnTo>
                  <a:lnTo>
                    <a:pt x="18" y="154"/>
                  </a:lnTo>
                  <a:lnTo>
                    <a:pt x="15" y="153"/>
                  </a:lnTo>
                  <a:lnTo>
                    <a:pt x="13" y="152"/>
                  </a:lnTo>
                  <a:lnTo>
                    <a:pt x="13" y="146"/>
                  </a:lnTo>
                  <a:lnTo>
                    <a:pt x="15" y="144"/>
                  </a:lnTo>
                  <a:lnTo>
                    <a:pt x="15" y="142"/>
                  </a:lnTo>
                  <a:lnTo>
                    <a:pt x="11" y="137"/>
                  </a:lnTo>
                  <a:lnTo>
                    <a:pt x="3" y="133"/>
                  </a:lnTo>
                  <a:lnTo>
                    <a:pt x="4" y="128"/>
                  </a:lnTo>
                  <a:lnTo>
                    <a:pt x="6" y="127"/>
                  </a:lnTo>
                  <a:lnTo>
                    <a:pt x="9" y="124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2" y="109"/>
                  </a:lnTo>
                  <a:lnTo>
                    <a:pt x="1" y="110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3" y="103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3" y="96"/>
                  </a:lnTo>
                  <a:lnTo>
                    <a:pt x="6" y="90"/>
                  </a:lnTo>
                  <a:lnTo>
                    <a:pt x="12" y="88"/>
                  </a:lnTo>
                  <a:lnTo>
                    <a:pt x="20" y="87"/>
                  </a:lnTo>
                  <a:lnTo>
                    <a:pt x="25" y="85"/>
                  </a:lnTo>
                  <a:lnTo>
                    <a:pt x="29" y="85"/>
                  </a:lnTo>
                  <a:lnTo>
                    <a:pt x="29" y="88"/>
                  </a:lnTo>
                  <a:lnTo>
                    <a:pt x="31" y="91"/>
                  </a:lnTo>
                  <a:lnTo>
                    <a:pt x="36" y="91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0" y="83"/>
                  </a:lnTo>
                  <a:lnTo>
                    <a:pt x="53" y="82"/>
                  </a:lnTo>
                  <a:lnTo>
                    <a:pt x="59" y="85"/>
                  </a:lnTo>
                  <a:lnTo>
                    <a:pt x="61" y="83"/>
                  </a:lnTo>
                  <a:lnTo>
                    <a:pt x="69" y="83"/>
                  </a:lnTo>
                  <a:lnTo>
                    <a:pt x="76" y="79"/>
                  </a:lnTo>
                  <a:lnTo>
                    <a:pt x="76" y="76"/>
                  </a:lnTo>
                  <a:lnTo>
                    <a:pt x="79" y="74"/>
                  </a:lnTo>
                  <a:lnTo>
                    <a:pt x="82" y="67"/>
                  </a:lnTo>
                  <a:lnTo>
                    <a:pt x="84" y="66"/>
                  </a:lnTo>
                  <a:lnTo>
                    <a:pt x="88" y="61"/>
                  </a:lnTo>
                  <a:lnTo>
                    <a:pt x="88" y="53"/>
                  </a:lnTo>
                  <a:lnTo>
                    <a:pt x="87" y="52"/>
                  </a:lnTo>
                  <a:lnTo>
                    <a:pt x="88" y="42"/>
                  </a:lnTo>
                  <a:lnTo>
                    <a:pt x="86" y="41"/>
                  </a:lnTo>
                  <a:lnTo>
                    <a:pt x="86" y="39"/>
                  </a:lnTo>
                  <a:lnTo>
                    <a:pt x="96" y="39"/>
                  </a:lnTo>
                  <a:lnTo>
                    <a:pt x="107" y="41"/>
                  </a:lnTo>
                  <a:lnTo>
                    <a:pt x="109" y="43"/>
                  </a:lnTo>
                  <a:lnTo>
                    <a:pt x="111" y="43"/>
                  </a:lnTo>
                  <a:lnTo>
                    <a:pt x="113" y="41"/>
                  </a:lnTo>
                  <a:lnTo>
                    <a:pt x="111" y="40"/>
                  </a:lnTo>
                  <a:lnTo>
                    <a:pt x="111" y="35"/>
                  </a:lnTo>
                  <a:lnTo>
                    <a:pt x="117" y="29"/>
                  </a:lnTo>
                  <a:lnTo>
                    <a:pt x="117" y="26"/>
                  </a:lnTo>
                  <a:lnTo>
                    <a:pt x="122" y="20"/>
                  </a:lnTo>
                  <a:lnTo>
                    <a:pt x="123" y="18"/>
                  </a:lnTo>
                  <a:lnTo>
                    <a:pt x="126" y="18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0"/>
            <p:cNvSpPr/>
            <p:nvPr/>
          </p:nvSpPr>
          <p:spPr bwMode="auto">
            <a:xfrm>
              <a:off x="1886379" y="3635429"/>
              <a:ext cx="2247590" cy="1388859"/>
            </a:xfrm>
            <a:custGeom>
              <a:avLst/>
              <a:gdLst>
                <a:gd name="T0" fmla="*/ 1847685 w 238"/>
                <a:gd name="T1" fmla="*/ 1103477 h 147"/>
                <a:gd name="T2" fmla="*/ 1822023 w 238"/>
                <a:gd name="T3" fmla="*/ 1180464 h 147"/>
                <a:gd name="T4" fmla="*/ 1762144 w 238"/>
                <a:gd name="T5" fmla="*/ 1137694 h 147"/>
                <a:gd name="T6" fmla="*/ 1659495 w 238"/>
                <a:gd name="T7" fmla="*/ 1094923 h 147"/>
                <a:gd name="T8" fmla="*/ 1599616 w 238"/>
                <a:gd name="T9" fmla="*/ 1154802 h 147"/>
                <a:gd name="T10" fmla="*/ 1531183 w 238"/>
                <a:gd name="T11" fmla="*/ 1197572 h 147"/>
                <a:gd name="T12" fmla="*/ 1411426 w 238"/>
                <a:gd name="T13" fmla="*/ 1257451 h 147"/>
                <a:gd name="T14" fmla="*/ 1257452 w 238"/>
                <a:gd name="T15" fmla="*/ 1214681 h 147"/>
                <a:gd name="T16" fmla="*/ 1248898 w 238"/>
                <a:gd name="T17" fmla="*/ 1163356 h 147"/>
                <a:gd name="T18" fmla="*/ 1171911 w 238"/>
                <a:gd name="T19" fmla="*/ 1112032 h 147"/>
                <a:gd name="T20" fmla="*/ 1043600 w 238"/>
                <a:gd name="T21" fmla="*/ 1043599 h 147"/>
                <a:gd name="T22" fmla="*/ 975167 w 238"/>
                <a:gd name="T23" fmla="*/ 1146248 h 147"/>
                <a:gd name="T24" fmla="*/ 923842 w 238"/>
                <a:gd name="T25" fmla="*/ 1094923 h 147"/>
                <a:gd name="T26" fmla="*/ 923842 w 238"/>
                <a:gd name="T27" fmla="*/ 1043599 h 147"/>
                <a:gd name="T28" fmla="*/ 821193 w 238"/>
                <a:gd name="T29" fmla="*/ 1077815 h 147"/>
                <a:gd name="T30" fmla="*/ 658666 w 238"/>
                <a:gd name="T31" fmla="*/ 1017936 h 147"/>
                <a:gd name="T32" fmla="*/ 590233 w 238"/>
                <a:gd name="T33" fmla="*/ 923841 h 147"/>
                <a:gd name="T34" fmla="*/ 496138 w 238"/>
                <a:gd name="T35" fmla="*/ 821192 h 147"/>
                <a:gd name="T36" fmla="*/ 410597 w 238"/>
                <a:gd name="T37" fmla="*/ 786976 h 147"/>
                <a:gd name="T38" fmla="*/ 325056 w 238"/>
                <a:gd name="T39" fmla="*/ 684327 h 147"/>
                <a:gd name="T40" fmla="*/ 239515 w 238"/>
                <a:gd name="T41" fmla="*/ 667219 h 147"/>
                <a:gd name="T42" fmla="*/ 153974 w 238"/>
                <a:gd name="T43" fmla="*/ 581678 h 147"/>
                <a:gd name="T44" fmla="*/ 34216 w 238"/>
                <a:gd name="T45" fmla="*/ 487583 h 147"/>
                <a:gd name="T46" fmla="*/ 25662 w 238"/>
                <a:gd name="T47" fmla="*/ 419150 h 147"/>
                <a:gd name="T48" fmla="*/ 17108 w 238"/>
                <a:gd name="T49" fmla="*/ 299393 h 147"/>
                <a:gd name="T50" fmla="*/ 102649 w 238"/>
                <a:gd name="T51" fmla="*/ 333609 h 147"/>
                <a:gd name="T52" fmla="*/ 85541 w 238"/>
                <a:gd name="T53" fmla="*/ 179636 h 147"/>
                <a:gd name="T54" fmla="*/ 153974 w 238"/>
                <a:gd name="T55" fmla="*/ 111203 h 147"/>
                <a:gd name="T56" fmla="*/ 230961 w 238"/>
                <a:gd name="T57" fmla="*/ 59879 h 147"/>
                <a:gd name="T58" fmla="*/ 307948 w 238"/>
                <a:gd name="T59" fmla="*/ 0 h 147"/>
                <a:gd name="T60" fmla="*/ 384934 w 238"/>
                <a:gd name="T61" fmla="*/ 59879 h 147"/>
                <a:gd name="T62" fmla="*/ 487584 w 238"/>
                <a:gd name="T63" fmla="*/ 17108 h 147"/>
                <a:gd name="T64" fmla="*/ 530354 w 238"/>
                <a:gd name="T65" fmla="*/ 59879 h 147"/>
                <a:gd name="T66" fmla="*/ 624449 w 238"/>
                <a:gd name="T67" fmla="*/ 94095 h 147"/>
                <a:gd name="T68" fmla="*/ 709990 w 238"/>
                <a:gd name="T69" fmla="*/ 59879 h 147"/>
                <a:gd name="T70" fmla="*/ 812639 w 238"/>
                <a:gd name="T71" fmla="*/ 76987 h 147"/>
                <a:gd name="T72" fmla="*/ 915288 w 238"/>
                <a:gd name="T73" fmla="*/ 25662 h 147"/>
                <a:gd name="T74" fmla="*/ 1035046 w 238"/>
                <a:gd name="T75" fmla="*/ 25662 h 147"/>
                <a:gd name="T76" fmla="*/ 1120587 w 238"/>
                <a:gd name="T77" fmla="*/ 68433 h 147"/>
                <a:gd name="T78" fmla="*/ 1154803 w 238"/>
                <a:gd name="T79" fmla="*/ 119757 h 147"/>
                <a:gd name="T80" fmla="*/ 1146249 w 238"/>
                <a:gd name="T81" fmla="*/ 196744 h 147"/>
                <a:gd name="T82" fmla="*/ 1197574 w 238"/>
                <a:gd name="T83" fmla="*/ 436258 h 147"/>
                <a:gd name="T84" fmla="*/ 1317331 w 238"/>
                <a:gd name="T85" fmla="*/ 504691 h 147"/>
                <a:gd name="T86" fmla="*/ 1437088 w 238"/>
                <a:gd name="T87" fmla="*/ 564570 h 147"/>
                <a:gd name="T88" fmla="*/ 1591062 w 238"/>
                <a:gd name="T89" fmla="*/ 573124 h 147"/>
                <a:gd name="T90" fmla="*/ 1676603 w 238"/>
                <a:gd name="T91" fmla="*/ 641557 h 147"/>
                <a:gd name="T92" fmla="*/ 1727928 w 238"/>
                <a:gd name="T93" fmla="*/ 709989 h 147"/>
                <a:gd name="T94" fmla="*/ 1787806 w 238"/>
                <a:gd name="T95" fmla="*/ 718543 h 147"/>
                <a:gd name="T96" fmla="*/ 1881901 w 238"/>
                <a:gd name="T97" fmla="*/ 624448 h 147"/>
                <a:gd name="T98" fmla="*/ 1984550 w 238"/>
                <a:gd name="T99" fmla="*/ 744206 h 147"/>
                <a:gd name="T100" fmla="*/ 2027321 w 238"/>
                <a:gd name="T101" fmla="*/ 855409 h 147"/>
                <a:gd name="T102" fmla="*/ 2010213 w 238"/>
                <a:gd name="T103" fmla="*/ 975166 h 147"/>
                <a:gd name="T104" fmla="*/ 2010213 w 238"/>
                <a:gd name="T105" fmla="*/ 1060707 h 147"/>
                <a:gd name="T106" fmla="*/ 1967442 w 238"/>
                <a:gd name="T107" fmla="*/ 1086369 h 147"/>
                <a:gd name="T108" fmla="*/ 1916118 w 238"/>
                <a:gd name="T109" fmla="*/ 1154802 h 1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8"/>
                <a:gd name="T166" fmla="*/ 0 h 147"/>
                <a:gd name="T167" fmla="*/ 238 w 238"/>
                <a:gd name="T168" fmla="*/ 147 h 1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8" h="147">
                  <a:moveTo>
                    <a:pt x="224" y="135"/>
                  </a:moveTo>
                  <a:lnTo>
                    <a:pt x="219" y="129"/>
                  </a:lnTo>
                  <a:lnTo>
                    <a:pt x="216" y="129"/>
                  </a:lnTo>
                  <a:lnTo>
                    <a:pt x="213" y="133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0" y="138"/>
                  </a:lnTo>
                  <a:lnTo>
                    <a:pt x="206" y="136"/>
                  </a:lnTo>
                  <a:lnTo>
                    <a:pt x="206" y="133"/>
                  </a:lnTo>
                  <a:lnTo>
                    <a:pt x="198" y="131"/>
                  </a:lnTo>
                  <a:lnTo>
                    <a:pt x="197" y="128"/>
                  </a:lnTo>
                  <a:lnTo>
                    <a:pt x="194" y="128"/>
                  </a:lnTo>
                  <a:lnTo>
                    <a:pt x="189" y="133"/>
                  </a:lnTo>
                  <a:lnTo>
                    <a:pt x="189" y="135"/>
                  </a:lnTo>
                  <a:lnTo>
                    <a:pt x="187" y="135"/>
                  </a:lnTo>
                  <a:lnTo>
                    <a:pt x="185" y="135"/>
                  </a:lnTo>
                  <a:lnTo>
                    <a:pt x="183" y="135"/>
                  </a:lnTo>
                  <a:lnTo>
                    <a:pt x="179" y="140"/>
                  </a:lnTo>
                  <a:lnTo>
                    <a:pt x="175" y="140"/>
                  </a:lnTo>
                  <a:lnTo>
                    <a:pt x="171" y="145"/>
                  </a:lnTo>
                  <a:lnTo>
                    <a:pt x="165" y="147"/>
                  </a:lnTo>
                  <a:lnTo>
                    <a:pt x="150" y="147"/>
                  </a:lnTo>
                  <a:lnTo>
                    <a:pt x="147" y="145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6" y="136"/>
                  </a:lnTo>
                  <a:lnTo>
                    <a:pt x="144" y="134"/>
                  </a:lnTo>
                  <a:lnTo>
                    <a:pt x="144" y="131"/>
                  </a:lnTo>
                  <a:lnTo>
                    <a:pt x="137" y="130"/>
                  </a:lnTo>
                  <a:lnTo>
                    <a:pt x="135" y="126"/>
                  </a:lnTo>
                  <a:lnTo>
                    <a:pt x="127" y="122"/>
                  </a:lnTo>
                  <a:lnTo>
                    <a:pt x="122" y="122"/>
                  </a:lnTo>
                  <a:lnTo>
                    <a:pt x="119" y="125"/>
                  </a:lnTo>
                  <a:lnTo>
                    <a:pt x="115" y="128"/>
                  </a:lnTo>
                  <a:lnTo>
                    <a:pt x="114" y="134"/>
                  </a:lnTo>
                  <a:lnTo>
                    <a:pt x="111" y="135"/>
                  </a:lnTo>
                  <a:lnTo>
                    <a:pt x="109" y="132"/>
                  </a:lnTo>
                  <a:lnTo>
                    <a:pt x="108" y="128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08" y="122"/>
                  </a:lnTo>
                  <a:lnTo>
                    <a:pt x="104" y="123"/>
                  </a:lnTo>
                  <a:lnTo>
                    <a:pt x="99" y="124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87" y="119"/>
                  </a:lnTo>
                  <a:lnTo>
                    <a:pt x="77" y="119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69" y="108"/>
                  </a:lnTo>
                  <a:lnTo>
                    <a:pt x="63" y="107"/>
                  </a:lnTo>
                  <a:lnTo>
                    <a:pt x="59" y="101"/>
                  </a:lnTo>
                  <a:lnTo>
                    <a:pt x="58" y="96"/>
                  </a:lnTo>
                  <a:lnTo>
                    <a:pt x="57" y="95"/>
                  </a:lnTo>
                  <a:lnTo>
                    <a:pt x="51" y="95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3" y="86"/>
                  </a:lnTo>
                  <a:lnTo>
                    <a:pt x="38" y="80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8" y="78"/>
                  </a:lnTo>
                  <a:lnTo>
                    <a:pt x="22" y="79"/>
                  </a:lnTo>
                  <a:lnTo>
                    <a:pt x="18" y="73"/>
                  </a:lnTo>
                  <a:lnTo>
                    <a:pt x="18" y="68"/>
                  </a:lnTo>
                  <a:lnTo>
                    <a:pt x="15" y="64"/>
                  </a:lnTo>
                  <a:lnTo>
                    <a:pt x="10" y="59"/>
                  </a:lnTo>
                  <a:lnTo>
                    <a:pt x="4" y="57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3" y="49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6" y="34"/>
                  </a:lnTo>
                  <a:lnTo>
                    <a:pt x="10" y="40"/>
                  </a:lnTo>
                  <a:lnTo>
                    <a:pt x="12" y="39"/>
                  </a:lnTo>
                  <a:lnTo>
                    <a:pt x="13" y="36"/>
                  </a:lnTo>
                  <a:lnTo>
                    <a:pt x="13" y="28"/>
                  </a:lnTo>
                  <a:lnTo>
                    <a:pt x="10" y="21"/>
                  </a:lnTo>
                  <a:lnTo>
                    <a:pt x="9" y="16"/>
                  </a:lnTo>
                  <a:lnTo>
                    <a:pt x="14" y="10"/>
                  </a:lnTo>
                  <a:lnTo>
                    <a:pt x="18" y="13"/>
                  </a:lnTo>
                  <a:lnTo>
                    <a:pt x="23" y="13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3" y="3"/>
                  </a:lnTo>
                  <a:lnTo>
                    <a:pt x="45" y="7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66" y="9"/>
                  </a:lnTo>
                  <a:lnTo>
                    <a:pt x="70" y="11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80" y="9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90" y="9"/>
                  </a:lnTo>
                  <a:lnTo>
                    <a:pt x="95" y="9"/>
                  </a:lnTo>
                  <a:lnTo>
                    <a:pt x="97" y="7"/>
                  </a:lnTo>
                  <a:lnTo>
                    <a:pt x="103" y="3"/>
                  </a:lnTo>
                  <a:lnTo>
                    <a:pt x="107" y="3"/>
                  </a:lnTo>
                  <a:lnTo>
                    <a:pt x="110" y="4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12"/>
                  </a:lnTo>
                  <a:lnTo>
                    <a:pt x="135" y="14"/>
                  </a:lnTo>
                  <a:lnTo>
                    <a:pt x="136" y="16"/>
                  </a:lnTo>
                  <a:lnTo>
                    <a:pt x="136" y="19"/>
                  </a:lnTo>
                  <a:lnTo>
                    <a:pt x="134" y="23"/>
                  </a:lnTo>
                  <a:lnTo>
                    <a:pt x="134" y="38"/>
                  </a:lnTo>
                  <a:lnTo>
                    <a:pt x="136" y="45"/>
                  </a:lnTo>
                  <a:lnTo>
                    <a:pt x="140" y="51"/>
                  </a:lnTo>
                  <a:lnTo>
                    <a:pt x="147" y="55"/>
                  </a:lnTo>
                  <a:lnTo>
                    <a:pt x="151" y="55"/>
                  </a:lnTo>
                  <a:lnTo>
                    <a:pt x="154" y="59"/>
                  </a:lnTo>
                  <a:lnTo>
                    <a:pt x="160" y="62"/>
                  </a:lnTo>
                  <a:lnTo>
                    <a:pt x="164" y="62"/>
                  </a:lnTo>
                  <a:lnTo>
                    <a:pt x="168" y="66"/>
                  </a:lnTo>
                  <a:lnTo>
                    <a:pt x="172" y="67"/>
                  </a:lnTo>
                  <a:lnTo>
                    <a:pt x="177" y="67"/>
                  </a:lnTo>
                  <a:lnTo>
                    <a:pt x="186" y="67"/>
                  </a:lnTo>
                  <a:lnTo>
                    <a:pt x="190" y="69"/>
                  </a:lnTo>
                  <a:lnTo>
                    <a:pt x="192" y="70"/>
                  </a:lnTo>
                  <a:lnTo>
                    <a:pt x="196" y="75"/>
                  </a:lnTo>
                  <a:lnTo>
                    <a:pt x="197" y="79"/>
                  </a:lnTo>
                  <a:lnTo>
                    <a:pt x="200" y="83"/>
                  </a:lnTo>
                  <a:lnTo>
                    <a:pt x="202" y="83"/>
                  </a:lnTo>
                  <a:lnTo>
                    <a:pt x="203" y="81"/>
                  </a:lnTo>
                  <a:lnTo>
                    <a:pt x="206" y="81"/>
                  </a:lnTo>
                  <a:lnTo>
                    <a:pt x="209" y="84"/>
                  </a:lnTo>
                  <a:lnTo>
                    <a:pt x="212" y="83"/>
                  </a:lnTo>
                  <a:lnTo>
                    <a:pt x="215" y="80"/>
                  </a:lnTo>
                  <a:lnTo>
                    <a:pt x="220" y="73"/>
                  </a:lnTo>
                  <a:lnTo>
                    <a:pt x="224" y="76"/>
                  </a:lnTo>
                  <a:lnTo>
                    <a:pt x="229" y="86"/>
                  </a:lnTo>
                  <a:lnTo>
                    <a:pt x="232" y="87"/>
                  </a:lnTo>
                  <a:lnTo>
                    <a:pt x="233" y="91"/>
                  </a:lnTo>
                  <a:lnTo>
                    <a:pt x="235" y="97"/>
                  </a:lnTo>
                  <a:lnTo>
                    <a:pt x="237" y="100"/>
                  </a:lnTo>
                  <a:lnTo>
                    <a:pt x="238" y="105"/>
                  </a:lnTo>
                  <a:lnTo>
                    <a:pt x="235" y="108"/>
                  </a:lnTo>
                  <a:lnTo>
                    <a:pt x="235" y="114"/>
                  </a:lnTo>
                  <a:lnTo>
                    <a:pt x="237" y="117"/>
                  </a:lnTo>
                  <a:lnTo>
                    <a:pt x="236" y="123"/>
                  </a:lnTo>
                  <a:lnTo>
                    <a:pt x="235" y="124"/>
                  </a:lnTo>
                  <a:lnTo>
                    <a:pt x="232" y="122"/>
                  </a:lnTo>
                  <a:lnTo>
                    <a:pt x="228" y="123"/>
                  </a:lnTo>
                  <a:lnTo>
                    <a:pt x="230" y="127"/>
                  </a:lnTo>
                  <a:lnTo>
                    <a:pt x="230" y="133"/>
                  </a:lnTo>
                  <a:lnTo>
                    <a:pt x="228" y="135"/>
                  </a:lnTo>
                  <a:lnTo>
                    <a:pt x="224" y="13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4048976" y="1547417"/>
              <a:ext cx="2502568" cy="2144701"/>
            </a:xfrm>
            <a:custGeom>
              <a:avLst/>
              <a:gdLst>
                <a:gd name="T0" fmla="*/ 436259 w 265"/>
                <a:gd name="T1" fmla="*/ 1394317 h 227"/>
                <a:gd name="T2" fmla="*/ 650111 w 265"/>
                <a:gd name="T3" fmla="*/ 1462750 h 227"/>
                <a:gd name="T4" fmla="*/ 872517 w 265"/>
                <a:gd name="T5" fmla="*/ 1342993 h 227"/>
                <a:gd name="T6" fmla="*/ 1163357 w 265"/>
                <a:gd name="T7" fmla="*/ 1257452 h 227"/>
                <a:gd name="T8" fmla="*/ 1231790 w 265"/>
                <a:gd name="T9" fmla="*/ 1129140 h 227"/>
                <a:gd name="T10" fmla="*/ 1325885 w 265"/>
                <a:gd name="T11" fmla="*/ 1043599 h 227"/>
                <a:gd name="T12" fmla="*/ 1591061 w 265"/>
                <a:gd name="T13" fmla="*/ 906734 h 227"/>
                <a:gd name="T14" fmla="*/ 1873346 w 265"/>
                <a:gd name="T15" fmla="*/ 769868 h 227"/>
                <a:gd name="T16" fmla="*/ 1727927 w 265"/>
                <a:gd name="T17" fmla="*/ 615895 h 227"/>
                <a:gd name="T18" fmla="*/ 1616724 w 265"/>
                <a:gd name="T19" fmla="*/ 658665 h 227"/>
                <a:gd name="T20" fmla="*/ 1488412 w 265"/>
                <a:gd name="T21" fmla="*/ 641557 h 227"/>
                <a:gd name="T22" fmla="*/ 1556845 w 265"/>
                <a:gd name="T23" fmla="*/ 436259 h 227"/>
                <a:gd name="T24" fmla="*/ 1796360 w 265"/>
                <a:gd name="T25" fmla="*/ 213852 h 227"/>
                <a:gd name="T26" fmla="*/ 1762143 w 265"/>
                <a:gd name="T27" fmla="*/ 76987 h 227"/>
                <a:gd name="T28" fmla="*/ 1890455 w 265"/>
                <a:gd name="T29" fmla="*/ 17108 h 227"/>
                <a:gd name="T30" fmla="*/ 1916117 w 265"/>
                <a:gd name="T31" fmla="*/ 111203 h 227"/>
                <a:gd name="T32" fmla="*/ 1984549 w 265"/>
                <a:gd name="T33" fmla="*/ 136866 h 227"/>
                <a:gd name="T34" fmla="*/ 2164185 w 265"/>
                <a:gd name="T35" fmla="*/ 119757 h 227"/>
                <a:gd name="T36" fmla="*/ 2206956 w 265"/>
                <a:gd name="T37" fmla="*/ 307947 h 227"/>
                <a:gd name="T38" fmla="*/ 2215510 w 265"/>
                <a:gd name="T39" fmla="*/ 453367 h 227"/>
                <a:gd name="T40" fmla="*/ 2198402 w 265"/>
                <a:gd name="T41" fmla="*/ 479029 h 227"/>
                <a:gd name="T42" fmla="*/ 2129969 w 265"/>
                <a:gd name="T43" fmla="*/ 564570 h 227"/>
                <a:gd name="T44" fmla="*/ 2129969 w 265"/>
                <a:gd name="T45" fmla="*/ 718544 h 227"/>
                <a:gd name="T46" fmla="*/ 2198402 w 265"/>
                <a:gd name="T47" fmla="*/ 718544 h 227"/>
                <a:gd name="T48" fmla="*/ 2181294 w 265"/>
                <a:gd name="T49" fmla="*/ 786977 h 227"/>
                <a:gd name="T50" fmla="*/ 2052982 w 265"/>
                <a:gd name="T51" fmla="*/ 804085 h 227"/>
                <a:gd name="T52" fmla="*/ 2095753 w 265"/>
                <a:gd name="T53" fmla="*/ 949504 h 227"/>
                <a:gd name="T54" fmla="*/ 2189848 w 265"/>
                <a:gd name="T55" fmla="*/ 966612 h 227"/>
                <a:gd name="T56" fmla="*/ 2266835 w 265"/>
                <a:gd name="T57" fmla="*/ 1154803 h 227"/>
                <a:gd name="T58" fmla="*/ 2147077 w 265"/>
                <a:gd name="T59" fmla="*/ 1206127 h 227"/>
                <a:gd name="T60" fmla="*/ 1958887 w 265"/>
                <a:gd name="T61" fmla="*/ 1274560 h 227"/>
                <a:gd name="T62" fmla="*/ 1950333 w 265"/>
                <a:gd name="T63" fmla="*/ 1402871 h 227"/>
                <a:gd name="T64" fmla="*/ 1804914 w 265"/>
                <a:gd name="T65" fmla="*/ 1266006 h 227"/>
                <a:gd name="T66" fmla="*/ 1659494 w 265"/>
                <a:gd name="T67" fmla="*/ 1360101 h 227"/>
                <a:gd name="T68" fmla="*/ 1539737 w 265"/>
                <a:gd name="T69" fmla="*/ 1402871 h 227"/>
                <a:gd name="T70" fmla="*/ 1505520 w 265"/>
                <a:gd name="T71" fmla="*/ 1334439 h 227"/>
                <a:gd name="T72" fmla="*/ 1454196 w 265"/>
                <a:gd name="T73" fmla="*/ 1488412 h 227"/>
                <a:gd name="T74" fmla="*/ 1317330 w 265"/>
                <a:gd name="T75" fmla="*/ 1599615 h 227"/>
                <a:gd name="T76" fmla="*/ 1189019 w 265"/>
                <a:gd name="T77" fmla="*/ 1676602 h 227"/>
                <a:gd name="T78" fmla="*/ 1129140 w 265"/>
                <a:gd name="T79" fmla="*/ 1719373 h 227"/>
                <a:gd name="T80" fmla="*/ 1035045 w 265"/>
                <a:gd name="T81" fmla="*/ 1907563 h 227"/>
                <a:gd name="T82" fmla="*/ 821193 w 265"/>
                <a:gd name="T83" fmla="*/ 1847684 h 227"/>
                <a:gd name="T84" fmla="*/ 812639 w 265"/>
                <a:gd name="T85" fmla="*/ 1710819 h 227"/>
                <a:gd name="T86" fmla="*/ 744206 w 265"/>
                <a:gd name="T87" fmla="*/ 1822022 h 227"/>
                <a:gd name="T88" fmla="*/ 641557 w 265"/>
                <a:gd name="T89" fmla="*/ 1907563 h 227"/>
                <a:gd name="T90" fmla="*/ 521800 w 265"/>
                <a:gd name="T91" fmla="*/ 1813468 h 227"/>
                <a:gd name="T92" fmla="*/ 547462 w 265"/>
                <a:gd name="T93" fmla="*/ 1702264 h 227"/>
                <a:gd name="T94" fmla="*/ 384934 w 265"/>
                <a:gd name="T95" fmla="*/ 1736481 h 227"/>
                <a:gd name="T96" fmla="*/ 325056 w 265"/>
                <a:gd name="T97" fmla="*/ 1779251 h 227"/>
                <a:gd name="T98" fmla="*/ 188190 w 265"/>
                <a:gd name="T99" fmla="*/ 1650940 h 227"/>
                <a:gd name="T100" fmla="*/ 239515 w 265"/>
                <a:gd name="T101" fmla="*/ 1539737 h 227"/>
                <a:gd name="T102" fmla="*/ 76987 w 265"/>
                <a:gd name="T103" fmla="*/ 1556845 h 227"/>
                <a:gd name="T104" fmla="*/ 34216 w 265"/>
                <a:gd name="T105" fmla="*/ 1368655 h 2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5"/>
                <a:gd name="T160" fmla="*/ 0 h 227"/>
                <a:gd name="T161" fmla="*/ 265 w 265"/>
                <a:gd name="T162" fmla="*/ 227 h 2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5" h="227">
                  <a:moveTo>
                    <a:pt x="2" y="150"/>
                  </a:moveTo>
                  <a:lnTo>
                    <a:pt x="12" y="153"/>
                  </a:lnTo>
                  <a:lnTo>
                    <a:pt x="35" y="154"/>
                  </a:lnTo>
                  <a:lnTo>
                    <a:pt x="42" y="155"/>
                  </a:lnTo>
                  <a:lnTo>
                    <a:pt x="51" y="163"/>
                  </a:lnTo>
                  <a:lnTo>
                    <a:pt x="58" y="163"/>
                  </a:lnTo>
                  <a:lnTo>
                    <a:pt x="63" y="166"/>
                  </a:lnTo>
                  <a:lnTo>
                    <a:pt x="69" y="167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9" y="168"/>
                  </a:lnTo>
                  <a:lnTo>
                    <a:pt x="83" y="167"/>
                  </a:lnTo>
                  <a:lnTo>
                    <a:pt x="86" y="164"/>
                  </a:lnTo>
                  <a:lnTo>
                    <a:pt x="91" y="164"/>
                  </a:lnTo>
                  <a:lnTo>
                    <a:pt x="102" y="157"/>
                  </a:lnTo>
                  <a:lnTo>
                    <a:pt x="110" y="156"/>
                  </a:lnTo>
                  <a:lnTo>
                    <a:pt x="113" y="158"/>
                  </a:lnTo>
                  <a:lnTo>
                    <a:pt x="122" y="159"/>
                  </a:lnTo>
                  <a:lnTo>
                    <a:pt x="130" y="154"/>
                  </a:lnTo>
                  <a:lnTo>
                    <a:pt x="136" y="147"/>
                  </a:lnTo>
                  <a:lnTo>
                    <a:pt x="139" y="145"/>
                  </a:lnTo>
                  <a:lnTo>
                    <a:pt x="143" y="141"/>
                  </a:lnTo>
                  <a:lnTo>
                    <a:pt x="147" y="138"/>
                  </a:lnTo>
                  <a:lnTo>
                    <a:pt x="148" y="135"/>
                  </a:lnTo>
                  <a:lnTo>
                    <a:pt x="144" y="132"/>
                  </a:lnTo>
                  <a:lnTo>
                    <a:pt x="143" y="128"/>
                  </a:lnTo>
                  <a:lnTo>
                    <a:pt x="143" y="123"/>
                  </a:lnTo>
                  <a:lnTo>
                    <a:pt x="147" y="118"/>
                  </a:lnTo>
                  <a:lnTo>
                    <a:pt x="150" y="118"/>
                  </a:lnTo>
                  <a:lnTo>
                    <a:pt x="155" y="122"/>
                  </a:lnTo>
                  <a:lnTo>
                    <a:pt x="162" y="122"/>
                  </a:lnTo>
                  <a:lnTo>
                    <a:pt x="171" y="112"/>
                  </a:lnTo>
                  <a:lnTo>
                    <a:pt x="178" y="111"/>
                  </a:lnTo>
                  <a:lnTo>
                    <a:pt x="181" y="110"/>
                  </a:lnTo>
                  <a:lnTo>
                    <a:pt x="186" y="106"/>
                  </a:lnTo>
                  <a:lnTo>
                    <a:pt x="187" y="99"/>
                  </a:lnTo>
                  <a:lnTo>
                    <a:pt x="195" y="96"/>
                  </a:lnTo>
                  <a:lnTo>
                    <a:pt x="203" y="90"/>
                  </a:lnTo>
                  <a:lnTo>
                    <a:pt x="214" y="91"/>
                  </a:lnTo>
                  <a:lnTo>
                    <a:pt x="219" y="90"/>
                  </a:lnTo>
                  <a:lnTo>
                    <a:pt x="219" y="86"/>
                  </a:lnTo>
                  <a:lnTo>
                    <a:pt x="217" y="82"/>
                  </a:lnTo>
                  <a:lnTo>
                    <a:pt x="209" y="77"/>
                  </a:lnTo>
                  <a:lnTo>
                    <a:pt x="206" y="73"/>
                  </a:lnTo>
                  <a:lnTo>
                    <a:pt x="202" y="72"/>
                  </a:lnTo>
                  <a:lnTo>
                    <a:pt x="200" y="74"/>
                  </a:lnTo>
                  <a:lnTo>
                    <a:pt x="197" y="74"/>
                  </a:lnTo>
                  <a:lnTo>
                    <a:pt x="196" y="79"/>
                  </a:lnTo>
                  <a:lnTo>
                    <a:pt x="192" y="79"/>
                  </a:lnTo>
                  <a:lnTo>
                    <a:pt x="189" y="77"/>
                  </a:lnTo>
                  <a:lnTo>
                    <a:pt x="185" y="77"/>
                  </a:lnTo>
                  <a:lnTo>
                    <a:pt x="180" y="80"/>
                  </a:lnTo>
                  <a:lnTo>
                    <a:pt x="177" y="80"/>
                  </a:lnTo>
                  <a:lnTo>
                    <a:pt x="176" y="78"/>
                  </a:lnTo>
                  <a:lnTo>
                    <a:pt x="174" y="75"/>
                  </a:lnTo>
                  <a:lnTo>
                    <a:pt x="178" y="71"/>
                  </a:lnTo>
                  <a:lnTo>
                    <a:pt x="178" y="65"/>
                  </a:lnTo>
                  <a:lnTo>
                    <a:pt x="180" y="60"/>
                  </a:lnTo>
                  <a:lnTo>
                    <a:pt x="180" y="55"/>
                  </a:lnTo>
                  <a:lnTo>
                    <a:pt x="182" y="51"/>
                  </a:lnTo>
                  <a:lnTo>
                    <a:pt x="195" y="52"/>
                  </a:lnTo>
                  <a:lnTo>
                    <a:pt x="204" y="44"/>
                  </a:lnTo>
                  <a:lnTo>
                    <a:pt x="205" y="35"/>
                  </a:lnTo>
                  <a:lnTo>
                    <a:pt x="205" y="31"/>
                  </a:lnTo>
                  <a:lnTo>
                    <a:pt x="210" y="25"/>
                  </a:lnTo>
                  <a:lnTo>
                    <a:pt x="210" y="22"/>
                  </a:lnTo>
                  <a:lnTo>
                    <a:pt x="211" y="20"/>
                  </a:lnTo>
                  <a:lnTo>
                    <a:pt x="212" y="14"/>
                  </a:lnTo>
                  <a:lnTo>
                    <a:pt x="208" y="11"/>
                  </a:lnTo>
                  <a:lnTo>
                    <a:pt x="206" y="9"/>
                  </a:lnTo>
                  <a:lnTo>
                    <a:pt x="206" y="6"/>
                  </a:lnTo>
                  <a:lnTo>
                    <a:pt x="208" y="3"/>
                  </a:lnTo>
                  <a:lnTo>
                    <a:pt x="212" y="2"/>
                  </a:lnTo>
                  <a:lnTo>
                    <a:pt x="218" y="0"/>
                  </a:lnTo>
                  <a:lnTo>
                    <a:pt x="221" y="2"/>
                  </a:lnTo>
                  <a:lnTo>
                    <a:pt x="220" y="6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22" y="13"/>
                  </a:lnTo>
                  <a:lnTo>
                    <a:pt x="224" y="13"/>
                  </a:lnTo>
                  <a:lnTo>
                    <a:pt x="224" y="9"/>
                  </a:lnTo>
                  <a:lnTo>
                    <a:pt x="227" y="9"/>
                  </a:lnTo>
                  <a:lnTo>
                    <a:pt x="230" y="10"/>
                  </a:lnTo>
                  <a:lnTo>
                    <a:pt x="232" y="13"/>
                  </a:lnTo>
                  <a:lnTo>
                    <a:pt x="232" y="16"/>
                  </a:lnTo>
                  <a:lnTo>
                    <a:pt x="234" y="20"/>
                  </a:lnTo>
                  <a:lnTo>
                    <a:pt x="236" y="22"/>
                  </a:lnTo>
                  <a:lnTo>
                    <a:pt x="247" y="20"/>
                  </a:lnTo>
                  <a:lnTo>
                    <a:pt x="250" y="16"/>
                  </a:lnTo>
                  <a:lnTo>
                    <a:pt x="253" y="14"/>
                  </a:lnTo>
                  <a:lnTo>
                    <a:pt x="256" y="14"/>
                  </a:lnTo>
                  <a:lnTo>
                    <a:pt x="259" y="18"/>
                  </a:lnTo>
                  <a:lnTo>
                    <a:pt x="261" y="23"/>
                  </a:lnTo>
                  <a:lnTo>
                    <a:pt x="261" y="27"/>
                  </a:lnTo>
                  <a:lnTo>
                    <a:pt x="258" y="36"/>
                  </a:lnTo>
                  <a:lnTo>
                    <a:pt x="258" y="40"/>
                  </a:lnTo>
                  <a:lnTo>
                    <a:pt x="261" y="44"/>
                  </a:lnTo>
                  <a:lnTo>
                    <a:pt x="261" y="46"/>
                  </a:lnTo>
                  <a:lnTo>
                    <a:pt x="259" y="50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2" y="63"/>
                  </a:lnTo>
                  <a:lnTo>
                    <a:pt x="258" y="63"/>
                  </a:lnTo>
                  <a:lnTo>
                    <a:pt x="257" y="61"/>
                  </a:lnTo>
                  <a:lnTo>
                    <a:pt x="257" y="56"/>
                  </a:lnTo>
                  <a:lnTo>
                    <a:pt x="254" y="56"/>
                  </a:lnTo>
                  <a:lnTo>
                    <a:pt x="254" y="57"/>
                  </a:lnTo>
                  <a:lnTo>
                    <a:pt x="254" y="60"/>
                  </a:lnTo>
                  <a:lnTo>
                    <a:pt x="251" y="63"/>
                  </a:lnTo>
                  <a:lnTo>
                    <a:pt x="249" y="66"/>
                  </a:lnTo>
                  <a:lnTo>
                    <a:pt x="249" y="69"/>
                  </a:lnTo>
                  <a:lnTo>
                    <a:pt x="244" y="74"/>
                  </a:lnTo>
                  <a:lnTo>
                    <a:pt x="244" y="78"/>
                  </a:lnTo>
                  <a:lnTo>
                    <a:pt x="246" y="81"/>
                  </a:lnTo>
                  <a:lnTo>
                    <a:pt x="249" y="84"/>
                  </a:lnTo>
                  <a:lnTo>
                    <a:pt x="252" y="84"/>
                  </a:lnTo>
                  <a:lnTo>
                    <a:pt x="252" y="82"/>
                  </a:lnTo>
                  <a:lnTo>
                    <a:pt x="254" y="81"/>
                  </a:lnTo>
                  <a:lnTo>
                    <a:pt x="255" y="81"/>
                  </a:lnTo>
                  <a:lnTo>
                    <a:pt x="257" y="84"/>
                  </a:lnTo>
                  <a:lnTo>
                    <a:pt x="257" y="86"/>
                  </a:lnTo>
                  <a:lnTo>
                    <a:pt x="254" y="86"/>
                  </a:lnTo>
                  <a:lnTo>
                    <a:pt x="252" y="88"/>
                  </a:lnTo>
                  <a:lnTo>
                    <a:pt x="252" y="90"/>
                  </a:lnTo>
                  <a:lnTo>
                    <a:pt x="255" y="92"/>
                  </a:lnTo>
                  <a:lnTo>
                    <a:pt x="248" y="98"/>
                  </a:lnTo>
                  <a:lnTo>
                    <a:pt x="247" y="98"/>
                  </a:lnTo>
                  <a:lnTo>
                    <a:pt x="244" y="96"/>
                  </a:lnTo>
                  <a:lnTo>
                    <a:pt x="242" y="94"/>
                  </a:lnTo>
                  <a:lnTo>
                    <a:pt x="240" y="94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40" y="100"/>
                  </a:lnTo>
                  <a:lnTo>
                    <a:pt x="245" y="105"/>
                  </a:lnTo>
                  <a:lnTo>
                    <a:pt x="245" y="111"/>
                  </a:lnTo>
                  <a:lnTo>
                    <a:pt x="247" y="113"/>
                  </a:lnTo>
                  <a:lnTo>
                    <a:pt x="249" y="119"/>
                  </a:lnTo>
                  <a:lnTo>
                    <a:pt x="252" y="119"/>
                  </a:lnTo>
                  <a:lnTo>
                    <a:pt x="252" y="118"/>
                  </a:lnTo>
                  <a:lnTo>
                    <a:pt x="256" y="113"/>
                  </a:lnTo>
                  <a:lnTo>
                    <a:pt x="257" y="113"/>
                  </a:lnTo>
                  <a:lnTo>
                    <a:pt x="261" y="121"/>
                  </a:lnTo>
                  <a:lnTo>
                    <a:pt x="261" y="124"/>
                  </a:lnTo>
                  <a:lnTo>
                    <a:pt x="265" y="128"/>
                  </a:lnTo>
                  <a:lnTo>
                    <a:pt x="265" y="135"/>
                  </a:lnTo>
                  <a:lnTo>
                    <a:pt x="264" y="137"/>
                  </a:lnTo>
                  <a:lnTo>
                    <a:pt x="262" y="137"/>
                  </a:lnTo>
                  <a:lnTo>
                    <a:pt x="261" y="136"/>
                  </a:lnTo>
                  <a:lnTo>
                    <a:pt x="255" y="136"/>
                  </a:lnTo>
                  <a:lnTo>
                    <a:pt x="251" y="141"/>
                  </a:lnTo>
                  <a:lnTo>
                    <a:pt x="236" y="155"/>
                  </a:lnTo>
                  <a:lnTo>
                    <a:pt x="233" y="155"/>
                  </a:lnTo>
                  <a:lnTo>
                    <a:pt x="230" y="152"/>
                  </a:lnTo>
                  <a:lnTo>
                    <a:pt x="230" y="150"/>
                  </a:lnTo>
                  <a:lnTo>
                    <a:pt x="229" y="149"/>
                  </a:lnTo>
                  <a:lnTo>
                    <a:pt x="227" y="149"/>
                  </a:lnTo>
                  <a:lnTo>
                    <a:pt x="225" y="151"/>
                  </a:lnTo>
                  <a:lnTo>
                    <a:pt x="225" y="154"/>
                  </a:lnTo>
                  <a:lnTo>
                    <a:pt x="228" y="158"/>
                  </a:lnTo>
                  <a:lnTo>
                    <a:pt x="228" y="164"/>
                  </a:lnTo>
                  <a:lnTo>
                    <a:pt x="218" y="164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2" y="153"/>
                  </a:lnTo>
                  <a:lnTo>
                    <a:pt x="211" y="148"/>
                  </a:lnTo>
                  <a:lnTo>
                    <a:pt x="209" y="147"/>
                  </a:lnTo>
                  <a:lnTo>
                    <a:pt x="206" y="147"/>
                  </a:lnTo>
                  <a:lnTo>
                    <a:pt x="200" y="151"/>
                  </a:lnTo>
                  <a:lnTo>
                    <a:pt x="200" y="159"/>
                  </a:lnTo>
                  <a:lnTo>
                    <a:pt x="194" y="159"/>
                  </a:lnTo>
                  <a:lnTo>
                    <a:pt x="190" y="160"/>
                  </a:lnTo>
                  <a:lnTo>
                    <a:pt x="186" y="164"/>
                  </a:lnTo>
                  <a:lnTo>
                    <a:pt x="184" y="167"/>
                  </a:lnTo>
                  <a:lnTo>
                    <a:pt x="183" y="167"/>
                  </a:lnTo>
                  <a:lnTo>
                    <a:pt x="180" y="164"/>
                  </a:lnTo>
                  <a:lnTo>
                    <a:pt x="180" y="163"/>
                  </a:lnTo>
                  <a:lnTo>
                    <a:pt x="182" y="162"/>
                  </a:lnTo>
                  <a:lnTo>
                    <a:pt x="182" y="160"/>
                  </a:lnTo>
                  <a:lnTo>
                    <a:pt x="178" y="157"/>
                  </a:lnTo>
                  <a:lnTo>
                    <a:pt x="176" y="156"/>
                  </a:lnTo>
                  <a:lnTo>
                    <a:pt x="174" y="158"/>
                  </a:lnTo>
                  <a:lnTo>
                    <a:pt x="174" y="164"/>
                  </a:lnTo>
                  <a:lnTo>
                    <a:pt x="172" y="164"/>
                  </a:lnTo>
                  <a:lnTo>
                    <a:pt x="170" y="167"/>
                  </a:lnTo>
                  <a:lnTo>
                    <a:pt x="170" y="174"/>
                  </a:lnTo>
                  <a:lnTo>
                    <a:pt x="173" y="176"/>
                  </a:lnTo>
                  <a:lnTo>
                    <a:pt x="173" y="179"/>
                  </a:lnTo>
                  <a:lnTo>
                    <a:pt x="166" y="184"/>
                  </a:lnTo>
                  <a:lnTo>
                    <a:pt x="158" y="184"/>
                  </a:lnTo>
                  <a:lnTo>
                    <a:pt x="154" y="187"/>
                  </a:lnTo>
                  <a:lnTo>
                    <a:pt x="150" y="193"/>
                  </a:lnTo>
                  <a:lnTo>
                    <a:pt x="147" y="196"/>
                  </a:lnTo>
                  <a:lnTo>
                    <a:pt x="146" y="198"/>
                  </a:lnTo>
                  <a:lnTo>
                    <a:pt x="143" y="196"/>
                  </a:lnTo>
                  <a:lnTo>
                    <a:pt x="139" y="196"/>
                  </a:lnTo>
                  <a:lnTo>
                    <a:pt x="139" y="198"/>
                  </a:lnTo>
                  <a:lnTo>
                    <a:pt x="138" y="199"/>
                  </a:lnTo>
                  <a:lnTo>
                    <a:pt x="136" y="197"/>
                  </a:lnTo>
                  <a:lnTo>
                    <a:pt x="134" y="197"/>
                  </a:lnTo>
                  <a:lnTo>
                    <a:pt x="132" y="201"/>
                  </a:lnTo>
                  <a:lnTo>
                    <a:pt x="129" y="202"/>
                  </a:lnTo>
                  <a:lnTo>
                    <a:pt x="126" y="206"/>
                  </a:lnTo>
                  <a:lnTo>
                    <a:pt x="125" y="209"/>
                  </a:lnTo>
                  <a:lnTo>
                    <a:pt x="121" y="212"/>
                  </a:lnTo>
                  <a:lnTo>
                    <a:pt x="121" y="223"/>
                  </a:lnTo>
                  <a:lnTo>
                    <a:pt x="114" y="223"/>
                  </a:lnTo>
                  <a:lnTo>
                    <a:pt x="106" y="222"/>
                  </a:lnTo>
                  <a:lnTo>
                    <a:pt x="101" y="218"/>
                  </a:lnTo>
                  <a:lnTo>
                    <a:pt x="96" y="217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9" y="207"/>
                  </a:lnTo>
                  <a:lnTo>
                    <a:pt x="99" y="203"/>
                  </a:lnTo>
                  <a:lnTo>
                    <a:pt x="97" y="200"/>
                  </a:lnTo>
                  <a:lnTo>
                    <a:pt x="95" y="200"/>
                  </a:lnTo>
                  <a:lnTo>
                    <a:pt x="93" y="202"/>
                  </a:lnTo>
                  <a:lnTo>
                    <a:pt x="90" y="203"/>
                  </a:lnTo>
                  <a:lnTo>
                    <a:pt x="90" y="206"/>
                  </a:lnTo>
                  <a:lnTo>
                    <a:pt x="88" y="209"/>
                  </a:lnTo>
                  <a:lnTo>
                    <a:pt x="87" y="213"/>
                  </a:lnTo>
                  <a:lnTo>
                    <a:pt x="87" y="218"/>
                  </a:lnTo>
                  <a:lnTo>
                    <a:pt x="85" y="221"/>
                  </a:lnTo>
                  <a:lnTo>
                    <a:pt x="82" y="221"/>
                  </a:lnTo>
                  <a:lnTo>
                    <a:pt x="80" y="223"/>
                  </a:lnTo>
                  <a:lnTo>
                    <a:pt x="75" y="223"/>
                  </a:lnTo>
                  <a:lnTo>
                    <a:pt x="72" y="225"/>
                  </a:lnTo>
                  <a:lnTo>
                    <a:pt x="70" y="227"/>
                  </a:lnTo>
                  <a:lnTo>
                    <a:pt x="65" y="226"/>
                  </a:lnTo>
                  <a:lnTo>
                    <a:pt x="61" y="218"/>
                  </a:lnTo>
                  <a:lnTo>
                    <a:pt x="61" y="212"/>
                  </a:lnTo>
                  <a:lnTo>
                    <a:pt x="62" y="210"/>
                  </a:lnTo>
                  <a:lnTo>
                    <a:pt x="68" y="205"/>
                  </a:lnTo>
                  <a:lnTo>
                    <a:pt x="70" y="201"/>
                  </a:lnTo>
                  <a:lnTo>
                    <a:pt x="68" y="198"/>
                  </a:lnTo>
                  <a:lnTo>
                    <a:pt x="64" y="199"/>
                  </a:lnTo>
                  <a:lnTo>
                    <a:pt x="56" y="204"/>
                  </a:lnTo>
                  <a:lnTo>
                    <a:pt x="55" y="204"/>
                  </a:lnTo>
                  <a:lnTo>
                    <a:pt x="53" y="202"/>
                  </a:lnTo>
                  <a:lnTo>
                    <a:pt x="48" y="202"/>
                  </a:lnTo>
                  <a:lnTo>
                    <a:pt x="45" y="203"/>
                  </a:lnTo>
                  <a:lnTo>
                    <a:pt x="44" y="206"/>
                  </a:lnTo>
                  <a:lnTo>
                    <a:pt x="44" y="209"/>
                  </a:lnTo>
                  <a:lnTo>
                    <a:pt x="43" y="210"/>
                  </a:lnTo>
                  <a:lnTo>
                    <a:pt x="41" y="210"/>
                  </a:lnTo>
                  <a:lnTo>
                    <a:pt x="38" y="208"/>
                  </a:lnTo>
                  <a:lnTo>
                    <a:pt x="33" y="203"/>
                  </a:lnTo>
                  <a:lnTo>
                    <a:pt x="31" y="199"/>
                  </a:lnTo>
                  <a:lnTo>
                    <a:pt x="29" y="197"/>
                  </a:lnTo>
                  <a:lnTo>
                    <a:pt x="24" y="192"/>
                  </a:lnTo>
                  <a:lnTo>
                    <a:pt x="22" y="193"/>
                  </a:lnTo>
                  <a:lnTo>
                    <a:pt x="21" y="191"/>
                  </a:lnTo>
                  <a:lnTo>
                    <a:pt x="22" y="189"/>
                  </a:lnTo>
                  <a:lnTo>
                    <a:pt x="26" y="186"/>
                  </a:lnTo>
                  <a:lnTo>
                    <a:pt x="28" y="181"/>
                  </a:lnTo>
                  <a:lnTo>
                    <a:pt x="28" y="180"/>
                  </a:lnTo>
                  <a:lnTo>
                    <a:pt x="27" y="178"/>
                  </a:lnTo>
                  <a:lnTo>
                    <a:pt x="21" y="178"/>
                  </a:lnTo>
                  <a:lnTo>
                    <a:pt x="15" y="179"/>
                  </a:lnTo>
                  <a:lnTo>
                    <a:pt x="11" y="182"/>
                  </a:lnTo>
                  <a:lnTo>
                    <a:pt x="9" y="182"/>
                  </a:lnTo>
                  <a:lnTo>
                    <a:pt x="9" y="176"/>
                  </a:lnTo>
                  <a:lnTo>
                    <a:pt x="3" y="170"/>
                  </a:lnTo>
                  <a:lnTo>
                    <a:pt x="3" y="168"/>
                  </a:lnTo>
                  <a:lnTo>
                    <a:pt x="4" y="165"/>
                  </a:lnTo>
                  <a:lnTo>
                    <a:pt x="4" y="160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2" y="15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2"/>
            <p:cNvSpPr/>
            <p:nvPr/>
          </p:nvSpPr>
          <p:spPr bwMode="auto">
            <a:xfrm>
              <a:off x="6107693" y="1490728"/>
              <a:ext cx="1274894" cy="1152658"/>
            </a:xfrm>
            <a:custGeom>
              <a:avLst/>
              <a:gdLst>
                <a:gd name="T0" fmla="*/ 94095 w 135"/>
                <a:gd name="T1" fmla="*/ 0 h 122"/>
                <a:gd name="T2" fmla="*/ 265177 w 135"/>
                <a:gd name="T3" fmla="*/ 8554 h 122"/>
                <a:gd name="T4" fmla="*/ 402042 w 135"/>
                <a:gd name="T5" fmla="*/ 179636 h 122"/>
                <a:gd name="T6" fmla="*/ 470475 w 135"/>
                <a:gd name="T7" fmla="*/ 248069 h 122"/>
                <a:gd name="T8" fmla="*/ 521800 w 135"/>
                <a:gd name="T9" fmla="*/ 325055 h 122"/>
                <a:gd name="T10" fmla="*/ 641557 w 135"/>
                <a:gd name="T11" fmla="*/ 376380 h 122"/>
                <a:gd name="T12" fmla="*/ 761314 w 135"/>
                <a:gd name="T13" fmla="*/ 410596 h 122"/>
                <a:gd name="T14" fmla="*/ 829747 w 135"/>
                <a:gd name="T15" fmla="*/ 521800 h 122"/>
                <a:gd name="T16" fmla="*/ 1000829 w 135"/>
                <a:gd name="T17" fmla="*/ 427705 h 122"/>
                <a:gd name="T18" fmla="*/ 1137695 w 135"/>
                <a:gd name="T19" fmla="*/ 367826 h 122"/>
                <a:gd name="T20" fmla="*/ 1154803 w 135"/>
                <a:gd name="T21" fmla="*/ 461921 h 122"/>
                <a:gd name="T22" fmla="*/ 1137695 w 135"/>
                <a:gd name="T23" fmla="*/ 590232 h 122"/>
                <a:gd name="T24" fmla="*/ 1129141 w 135"/>
                <a:gd name="T25" fmla="*/ 769868 h 122"/>
                <a:gd name="T26" fmla="*/ 1060708 w 135"/>
                <a:gd name="T27" fmla="*/ 778422 h 122"/>
                <a:gd name="T28" fmla="*/ 1000829 w 135"/>
                <a:gd name="T29" fmla="*/ 812639 h 122"/>
                <a:gd name="T30" fmla="*/ 1009383 w 135"/>
                <a:gd name="T31" fmla="*/ 881071 h 122"/>
                <a:gd name="T32" fmla="*/ 1043600 w 135"/>
                <a:gd name="T33" fmla="*/ 1017937 h 122"/>
                <a:gd name="T34" fmla="*/ 966613 w 135"/>
                <a:gd name="T35" fmla="*/ 983720 h 122"/>
                <a:gd name="T36" fmla="*/ 940950 w 135"/>
                <a:gd name="T37" fmla="*/ 975166 h 122"/>
                <a:gd name="T38" fmla="*/ 881072 w 135"/>
                <a:gd name="T39" fmla="*/ 1009383 h 122"/>
                <a:gd name="T40" fmla="*/ 838301 w 135"/>
                <a:gd name="T41" fmla="*/ 1043599 h 122"/>
                <a:gd name="T42" fmla="*/ 744206 w 135"/>
                <a:gd name="T43" fmla="*/ 958058 h 122"/>
                <a:gd name="T44" fmla="*/ 667219 w 135"/>
                <a:gd name="T45" fmla="*/ 932396 h 122"/>
                <a:gd name="T46" fmla="*/ 598787 w 135"/>
                <a:gd name="T47" fmla="*/ 898180 h 122"/>
                <a:gd name="T48" fmla="*/ 547462 w 135"/>
                <a:gd name="T49" fmla="*/ 898180 h 122"/>
                <a:gd name="T50" fmla="*/ 530354 w 135"/>
                <a:gd name="T51" fmla="*/ 846855 h 122"/>
                <a:gd name="T52" fmla="*/ 393488 w 135"/>
                <a:gd name="T53" fmla="*/ 898180 h 122"/>
                <a:gd name="T54" fmla="*/ 333610 w 135"/>
                <a:gd name="T55" fmla="*/ 829747 h 122"/>
                <a:gd name="T56" fmla="*/ 290839 w 135"/>
                <a:gd name="T57" fmla="*/ 821193 h 122"/>
                <a:gd name="T58" fmla="*/ 333610 w 135"/>
                <a:gd name="T59" fmla="*/ 786976 h 122"/>
                <a:gd name="T60" fmla="*/ 307947 w 135"/>
                <a:gd name="T61" fmla="*/ 744206 h 122"/>
                <a:gd name="T62" fmla="*/ 265177 w 135"/>
                <a:gd name="T63" fmla="*/ 769868 h 122"/>
                <a:gd name="T64" fmla="*/ 222406 w 135"/>
                <a:gd name="T65" fmla="*/ 684327 h 122"/>
                <a:gd name="T66" fmla="*/ 282285 w 135"/>
                <a:gd name="T67" fmla="*/ 590232 h 122"/>
                <a:gd name="T68" fmla="*/ 307947 w 135"/>
                <a:gd name="T69" fmla="*/ 530354 h 122"/>
                <a:gd name="T70" fmla="*/ 342164 w 135"/>
                <a:gd name="T71" fmla="*/ 590232 h 122"/>
                <a:gd name="T72" fmla="*/ 350718 w 135"/>
                <a:gd name="T73" fmla="*/ 504691 h 122"/>
                <a:gd name="T74" fmla="*/ 367826 w 135"/>
                <a:gd name="T75" fmla="*/ 427705 h 122"/>
                <a:gd name="T76" fmla="*/ 367826 w 135"/>
                <a:gd name="T77" fmla="*/ 282285 h 122"/>
                <a:gd name="T78" fmla="*/ 325056 w 135"/>
                <a:gd name="T79" fmla="*/ 171082 h 122"/>
                <a:gd name="T80" fmla="*/ 248069 w 135"/>
                <a:gd name="T81" fmla="*/ 222406 h 122"/>
                <a:gd name="T82" fmla="*/ 119757 w 135"/>
                <a:gd name="T83" fmla="*/ 188190 h 122"/>
                <a:gd name="T84" fmla="*/ 76987 w 135"/>
                <a:gd name="T85" fmla="*/ 128311 h 122"/>
                <a:gd name="T86" fmla="*/ 34216 w 135"/>
                <a:gd name="T87" fmla="*/ 162528 h 122"/>
                <a:gd name="T88" fmla="*/ 17108 w 135"/>
                <a:gd name="T89" fmla="*/ 102649 h 1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122"/>
                <a:gd name="T137" fmla="*/ 135 w 135"/>
                <a:gd name="T138" fmla="*/ 122 h 1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122">
                  <a:moveTo>
                    <a:pt x="0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31" y="1"/>
                  </a:lnTo>
                  <a:lnTo>
                    <a:pt x="35" y="3"/>
                  </a:lnTo>
                  <a:lnTo>
                    <a:pt x="47" y="18"/>
                  </a:lnTo>
                  <a:lnTo>
                    <a:pt x="47" y="21"/>
                  </a:lnTo>
                  <a:lnTo>
                    <a:pt x="48" y="23"/>
                  </a:lnTo>
                  <a:lnTo>
                    <a:pt x="50" y="24"/>
                  </a:lnTo>
                  <a:lnTo>
                    <a:pt x="55" y="29"/>
                  </a:lnTo>
                  <a:lnTo>
                    <a:pt x="56" y="34"/>
                  </a:lnTo>
                  <a:lnTo>
                    <a:pt x="58" y="35"/>
                  </a:lnTo>
                  <a:lnTo>
                    <a:pt x="61" y="38"/>
                  </a:lnTo>
                  <a:lnTo>
                    <a:pt x="61" y="43"/>
                  </a:lnTo>
                  <a:lnTo>
                    <a:pt x="72" y="43"/>
                  </a:lnTo>
                  <a:lnTo>
                    <a:pt x="75" y="44"/>
                  </a:lnTo>
                  <a:lnTo>
                    <a:pt x="80" y="43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50"/>
                  </a:lnTo>
                  <a:lnTo>
                    <a:pt x="94" y="56"/>
                  </a:lnTo>
                  <a:lnTo>
                    <a:pt x="97" y="61"/>
                  </a:lnTo>
                  <a:lnTo>
                    <a:pt x="101" y="62"/>
                  </a:lnTo>
                  <a:lnTo>
                    <a:pt x="111" y="58"/>
                  </a:lnTo>
                  <a:lnTo>
                    <a:pt x="117" y="50"/>
                  </a:lnTo>
                  <a:lnTo>
                    <a:pt x="128" y="40"/>
                  </a:lnTo>
                  <a:lnTo>
                    <a:pt x="132" y="40"/>
                  </a:lnTo>
                  <a:lnTo>
                    <a:pt x="133" y="43"/>
                  </a:lnTo>
                  <a:lnTo>
                    <a:pt x="131" y="44"/>
                  </a:lnTo>
                  <a:lnTo>
                    <a:pt x="131" y="50"/>
                  </a:lnTo>
                  <a:lnTo>
                    <a:pt x="135" y="54"/>
                  </a:lnTo>
                  <a:lnTo>
                    <a:pt x="135" y="61"/>
                  </a:lnTo>
                  <a:lnTo>
                    <a:pt x="133" y="65"/>
                  </a:lnTo>
                  <a:lnTo>
                    <a:pt x="133" y="69"/>
                  </a:lnTo>
                  <a:lnTo>
                    <a:pt x="133" y="80"/>
                  </a:lnTo>
                  <a:lnTo>
                    <a:pt x="132" y="82"/>
                  </a:lnTo>
                  <a:lnTo>
                    <a:pt x="132" y="90"/>
                  </a:lnTo>
                  <a:lnTo>
                    <a:pt x="130" y="92"/>
                  </a:lnTo>
                  <a:lnTo>
                    <a:pt x="125" y="93"/>
                  </a:lnTo>
                  <a:lnTo>
                    <a:pt x="124" y="91"/>
                  </a:lnTo>
                  <a:lnTo>
                    <a:pt x="120" y="91"/>
                  </a:lnTo>
                  <a:lnTo>
                    <a:pt x="119" y="93"/>
                  </a:lnTo>
                  <a:lnTo>
                    <a:pt x="117" y="95"/>
                  </a:lnTo>
                  <a:lnTo>
                    <a:pt x="115" y="96"/>
                  </a:lnTo>
                  <a:lnTo>
                    <a:pt x="115" y="100"/>
                  </a:lnTo>
                  <a:lnTo>
                    <a:pt x="118" y="103"/>
                  </a:lnTo>
                  <a:lnTo>
                    <a:pt x="118" y="107"/>
                  </a:lnTo>
                  <a:lnTo>
                    <a:pt x="122" y="114"/>
                  </a:lnTo>
                  <a:lnTo>
                    <a:pt x="122" y="119"/>
                  </a:lnTo>
                  <a:lnTo>
                    <a:pt x="120" y="119"/>
                  </a:lnTo>
                  <a:lnTo>
                    <a:pt x="117" y="119"/>
                  </a:lnTo>
                  <a:lnTo>
                    <a:pt x="113" y="115"/>
                  </a:lnTo>
                  <a:lnTo>
                    <a:pt x="112" y="113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08" y="114"/>
                  </a:lnTo>
                  <a:lnTo>
                    <a:pt x="103" y="117"/>
                  </a:lnTo>
                  <a:lnTo>
                    <a:pt x="103" y="118"/>
                  </a:lnTo>
                  <a:lnTo>
                    <a:pt x="105" y="118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1" y="115"/>
                  </a:lnTo>
                  <a:lnTo>
                    <a:pt x="89" y="112"/>
                  </a:lnTo>
                  <a:lnTo>
                    <a:pt x="87" y="112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78" y="109"/>
                  </a:lnTo>
                  <a:lnTo>
                    <a:pt x="75" y="109"/>
                  </a:lnTo>
                  <a:lnTo>
                    <a:pt x="72" y="105"/>
                  </a:lnTo>
                  <a:lnTo>
                    <a:pt x="70" y="105"/>
                  </a:lnTo>
                  <a:lnTo>
                    <a:pt x="67" y="107"/>
                  </a:lnTo>
                  <a:lnTo>
                    <a:pt x="65" y="107"/>
                  </a:lnTo>
                  <a:lnTo>
                    <a:pt x="64" y="105"/>
                  </a:lnTo>
                  <a:lnTo>
                    <a:pt x="64" y="100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6" y="104"/>
                  </a:lnTo>
                  <a:lnTo>
                    <a:pt x="49" y="107"/>
                  </a:lnTo>
                  <a:lnTo>
                    <a:pt x="46" y="105"/>
                  </a:lnTo>
                  <a:lnTo>
                    <a:pt x="43" y="102"/>
                  </a:lnTo>
                  <a:lnTo>
                    <a:pt x="41" y="99"/>
                  </a:lnTo>
                  <a:lnTo>
                    <a:pt x="39" y="97"/>
                  </a:lnTo>
                  <a:lnTo>
                    <a:pt x="38" y="97"/>
                  </a:lnTo>
                  <a:lnTo>
                    <a:pt x="37" y="98"/>
                  </a:lnTo>
                  <a:lnTo>
                    <a:pt x="34" y="96"/>
                  </a:lnTo>
                  <a:lnTo>
                    <a:pt x="34" y="94"/>
                  </a:lnTo>
                  <a:lnTo>
                    <a:pt x="36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7" y="87"/>
                  </a:lnTo>
                  <a:lnTo>
                    <a:pt x="36" y="87"/>
                  </a:lnTo>
                  <a:lnTo>
                    <a:pt x="34" y="88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87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31" y="75"/>
                  </a:lnTo>
                  <a:lnTo>
                    <a:pt x="31" y="72"/>
                  </a:lnTo>
                  <a:lnTo>
                    <a:pt x="33" y="69"/>
                  </a:lnTo>
                  <a:lnTo>
                    <a:pt x="36" y="66"/>
                  </a:lnTo>
                  <a:lnTo>
                    <a:pt x="36" y="63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39" y="67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4" y="61"/>
                  </a:lnTo>
                  <a:lnTo>
                    <a:pt x="41" y="59"/>
                  </a:lnTo>
                  <a:lnTo>
                    <a:pt x="41" y="56"/>
                  </a:lnTo>
                  <a:lnTo>
                    <a:pt x="43" y="52"/>
                  </a:lnTo>
                  <a:lnTo>
                    <a:pt x="43" y="50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43" y="33"/>
                  </a:lnTo>
                  <a:lnTo>
                    <a:pt x="43" y="29"/>
                  </a:lnTo>
                  <a:lnTo>
                    <a:pt x="41" y="24"/>
                  </a:lnTo>
                  <a:lnTo>
                    <a:pt x="38" y="20"/>
                  </a:lnTo>
                  <a:lnTo>
                    <a:pt x="35" y="20"/>
                  </a:lnTo>
                  <a:lnTo>
                    <a:pt x="32" y="22"/>
                  </a:lnTo>
                  <a:lnTo>
                    <a:pt x="29" y="26"/>
                  </a:lnTo>
                  <a:lnTo>
                    <a:pt x="18" y="29"/>
                  </a:lnTo>
                  <a:lnTo>
                    <a:pt x="16" y="26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2" y="16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3" y="8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3"/>
            <p:cNvSpPr/>
            <p:nvPr/>
          </p:nvSpPr>
          <p:spPr bwMode="auto">
            <a:xfrm>
              <a:off x="3897878" y="4788089"/>
              <a:ext cx="1029358" cy="1077075"/>
            </a:xfrm>
            <a:custGeom>
              <a:avLst/>
              <a:gdLst>
                <a:gd name="T0" fmla="*/ 786976 w 109"/>
                <a:gd name="T1" fmla="*/ 727098 h 114"/>
                <a:gd name="T2" fmla="*/ 692881 w 109"/>
                <a:gd name="T3" fmla="*/ 804085 h 114"/>
                <a:gd name="T4" fmla="*/ 633003 w 109"/>
                <a:gd name="T5" fmla="*/ 778423 h 114"/>
                <a:gd name="T6" fmla="*/ 547462 w 109"/>
                <a:gd name="T7" fmla="*/ 769869 h 114"/>
                <a:gd name="T8" fmla="*/ 470475 w 109"/>
                <a:gd name="T9" fmla="*/ 804085 h 114"/>
                <a:gd name="T10" fmla="*/ 427705 w 109"/>
                <a:gd name="T11" fmla="*/ 804085 h 114"/>
                <a:gd name="T12" fmla="*/ 444813 w 109"/>
                <a:gd name="T13" fmla="*/ 898180 h 114"/>
                <a:gd name="T14" fmla="*/ 453367 w 109"/>
                <a:gd name="T15" fmla="*/ 949505 h 114"/>
                <a:gd name="T16" fmla="*/ 376380 w 109"/>
                <a:gd name="T17" fmla="*/ 940951 h 114"/>
                <a:gd name="T18" fmla="*/ 307947 w 109"/>
                <a:gd name="T19" fmla="*/ 915288 h 114"/>
                <a:gd name="T20" fmla="*/ 205298 w 109"/>
                <a:gd name="T21" fmla="*/ 838301 h 114"/>
                <a:gd name="T22" fmla="*/ 179636 w 109"/>
                <a:gd name="T23" fmla="*/ 752761 h 114"/>
                <a:gd name="T24" fmla="*/ 136865 w 109"/>
                <a:gd name="T25" fmla="*/ 701436 h 114"/>
                <a:gd name="T26" fmla="*/ 128311 w 109"/>
                <a:gd name="T27" fmla="*/ 641557 h 114"/>
                <a:gd name="T28" fmla="*/ 76987 w 109"/>
                <a:gd name="T29" fmla="*/ 581679 h 114"/>
                <a:gd name="T30" fmla="*/ 0 w 109"/>
                <a:gd name="T31" fmla="*/ 504692 h 114"/>
                <a:gd name="T32" fmla="*/ 119757 w 109"/>
                <a:gd name="T33" fmla="*/ 333610 h 114"/>
                <a:gd name="T34" fmla="*/ 136865 w 109"/>
                <a:gd name="T35" fmla="*/ 239515 h 114"/>
                <a:gd name="T36" fmla="*/ 94095 w 109"/>
                <a:gd name="T37" fmla="*/ 153974 h 114"/>
                <a:gd name="T38" fmla="*/ 145420 w 109"/>
                <a:gd name="T39" fmla="*/ 94095 h 114"/>
                <a:gd name="T40" fmla="*/ 162528 w 109"/>
                <a:gd name="T41" fmla="*/ 0 h 114"/>
                <a:gd name="T42" fmla="*/ 205298 w 109"/>
                <a:gd name="T43" fmla="*/ 68433 h 114"/>
                <a:gd name="T44" fmla="*/ 230960 w 109"/>
                <a:gd name="T45" fmla="*/ 102649 h 114"/>
                <a:gd name="T46" fmla="*/ 248069 w 109"/>
                <a:gd name="T47" fmla="*/ 34216 h 114"/>
                <a:gd name="T48" fmla="*/ 273731 w 109"/>
                <a:gd name="T49" fmla="*/ 85541 h 114"/>
                <a:gd name="T50" fmla="*/ 359272 w 109"/>
                <a:gd name="T51" fmla="*/ 153974 h 114"/>
                <a:gd name="T52" fmla="*/ 436259 w 109"/>
                <a:gd name="T53" fmla="*/ 299393 h 114"/>
                <a:gd name="T54" fmla="*/ 444813 w 109"/>
                <a:gd name="T55" fmla="*/ 342164 h 114"/>
                <a:gd name="T56" fmla="*/ 487583 w 109"/>
                <a:gd name="T57" fmla="*/ 384934 h 114"/>
                <a:gd name="T58" fmla="*/ 547462 w 109"/>
                <a:gd name="T59" fmla="*/ 384934 h 114"/>
                <a:gd name="T60" fmla="*/ 607341 w 109"/>
                <a:gd name="T61" fmla="*/ 333610 h 114"/>
                <a:gd name="T62" fmla="*/ 590232 w 109"/>
                <a:gd name="T63" fmla="*/ 282285 h 114"/>
                <a:gd name="T64" fmla="*/ 624449 w 109"/>
                <a:gd name="T65" fmla="*/ 213852 h 114"/>
                <a:gd name="T66" fmla="*/ 633003 w 109"/>
                <a:gd name="T67" fmla="*/ 136866 h 114"/>
                <a:gd name="T68" fmla="*/ 658665 w 109"/>
                <a:gd name="T69" fmla="*/ 76987 h 114"/>
                <a:gd name="T70" fmla="*/ 727098 w 109"/>
                <a:gd name="T71" fmla="*/ 76987 h 114"/>
                <a:gd name="T72" fmla="*/ 761314 w 109"/>
                <a:gd name="T73" fmla="*/ 153974 h 114"/>
                <a:gd name="T74" fmla="*/ 838301 w 109"/>
                <a:gd name="T75" fmla="*/ 145420 h 114"/>
                <a:gd name="T76" fmla="*/ 812639 w 109"/>
                <a:gd name="T77" fmla="*/ 222407 h 114"/>
                <a:gd name="T78" fmla="*/ 761314 w 109"/>
                <a:gd name="T79" fmla="*/ 205298 h 114"/>
                <a:gd name="T80" fmla="*/ 667219 w 109"/>
                <a:gd name="T81" fmla="*/ 248069 h 114"/>
                <a:gd name="T82" fmla="*/ 675773 w 109"/>
                <a:gd name="T83" fmla="*/ 307948 h 114"/>
                <a:gd name="T84" fmla="*/ 752760 w 109"/>
                <a:gd name="T85" fmla="*/ 307948 h 114"/>
                <a:gd name="T86" fmla="*/ 735652 w 109"/>
                <a:gd name="T87" fmla="*/ 419151 h 114"/>
                <a:gd name="T88" fmla="*/ 778422 w 109"/>
                <a:gd name="T89" fmla="*/ 453367 h 114"/>
                <a:gd name="T90" fmla="*/ 769868 w 109"/>
                <a:gd name="T91" fmla="*/ 556016 h 114"/>
                <a:gd name="T92" fmla="*/ 821193 w 109"/>
                <a:gd name="T93" fmla="*/ 590233 h 114"/>
                <a:gd name="T94" fmla="*/ 932396 w 109"/>
                <a:gd name="T95" fmla="*/ 641557 h 114"/>
                <a:gd name="T96" fmla="*/ 846855 w 109"/>
                <a:gd name="T97" fmla="*/ 692882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114"/>
                <a:gd name="T149" fmla="*/ 109 w 109"/>
                <a:gd name="T150" fmla="*/ 114 h 1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114">
                  <a:moveTo>
                    <a:pt x="99" y="81"/>
                  </a:moveTo>
                  <a:lnTo>
                    <a:pt x="96" y="83"/>
                  </a:lnTo>
                  <a:lnTo>
                    <a:pt x="92" y="85"/>
                  </a:lnTo>
                  <a:lnTo>
                    <a:pt x="89" y="90"/>
                  </a:lnTo>
                  <a:lnTo>
                    <a:pt x="84" y="90"/>
                  </a:lnTo>
                  <a:lnTo>
                    <a:pt x="81" y="94"/>
                  </a:lnTo>
                  <a:lnTo>
                    <a:pt x="78" y="94"/>
                  </a:lnTo>
                  <a:lnTo>
                    <a:pt x="76" y="91"/>
                  </a:lnTo>
                  <a:lnTo>
                    <a:pt x="74" y="91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4" y="90"/>
                  </a:lnTo>
                  <a:lnTo>
                    <a:pt x="61" y="90"/>
                  </a:lnTo>
                  <a:lnTo>
                    <a:pt x="58" y="94"/>
                  </a:lnTo>
                  <a:lnTo>
                    <a:pt x="55" y="94"/>
                  </a:lnTo>
                  <a:lnTo>
                    <a:pt x="53" y="92"/>
                  </a:lnTo>
                  <a:lnTo>
                    <a:pt x="52" y="92"/>
                  </a:lnTo>
                  <a:lnTo>
                    <a:pt x="50" y="94"/>
                  </a:lnTo>
                  <a:lnTo>
                    <a:pt x="50" y="97"/>
                  </a:lnTo>
                  <a:lnTo>
                    <a:pt x="52" y="100"/>
                  </a:lnTo>
                  <a:lnTo>
                    <a:pt x="52" y="105"/>
                  </a:lnTo>
                  <a:lnTo>
                    <a:pt x="51" y="106"/>
                  </a:lnTo>
                  <a:lnTo>
                    <a:pt x="52" y="107"/>
                  </a:lnTo>
                  <a:lnTo>
                    <a:pt x="53" y="111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4" y="110"/>
                  </a:lnTo>
                  <a:lnTo>
                    <a:pt x="44" y="103"/>
                  </a:lnTo>
                  <a:lnTo>
                    <a:pt x="41" y="103"/>
                  </a:lnTo>
                  <a:lnTo>
                    <a:pt x="36" y="107"/>
                  </a:lnTo>
                  <a:lnTo>
                    <a:pt x="34" y="106"/>
                  </a:lnTo>
                  <a:lnTo>
                    <a:pt x="27" y="98"/>
                  </a:lnTo>
                  <a:lnTo>
                    <a:pt x="24" y="98"/>
                  </a:lnTo>
                  <a:lnTo>
                    <a:pt x="20" y="95"/>
                  </a:lnTo>
                  <a:lnTo>
                    <a:pt x="20" y="89"/>
                  </a:lnTo>
                  <a:lnTo>
                    <a:pt x="21" y="88"/>
                  </a:lnTo>
                  <a:lnTo>
                    <a:pt x="21" y="84"/>
                  </a:lnTo>
                  <a:lnTo>
                    <a:pt x="18" y="83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5" y="79"/>
                  </a:lnTo>
                  <a:lnTo>
                    <a:pt x="15" y="75"/>
                  </a:lnTo>
                  <a:lnTo>
                    <a:pt x="13" y="71"/>
                  </a:lnTo>
                  <a:lnTo>
                    <a:pt x="12" y="69"/>
                  </a:lnTo>
                  <a:lnTo>
                    <a:pt x="9" y="68"/>
                  </a:lnTo>
                  <a:lnTo>
                    <a:pt x="4" y="71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5" y="52"/>
                  </a:lnTo>
                  <a:lnTo>
                    <a:pt x="14" y="45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17" y="5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7" y="17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6" y="26"/>
                  </a:lnTo>
                  <a:lnTo>
                    <a:pt x="51" y="32"/>
                  </a:lnTo>
                  <a:lnTo>
                    <a:pt x="51" y="35"/>
                  </a:lnTo>
                  <a:lnTo>
                    <a:pt x="49" y="37"/>
                  </a:lnTo>
                  <a:lnTo>
                    <a:pt x="49" y="38"/>
                  </a:lnTo>
                  <a:lnTo>
                    <a:pt x="52" y="40"/>
                  </a:lnTo>
                  <a:lnTo>
                    <a:pt x="52" y="47"/>
                  </a:lnTo>
                  <a:lnTo>
                    <a:pt x="53" y="48"/>
                  </a:lnTo>
                  <a:lnTo>
                    <a:pt x="57" y="45"/>
                  </a:lnTo>
                  <a:lnTo>
                    <a:pt x="59" y="46"/>
                  </a:lnTo>
                  <a:lnTo>
                    <a:pt x="62" y="45"/>
                  </a:lnTo>
                  <a:lnTo>
                    <a:pt x="64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9"/>
                  </a:lnTo>
                  <a:lnTo>
                    <a:pt x="72" y="39"/>
                  </a:lnTo>
                  <a:lnTo>
                    <a:pt x="72" y="36"/>
                  </a:lnTo>
                  <a:lnTo>
                    <a:pt x="69" y="33"/>
                  </a:lnTo>
                  <a:lnTo>
                    <a:pt x="69" y="29"/>
                  </a:lnTo>
                  <a:lnTo>
                    <a:pt x="71" y="26"/>
                  </a:lnTo>
                  <a:lnTo>
                    <a:pt x="73" y="25"/>
                  </a:lnTo>
                  <a:lnTo>
                    <a:pt x="76" y="22"/>
                  </a:lnTo>
                  <a:lnTo>
                    <a:pt x="76" y="19"/>
                  </a:lnTo>
                  <a:lnTo>
                    <a:pt x="74" y="16"/>
                  </a:lnTo>
                  <a:lnTo>
                    <a:pt x="74" y="13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9" y="18"/>
                  </a:lnTo>
                  <a:lnTo>
                    <a:pt x="93" y="18"/>
                  </a:lnTo>
                  <a:lnTo>
                    <a:pt x="97" y="15"/>
                  </a:lnTo>
                  <a:lnTo>
                    <a:pt x="98" y="17"/>
                  </a:lnTo>
                  <a:lnTo>
                    <a:pt x="98" y="22"/>
                  </a:lnTo>
                  <a:lnTo>
                    <a:pt x="97" y="24"/>
                  </a:lnTo>
                  <a:lnTo>
                    <a:pt x="95" y="26"/>
                  </a:lnTo>
                  <a:lnTo>
                    <a:pt x="92" y="26"/>
                  </a:lnTo>
                  <a:lnTo>
                    <a:pt x="90" y="25"/>
                  </a:lnTo>
                  <a:lnTo>
                    <a:pt x="89" y="24"/>
                  </a:lnTo>
                  <a:lnTo>
                    <a:pt x="86" y="24"/>
                  </a:lnTo>
                  <a:lnTo>
                    <a:pt x="81" y="26"/>
                  </a:lnTo>
                  <a:lnTo>
                    <a:pt x="78" y="29"/>
                  </a:lnTo>
                  <a:lnTo>
                    <a:pt x="78" y="32"/>
                  </a:lnTo>
                  <a:lnTo>
                    <a:pt x="79" y="33"/>
                  </a:lnTo>
                  <a:lnTo>
                    <a:pt x="79" y="36"/>
                  </a:lnTo>
                  <a:lnTo>
                    <a:pt x="82" y="37"/>
                  </a:lnTo>
                  <a:lnTo>
                    <a:pt x="83" y="36"/>
                  </a:lnTo>
                  <a:lnTo>
                    <a:pt x="88" y="36"/>
                  </a:lnTo>
                  <a:lnTo>
                    <a:pt x="89" y="38"/>
                  </a:lnTo>
                  <a:lnTo>
                    <a:pt x="89" y="41"/>
                  </a:lnTo>
                  <a:lnTo>
                    <a:pt x="86" y="49"/>
                  </a:lnTo>
                  <a:lnTo>
                    <a:pt x="86" y="51"/>
                  </a:lnTo>
                  <a:lnTo>
                    <a:pt x="89" y="53"/>
                  </a:lnTo>
                  <a:lnTo>
                    <a:pt x="91" y="53"/>
                  </a:lnTo>
                  <a:lnTo>
                    <a:pt x="91" y="58"/>
                  </a:lnTo>
                  <a:lnTo>
                    <a:pt x="90" y="59"/>
                  </a:lnTo>
                  <a:lnTo>
                    <a:pt x="90" y="65"/>
                  </a:lnTo>
                  <a:lnTo>
                    <a:pt x="92" y="68"/>
                  </a:lnTo>
                  <a:lnTo>
                    <a:pt x="94" y="69"/>
                  </a:lnTo>
                  <a:lnTo>
                    <a:pt x="96" y="69"/>
                  </a:lnTo>
                  <a:lnTo>
                    <a:pt x="105" y="73"/>
                  </a:lnTo>
                  <a:lnTo>
                    <a:pt x="108" y="73"/>
                  </a:lnTo>
                  <a:lnTo>
                    <a:pt x="109" y="75"/>
                  </a:lnTo>
                  <a:lnTo>
                    <a:pt x="108" y="77"/>
                  </a:lnTo>
                  <a:lnTo>
                    <a:pt x="104" y="81"/>
                  </a:lnTo>
                  <a:lnTo>
                    <a:pt x="99" y="81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4"/>
            <p:cNvSpPr/>
            <p:nvPr/>
          </p:nvSpPr>
          <p:spPr bwMode="auto">
            <a:xfrm>
              <a:off x="4747807" y="5166009"/>
              <a:ext cx="868817" cy="651914"/>
            </a:xfrm>
            <a:custGeom>
              <a:avLst/>
              <a:gdLst>
                <a:gd name="T0" fmla="*/ 701436 w 92"/>
                <a:gd name="T1" fmla="*/ 393489 h 69"/>
                <a:gd name="T2" fmla="*/ 564571 w 92"/>
                <a:gd name="T3" fmla="*/ 530354 h 69"/>
                <a:gd name="T4" fmla="*/ 521800 w 92"/>
                <a:gd name="T5" fmla="*/ 564571 h 69"/>
                <a:gd name="T6" fmla="*/ 470475 w 92"/>
                <a:gd name="T7" fmla="*/ 590233 h 69"/>
                <a:gd name="T8" fmla="*/ 444813 w 92"/>
                <a:gd name="T9" fmla="*/ 556017 h 69"/>
                <a:gd name="T10" fmla="*/ 419151 w 92"/>
                <a:gd name="T11" fmla="*/ 538908 h 69"/>
                <a:gd name="T12" fmla="*/ 265177 w 92"/>
                <a:gd name="T13" fmla="*/ 564571 h 69"/>
                <a:gd name="T14" fmla="*/ 205298 w 92"/>
                <a:gd name="T15" fmla="*/ 470476 h 69"/>
                <a:gd name="T16" fmla="*/ 222407 w 92"/>
                <a:gd name="T17" fmla="*/ 427705 h 69"/>
                <a:gd name="T18" fmla="*/ 128311 w 92"/>
                <a:gd name="T19" fmla="*/ 410597 h 69"/>
                <a:gd name="T20" fmla="*/ 85541 w 92"/>
                <a:gd name="T21" fmla="*/ 367826 h 69"/>
                <a:gd name="T22" fmla="*/ 76987 w 92"/>
                <a:gd name="T23" fmla="*/ 350718 h 69"/>
                <a:gd name="T24" fmla="*/ 153974 w 92"/>
                <a:gd name="T25" fmla="*/ 316502 h 69"/>
                <a:gd name="T26" fmla="*/ 153974 w 92"/>
                <a:gd name="T27" fmla="*/ 282285 h 69"/>
                <a:gd name="T28" fmla="*/ 51325 w 92"/>
                <a:gd name="T29" fmla="*/ 248069 h 69"/>
                <a:gd name="T30" fmla="*/ 17108 w 92"/>
                <a:gd name="T31" fmla="*/ 239515 h 69"/>
                <a:gd name="T32" fmla="*/ 0 w 92"/>
                <a:gd name="T33" fmla="*/ 205298 h 69"/>
                <a:gd name="T34" fmla="*/ 51325 w 92"/>
                <a:gd name="T35" fmla="*/ 162528 h 69"/>
                <a:gd name="T36" fmla="*/ 145420 w 92"/>
                <a:gd name="T37" fmla="*/ 205298 h 69"/>
                <a:gd name="T38" fmla="*/ 188190 w 92"/>
                <a:gd name="T39" fmla="*/ 196744 h 69"/>
                <a:gd name="T40" fmla="*/ 256623 w 92"/>
                <a:gd name="T41" fmla="*/ 128311 h 69"/>
                <a:gd name="T42" fmla="*/ 265177 w 92"/>
                <a:gd name="T43" fmla="*/ 102649 h 69"/>
                <a:gd name="T44" fmla="*/ 307948 w 92"/>
                <a:gd name="T45" fmla="*/ 119757 h 69"/>
                <a:gd name="T46" fmla="*/ 384934 w 92"/>
                <a:gd name="T47" fmla="*/ 136866 h 69"/>
                <a:gd name="T48" fmla="*/ 479029 w 92"/>
                <a:gd name="T49" fmla="*/ 59879 h 69"/>
                <a:gd name="T50" fmla="*/ 581679 w 92"/>
                <a:gd name="T51" fmla="*/ 34216 h 69"/>
                <a:gd name="T52" fmla="*/ 633003 w 92"/>
                <a:gd name="T53" fmla="*/ 8554 h 69"/>
                <a:gd name="T54" fmla="*/ 675774 w 92"/>
                <a:gd name="T55" fmla="*/ 0 h 69"/>
                <a:gd name="T56" fmla="*/ 692882 w 92"/>
                <a:gd name="T57" fmla="*/ 51325 h 69"/>
                <a:gd name="T58" fmla="*/ 709990 w 92"/>
                <a:gd name="T59" fmla="*/ 68433 h 69"/>
                <a:gd name="T60" fmla="*/ 675774 w 92"/>
                <a:gd name="T61" fmla="*/ 145420 h 69"/>
                <a:gd name="T62" fmla="*/ 709990 w 92"/>
                <a:gd name="T63" fmla="*/ 153974 h 69"/>
                <a:gd name="T64" fmla="*/ 718544 w 92"/>
                <a:gd name="T65" fmla="*/ 179636 h 69"/>
                <a:gd name="T66" fmla="*/ 744207 w 92"/>
                <a:gd name="T67" fmla="*/ 196744 h 69"/>
                <a:gd name="T68" fmla="*/ 769869 w 92"/>
                <a:gd name="T69" fmla="*/ 188190 h 69"/>
                <a:gd name="T70" fmla="*/ 778423 w 92"/>
                <a:gd name="T71" fmla="*/ 205298 h 69"/>
                <a:gd name="T72" fmla="*/ 786977 w 92"/>
                <a:gd name="T73" fmla="*/ 256623 h 69"/>
                <a:gd name="T74" fmla="*/ 752761 w 92"/>
                <a:gd name="T75" fmla="*/ 333610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"/>
                <a:gd name="T115" fmla="*/ 0 h 69"/>
                <a:gd name="T116" fmla="*/ 92 w 92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" h="69">
                  <a:moveTo>
                    <a:pt x="86" y="42"/>
                  </a:moveTo>
                  <a:lnTo>
                    <a:pt x="82" y="46"/>
                  </a:lnTo>
                  <a:lnTo>
                    <a:pt x="79" y="50"/>
                  </a:lnTo>
                  <a:lnTo>
                    <a:pt x="66" y="62"/>
                  </a:lnTo>
                  <a:lnTo>
                    <a:pt x="64" y="67"/>
                  </a:lnTo>
                  <a:lnTo>
                    <a:pt x="61" y="66"/>
                  </a:lnTo>
                  <a:lnTo>
                    <a:pt x="58" y="69"/>
                  </a:lnTo>
                  <a:lnTo>
                    <a:pt x="55" y="69"/>
                  </a:lnTo>
                  <a:lnTo>
                    <a:pt x="55" y="66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7"/>
                  </a:lnTo>
                  <a:lnTo>
                    <a:pt x="31" y="66"/>
                  </a:lnTo>
                  <a:lnTo>
                    <a:pt x="25" y="58"/>
                  </a:lnTo>
                  <a:lnTo>
                    <a:pt x="24" y="55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3" y="48"/>
                  </a:lnTo>
                  <a:lnTo>
                    <a:pt x="15" y="48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9" y="41"/>
                  </a:lnTo>
                  <a:lnTo>
                    <a:pt x="14" y="41"/>
                  </a:lnTo>
                  <a:lnTo>
                    <a:pt x="18" y="37"/>
                  </a:lnTo>
                  <a:lnTo>
                    <a:pt x="19" y="35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7" y="17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6" y="14"/>
                  </a:lnTo>
                  <a:lnTo>
                    <a:pt x="39" y="16"/>
                  </a:lnTo>
                  <a:lnTo>
                    <a:pt x="45" y="16"/>
                  </a:lnTo>
                  <a:lnTo>
                    <a:pt x="53" y="10"/>
                  </a:lnTo>
                  <a:lnTo>
                    <a:pt x="56" y="7"/>
                  </a:lnTo>
                  <a:lnTo>
                    <a:pt x="61" y="5"/>
                  </a:lnTo>
                  <a:lnTo>
                    <a:pt x="68" y="4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81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79" y="14"/>
                  </a:lnTo>
                  <a:lnTo>
                    <a:pt x="79" y="17"/>
                  </a:lnTo>
                  <a:lnTo>
                    <a:pt x="80" y="18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1" y="23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30"/>
                  </a:lnTo>
                  <a:lnTo>
                    <a:pt x="88" y="34"/>
                  </a:lnTo>
                  <a:lnTo>
                    <a:pt x="88" y="39"/>
                  </a:lnTo>
                  <a:lnTo>
                    <a:pt x="86" y="42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5"/>
            <p:cNvSpPr/>
            <p:nvPr/>
          </p:nvSpPr>
          <p:spPr bwMode="auto">
            <a:xfrm>
              <a:off x="5333313" y="5260489"/>
              <a:ext cx="906591" cy="699154"/>
            </a:xfrm>
            <a:custGeom>
              <a:avLst/>
              <a:gdLst>
                <a:gd name="T0" fmla="*/ 821193 w 96"/>
                <a:gd name="T1" fmla="*/ 153974 h 74"/>
                <a:gd name="T2" fmla="*/ 804085 w 96"/>
                <a:gd name="T3" fmla="*/ 179636 h 74"/>
                <a:gd name="T4" fmla="*/ 761314 w 96"/>
                <a:gd name="T5" fmla="*/ 230961 h 74"/>
                <a:gd name="T6" fmla="*/ 769868 w 96"/>
                <a:gd name="T7" fmla="*/ 248069 h 74"/>
                <a:gd name="T8" fmla="*/ 650111 w 96"/>
                <a:gd name="T9" fmla="*/ 316502 h 74"/>
                <a:gd name="T10" fmla="*/ 615895 w 96"/>
                <a:gd name="T11" fmla="*/ 307947 h 74"/>
                <a:gd name="T12" fmla="*/ 581678 w 96"/>
                <a:gd name="T13" fmla="*/ 325056 h 74"/>
                <a:gd name="T14" fmla="*/ 556016 w 96"/>
                <a:gd name="T15" fmla="*/ 342164 h 74"/>
                <a:gd name="T16" fmla="*/ 530354 w 96"/>
                <a:gd name="T17" fmla="*/ 359272 h 74"/>
                <a:gd name="T18" fmla="*/ 530354 w 96"/>
                <a:gd name="T19" fmla="*/ 384934 h 74"/>
                <a:gd name="T20" fmla="*/ 496137 w 96"/>
                <a:gd name="T21" fmla="*/ 367826 h 74"/>
                <a:gd name="T22" fmla="*/ 470475 w 96"/>
                <a:gd name="T23" fmla="*/ 342164 h 74"/>
                <a:gd name="T24" fmla="*/ 444813 w 96"/>
                <a:gd name="T25" fmla="*/ 325056 h 74"/>
                <a:gd name="T26" fmla="*/ 410597 w 96"/>
                <a:gd name="T27" fmla="*/ 384934 h 74"/>
                <a:gd name="T28" fmla="*/ 350718 w 96"/>
                <a:gd name="T29" fmla="*/ 427705 h 74"/>
                <a:gd name="T30" fmla="*/ 282285 w 96"/>
                <a:gd name="T31" fmla="*/ 444813 h 74"/>
                <a:gd name="T32" fmla="*/ 248069 w 96"/>
                <a:gd name="T33" fmla="*/ 461921 h 74"/>
                <a:gd name="T34" fmla="*/ 222406 w 96"/>
                <a:gd name="T35" fmla="*/ 461921 h 74"/>
                <a:gd name="T36" fmla="*/ 162528 w 96"/>
                <a:gd name="T37" fmla="*/ 487583 h 74"/>
                <a:gd name="T38" fmla="*/ 102649 w 96"/>
                <a:gd name="T39" fmla="*/ 504692 h 74"/>
                <a:gd name="T40" fmla="*/ 68433 w 96"/>
                <a:gd name="T41" fmla="*/ 547462 h 74"/>
                <a:gd name="T42" fmla="*/ 111203 w 96"/>
                <a:gd name="T43" fmla="*/ 598787 h 74"/>
                <a:gd name="T44" fmla="*/ 51325 w 96"/>
                <a:gd name="T45" fmla="*/ 633003 h 74"/>
                <a:gd name="T46" fmla="*/ 0 w 96"/>
                <a:gd name="T47" fmla="*/ 513246 h 74"/>
                <a:gd name="T48" fmla="*/ 17108 w 96"/>
                <a:gd name="T49" fmla="*/ 487583 h 74"/>
                <a:gd name="T50" fmla="*/ 136866 w 96"/>
                <a:gd name="T51" fmla="*/ 350718 h 74"/>
                <a:gd name="T52" fmla="*/ 205298 w 96"/>
                <a:gd name="T53" fmla="*/ 273731 h 74"/>
                <a:gd name="T54" fmla="*/ 222406 w 96"/>
                <a:gd name="T55" fmla="*/ 205298 h 74"/>
                <a:gd name="T56" fmla="*/ 256623 w 96"/>
                <a:gd name="T57" fmla="*/ 111203 h 74"/>
                <a:gd name="T58" fmla="*/ 282285 w 96"/>
                <a:gd name="T59" fmla="*/ 51325 h 74"/>
                <a:gd name="T60" fmla="*/ 325056 w 96"/>
                <a:gd name="T61" fmla="*/ 34216 h 74"/>
                <a:gd name="T62" fmla="*/ 359272 w 96"/>
                <a:gd name="T63" fmla="*/ 68433 h 74"/>
                <a:gd name="T64" fmla="*/ 376380 w 96"/>
                <a:gd name="T65" fmla="*/ 42770 h 74"/>
                <a:gd name="T66" fmla="*/ 350718 w 96"/>
                <a:gd name="T67" fmla="*/ 8554 h 74"/>
                <a:gd name="T68" fmla="*/ 521800 w 96"/>
                <a:gd name="T69" fmla="*/ 0 h 74"/>
                <a:gd name="T70" fmla="*/ 547462 w 96"/>
                <a:gd name="T71" fmla="*/ 17108 h 74"/>
                <a:gd name="T72" fmla="*/ 504692 w 96"/>
                <a:gd name="T73" fmla="*/ 76987 h 74"/>
                <a:gd name="T74" fmla="*/ 521800 w 96"/>
                <a:gd name="T75" fmla="*/ 102649 h 74"/>
                <a:gd name="T76" fmla="*/ 615895 w 96"/>
                <a:gd name="T77" fmla="*/ 76987 h 74"/>
                <a:gd name="T78" fmla="*/ 650111 w 96"/>
                <a:gd name="T79" fmla="*/ 85541 h 74"/>
                <a:gd name="T80" fmla="*/ 692882 w 96"/>
                <a:gd name="T81" fmla="*/ 51325 h 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74"/>
                <a:gd name="T125" fmla="*/ 96 w 96"/>
                <a:gd name="T126" fmla="*/ 74 h 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74">
                  <a:moveTo>
                    <a:pt x="87" y="6"/>
                  </a:moveTo>
                  <a:lnTo>
                    <a:pt x="96" y="18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90" y="28"/>
                  </a:lnTo>
                  <a:lnTo>
                    <a:pt x="90" y="29"/>
                  </a:lnTo>
                  <a:lnTo>
                    <a:pt x="87" y="30"/>
                  </a:lnTo>
                  <a:lnTo>
                    <a:pt x="76" y="37"/>
                  </a:lnTo>
                  <a:lnTo>
                    <a:pt x="73" y="36"/>
                  </a:lnTo>
                  <a:lnTo>
                    <a:pt x="72" y="36"/>
                  </a:lnTo>
                  <a:lnTo>
                    <a:pt x="70" y="38"/>
                  </a:lnTo>
                  <a:lnTo>
                    <a:pt x="68" y="38"/>
                  </a:lnTo>
                  <a:lnTo>
                    <a:pt x="65" y="36"/>
                  </a:lnTo>
                  <a:lnTo>
                    <a:pt x="65" y="40"/>
                  </a:lnTo>
                  <a:lnTo>
                    <a:pt x="62" y="41"/>
                  </a:lnTo>
                  <a:lnTo>
                    <a:pt x="62" y="42"/>
                  </a:lnTo>
                  <a:lnTo>
                    <a:pt x="63" y="44"/>
                  </a:lnTo>
                  <a:lnTo>
                    <a:pt x="62" y="45"/>
                  </a:lnTo>
                  <a:lnTo>
                    <a:pt x="59" y="43"/>
                  </a:lnTo>
                  <a:lnTo>
                    <a:pt x="58" y="43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3" y="38"/>
                  </a:lnTo>
                  <a:lnTo>
                    <a:pt x="52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46" y="49"/>
                  </a:lnTo>
                  <a:lnTo>
                    <a:pt x="41" y="50"/>
                  </a:lnTo>
                  <a:lnTo>
                    <a:pt x="39" y="52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3" y="55"/>
                  </a:lnTo>
                  <a:lnTo>
                    <a:pt x="19" y="57"/>
                  </a:lnTo>
                  <a:lnTo>
                    <a:pt x="14" y="58"/>
                  </a:lnTo>
                  <a:lnTo>
                    <a:pt x="12" y="59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13" y="70"/>
                  </a:lnTo>
                  <a:lnTo>
                    <a:pt x="12" y="73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16" y="41"/>
                  </a:lnTo>
                  <a:lnTo>
                    <a:pt x="20" y="36"/>
                  </a:lnTo>
                  <a:lnTo>
                    <a:pt x="24" y="32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3" y="6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2"/>
                  </a:lnTo>
                  <a:lnTo>
                    <a:pt x="64" y="12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6" y="10"/>
                  </a:lnTo>
                  <a:lnTo>
                    <a:pt x="80" y="8"/>
                  </a:lnTo>
                  <a:lnTo>
                    <a:pt x="81" y="6"/>
                  </a:lnTo>
                  <a:lnTo>
                    <a:pt x="87" y="6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6154912" y="2756763"/>
              <a:ext cx="689387" cy="642465"/>
            </a:xfrm>
            <a:custGeom>
              <a:avLst/>
              <a:gdLst>
                <a:gd name="T0" fmla="*/ 547462 w 73"/>
                <a:gd name="T1" fmla="*/ 188190 h 68"/>
                <a:gd name="T2" fmla="*/ 624449 w 73"/>
                <a:gd name="T3" fmla="*/ 248069 h 68"/>
                <a:gd name="T4" fmla="*/ 607341 w 73"/>
                <a:gd name="T5" fmla="*/ 273731 h 68"/>
                <a:gd name="T6" fmla="*/ 564570 w 73"/>
                <a:gd name="T7" fmla="*/ 299393 h 68"/>
                <a:gd name="T8" fmla="*/ 504692 w 73"/>
                <a:gd name="T9" fmla="*/ 359272 h 68"/>
                <a:gd name="T10" fmla="*/ 496137 w 73"/>
                <a:gd name="T11" fmla="*/ 402042 h 68"/>
                <a:gd name="T12" fmla="*/ 410597 w 73"/>
                <a:gd name="T13" fmla="*/ 436258 h 68"/>
                <a:gd name="T14" fmla="*/ 350718 w 73"/>
                <a:gd name="T15" fmla="*/ 470475 h 68"/>
                <a:gd name="T16" fmla="*/ 333610 w 73"/>
                <a:gd name="T17" fmla="*/ 504691 h 68"/>
                <a:gd name="T18" fmla="*/ 307947 w 73"/>
                <a:gd name="T19" fmla="*/ 581678 h 68"/>
                <a:gd name="T20" fmla="*/ 239515 w 73"/>
                <a:gd name="T21" fmla="*/ 581678 h 68"/>
                <a:gd name="T22" fmla="*/ 248069 w 73"/>
                <a:gd name="T23" fmla="*/ 556016 h 68"/>
                <a:gd name="T24" fmla="*/ 290839 w 73"/>
                <a:gd name="T25" fmla="*/ 521799 h 68"/>
                <a:gd name="T26" fmla="*/ 265177 w 73"/>
                <a:gd name="T27" fmla="*/ 487583 h 68"/>
                <a:gd name="T28" fmla="*/ 265177 w 73"/>
                <a:gd name="T29" fmla="*/ 444813 h 68"/>
                <a:gd name="T30" fmla="*/ 299393 w 73"/>
                <a:gd name="T31" fmla="*/ 410596 h 68"/>
                <a:gd name="T32" fmla="*/ 299393 w 73"/>
                <a:gd name="T33" fmla="*/ 359272 h 68"/>
                <a:gd name="T34" fmla="*/ 265177 w 73"/>
                <a:gd name="T35" fmla="*/ 325055 h 68"/>
                <a:gd name="T36" fmla="*/ 213852 w 73"/>
                <a:gd name="T37" fmla="*/ 325055 h 68"/>
                <a:gd name="T38" fmla="*/ 162528 w 73"/>
                <a:gd name="T39" fmla="*/ 376380 h 68"/>
                <a:gd name="T40" fmla="*/ 153974 w 73"/>
                <a:gd name="T41" fmla="*/ 410596 h 68"/>
                <a:gd name="T42" fmla="*/ 119757 w 73"/>
                <a:gd name="T43" fmla="*/ 444813 h 68"/>
                <a:gd name="T44" fmla="*/ 42770 w 73"/>
                <a:gd name="T45" fmla="*/ 384934 h 68"/>
                <a:gd name="T46" fmla="*/ 0 w 73"/>
                <a:gd name="T47" fmla="*/ 367826 h 68"/>
                <a:gd name="T48" fmla="*/ 0 w 73"/>
                <a:gd name="T49" fmla="*/ 342164 h 68"/>
                <a:gd name="T50" fmla="*/ 34216 w 73"/>
                <a:gd name="T51" fmla="*/ 316501 h 68"/>
                <a:gd name="T52" fmla="*/ 42770 w 73"/>
                <a:gd name="T53" fmla="*/ 307947 h 68"/>
                <a:gd name="T54" fmla="*/ 42770 w 73"/>
                <a:gd name="T55" fmla="*/ 256623 h 68"/>
                <a:gd name="T56" fmla="*/ 17108 w 73"/>
                <a:gd name="T57" fmla="*/ 222406 h 68"/>
                <a:gd name="T58" fmla="*/ 17108 w 73"/>
                <a:gd name="T59" fmla="*/ 196744 h 68"/>
                <a:gd name="T60" fmla="*/ 34216 w 73"/>
                <a:gd name="T61" fmla="*/ 179636 h 68"/>
                <a:gd name="T62" fmla="*/ 51325 w 73"/>
                <a:gd name="T63" fmla="*/ 179636 h 68"/>
                <a:gd name="T64" fmla="*/ 59879 w 73"/>
                <a:gd name="T65" fmla="*/ 188190 h 68"/>
                <a:gd name="T66" fmla="*/ 59879 w 73"/>
                <a:gd name="T67" fmla="*/ 205298 h 68"/>
                <a:gd name="T68" fmla="*/ 85541 w 73"/>
                <a:gd name="T69" fmla="*/ 230960 h 68"/>
                <a:gd name="T70" fmla="*/ 102649 w 73"/>
                <a:gd name="T71" fmla="*/ 230960 h 68"/>
                <a:gd name="T72" fmla="*/ 239515 w 73"/>
                <a:gd name="T73" fmla="*/ 111203 h 68"/>
                <a:gd name="T74" fmla="*/ 273731 w 73"/>
                <a:gd name="T75" fmla="*/ 68433 h 68"/>
                <a:gd name="T76" fmla="*/ 325056 w 73"/>
                <a:gd name="T77" fmla="*/ 68433 h 68"/>
                <a:gd name="T78" fmla="*/ 333610 w 73"/>
                <a:gd name="T79" fmla="*/ 76987 h 68"/>
                <a:gd name="T80" fmla="*/ 350718 w 73"/>
                <a:gd name="T81" fmla="*/ 76987 h 68"/>
                <a:gd name="T82" fmla="*/ 359272 w 73"/>
                <a:gd name="T83" fmla="*/ 68433 h 68"/>
                <a:gd name="T84" fmla="*/ 359272 w 73"/>
                <a:gd name="T85" fmla="*/ 0 h 68"/>
                <a:gd name="T86" fmla="*/ 393488 w 73"/>
                <a:gd name="T87" fmla="*/ 0 h 68"/>
                <a:gd name="T88" fmla="*/ 436259 w 73"/>
                <a:gd name="T89" fmla="*/ 42770 h 68"/>
                <a:gd name="T90" fmla="*/ 461921 w 73"/>
                <a:gd name="T91" fmla="*/ 42770 h 68"/>
                <a:gd name="T92" fmla="*/ 453367 w 73"/>
                <a:gd name="T93" fmla="*/ 25662 h 68"/>
                <a:gd name="T94" fmla="*/ 470475 w 73"/>
                <a:gd name="T95" fmla="*/ 8554 h 68"/>
                <a:gd name="T96" fmla="*/ 487583 w 73"/>
                <a:gd name="T97" fmla="*/ 25662 h 68"/>
                <a:gd name="T98" fmla="*/ 487583 w 73"/>
                <a:gd name="T99" fmla="*/ 59879 h 68"/>
                <a:gd name="T100" fmla="*/ 547462 w 73"/>
                <a:gd name="T101" fmla="*/ 136865 h 68"/>
                <a:gd name="T102" fmla="*/ 547462 w 73"/>
                <a:gd name="T103" fmla="*/ 188190 h 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"/>
                <a:gd name="T157" fmla="*/ 0 h 68"/>
                <a:gd name="T158" fmla="*/ 73 w 73"/>
                <a:gd name="T159" fmla="*/ 68 h 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" h="68">
                  <a:moveTo>
                    <a:pt x="64" y="22"/>
                  </a:moveTo>
                  <a:lnTo>
                    <a:pt x="73" y="29"/>
                  </a:lnTo>
                  <a:lnTo>
                    <a:pt x="71" y="32"/>
                  </a:lnTo>
                  <a:lnTo>
                    <a:pt x="66" y="35"/>
                  </a:lnTo>
                  <a:lnTo>
                    <a:pt x="59" y="42"/>
                  </a:lnTo>
                  <a:lnTo>
                    <a:pt x="58" y="47"/>
                  </a:lnTo>
                  <a:lnTo>
                    <a:pt x="48" y="51"/>
                  </a:lnTo>
                  <a:lnTo>
                    <a:pt x="41" y="55"/>
                  </a:lnTo>
                  <a:lnTo>
                    <a:pt x="39" y="59"/>
                  </a:lnTo>
                  <a:lnTo>
                    <a:pt x="36" y="68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4" y="61"/>
                  </a:lnTo>
                  <a:lnTo>
                    <a:pt x="31" y="57"/>
                  </a:lnTo>
                  <a:lnTo>
                    <a:pt x="31" y="52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19" y="44"/>
                  </a:lnTo>
                  <a:lnTo>
                    <a:pt x="18" y="48"/>
                  </a:lnTo>
                  <a:lnTo>
                    <a:pt x="14" y="52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28" y="13"/>
                  </a:lnTo>
                  <a:lnTo>
                    <a:pt x="32" y="8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5"/>
                  </a:lnTo>
                  <a:lnTo>
                    <a:pt x="54" y="5"/>
                  </a:lnTo>
                  <a:lnTo>
                    <a:pt x="53" y="3"/>
                  </a:lnTo>
                  <a:lnTo>
                    <a:pt x="55" y="1"/>
                  </a:lnTo>
                  <a:lnTo>
                    <a:pt x="57" y="3"/>
                  </a:lnTo>
                  <a:lnTo>
                    <a:pt x="57" y="7"/>
                  </a:lnTo>
                  <a:lnTo>
                    <a:pt x="64" y="16"/>
                  </a:lnTo>
                  <a:lnTo>
                    <a:pt x="64" y="22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6296567" y="2407186"/>
              <a:ext cx="972697" cy="623569"/>
            </a:xfrm>
            <a:custGeom>
              <a:avLst/>
              <a:gdLst>
                <a:gd name="T0" fmla="*/ 196744 w 103"/>
                <a:gd name="T1" fmla="*/ 282285 h 66"/>
                <a:gd name="T2" fmla="*/ 162528 w 103"/>
                <a:gd name="T3" fmla="*/ 188190 h 66"/>
                <a:gd name="T4" fmla="*/ 119757 w 103"/>
                <a:gd name="T5" fmla="*/ 230960 h 66"/>
                <a:gd name="T6" fmla="*/ 94095 w 103"/>
                <a:gd name="T7" fmla="*/ 239514 h 66"/>
                <a:gd name="T8" fmla="*/ 59879 w 103"/>
                <a:gd name="T9" fmla="*/ 171082 h 66"/>
                <a:gd name="T10" fmla="*/ 17108 w 103"/>
                <a:gd name="T11" fmla="*/ 76987 h 66"/>
                <a:gd name="T12" fmla="*/ 0 w 103"/>
                <a:gd name="T13" fmla="*/ 42770 h 66"/>
                <a:gd name="T14" fmla="*/ 34216 w 103"/>
                <a:gd name="T15" fmla="*/ 25662 h 66"/>
                <a:gd name="T16" fmla="*/ 76987 w 103"/>
                <a:gd name="T17" fmla="*/ 59879 h 66"/>
                <a:gd name="T18" fmla="*/ 145420 w 103"/>
                <a:gd name="T19" fmla="*/ 8554 h 66"/>
                <a:gd name="T20" fmla="*/ 153974 w 103"/>
                <a:gd name="T21" fmla="*/ 0 h 66"/>
                <a:gd name="T22" fmla="*/ 179636 w 103"/>
                <a:gd name="T23" fmla="*/ 17108 h 66"/>
                <a:gd name="T24" fmla="*/ 222407 w 103"/>
                <a:gd name="T25" fmla="*/ 68433 h 66"/>
                <a:gd name="T26" fmla="*/ 307948 w 103"/>
                <a:gd name="T27" fmla="*/ 59879 h 66"/>
                <a:gd name="T28" fmla="*/ 367826 w 103"/>
                <a:gd name="T29" fmla="*/ 17108 h 66"/>
                <a:gd name="T30" fmla="*/ 376380 w 103"/>
                <a:gd name="T31" fmla="*/ 68433 h 66"/>
                <a:gd name="T32" fmla="*/ 402043 w 103"/>
                <a:gd name="T33" fmla="*/ 85541 h 66"/>
                <a:gd name="T34" fmla="*/ 444813 w 103"/>
                <a:gd name="T35" fmla="*/ 68433 h 66"/>
                <a:gd name="T36" fmla="*/ 496138 w 103"/>
                <a:gd name="T37" fmla="*/ 102649 h 66"/>
                <a:gd name="T38" fmla="*/ 556016 w 103"/>
                <a:gd name="T39" fmla="*/ 171082 h 66"/>
                <a:gd name="T40" fmla="*/ 590233 w 103"/>
                <a:gd name="T41" fmla="*/ 128311 h 66"/>
                <a:gd name="T42" fmla="*/ 667220 w 103"/>
                <a:gd name="T43" fmla="*/ 213852 h 66"/>
                <a:gd name="T44" fmla="*/ 727098 w 103"/>
                <a:gd name="T45" fmla="*/ 179636 h 66"/>
                <a:gd name="T46" fmla="*/ 709990 w 103"/>
                <a:gd name="T47" fmla="*/ 171082 h 66"/>
                <a:gd name="T48" fmla="*/ 769869 w 103"/>
                <a:gd name="T49" fmla="*/ 145420 h 66"/>
                <a:gd name="T50" fmla="*/ 786977 w 103"/>
                <a:gd name="T51" fmla="*/ 136865 h 66"/>
                <a:gd name="T52" fmla="*/ 829747 w 103"/>
                <a:gd name="T53" fmla="*/ 188190 h 66"/>
                <a:gd name="T54" fmla="*/ 872518 w 103"/>
                <a:gd name="T55" fmla="*/ 188190 h 66"/>
                <a:gd name="T56" fmla="*/ 881072 w 103"/>
                <a:gd name="T57" fmla="*/ 256623 h 66"/>
                <a:gd name="T58" fmla="*/ 855410 w 103"/>
                <a:gd name="T59" fmla="*/ 325055 h 66"/>
                <a:gd name="T60" fmla="*/ 829747 w 103"/>
                <a:gd name="T61" fmla="*/ 307947 h 66"/>
                <a:gd name="T62" fmla="*/ 795531 w 103"/>
                <a:gd name="T63" fmla="*/ 316501 h 66"/>
                <a:gd name="T64" fmla="*/ 778423 w 103"/>
                <a:gd name="T65" fmla="*/ 248069 h 66"/>
                <a:gd name="T66" fmla="*/ 752761 w 103"/>
                <a:gd name="T67" fmla="*/ 307947 h 66"/>
                <a:gd name="T68" fmla="*/ 684328 w 103"/>
                <a:gd name="T69" fmla="*/ 393488 h 66"/>
                <a:gd name="T70" fmla="*/ 650111 w 103"/>
                <a:gd name="T71" fmla="*/ 419150 h 66"/>
                <a:gd name="T72" fmla="*/ 675774 w 103"/>
                <a:gd name="T73" fmla="*/ 461921 h 66"/>
                <a:gd name="T74" fmla="*/ 598787 w 103"/>
                <a:gd name="T75" fmla="*/ 479029 h 66"/>
                <a:gd name="T76" fmla="*/ 547462 w 103"/>
                <a:gd name="T77" fmla="*/ 453367 h 66"/>
                <a:gd name="T78" fmla="*/ 513246 w 103"/>
                <a:gd name="T79" fmla="*/ 530354 h 66"/>
                <a:gd name="T80" fmla="*/ 419151 w 103"/>
                <a:gd name="T81" fmla="*/ 504691 h 66"/>
                <a:gd name="T82" fmla="*/ 359272 w 103"/>
                <a:gd name="T83" fmla="*/ 376380 h 66"/>
                <a:gd name="T84" fmla="*/ 342164 w 103"/>
                <a:gd name="T85" fmla="*/ 325055 h 66"/>
                <a:gd name="T86" fmla="*/ 333610 w 103"/>
                <a:gd name="T87" fmla="*/ 359272 h 66"/>
                <a:gd name="T88" fmla="*/ 265177 w 103"/>
                <a:gd name="T89" fmla="*/ 316501 h 66"/>
                <a:gd name="T90" fmla="*/ 230961 w 103"/>
                <a:gd name="T91" fmla="*/ 316501 h 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3"/>
                <a:gd name="T139" fmla="*/ 0 h 66"/>
                <a:gd name="T140" fmla="*/ 103 w 103"/>
                <a:gd name="T141" fmla="*/ 66 h 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3" h="66">
                  <a:moveTo>
                    <a:pt x="27" y="37"/>
                  </a:moveTo>
                  <a:lnTo>
                    <a:pt x="23" y="33"/>
                  </a:lnTo>
                  <a:lnTo>
                    <a:pt x="23" y="30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5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6" y="8"/>
                  </a:lnTo>
                  <a:lnTo>
                    <a:pt x="29" y="10"/>
                  </a:lnTo>
                  <a:lnTo>
                    <a:pt x="36" y="7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7" y="10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3" y="20"/>
                  </a:lnTo>
                  <a:lnTo>
                    <a:pt x="65" y="20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8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83" y="20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6"/>
                  </a:lnTo>
                  <a:lnTo>
                    <a:pt x="93" y="18"/>
                  </a:lnTo>
                  <a:lnTo>
                    <a:pt x="97" y="22"/>
                  </a:lnTo>
                  <a:lnTo>
                    <a:pt x="100" y="22"/>
                  </a:lnTo>
                  <a:lnTo>
                    <a:pt x="102" y="22"/>
                  </a:lnTo>
                  <a:lnTo>
                    <a:pt x="103" y="24"/>
                  </a:lnTo>
                  <a:lnTo>
                    <a:pt x="103" y="30"/>
                  </a:lnTo>
                  <a:lnTo>
                    <a:pt x="100" y="33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7" y="36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3" y="31"/>
                  </a:lnTo>
                  <a:lnTo>
                    <a:pt x="91" y="29"/>
                  </a:lnTo>
                  <a:lnTo>
                    <a:pt x="90" y="31"/>
                  </a:lnTo>
                  <a:lnTo>
                    <a:pt x="88" y="36"/>
                  </a:lnTo>
                  <a:lnTo>
                    <a:pt x="83" y="44"/>
                  </a:lnTo>
                  <a:lnTo>
                    <a:pt x="80" y="46"/>
                  </a:lnTo>
                  <a:lnTo>
                    <a:pt x="77" y="45"/>
                  </a:lnTo>
                  <a:lnTo>
                    <a:pt x="76" y="49"/>
                  </a:lnTo>
                  <a:lnTo>
                    <a:pt x="79" y="51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0" y="56"/>
                  </a:lnTo>
                  <a:lnTo>
                    <a:pt x="66" y="54"/>
                  </a:lnTo>
                  <a:lnTo>
                    <a:pt x="64" y="53"/>
                  </a:lnTo>
                  <a:lnTo>
                    <a:pt x="61" y="59"/>
                  </a:lnTo>
                  <a:lnTo>
                    <a:pt x="60" y="62"/>
                  </a:lnTo>
                  <a:lnTo>
                    <a:pt x="58" y="66"/>
                  </a:lnTo>
                  <a:lnTo>
                    <a:pt x="49" y="59"/>
                  </a:lnTo>
                  <a:lnTo>
                    <a:pt x="49" y="53"/>
                  </a:lnTo>
                  <a:lnTo>
                    <a:pt x="42" y="44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9" y="42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27" y="37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23"/>
            <p:cNvSpPr/>
            <p:nvPr/>
          </p:nvSpPr>
          <p:spPr bwMode="auto">
            <a:xfrm>
              <a:off x="3151829" y="3380333"/>
              <a:ext cx="1425993" cy="1048730"/>
            </a:xfrm>
            <a:custGeom>
              <a:avLst/>
              <a:gdLst>
                <a:gd name="T0" fmla="*/ 692882 w 151"/>
                <a:gd name="T1" fmla="*/ 915288 h 111"/>
                <a:gd name="T2" fmla="*/ 641557 w 151"/>
                <a:gd name="T3" fmla="*/ 949504 h 111"/>
                <a:gd name="T4" fmla="*/ 590233 w 151"/>
                <a:gd name="T5" fmla="*/ 923842 h 111"/>
                <a:gd name="T6" fmla="*/ 564571 w 151"/>
                <a:gd name="T7" fmla="*/ 940950 h 111"/>
                <a:gd name="T8" fmla="*/ 530354 w 151"/>
                <a:gd name="T9" fmla="*/ 872517 h 111"/>
                <a:gd name="T10" fmla="*/ 479029 w 151"/>
                <a:gd name="T11" fmla="*/ 821193 h 111"/>
                <a:gd name="T12" fmla="*/ 367826 w 151"/>
                <a:gd name="T13" fmla="*/ 804085 h 111"/>
                <a:gd name="T14" fmla="*/ 290839 w 151"/>
                <a:gd name="T15" fmla="*/ 795530 h 111"/>
                <a:gd name="T16" fmla="*/ 222407 w 151"/>
                <a:gd name="T17" fmla="*/ 761314 h 111"/>
                <a:gd name="T18" fmla="*/ 145420 w 151"/>
                <a:gd name="T19" fmla="*/ 701435 h 111"/>
                <a:gd name="T20" fmla="*/ 51325 w 151"/>
                <a:gd name="T21" fmla="*/ 667219 h 111"/>
                <a:gd name="T22" fmla="*/ 0 w 151"/>
                <a:gd name="T23" fmla="*/ 556016 h 111"/>
                <a:gd name="T24" fmla="*/ 17108 w 151"/>
                <a:gd name="T25" fmla="*/ 393488 h 111"/>
                <a:gd name="T26" fmla="*/ 8554 w 151"/>
                <a:gd name="T27" fmla="*/ 350718 h 111"/>
                <a:gd name="T28" fmla="*/ 51325 w 151"/>
                <a:gd name="T29" fmla="*/ 342164 h 111"/>
                <a:gd name="T30" fmla="*/ 85541 w 151"/>
                <a:gd name="T31" fmla="*/ 325055 h 111"/>
                <a:gd name="T32" fmla="*/ 119757 w 151"/>
                <a:gd name="T33" fmla="*/ 350718 h 111"/>
                <a:gd name="T34" fmla="*/ 162528 w 151"/>
                <a:gd name="T35" fmla="*/ 342164 h 111"/>
                <a:gd name="T36" fmla="*/ 136866 w 151"/>
                <a:gd name="T37" fmla="*/ 290839 h 111"/>
                <a:gd name="T38" fmla="*/ 188190 w 151"/>
                <a:gd name="T39" fmla="*/ 230960 h 111"/>
                <a:gd name="T40" fmla="*/ 162528 w 151"/>
                <a:gd name="T41" fmla="*/ 179636 h 111"/>
                <a:gd name="T42" fmla="*/ 128311 w 151"/>
                <a:gd name="T43" fmla="*/ 136865 h 111"/>
                <a:gd name="T44" fmla="*/ 119757 w 151"/>
                <a:gd name="T45" fmla="*/ 111203 h 111"/>
                <a:gd name="T46" fmla="*/ 102649 w 151"/>
                <a:gd name="T47" fmla="*/ 76987 h 111"/>
                <a:gd name="T48" fmla="*/ 136866 w 151"/>
                <a:gd name="T49" fmla="*/ 51325 h 111"/>
                <a:gd name="T50" fmla="*/ 239515 w 151"/>
                <a:gd name="T51" fmla="*/ 51325 h 111"/>
                <a:gd name="T52" fmla="*/ 350718 w 151"/>
                <a:gd name="T53" fmla="*/ 0 h 111"/>
                <a:gd name="T54" fmla="*/ 402043 w 151"/>
                <a:gd name="T55" fmla="*/ 0 h 111"/>
                <a:gd name="T56" fmla="*/ 521800 w 151"/>
                <a:gd name="T57" fmla="*/ 8554 h 111"/>
                <a:gd name="T58" fmla="*/ 701436 w 151"/>
                <a:gd name="T59" fmla="*/ 128311 h 111"/>
                <a:gd name="T60" fmla="*/ 744207 w 151"/>
                <a:gd name="T61" fmla="*/ 119757 h 111"/>
                <a:gd name="T62" fmla="*/ 735653 w 151"/>
                <a:gd name="T63" fmla="*/ 59879 h 111"/>
                <a:gd name="T64" fmla="*/ 769869 w 151"/>
                <a:gd name="T65" fmla="*/ 51325 h 111"/>
                <a:gd name="T66" fmla="*/ 821193 w 151"/>
                <a:gd name="T67" fmla="*/ 76987 h 111"/>
                <a:gd name="T68" fmla="*/ 932397 w 151"/>
                <a:gd name="T69" fmla="*/ 111203 h 111"/>
                <a:gd name="T70" fmla="*/ 1009384 w 151"/>
                <a:gd name="T71" fmla="*/ 145420 h 111"/>
                <a:gd name="T72" fmla="*/ 1035046 w 151"/>
                <a:gd name="T73" fmla="*/ 136865 h 111"/>
                <a:gd name="T74" fmla="*/ 1103479 w 151"/>
                <a:gd name="T75" fmla="*/ 213852 h 111"/>
                <a:gd name="T76" fmla="*/ 1214682 w 151"/>
                <a:gd name="T77" fmla="*/ 248069 h 111"/>
                <a:gd name="T78" fmla="*/ 1240344 w 151"/>
                <a:gd name="T79" fmla="*/ 325055 h 111"/>
                <a:gd name="T80" fmla="*/ 1274561 w 151"/>
                <a:gd name="T81" fmla="*/ 436259 h 111"/>
                <a:gd name="T82" fmla="*/ 1274561 w 151"/>
                <a:gd name="T83" fmla="*/ 496137 h 111"/>
                <a:gd name="T84" fmla="*/ 1240344 w 151"/>
                <a:gd name="T85" fmla="*/ 521799 h 111"/>
                <a:gd name="T86" fmla="*/ 1197574 w 151"/>
                <a:gd name="T87" fmla="*/ 581678 h 111"/>
                <a:gd name="T88" fmla="*/ 1171912 w 151"/>
                <a:gd name="T89" fmla="*/ 615895 h 111"/>
                <a:gd name="T90" fmla="*/ 1206128 w 151"/>
                <a:gd name="T91" fmla="*/ 658665 h 111"/>
                <a:gd name="T92" fmla="*/ 1163358 w 151"/>
                <a:gd name="T93" fmla="*/ 667219 h 111"/>
                <a:gd name="T94" fmla="*/ 1077816 w 151"/>
                <a:gd name="T95" fmla="*/ 641557 h 111"/>
                <a:gd name="T96" fmla="*/ 1077816 w 151"/>
                <a:gd name="T97" fmla="*/ 684327 h 111"/>
                <a:gd name="T98" fmla="*/ 1103479 w 151"/>
                <a:gd name="T99" fmla="*/ 761314 h 111"/>
                <a:gd name="T100" fmla="*/ 1129141 w 151"/>
                <a:gd name="T101" fmla="*/ 812639 h 111"/>
                <a:gd name="T102" fmla="*/ 1077816 w 151"/>
                <a:gd name="T103" fmla="*/ 846855 h 111"/>
                <a:gd name="T104" fmla="*/ 1043600 w 151"/>
                <a:gd name="T105" fmla="*/ 863963 h 111"/>
                <a:gd name="T106" fmla="*/ 1000829 w 151"/>
                <a:gd name="T107" fmla="*/ 846855 h 111"/>
                <a:gd name="T108" fmla="*/ 975167 w 151"/>
                <a:gd name="T109" fmla="*/ 829747 h 111"/>
                <a:gd name="T110" fmla="*/ 940951 w 151"/>
                <a:gd name="T111" fmla="*/ 846855 h 111"/>
                <a:gd name="T112" fmla="*/ 915289 w 151"/>
                <a:gd name="T113" fmla="*/ 829747 h 111"/>
                <a:gd name="T114" fmla="*/ 855410 w 151"/>
                <a:gd name="T115" fmla="*/ 744206 h 111"/>
                <a:gd name="T116" fmla="*/ 735653 w 151"/>
                <a:gd name="T117" fmla="*/ 692881 h 111"/>
                <a:gd name="T118" fmla="*/ 727098 w 151"/>
                <a:gd name="T119" fmla="*/ 727098 h 111"/>
                <a:gd name="T120" fmla="*/ 752761 w 151"/>
                <a:gd name="T121" fmla="*/ 786976 h 111"/>
                <a:gd name="T122" fmla="*/ 718544 w 151"/>
                <a:gd name="T123" fmla="*/ 829747 h 1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"/>
                <a:gd name="T187" fmla="*/ 0 h 111"/>
                <a:gd name="T188" fmla="*/ 151 w 151"/>
                <a:gd name="T189" fmla="*/ 111 h 1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" h="111">
                  <a:moveTo>
                    <a:pt x="86" y="100"/>
                  </a:moveTo>
                  <a:lnTo>
                    <a:pt x="81" y="107"/>
                  </a:lnTo>
                  <a:lnTo>
                    <a:pt x="78" y="110"/>
                  </a:lnTo>
                  <a:lnTo>
                    <a:pt x="75" y="111"/>
                  </a:lnTo>
                  <a:lnTo>
                    <a:pt x="72" y="108"/>
                  </a:lnTo>
                  <a:lnTo>
                    <a:pt x="69" y="108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3" y="106"/>
                  </a:lnTo>
                  <a:lnTo>
                    <a:pt x="62" y="102"/>
                  </a:lnTo>
                  <a:lnTo>
                    <a:pt x="58" y="97"/>
                  </a:lnTo>
                  <a:lnTo>
                    <a:pt x="56" y="96"/>
                  </a:lnTo>
                  <a:lnTo>
                    <a:pt x="52" y="94"/>
                  </a:lnTo>
                  <a:lnTo>
                    <a:pt x="43" y="94"/>
                  </a:lnTo>
                  <a:lnTo>
                    <a:pt x="38" y="94"/>
                  </a:lnTo>
                  <a:lnTo>
                    <a:pt x="34" y="93"/>
                  </a:lnTo>
                  <a:lnTo>
                    <a:pt x="30" y="89"/>
                  </a:lnTo>
                  <a:lnTo>
                    <a:pt x="26" y="89"/>
                  </a:lnTo>
                  <a:lnTo>
                    <a:pt x="20" y="86"/>
                  </a:lnTo>
                  <a:lnTo>
                    <a:pt x="17" y="82"/>
                  </a:lnTo>
                  <a:lnTo>
                    <a:pt x="13" y="82"/>
                  </a:lnTo>
                  <a:lnTo>
                    <a:pt x="6" y="78"/>
                  </a:lnTo>
                  <a:lnTo>
                    <a:pt x="2" y="72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2" y="43"/>
                  </a:lnTo>
                  <a:lnTo>
                    <a:pt x="1" y="41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8"/>
                  </a:lnTo>
                  <a:lnTo>
                    <a:pt x="11" y="40"/>
                  </a:lnTo>
                  <a:lnTo>
                    <a:pt x="14" y="41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7" y="14"/>
                  </a:lnTo>
                  <a:lnTo>
                    <a:pt x="87" y="10"/>
                  </a:lnTo>
                  <a:lnTo>
                    <a:pt x="86" y="7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6" y="9"/>
                  </a:lnTo>
                  <a:lnTo>
                    <a:pt x="103" y="10"/>
                  </a:lnTo>
                  <a:lnTo>
                    <a:pt x="109" y="13"/>
                  </a:lnTo>
                  <a:lnTo>
                    <a:pt x="114" y="17"/>
                  </a:lnTo>
                  <a:lnTo>
                    <a:pt x="118" y="17"/>
                  </a:lnTo>
                  <a:lnTo>
                    <a:pt x="120" y="16"/>
                  </a:lnTo>
                  <a:lnTo>
                    <a:pt x="121" y="16"/>
                  </a:lnTo>
                  <a:lnTo>
                    <a:pt x="123" y="20"/>
                  </a:lnTo>
                  <a:lnTo>
                    <a:pt x="129" y="25"/>
                  </a:lnTo>
                  <a:lnTo>
                    <a:pt x="135" y="29"/>
                  </a:lnTo>
                  <a:lnTo>
                    <a:pt x="142" y="29"/>
                  </a:lnTo>
                  <a:lnTo>
                    <a:pt x="144" y="34"/>
                  </a:lnTo>
                  <a:lnTo>
                    <a:pt x="145" y="38"/>
                  </a:lnTo>
                  <a:lnTo>
                    <a:pt x="148" y="45"/>
                  </a:lnTo>
                  <a:lnTo>
                    <a:pt x="149" y="51"/>
                  </a:lnTo>
                  <a:lnTo>
                    <a:pt x="151" y="54"/>
                  </a:lnTo>
                  <a:lnTo>
                    <a:pt x="149" y="58"/>
                  </a:lnTo>
                  <a:lnTo>
                    <a:pt x="146" y="60"/>
                  </a:lnTo>
                  <a:lnTo>
                    <a:pt x="145" y="61"/>
                  </a:lnTo>
                  <a:lnTo>
                    <a:pt x="144" y="63"/>
                  </a:lnTo>
                  <a:lnTo>
                    <a:pt x="140" y="68"/>
                  </a:lnTo>
                  <a:lnTo>
                    <a:pt x="137" y="70"/>
                  </a:lnTo>
                  <a:lnTo>
                    <a:pt x="137" y="72"/>
                  </a:lnTo>
                  <a:lnTo>
                    <a:pt x="141" y="75"/>
                  </a:lnTo>
                  <a:lnTo>
                    <a:pt x="141" y="77"/>
                  </a:lnTo>
                  <a:lnTo>
                    <a:pt x="139" y="78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6" y="75"/>
                  </a:lnTo>
                  <a:lnTo>
                    <a:pt x="126" y="76"/>
                  </a:lnTo>
                  <a:lnTo>
                    <a:pt x="126" y="80"/>
                  </a:lnTo>
                  <a:lnTo>
                    <a:pt x="131" y="86"/>
                  </a:lnTo>
                  <a:lnTo>
                    <a:pt x="129" y="89"/>
                  </a:lnTo>
                  <a:lnTo>
                    <a:pt x="130" y="91"/>
                  </a:lnTo>
                  <a:lnTo>
                    <a:pt x="132" y="95"/>
                  </a:lnTo>
                  <a:lnTo>
                    <a:pt x="131" y="99"/>
                  </a:lnTo>
                  <a:lnTo>
                    <a:pt x="126" y="99"/>
                  </a:lnTo>
                  <a:lnTo>
                    <a:pt x="124" y="101"/>
                  </a:lnTo>
                  <a:lnTo>
                    <a:pt x="122" y="101"/>
                  </a:lnTo>
                  <a:lnTo>
                    <a:pt x="121" y="99"/>
                  </a:lnTo>
                  <a:lnTo>
                    <a:pt x="117" y="99"/>
                  </a:lnTo>
                  <a:lnTo>
                    <a:pt x="116" y="97"/>
                  </a:lnTo>
                  <a:lnTo>
                    <a:pt x="114" y="97"/>
                  </a:lnTo>
                  <a:lnTo>
                    <a:pt x="112" y="99"/>
                  </a:lnTo>
                  <a:lnTo>
                    <a:pt x="110" y="99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0" y="89"/>
                  </a:lnTo>
                  <a:lnTo>
                    <a:pt x="100" y="87"/>
                  </a:lnTo>
                  <a:lnTo>
                    <a:pt x="96" y="81"/>
                  </a:lnTo>
                  <a:lnTo>
                    <a:pt x="86" y="81"/>
                  </a:lnTo>
                  <a:lnTo>
                    <a:pt x="85" y="82"/>
                  </a:lnTo>
                  <a:lnTo>
                    <a:pt x="85" y="85"/>
                  </a:lnTo>
                  <a:lnTo>
                    <a:pt x="89" y="88"/>
                  </a:lnTo>
                  <a:lnTo>
                    <a:pt x="88" y="92"/>
                  </a:lnTo>
                  <a:lnTo>
                    <a:pt x="86" y="93"/>
                  </a:lnTo>
                  <a:lnTo>
                    <a:pt x="84" y="97"/>
                  </a:lnTo>
                  <a:lnTo>
                    <a:pt x="86" y="10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24"/>
            <p:cNvSpPr/>
            <p:nvPr/>
          </p:nvSpPr>
          <p:spPr bwMode="auto">
            <a:xfrm>
              <a:off x="3548462" y="2945723"/>
              <a:ext cx="1624309" cy="1379412"/>
            </a:xfrm>
            <a:custGeom>
              <a:avLst/>
              <a:gdLst>
                <a:gd name="T0" fmla="*/ 470475 w 172"/>
                <a:gd name="T1" fmla="*/ 17108 h 146"/>
                <a:gd name="T2" fmla="*/ 487584 w 172"/>
                <a:gd name="T3" fmla="*/ 102649 h 146"/>
                <a:gd name="T4" fmla="*/ 479029 w 172"/>
                <a:gd name="T5" fmla="*/ 188190 h 146"/>
                <a:gd name="T6" fmla="*/ 547462 w 172"/>
                <a:gd name="T7" fmla="*/ 290839 h 146"/>
                <a:gd name="T8" fmla="*/ 684328 w 172"/>
                <a:gd name="T9" fmla="*/ 256623 h 146"/>
                <a:gd name="T10" fmla="*/ 675774 w 172"/>
                <a:gd name="T11" fmla="*/ 325056 h 146"/>
                <a:gd name="T12" fmla="*/ 641557 w 172"/>
                <a:gd name="T13" fmla="*/ 384934 h 146"/>
                <a:gd name="T14" fmla="*/ 718544 w 172"/>
                <a:gd name="T15" fmla="*/ 436259 h 146"/>
                <a:gd name="T16" fmla="*/ 804085 w 172"/>
                <a:gd name="T17" fmla="*/ 530354 h 146"/>
                <a:gd name="T18" fmla="*/ 829748 w 172"/>
                <a:gd name="T19" fmla="*/ 496137 h 146"/>
                <a:gd name="T20" fmla="*/ 906734 w 172"/>
                <a:gd name="T21" fmla="*/ 461921 h 146"/>
                <a:gd name="T22" fmla="*/ 1000829 w 172"/>
                <a:gd name="T23" fmla="*/ 436259 h 146"/>
                <a:gd name="T24" fmla="*/ 1035046 w 172"/>
                <a:gd name="T25" fmla="*/ 487583 h 146"/>
                <a:gd name="T26" fmla="*/ 975167 w 172"/>
                <a:gd name="T27" fmla="*/ 598787 h 146"/>
                <a:gd name="T28" fmla="*/ 1077816 w 172"/>
                <a:gd name="T29" fmla="*/ 675774 h 146"/>
                <a:gd name="T30" fmla="*/ 1163358 w 172"/>
                <a:gd name="T31" fmla="*/ 821193 h 146"/>
                <a:gd name="T32" fmla="*/ 1257453 w 172"/>
                <a:gd name="T33" fmla="*/ 898180 h 146"/>
                <a:gd name="T34" fmla="*/ 1300223 w 172"/>
                <a:gd name="T35" fmla="*/ 838301 h 146"/>
                <a:gd name="T36" fmla="*/ 1257453 w 172"/>
                <a:gd name="T37" fmla="*/ 769869 h 146"/>
                <a:gd name="T38" fmla="*/ 1308777 w 172"/>
                <a:gd name="T39" fmla="*/ 701436 h 146"/>
                <a:gd name="T40" fmla="*/ 1342994 w 172"/>
                <a:gd name="T41" fmla="*/ 701436 h 146"/>
                <a:gd name="T42" fmla="*/ 1402872 w 172"/>
                <a:gd name="T43" fmla="*/ 761314 h 146"/>
                <a:gd name="T44" fmla="*/ 1471305 w 172"/>
                <a:gd name="T45" fmla="*/ 812639 h 146"/>
                <a:gd name="T46" fmla="*/ 1462751 w 172"/>
                <a:gd name="T47" fmla="*/ 898180 h 146"/>
                <a:gd name="T48" fmla="*/ 1419980 w 172"/>
                <a:gd name="T49" fmla="*/ 923842 h 146"/>
                <a:gd name="T50" fmla="*/ 1385764 w 172"/>
                <a:gd name="T51" fmla="*/ 983721 h 146"/>
                <a:gd name="T52" fmla="*/ 1308777 w 172"/>
                <a:gd name="T53" fmla="*/ 958059 h 146"/>
                <a:gd name="T54" fmla="*/ 1257453 w 172"/>
                <a:gd name="T55" fmla="*/ 1026491 h 146"/>
                <a:gd name="T56" fmla="*/ 1214682 w 172"/>
                <a:gd name="T57" fmla="*/ 1137695 h 146"/>
                <a:gd name="T58" fmla="*/ 1223236 w 172"/>
                <a:gd name="T59" fmla="*/ 1206128 h 146"/>
                <a:gd name="T60" fmla="*/ 1171912 w 172"/>
                <a:gd name="T61" fmla="*/ 1248898 h 146"/>
                <a:gd name="T62" fmla="*/ 1043600 w 172"/>
                <a:gd name="T63" fmla="*/ 1171911 h 146"/>
                <a:gd name="T64" fmla="*/ 915289 w 172"/>
                <a:gd name="T65" fmla="*/ 1060708 h 146"/>
                <a:gd name="T66" fmla="*/ 863964 w 172"/>
                <a:gd name="T67" fmla="*/ 1094924 h 146"/>
                <a:gd name="T68" fmla="*/ 855410 w 172"/>
                <a:gd name="T69" fmla="*/ 1171911 h 146"/>
                <a:gd name="T70" fmla="*/ 718544 w 172"/>
                <a:gd name="T71" fmla="*/ 1077816 h 146"/>
                <a:gd name="T72" fmla="*/ 769869 w 172"/>
                <a:gd name="T73" fmla="*/ 1035045 h 146"/>
                <a:gd name="T74" fmla="*/ 846856 w 172"/>
                <a:gd name="T75" fmla="*/ 1052154 h 146"/>
                <a:gd name="T76" fmla="*/ 812639 w 172"/>
                <a:gd name="T77" fmla="*/ 992275 h 146"/>
                <a:gd name="T78" fmla="*/ 881072 w 172"/>
                <a:gd name="T79" fmla="*/ 915288 h 146"/>
                <a:gd name="T80" fmla="*/ 932397 w 172"/>
                <a:gd name="T81" fmla="*/ 855409 h 146"/>
                <a:gd name="T82" fmla="*/ 881072 w 172"/>
                <a:gd name="T83" fmla="*/ 718544 h 146"/>
                <a:gd name="T84" fmla="*/ 795531 w 172"/>
                <a:gd name="T85" fmla="*/ 641557 h 146"/>
                <a:gd name="T86" fmla="*/ 675774 w 172"/>
                <a:gd name="T87" fmla="*/ 530354 h 146"/>
                <a:gd name="T88" fmla="*/ 615895 w 172"/>
                <a:gd name="T89" fmla="*/ 538908 h 146"/>
                <a:gd name="T90" fmla="*/ 461921 w 172"/>
                <a:gd name="T91" fmla="*/ 470475 h 146"/>
                <a:gd name="T92" fmla="*/ 393489 w 172"/>
                <a:gd name="T93" fmla="*/ 444813 h 146"/>
                <a:gd name="T94" fmla="*/ 384934 w 172"/>
                <a:gd name="T95" fmla="*/ 513246 h 146"/>
                <a:gd name="T96" fmla="*/ 196744 w 172"/>
                <a:gd name="T97" fmla="*/ 419151 h 146"/>
                <a:gd name="T98" fmla="*/ 42770 w 172"/>
                <a:gd name="T99" fmla="*/ 393488 h 146"/>
                <a:gd name="T100" fmla="*/ 0 w 172"/>
                <a:gd name="T101" fmla="*/ 316502 h 146"/>
                <a:gd name="T102" fmla="*/ 25662 w 172"/>
                <a:gd name="T103" fmla="*/ 256623 h 146"/>
                <a:gd name="T104" fmla="*/ 119757 w 172"/>
                <a:gd name="T105" fmla="*/ 213852 h 146"/>
                <a:gd name="T106" fmla="*/ 171082 w 172"/>
                <a:gd name="T107" fmla="*/ 145420 h 146"/>
                <a:gd name="T108" fmla="*/ 325056 w 172"/>
                <a:gd name="T109" fmla="*/ 111203 h 146"/>
                <a:gd name="T110" fmla="*/ 342164 w 172"/>
                <a:gd name="T111" fmla="*/ 0 h 1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2"/>
                <a:gd name="T169" fmla="*/ 0 h 146"/>
                <a:gd name="T170" fmla="*/ 172 w 172"/>
                <a:gd name="T171" fmla="*/ 146 h 1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2" h="146">
                  <a:moveTo>
                    <a:pt x="43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7" y="12"/>
                  </a:lnTo>
                  <a:lnTo>
                    <a:pt x="57" y="17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34"/>
                  </a:lnTo>
                  <a:lnTo>
                    <a:pt x="68" y="31"/>
                  </a:lnTo>
                  <a:lnTo>
                    <a:pt x="74" y="30"/>
                  </a:lnTo>
                  <a:lnTo>
                    <a:pt x="80" y="30"/>
                  </a:lnTo>
                  <a:lnTo>
                    <a:pt x="81" y="32"/>
                  </a:lnTo>
                  <a:lnTo>
                    <a:pt x="81" y="33"/>
                  </a:lnTo>
                  <a:lnTo>
                    <a:pt x="79" y="38"/>
                  </a:lnTo>
                  <a:lnTo>
                    <a:pt x="75" y="41"/>
                  </a:lnTo>
                  <a:lnTo>
                    <a:pt x="74" y="43"/>
                  </a:lnTo>
                  <a:lnTo>
                    <a:pt x="75" y="45"/>
                  </a:lnTo>
                  <a:lnTo>
                    <a:pt x="77" y="44"/>
                  </a:lnTo>
                  <a:lnTo>
                    <a:pt x="81" y="49"/>
                  </a:lnTo>
                  <a:lnTo>
                    <a:pt x="84" y="51"/>
                  </a:lnTo>
                  <a:lnTo>
                    <a:pt x="86" y="55"/>
                  </a:lnTo>
                  <a:lnTo>
                    <a:pt x="91" y="60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7" y="61"/>
                  </a:lnTo>
                  <a:lnTo>
                    <a:pt x="97" y="58"/>
                  </a:lnTo>
                  <a:lnTo>
                    <a:pt x="98" y="55"/>
                  </a:lnTo>
                  <a:lnTo>
                    <a:pt x="100" y="54"/>
                  </a:lnTo>
                  <a:lnTo>
                    <a:pt x="106" y="54"/>
                  </a:lnTo>
                  <a:lnTo>
                    <a:pt x="108" y="56"/>
                  </a:lnTo>
                  <a:lnTo>
                    <a:pt x="109" y="56"/>
                  </a:lnTo>
                  <a:lnTo>
                    <a:pt x="117" y="51"/>
                  </a:lnTo>
                  <a:lnTo>
                    <a:pt x="121" y="50"/>
                  </a:lnTo>
                  <a:lnTo>
                    <a:pt x="123" y="53"/>
                  </a:lnTo>
                  <a:lnTo>
                    <a:pt x="121" y="57"/>
                  </a:lnTo>
                  <a:lnTo>
                    <a:pt x="115" y="62"/>
                  </a:lnTo>
                  <a:lnTo>
                    <a:pt x="114" y="64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3" y="79"/>
                  </a:lnTo>
                  <a:lnTo>
                    <a:pt x="126" y="79"/>
                  </a:lnTo>
                  <a:lnTo>
                    <a:pt x="134" y="87"/>
                  </a:lnTo>
                  <a:lnTo>
                    <a:pt x="135" y="89"/>
                  </a:lnTo>
                  <a:lnTo>
                    <a:pt x="136" y="96"/>
                  </a:lnTo>
                  <a:lnTo>
                    <a:pt x="136" y="101"/>
                  </a:lnTo>
                  <a:lnTo>
                    <a:pt x="143" y="107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52" y="101"/>
                  </a:lnTo>
                  <a:lnTo>
                    <a:pt x="152" y="98"/>
                  </a:lnTo>
                  <a:lnTo>
                    <a:pt x="150" y="95"/>
                  </a:lnTo>
                  <a:lnTo>
                    <a:pt x="147" y="94"/>
                  </a:lnTo>
                  <a:lnTo>
                    <a:pt x="147" y="90"/>
                  </a:lnTo>
                  <a:lnTo>
                    <a:pt x="150" y="86"/>
                  </a:lnTo>
                  <a:lnTo>
                    <a:pt x="150" y="82"/>
                  </a:lnTo>
                  <a:lnTo>
                    <a:pt x="153" y="82"/>
                  </a:lnTo>
                  <a:lnTo>
                    <a:pt x="155" y="80"/>
                  </a:lnTo>
                  <a:lnTo>
                    <a:pt x="157" y="80"/>
                  </a:lnTo>
                  <a:lnTo>
                    <a:pt x="157" y="82"/>
                  </a:lnTo>
                  <a:lnTo>
                    <a:pt x="156" y="84"/>
                  </a:lnTo>
                  <a:lnTo>
                    <a:pt x="156" y="87"/>
                  </a:lnTo>
                  <a:lnTo>
                    <a:pt x="164" y="89"/>
                  </a:lnTo>
                  <a:lnTo>
                    <a:pt x="170" y="94"/>
                  </a:lnTo>
                  <a:lnTo>
                    <a:pt x="172" y="93"/>
                  </a:lnTo>
                  <a:lnTo>
                    <a:pt x="172" y="95"/>
                  </a:lnTo>
                  <a:lnTo>
                    <a:pt x="170" y="98"/>
                  </a:lnTo>
                  <a:lnTo>
                    <a:pt x="171" y="101"/>
                  </a:lnTo>
                  <a:lnTo>
                    <a:pt x="171" y="105"/>
                  </a:lnTo>
                  <a:lnTo>
                    <a:pt x="170" y="109"/>
                  </a:lnTo>
                  <a:lnTo>
                    <a:pt x="168" y="109"/>
                  </a:lnTo>
                  <a:lnTo>
                    <a:pt x="166" y="108"/>
                  </a:lnTo>
                  <a:lnTo>
                    <a:pt x="163" y="108"/>
                  </a:lnTo>
                  <a:lnTo>
                    <a:pt x="162" y="110"/>
                  </a:lnTo>
                  <a:lnTo>
                    <a:pt x="162" y="115"/>
                  </a:lnTo>
                  <a:lnTo>
                    <a:pt x="159" y="115"/>
                  </a:lnTo>
                  <a:lnTo>
                    <a:pt x="156" y="112"/>
                  </a:lnTo>
                  <a:lnTo>
                    <a:pt x="153" y="112"/>
                  </a:lnTo>
                  <a:lnTo>
                    <a:pt x="149" y="112"/>
                  </a:lnTo>
                  <a:lnTo>
                    <a:pt x="146" y="115"/>
                  </a:lnTo>
                  <a:lnTo>
                    <a:pt x="147" y="120"/>
                  </a:lnTo>
                  <a:lnTo>
                    <a:pt x="149" y="125"/>
                  </a:lnTo>
                  <a:lnTo>
                    <a:pt x="149" y="133"/>
                  </a:lnTo>
                  <a:lnTo>
                    <a:pt x="142" y="133"/>
                  </a:lnTo>
                  <a:lnTo>
                    <a:pt x="140" y="136"/>
                  </a:lnTo>
                  <a:lnTo>
                    <a:pt x="143" y="138"/>
                  </a:lnTo>
                  <a:lnTo>
                    <a:pt x="143" y="141"/>
                  </a:lnTo>
                  <a:lnTo>
                    <a:pt x="142" y="144"/>
                  </a:lnTo>
                  <a:lnTo>
                    <a:pt x="140" y="144"/>
                  </a:lnTo>
                  <a:lnTo>
                    <a:pt x="137" y="146"/>
                  </a:lnTo>
                  <a:lnTo>
                    <a:pt x="128" y="146"/>
                  </a:lnTo>
                  <a:lnTo>
                    <a:pt x="124" y="143"/>
                  </a:lnTo>
                  <a:lnTo>
                    <a:pt x="122" y="137"/>
                  </a:lnTo>
                  <a:lnTo>
                    <a:pt x="114" y="130"/>
                  </a:lnTo>
                  <a:lnTo>
                    <a:pt x="110" y="128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1" y="126"/>
                  </a:lnTo>
                  <a:lnTo>
                    <a:pt x="101" y="128"/>
                  </a:lnTo>
                  <a:lnTo>
                    <a:pt x="101" y="131"/>
                  </a:lnTo>
                  <a:lnTo>
                    <a:pt x="102" y="134"/>
                  </a:lnTo>
                  <a:lnTo>
                    <a:pt x="100" y="137"/>
                  </a:lnTo>
                  <a:lnTo>
                    <a:pt x="96" y="137"/>
                  </a:lnTo>
                  <a:lnTo>
                    <a:pt x="89" y="132"/>
                  </a:lnTo>
                  <a:lnTo>
                    <a:pt x="84" y="126"/>
                  </a:lnTo>
                  <a:lnTo>
                    <a:pt x="84" y="122"/>
                  </a:lnTo>
                  <a:lnTo>
                    <a:pt x="84" y="121"/>
                  </a:lnTo>
                  <a:lnTo>
                    <a:pt x="90" y="121"/>
                  </a:lnTo>
                  <a:lnTo>
                    <a:pt x="94" y="124"/>
                  </a:lnTo>
                  <a:lnTo>
                    <a:pt x="97" y="124"/>
                  </a:lnTo>
                  <a:lnTo>
                    <a:pt x="99" y="123"/>
                  </a:lnTo>
                  <a:lnTo>
                    <a:pt x="99" y="121"/>
                  </a:lnTo>
                  <a:lnTo>
                    <a:pt x="95" y="118"/>
                  </a:lnTo>
                  <a:lnTo>
                    <a:pt x="95" y="116"/>
                  </a:lnTo>
                  <a:lnTo>
                    <a:pt x="98" y="114"/>
                  </a:lnTo>
                  <a:lnTo>
                    <a:pt x="102" y="109"/>
                  </a:lnTo>
                  <a:lnTo>
                    <a:pt x="103" y="107"/>
                  </a:lnTo>
                  <a:lnTo>
                    <a:pt x="104" y="106"/>
                  </a:lnTo>
                  <a:lnTo>
                    <a:pt x="107" y="104"/>
                  </a:lnTo>
                  <a:lnTo>
                    <a:pt x="109" y="100"/>
                  </a:lnTo>
                  <a:lnTo>
                    <a:pt x="107" y="97"/>
                  </a:lnTo>
                  <a:lnTo>
                    <a:pt x="106" y="91"/>
                  </a:lnTo>
                  <a:lnTo>
                    <a:pt x="103" y="84"/>
                  </a:lnTo>
                  <a:lnTo>
                    <a:pt x="102" y="80"/>
                  </a:lnTo>
                  <a:lnTo>
                    <a:pt x="100" y="75"/>
                  </a:lnTo>
                  <a:lnTo>
                    <a:pt x="93" y="75"/>
                  </a:lnTo>
                  <a:lnTo>
                    <a:pt x="87" y="71"/>
                  </a:lnTo>
                  <a:lnTo>
                    <a:pt x="81" y="66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6" y="63"/>
                  </a:lnTo>
                  <a:lnTo>
                    <a:pt x="72" y="63"/>
                  </a:lnTo>
                  <a:lnTo>
                    <a:pt x="67" y="59"/>
                  </a:lnTo>
                  <a:lnTo>
                    <a:pt x="61" y="56"/>
                  </a:lnTo>
                  <a:lnTo>
                    <a:pt x="54" y="55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3"/>
                  </a:lnTo>
                  <a:lnTo>
                    <a:pt x="45" y="56"/>
                  </a:lnTo>
                  <a:lnTo>
                    <a:pt x="45" y="60"/>
                  </a:lnTo>
                  <a:lnTo>
                    <a:pt x="44" y="61"/>
                  </a:lnTo>
                  <a:lnTo>
                    <a:pt x="40" y="61"/>
                  </a:lnTo>
                  <a:lnTo>
                    <a:pt x="23" y="49"/>
                  </a:lnTo>
                  <a:lnTo>
                    <a:pt x="19" y="47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2" y="46"/>
                  </a:lnTo>
                  <a:lnTo>
                    <a:pt x="3" y="44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2"/>
                  </a:lnTo>
                  <a:lnTo>
                    <a:pt x="3" y="30"/>
                  </a:lnTo>
                  <a:lnTo>
                    <a:pt x="8" y="29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7" y="22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38" y="13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3" y="0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25"/>
            <p:cNvSpPr/>
            <p:nvPr/>
          </p:nvSpPr>
          <p:spPr bwMode="auto">
            <a:xfrm>
              <a:off x="3945096" y="4117279"/>
              <a:ext cx="1142682" cy="1124315"/>
            </a:xfrm>
            <a:custGeom>
              <a:avLst/>
              <a:gdLst>
                <a:gd name="T0" fmla="*/ 983720 w 121"/>
                <a:gd name="T1" fmla="*/ 367826 h 119"/>
                <a:gd name="T2" fmla="*/ 889625 w 121"/>
                <a:gd name="T3" fmla="*/ 453367 h 119"/>
                <a:gd name="T4" fmla="*/ 812639 w 121"/>
                <a:gd name="T5" fmla="*/ 410596 h 119"/>
                <a:gd name="T6" fmla="*/ 812639 w 121"/>
                <a:gd name="T7" fmla="*/ 564570 h 119"/>
                <a:gd name="T8" fmla="*/ 846855 w 121"/>
                <a:gd name="T9" fmla="*/ 667219 h 119"/>
                <a:gd name="T10" fmla="*/ 838301 w 121"/>
                <a:gd name="T11" fmla="*/ 718544 h 119"/>
                <a:gd name="T12" fmla="*/ 898180 w 121"/>
                <a:gd name="T13" fmla="*/ 778422 h 119"/>
                <a:gd name="T14" fmla="*/ 795531 w 121"/>
                <a:gd name="T15" fmla="*/ 778422 h 119"/>
                <a:gd name="T16" fmla="*/ 752760 w 121"/>
                <a:gd name="T17" fmla="*/ 761314 h 119"/>
                <a:gd name="T18" fmla="*/ 684327 w 121"/>
                <a:gd name="T19" fmla="*/ 701436 h 119"/>
                <a:gd name="T20" fmla="*/ 633003 w 121"/>
                <a:gd name="T21" fmla="*/ 667219 h 119"/>
                <a:gd name="T22" fmla="*/ 590232 w 121"/>
                <a:gd name="T23" fmla="*/ 718544 h 119"/>
                <a:gd name="T24" fmla="*/ 607341 w 121"/>
                <a:gd name="T25" fmla="*/ 795531 h 119"/>
                <a:gd name="T26" fmla="*/ 547462 w 121"/>
                <a:gd name="T27" fmla="*/ 855409 h 119"/>
                <a:gd name="T28" fmla="*/ 573124 w 121"/>
                <a:gd name="T29" fmla="*/ 940950 h 119"/>
                <a:gd name="T30" fmla="*/ 547462 w 121"/>
                <a:gd name="T31" fmla="*/ 958058 h 119"/>
                <a:gd name="T32" fmla="*/ 461921 w 121"/>
                <a:gd name="T33" fmla="*/ 1000829 h 119"/>
                <a:gd name="T34" fmla="*/ 402042 w 121"/>
                <a:gd name="T35" fmla="*/ 1009383 h 119"/>
                <a:gd name="T36" fmla="*/ 376380 w 121"/>
                <a:gd name="T37" fmla="*/ 923842 h 119"/>
                <a:gd name="T38" fmla="*/ 350718 w 121"/>
                <a:gd name="T39" fmla="*/ 829747 h 119"/>
                <a:gd name="T40" fmla="*/ 273731 w 121"/>
                <a:gd name="T41" fmla="*/ 752760 h 119"/>
                <a:gd name="T42" fmla="*/ 213852 w 121"/>
                <a:gd name="T43" fmla="*/ 641557 h 119"/>
                <a:gd name="T44" fmla="*/ 188190 w 121"/>
                <a:gd name="T45" fmla="*/ 692882 h 119"/>
                <a:gd name="T46" fmla="*/ 162528 w 121"/>
                <a:gd name="T47" fmla="*/ 692882 h 119"/>
                <a:gd name="T48" fmla="*/ 145420 w 121"/>
                <a:gd name="T49" fmla="*/ 624449 h 119"/>
                <a:gd name="T50" fmla="*/ 153974 w 121"/>
                <a:gd name="T51" fmla="*/ 615895 h 119"/>
                <a:gd name="T52" fmla="*/ 145420 w 121"/>
                <a:gd name="T53" fmla="*/ 487583 h 119"/>
                <a:gd name="T54" fmla="*/ 145420 w 121"/>
                <a:gd name="T55" fmla="*/ 393488 h 119"/>
                <a:gd name="T56" fmla="*/ 94095 w 121"/>
                <a:gd name="T57" fmla="*/ 299393 h 119"/>
                <a:gd name="T58" fmla="*/ 17108 w 121"/>
                <a:gd name="T59" fmla="*/ 188190 h 119"/>
                <a:gd name="T60" fmla="*/ 17108 w 121"/>
                <a:gd name="T61" fmla="*/ 128311 h 119"/>
                <a:gd name="T62" fmla="*/ 8554 w 121"/>
                <a:gd name="T63" fmla="*/ 59879 h 119"/>
                <a:gd name="T64" fmla="*/ 102649 w 121"/>
                <a:gd name="T65" fmla="*/ 25662 h 119"/>
                <a:gd name="T66" fmla="*/ 196744 w 121"/>
                <a:gd name="T67" fmla="*/ 162528 h 119"/>
                <a:gd name="T68" fmla="*/ 239515 w 121"/>
                <a:gd name="T69" fmla="*/ 179636 h 119"/>
                <a:gd name="T70" fmla="*/ 282285 w 121"/>
                <a:gd name="T71" fmla="*/ 179636 h 119"/>
                <a:gd name="T72" fmla="*/ 342164 w 121"/>
                <a:gd name="T73" fmla="*/ 196744 h 119"/>
                <a:gd name="T74" fmla="*/ 410596 w 121"/>
                <a:gd name="T75" fmla="*/ 145420 h 119"/>
                <a:gd name="T76" fmla="*/ 402042 w 121"/>
                <a:gd name="T77" fmla="*/ 68433 h 119"/>
                <a:gd name="T78" fmla="*/ 513245 w 121"/>
                <a:gd name="T79" fmla="*/ 85541 h 119"/>
                <a:gd name="T80" fmla="*/ 504691 w 121"/>
                <a:gd name="T81" fmla="*/ 17108 h 119"/>
                <a:gd name="T82" fmla="*/ 581678 w 121"/>
                <a:gd name="T83" fmla="*/ 34216 h 119"/>
                <a:gd name="T84" fmla="*/ 701436 w 121"/>
                <a:gd name="T85" fmla="*/ 162528 h 119"/>
                <a:gd name="T86" fmla="*/ 838301 w 121"/>
                <a:gd name="T87" fmla="*/ 171082 h 119"/>
                <a:gd name="T88" fmla="*/ 906734 w 121"/>
                <a:gd name="T89" fmla="*/ 188190 h 119"/>
                <a:gd name="T90" fmla="*/ 1000829 w 121"/>
                <a:gd name="T91" fmla="*/ 213852 h 1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9"/>
                <a:gd name="T140" fmla="*/ 121 w 121"/>
                <a:gd name="T141" fmla="*/ 119 h 1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9">
                  <a:moveTo>
                    <a:pt x="120" y="35"/>
                  </a:moveTo>
                  <a:lnTo>
                    <a:pt x="118" y="37"/>
                  </a:lnTo>
                  <a:lnTo>
                    <a:pt x="115" y="43"/>
                  </a:lnTo>
                  <a:lnTo>
                    <a:pt x="113" y="48"/>
                  </a:lnTo>
                  <a:lnTo>
                    <a:pt x="108" y="52"/>
                  </a:lnTo>
                  <a:lnTo>
                    <a:pt x="104" y="53"/>
                  </a:lnTo>
                  <a:lnTo>
                    <a:pt x="97" y="47"/>
                  </a:lnTo>
                  <a:lnTo>
                    <a:pt x="95" y="46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6" y="53"/>
                  </a:lnTo>
                  <a:lnTo>
                    <a:pt x="95" y="66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9" y="78"/>
                  </a:lnTo>
                  <a:lnTo>
                    <a:pt x="97" y="79"/>
                  </a:lnTo>
                  <a:lnTo>
                    <a:pt x="97" y="82"/>
                  </a:lnTo>
                  <a:lnTo>
                    <a:pt x="98" y="84"/>
                  </a:lnTo>
                  <a:lnTo>
                    <a:pt x="100" y="84"/>
                  </a:lnTo>
                  <a:lnTo>
                    <a:pt x="105" y="87"/>
                  </a:lnTo>
                  <a:lnTo>
                    <a:pt x="105" y="91"/>
                  </a:lnTo>
                  <a:lnTo>
                    <a:pt x="104" y="94"/>
                  </a:lnTo>
                  <a:lnTo>
                    <a:pt x="96" y="93"/>
                  </a:lnTo>
                  <a:lnTo>
                    <a:pt x="93" y="91"/>
                  </a:lnTo>
                  <a:lnTo>
                    <a:pt x="93" y="88"/>
                  </a:lnTo>
                  <a:lnTo>
                    <a:pt x="92" y="86"/>
                  </a:lnTo>
                  <a:lnTo>
                    <a:pt x="88" y="89"/>
                  </a:lnTo>
                  <a:lnTo>
                    <a:pt x="84" y="89"/>
                  </a:lnTo>
                  <a:lnTo>
                    <a:pt x="80" y="84"/>
                  </a:lnTo>
                  <a:lnTo>
                    <a:pt x="80" y="82"/>
                  </a:lnTo>
                  <a:lnTo>
                    <a:pt x="80" y="80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69" y="84"/>
                  </a:lnTo>
                  <a:lnTo>
                    <a:pt x="69" y="87"/>
                  </a:lnTo>
                  <a:lnTo>
                    <a:pt x="71" y="90"/>
                  </a:lnTo>
                  <a:lnTo>
                    <a:pt x="71" y="93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7" y="107"/>
                  </a:lnTo>
                  <a:lnTo>
                    <a:pt x="67" y="110"/>
                  </a:lnTo>
                  <a:lnTo>
                    <a:pt x="66" y="110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59" y="116"/>
                  </a:lnTo>
                  <a:lnTo>
                    <a:pt x="57" y="116"/>
                  </a:lnTo>
                  <a:lnTo>
                    <a:pt x="54" y="117"/>
                  </a:lnTo>
                  <a:lnTo>
                    <a:pt x="52" y="116"/>
                  </a:lnTo>
                  <a:lnTo>
                    <a:pt x="48" y="119"/>
                  </a:lnTo>
                  <a:lnTo>
                    <a:pt x="47" y="118"/>
                  </a:lnTo>
                  <a:lnTo>
                    <a:pt x="47" y="111"/>
                  </a:lnTo>
                  <a:lnTo>
                    <a:pt x="44" y="109"/>
                  </a:lnTo>
                  <a:lnTo>
                    <a:pt x="44" y="108"/>
                  </a:lnTo>
                  <a:lnTo>
                    <a:pt x="46" y="106"/>
                  </a:lnTo>
                  <a:lnTo>
                    <a:pt x="46" y="103"/>
                  </a:lnTo>
                  <a:lnTo>
                    <a:pt x="41" y="97"/>
                  </a:lnTo>
                  <a:lnTo>
                    <a:pt x="37" y="89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7" y="81"/>
                  </a:lnTo>
                  <a:lnTo>
                    <a:pt x="27" y="78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6"/>
                  </a:lnTo>
                  <a:lnTo>
                    <a:pt x="22" y="81"/>
                  </a:lnTo>
                  <a:lnTo>
                    <a:pt x="22" y="83"/>
                  </a:lnTo>
                  <a:lnTo>
                    <a:pt x="20" y="83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5" y="72"/>
                  </a:lnTo>
                  <a:lnTo>
                    <a:pt x="17" y="73"/>
                  </a:lnTo>
                  <a:lnTo>
                    <a:pt x="18" y="72"/>
                  </a:lnTo>
                  <a:lnTo>
                    <a:pt x="19" y="66"/>
                  </a:lnTo>
                  <a:lnTo>
                    <a:pt x="17" y="63"/>
                  </a:lnTo>
                  <a:lnTo>
                    <a:pt x="17" y="57"/>
                  </a:lnTo>
                  <a:lnTo>
                    <a:pt x="20" y="54"/>
                  </a:lnTo>
                  <a:lnTo>
                    <a:pt x="19" y="49"/>
                  </a:lnTo>
                  <a:lnTo>
                    <a:pt x="17" y="46"/>
                  </a:lnTo>
                  <a:lnTo>
                    <a:pt x="15" y="40"/>
                  </a:lnTo>
                  <a:lnTo>
                    <a:pt x="14" y="36"/>
                  </a:lnTo>
                  <a:lnTo>
                    <a:pt x="11" y="35"/>
                  </a:lnTo>
                  <a:lnTo>
                    <a:pt x="6" y="25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7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7" y="8"/>
                  </a:lnTo>
                  <a:lnTo>
                    <a:pt x="54" y="13"/>
                  </a:lnTo>
                  <a:lnTo>
                    <a:pt x="58" y="13"/>
                  </a:lnTo>
                  <a:lnTo>
                    <a:pt x="60" y="10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80" y="13"/>
                  </a:lnTo>
                  <a:lnTo>
                    <a:pt x="82" y="19"/>
                  </a:lnTo>
                  <a:lnTo>
                    <a:pt x="86" y="22"/>
                  </a:lnTo>
                  <a:lnTo>
                    <a:pt x="95" y="22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1"/>
                  </a:lnTo>
                  <a:lnTo>
                    <a:pt x="106" y="22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21" y="28"/>
                  </a:lnTo>
                  <a:lnTo>
                    <a:pt x="120" y="35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26"/>
            <p:cNvSpPr>
              <a:spLocks noEditPoints="1"/>
            </p:cNvSpPr>
            <p:nvPr/>
          </p:nvSpPr>
          <p:spPr bwMode="auto">
            <a:xfrm>
              <a:off x="4691145" y="3437021"/>
              <a:ext cx="358859" cy="519641"/>
            </a:xfrm>
            <a:custGeom>
              <a:avLst/>
              <a:gdLst>
                <a:gd name="T0" fmla="*/ 299394 w 38"/>
                <a:gd name="T1" fmla="*/ 239515 h 55"/>
                <a:gd name="T2" fmla="*/ 290840 w 38"/>
                <a:gd name="T3" fmla="*/ 239515 h 55"/>
                <a:gd name="T4" fmla="*/ 273731 w 38"/>
                <a:gd name="T5" fmla="*/ 256623 h 55"/>
                <a:gd name="T6" fmla="*/ 248069 w 38"/>
                <a:gd name="T7" fmla="*/ 256623 h 55"/>
                <a:gd name="T8" fmla="*/ 248069 w 38"/>
                <a:gd name="T9" fmla="*/ 290839 h 55"/>
                <a:gd name="T10" fmla="*/ 222407 w 38"/>
                <a:gd name="T11" fmla="*/ 325055 h 55"/>
                <a:gd name="T12" fmla="*/ 222407 w 38"/>
                <a:gd name="T13" fmla="*/ 359272 h 55"/>
                <a:gd name="T14" fmla="*/ 248069 w 38"/>
                <a:gd name="T15" fmla="*/ 367826 h 55"/>
                <a:gd name="T16" fmla="*/ 265177 w 38"/>
                <a:gd name="T17" fmla="*/ 393488 h 55"/>
                <a:gd name="T18" fmla="*/ 265177 w 38"/>
                <a:gd name="T19" fmla="*/ 419150 h 55"/>
                <a:gd name="T20" fmla="*/ 230961 w 38"/>
                <a:gd name="T21" fmla="*/ 436259 h 55"/>
                <a:gd name="T22" fmla="*/ 222407 w 38"/>
                <a:gd name="T23" fmla="*/ 453367 h 55"/>
                <a:gd name="T24" fmla="*/ 188190 w 38"/>
                <a:gd name="T25" fmla="*/ 470475 h 55"/>
                <a:gd name="T26" fmla="*/ 128312 w 38"/>
                <a:gd name="T27" fmla="*/ 419150 h 55"/>
                <a:gd name="T28" fmla="*/ 128312 w 38"/>
                <a:gd name="T29" fmla="*/ 376380 h 55"/>
                <a:gd name="T30" fmla="*/ 119757 w 38"/>
                <a:gd name="T31" fmla="*/ 316501 h 55"/>
                <a:gd name="T32" fmla="*/ 111203 w 38"/>
                <a:gd name="T33" fmla="*/ 299393 h 55"/>
                <a:gd name="T34" fmla="*/ 42771 w 38"/>
                <a:gd name="T35" fmla="*/ 230960 h 55"/>
                <a:gd name="T36" fmla="*/ 17108 w 38"/>
                <a:gd name="T37" fmla="*/ 230960 h 55"/>
                <a:gd name="T38" fmla="*/ 34216 w 38"/>
                <a:gd name="T39" fmla="*/ 213852 h 55"/>
                <a:gd name="T40" fmla="*/ 59879 w 38"/>
                <a:gd name="T41" fmla="*/ 196744 h 55"/>
                <a:gd name="T42" fmla="*/ 102649 w 38"/>
                <a:gd name="T43" fmla="*/ 196744 h 55"/>
                <a:gd name="T44" fmla="*/ 119757 w 38"/>
                <a:gd name="T45" fmla="*/ 179636 h 55"/>
                <a:gd name="T46" fmla="*/ 145420 w 38"/>
                <a:gd name="T47" fmla="*/ 179636 h 55"/>
                <a:gd name="T48" fmla="*/ 162528 w 38"/>
                <a:gd name="T49" fmla="*/ 153974 h 55"/>
                <a:gd name="T50" fmla="*/ 162528 w 38"/>
                <a:gd name="T51" fmla="*/ 111203 h 55"/>
                <a:gd name="T52" fmla="*/ 171082 w 38"/>
                <a:gd name="T53" fmla="*/ 76987 h 55"/>
                <a:gd name="T54" fmla="*/ 188190 w 38"/>
                <a:gd name="T55" fmla="*/ 51325 h 55"/>
                <a:gd name="T56" fmla="*/ 188190 w 38"/>
                <a:gd name="T57" fmla="*/ 25662 h 55"/>
                <a:gd name="T58" fmla="*/ 213853 w 38"/>
                <a:gd name="T59" fmla="*/ 17108 h 55"/>
                <a:gd name="T60" fmla="*/ 230961 w 38"/>
                <a:gd name="T61" fmla="*/ 0 h 55"/>
                <a:gd name="T62" fmla="*/ 248069 w 38"/>
                <a:gd name="T63" fmla="*/ 0 h 55"/>
                <a:gd name="T64" fmla="*/ 265177 w 38"/>
                <a:gd name="T65" fmla="*/ 25662 h 55"/>
                <a:gd name="T66" fmla="*/ 265177 w 38"/>
                <a:gd name="T67" fmla="*/ 59879 h 55"/>
                <a:gd name="T68" fmla="*/ 239515 w 38"/>
                <a:gd name="T69" fmla="*/ 119757 h 55"/>
                <a:gd name="T70" fmla="*/ 239515 w 38"/>
                <a:gd name="T71" fmla="*/ 136865 h 55"/>
                <a:gd name="T72" fmla="*/ 239515 w 38"/>
                <a:gd name="T73" fmla="*/ 145420 h 55"/>
                <a:gd name="T74" fmla="*/ 282285 w 38"/>
                <a:gd name="T75" fmla="*/ 153974 h 55"/>
                <a:gd name="T76" fmla="*/ 325056 w 38"/>
                <a:gd name="T77" fmla="*/ 188190 h 55"/>
                <a:gd name="T78" fmla="*/ 299394 w 38"/>
                <a:gd name="T79" fmla="*/ 239515 h 55"/>
                <a:gd name="T80" fmla="*/ 0 w 38"/>
                <a:gd name="T81" fmla="*/ 222406 h 55"/>
                <a:gd name="T82" fmla="*/ 0 w 38"/>
                <a:gd name="T83" fmla="*/ 222406 h 55"/>
                <a:gd name="T84" fmla="*/ 17108 w 38"/>
                <a:gd name="T85" fmla="*/ 230960 h 55"/>
                <a:gd name="T86" fmla="*/ 17108 w 38"/>
                <a:gd name="T87" fmla="*/ 230960 h 55"/>
                <a:gd name="T88" fmla="*/ 0 w 38"/>
                <a:gd name="T89" fmla="*/ 222406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"/>
                <a:gd name="T136" fmla="*/ 0 h 55"/>
                <a:gd name="T137" fmla="*/ 38 w 38"/>
                <a:gd name="T138" fmla="*/ 55 h 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" h="55">
                  <a:moveTo>
                    <a:pt x="35" y="28"/>
                  </a:moveTo>
                  <a:lnTo>
                    <a:pt x="34" y="28"/>
                  </a:lnTo>
                  <a:lnTo>
                    <a:pt x="32" y="30"/>
                  </a:lnTo>
                  <a:lnTo>
                    <a:pt x="29" y="30"/>
                  </a:lnTo>
                  <a:lnTo>
                    <a:pt x="29" y="34"/>
                  </a:lnTo>
                  <a:lnTo>
                    <a:pt x="26" y="38"/>
                  </a:lnTo>
                  <a:lnTo>
                    <a:pt x="26" y="42"/>
                  </a:lnTo>
                  <a:lnTo>
                    <a:pt x="29" y="43"/>
                  </a:lnTo>
                  <a:lnTo>
                    <a:pt x="31" y="46"/>
                  </a:lnTo>
                  <a:lnTo>
                    <a:pt x="31" y="49"/>
                  </a:lnTo>
                  <a:lnTo>
                    <a:pt x="27" y="51"/>
                  </a:lnTo>
                  <a:lnTo>
                    <a:pt x="26" y="53"/>
                  </a:lnTo>
                  <a:lnTo>
                    <a:pt x="22" y="55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4" y="37"/>
                  </a:lnTo>
                  <a:lnTo>
                    <a:pt x="13" y="35"/>
                  </a:lnTo>
                  <a:lnTo>
                    <a:pt x="5" y="27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9" y="18"/>
                  </a:lnTo>
                  <a:lnTo>
                    <a:pt x="19" y="13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3"/>
                  </a:lnTo>
                  <a:lnTo>
                    <a:pt x="31" y="7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8" y="22"/>
                  </a:lnTo>
                  <a:lnTo>
                    <a:pt x="35" y="28"/>
                  </a:lnTo>
                  <a:moveTo>
                    <a:pt x="0" y="26"/>
                  </a:moveTo>
                  <a:lnTo>
                    <a:pt x="0" y="26"/>
                  </a:lnTo>
                  <a:lnTo>
                    <a:pt x="2" y="27"/>
                  </a:lnTo>
                  <a:lnTo>
                    <a:pt x="0" y="26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27"/>
            <p:cNvSpPr>
              <a:spLocks noEditPoints="1"/>
            </p:cNvSpPr>
            <p:nvPr/>
          </p:nvSpPr>
          <p:spPr bwMode="auto">
            <a:xfrm>
              <a:off x="4634483" y="4769192"/>
              <a:ext cx="708274" cy="642465"/>
            </a:xfrm>
            <a:custGeom>
              <a:avLst/>
              <a:gdLst>
                <a:gd name="T0" fmla="*/ 402042 w 75"/>
                <a:gd name="T1" fmla="*/ 34216 h 68"/>
                <a:gd name="T2" fmla="*/ 427705 w 75"/>
                <a:gd name="T3" fmla="*/ 0 h 68"/>
                <a:gd name="T4" fmla="*/ 487583 w 75"/>
                <a:gd name="T5" fmla="*/ 17108 h 68"/>
                <a:gd name="T6" fmla="*/ 496137 w 75"/>
                <a:gd name="T7" fmla="*/ 68433 h 68"/>
                <a:gd name="T8" fmla="*/ 581678 w 75"/>
                <a:gd name="T9" fmla="*/ 136865 h 68"/>
                <a:gd name="T10" fmla="*/ 598787 w 75"/>
                <a:gd name="T11" fmla="*/ 205298 h 68"/>
                <a:gd name="T12" fmla="*/ 564570 w 75"/>
                <a:gd name="T13" fmla="*/ 239514 h 68"/>
                <a:gd name="T14" fmla="*/ 530354 w 75"/>
                <a:gd name="T15" fmla="*/ 248069 h 68"/>
                <a:gd name="T16" fmla="*/ 556016 w 75"/>
                <a:gd name="T17" fmla="*/ 273731 h 68"/>
                <a:gd name="T18" fmla="*/ 598787 w 75"/>
                <a:gd name="T19" fmla="*/ 256623 h 68"/>
                <a:gd name="T20" fmla="*/ 624449 w 75"/>
                <a:gd name="T21" fmla="*/ 367826 h 68"/>
                <a:gd name="T22" fmla="*/ 641557 w 75"/>
                <a:gd name="T23" fmla="*/ 402042 h 68"/>
                <a:gd name="T24" fmla="*/ 581678 w 75"/>
                <a:gd name="T25" fmla="*/ 419150 h 68"/>
                <a:gd name="T26" fmla="*/ 487583 w 75"/>
                <a:gd name="T27" fmla="*/ 496137 h 68"/>
                <a:gd name="T28" fmla="*/ 410596 w 75"/>
                <a:gd name="T29" fmla="*/ 479029 h 68"/>
                <a:gd name="T30" fmla="*/ 367826 w 75"/>
                <a:gd name="T31" fmla="*/ 461921 h 68"/>
                <a:gd name="T32" fmla="*/ 359272 w 75"/>
                <a:gd name="T33" fmla="*/ 487583 h 68"/>
                <a:gd name="T34" fmla="*/ 290839 w 75"/>
                <a:gd name="T35" fmla="*/ 556016 h 68"/>
                <a:gd name="T36" fmla="*/ 248069 w 75"/>
                <a:gd name="T37" fmla="*/ 564570 h 68"/>
                <a:gd name="T38" fmla="*/ 153974 w 75"/>
                <a:gd name="T39" fmla="*/ 521799 h 68"/>
                <a:gd name="T40" fmla="*/ 102649 w 75"/>
                <a:gd name="T41" fmla="*/ 564570 h 68"/>
                <a:gd name="T42" fmla="*/ 111203 w 75"/>
                <a:gd name="T43" fmla="*/ 513245 h 68"/>
                <a:gd name="T44" fmla="*/ 94095 w 75"/>
                <a:gd name="T45" fmla="*/ 470475 h 68"/>
                <a:gd name="T46" fmla="*/ 68433 w 75"/>
                <a:gd name="T47" fmla="*/ 436258 h 68"/>
                <a:gd name="T48" fmla="*/ 94095 w 75"/>
                <a:gd name="T49" fmla="*/ 342164 h 68"/>
                <a:gd name="T50" fmla="*/ 42770 w 75"/>
                <a:gd name="T51" fmla="*/ 325055 h 68"/>
                <a:gd name="T52" fmla="*/ 8554 w 75"/>
                <a:gd name="T53" fmla="*/ 325055 h 68"/>
                <a:gd name="T54" fmla="*/ 0 w 75"/>
                <a:gd name="T55" fmla="*/ 290839 h 68"/>
                <a:gd name="T56" fmla="*/ 25662 w 75"/>
                <a:gd name="T57" fmla="*/ 239514 h 68"/>
                <a:gd name="T58" fmla="*/ 94095 w 75"/>
                <a:gd name="T59" fmla="*/ 222406 h 68"/>
                <a:gd name="T60" fmla="*/ 119757 w 75"/>
                <a:gd name="T61" fmla="*/ 239514 h 68"/>
                <a:gd name="T62" fmla="*/ 162528 w 75"/>
                <a:gd name="T63" fmla="*/ 222406 h 68"/>
                <a:gd name="T64" fmla="*/ 171082 w 75"/>
                <a:gd name="T65" fmla="*/ 162528 h 68"/>
                <a:gd name="T66" fmla="*/ 196744 w 75"/>
                <a:gd name="T67" fmla="*/ 205298 h 68"/>
                <a:gd name="T68" fmla="*/ 273731 w 75"/>
                <a:gd name="T69" fmla="*/ 188190 h 68"/>
                <a:gd name="T70" fmla="*/ 230960 w 75"/>
                <a:gd name="T71" fmla="*/ 128311 h 68"/>
                <a:gd name="T72" fmla="*/ 205298 w 75"/>
                <a:gd name="T73" fmla="*/ 111203 h 68"/>
                <a:gd name="T74" fmla="*/ 222406 w 75"/>
                <a:gd name="T75" fmla="*/ 76987 h 68"/>
                <a:gd name="T76" fmla="*/ 273731 w 75"/>
                <a:gd name="T77" fmla="*/ 102649 h 68"/>
                <a:gd name="T78" fmla="*/ 333610 w 75"/>
                <a:gd name="T79" fmla="*/ 94095 h 68"/>
                <a:gd name="T80" fmla="*/ 111203 w 75"/>
                <a:gd name="T81" fmla="*/ 581678 h 68"/>
                <a:gd name="T82" fmla="*/ 102649 w 75"/>
                <a:gd name="T83" fmla="*/ 573124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"/>
                <a:gd name="T127" fmla="*/ 0 h 68"/>
                <a:gd name="T128" fmla="*/ 75 w 75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" h="68">
                  <a:moveTo>
                    <a:pt x="39" y="11"/>
                  </a:moveTo>
                  <a:lnTo>
                    <a:pt x="47" y="4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66" y="16"/>
                  </a:lnTo>
                  <a:lnTo>
                    <a:pt x="68" y="16"/>
                  </a:lnTo>
                  <a:lnTo>
                    <a:pt x="70" y="21"/>
                  </a:lnTo>
                  <a:lnTo>
                    <a:pt x="70" y="24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0" y="30"/>
                  </a:lnTo>
                  <a:lnTo>
                    <a:pt x="70" y="40"/>
                  </a:lnTo>
                  <a:lnTo>
                    <a:pt x="73" y="43"/>
                  </a:lnTo>
                  <a:lnTo>
                    <a:pt x="74" y="45"/>
                  </a:lnTo>
                  <a:lnTo>
                    <a:pt x="75" y="47"/>
                  </a:lnTo>
                  <a:lnTo>
                    <a:pt x="73" y="47"/>
                  </a:lnTo>
                  <a:lnTo>
                    <a:pt x="68" y="49"/>
                  </a:lnTo>
                  <a:lnTo>
                    <a:pt x="65" y="52"/>
                  </a:lnTo>
                  <a:lnTo>
                    <a:pt x="57" y="58"/>
                  </a:lnTo>
                  <a:lnTo>
                    <a:pt x="51" y="58"/>
                  </a:lnTo>
                  <a:lnTo>
                    <a:pt x="48" y="56"/>
                  </a:lnTo>
                  <a:lnTo>
                    <a:pt x="45" y="54"/>
                  </a:lnTo>
                  <a:lnTo>
                    <a:pt x="43" y="54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39" y="59"/>
                  </a:lnTo>
                  <a:lnTo>
                    <a:pt x="34" y="65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3" y="61"/>
                  </a:lnTo>
                  <a:lnTo>
                    <a:pt x="18" y="61"/>
                  </a:lnTo>
                  <a:lnTo>
                    <a:pt x="15" y="62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3" y="60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10" y="38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1" y="38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3" y="28"/>
                  </a:lnTo>
                  <a:lnTo>
                    <a:pt x="8" y="26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9" y="26"/>
                  </a:lnTo>
                  <a:lnTo>
                    <a:pt x="20" y="24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23" y="24"/>
                  </a:lnTo>
                  <a:lnTo>
                    <a:pt x="31" y="25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7" y="12"/>
                  </a:lnTo>
                  <a:lnTo>
                    <a:pt x="39" y="11"/>
                  </a:lnTo>
                  <a:moveTo>
                    <a:pt x="13" y="68"/>
                  </a:moveTo>
                  <a:lnTo>
                    <a:pt x="13" y="68"/>
                  </a:lnTo>
                  <a:lnTo>
                    <a:pt x="12" y="67"/>
                  </a:lnTo>
                  <a:lnTo>
                    <a:pt x="13" y="68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28"/>
            <p:cNvSpPr/>
            <p:nvPr/>
          </p:nvSpPr>
          <p:spPr bwMode="auto">
            <a:xfrm>
              <a:off x="4842243" y="4362927"/>
              <a:ext cx="538288" cy="557433"/>
            </a:xfrm>
            <a:custGeom>
              <a:avLst/>
              <a:gdLst>
                <a:gd name="T0" fmla="*/ 325055 w 57"/>
                <a:gd name="T1" fmla="*/ 8554 h 59"/>
                <a:gd name="T2" fmla="*/ 376380 w 57"/>
                <a:gd name="T3" fmla="*/ 59879 h 59"/>
                <a:gd name="T4" fmla="*/ 410596 w 57"/>
                <a:gd name="T5" fmla="*/ 59879 h 59"/>
                <a:gd name="T6" fmla="*/ 444813 w 57"/>
                <a:gd name="T7" fmla="*/ 85541 h 59"/>
                <a:gd name="T8" fmla="*/ 487583 w 57"/>
                <a:gd name="T9" fmla="*/ 128311 h 59"/>
                <a:gd name="T10" fmla="*/ 487583 w 57"/>
                <a:gd name="T11" fmla="*/ 153974 h 59"/>
                <a:gd name="T12" fmla="*/ 470475 w 57"/>
                <a:gd name="T13" fmla="*/ 162528 h 59"/>
                <a:gd name="T14" fmla="*/ 410596 w 57"/>
                <a:gd name="T15" fmla="*/ 205298 h 59"/>
                <a:gd name="T16" fmla="*/ 333609 w 57"/>
                <a:gd name="T17" fmla="*/ 205298 h 59"/>
                <a:gd name="T18" fmla="*/ 307947 w 57"/>
                <a:gd name="T19" fmla="*/ 213852 h 59"/>
                <a:gd name="T20" fmla="*/ 299393 w 57"/>
                <a:gd name="T21" fmla="*/ 230960 h 59"/>
                <a:gd name="T22" fmla="*/ 316501 w 57"/>
                <a:gd name="T23" fmla="*/ 239514 h 59"/>
                <a:gd name="T24" fmla="*/ 307947 w 57"/>
                <a:gd name="T25" fmla="*/ 256623 h 59"/>
                <a:gd name="T26" fmla="*/ 299393 w 57"/>
                <a:gd name="T27" fmla="*/ 265177 h 59"/>
                <a:gd name="T28" fmla="*/ 299393 w 57"/>
                <a:gd name="T29" fmla="*/ 290839 h 59"/>
                <a:gd name="T30" fmla="*/ 316501 w 57"/>
                <a:gd name="T31" fmla="*/ 307947 h 59"/>
                <a:gd name="T32" fmla="*/ 359272 w 57"/>
                <a:gd name="T33" fmla="*/ 342163 h 59"/>
                <a:gd name="T34" fmla="*/ 384934 w 57"/>
                <a:gd name="T35" fmla="*/ 384934 h 59"/>
                <a:gd name="T36" fmla="*/ 393488 w 57"/>
                <a:gd name="T37" fmla="*/ 402042 h 59"/>
                <a:gd name="T38" fmla="*/ 393488 w 57"/>
                <a:gd name="T39" fmla="*/ 504691 h 59"/>
                <a:gd name="T40" fmla="*/ 376380 w 57"/>
                <a:gd name="T41" fmla="*/ 504691 h 59"/>
                <a:gd name="T42" fmla="*/ 307947 w 57"/>
                <a:gd name="T43" fmla="*/ 436258 h 59"/>
                <a:gd name="T44" fmla="*/ 307947 w 57"/>
                <a:gd name="T45" fmla="*/ 419150 h 59"/>
                <a:gd name="T46" fmla="*/ 299393 w 57"/>
                <a:gd name="T47" fmla="*/ 384934 h 59"/>
                <a:gd name="T48" fmla="*/ 273731 w 57"/>
                <a:gd name="T49" fmla="*/ 367826 h 59"/>
                <a:gd name="T50" fmla="*/ 239514 w 57"/>
                <a:gd name="T51" fmla="*/ 367826 h 59"/>
                <a:gd name="T52" fmla="*/ 222406 w 57"/>
                <a:gd name="T53" fmla="*/ 376380 h 59"/>
                <a:gd name="T54" fmla="*/ 213852 w 57"/>
                <a:gd name="T55" fmla="*/ 402042 h 59"/>
                <a:gd name="T56" fmla="*/ 145420 w 57"/>
                <a:gd name="T57" fmla="*/ 461921 h 59"/>
                <a:gd name="T58" fmla="*/ 128311 w 57"/>
                <a:gd name="T59" fmla="*/ 470475 h 59"/>
                <a:gd name="T60" fmla="*/ 85541 w 57"/>
                <a:gd name="T61" fmla="*/ 470475 h 59"/>
                <a:gd name="T62" fmla="*/ 51325 w 57"/>
                <a:gd name="T63" fmla="*/ 444812 h 59"/>
                <a:gd name="T64" fmla="*/ 34216 w 57"/>
                <a:gd name="T65" fmla="*/ 444812 h 59"/>
                <a:gd name="T66" fmla="*/ 51325 w 57"/>
                <a:gd name="T67" fmla="*/ 427704 h 59"/>
                <a:gd name="T68" fmla="*/ 51325 w 57"/>
                <a:gd name="T69" fmla="*/ 384934 h 59"/>
                <a:gd name="T70" fmla="*/ 0 w 57"/>
                <a:gd name="T71" fmla="*/ 342163 h 59"/>
                <a:gd name="T72" fmla="*/ 8554 w 57"/>
                <a:gd name="T73" fmla="*/ 230960 h 59"/>
                <a:gd name="T74" fmla="*/ 0 w 57"/>
                <a:gd name="T75" fmla="*/ 205298 h 59"/>
                <a:gd name="T76" fmla="*/ 0 w 57"/>
                <a:gd name="T77" fmla="*/ 188190 h 59"/>
                <a:gd name="T78" fmla="*/ 0 w 57"/>
                <a:gd name="T79" fmla="*/ 171082 h 59"/>
                <a:gd name="T80" fmla="*/ 17108 w 57"/>
                <a:gd name="T81" fmla="*/ 179636 h 59"/>
                <a:gd name="T82" fmla="*/ 76987 w 57"/>
                <a:gd name="T83" fmla="*/ 230960 h 59"/>
                <a:gd name="T84" fmla="*/ 111203 w 57"/>
                <a:gd name="T85" fmla="*/ 222406 h 59"/>
                <a:gd name="T86" fmla="*/ 153974 w 57"/>
                <a:gd name="T87" fmla="*/ 188190 h 59"/>
                <a:gd name="T88" fmla="*/ 171082 w 57"/>
                <a:gd name="T89" fmla="*/ 145419 h 59"/>
                <a:gd name="T90" fmla="*/ 196744 w 57"/>
                <a:gd name="T91" fmla="*/ 94095 h 59"/>
                <a:gd name="T92" fmla="*/ 213852 w 57"/>
                <a:gd name="T93" fmla="*/ 76987 h 59"/>
                <a:gd name="T94" fmla="*/ 222406 w 57"/>
                <a:gd name="T95" fmla="*/ 17108 h 59"/>
                <a:gd name="T96" fmla="*/ 256623 w 57"/>
                <a:gd name="T97" fmla="*/ 0 h 59"/>
                <a:gd name="T98" fmla="*/ 307947 w 57"/>
                <a:gd name="T99" fmla="*/ 0 h 59"/>
                <a:gd name="T100" fmla="*/ 325055 w 57"/>
                <a:gd name="T101" fmla="*/ 8554 h 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"/>
                <a:gd name="T154" fmla="*/ 0 h 59"/>
                <a:gd name="T155" fmla="*/ 57 w 57"/>
                <a:gd name="T156" fmla="*/ 59 h 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" h="59">
                  <a:moveTo>
                    <a:pt x="38" y="1"/>
                  </a:moveTo>
                  <a:lnTo>
                    <a:pt x="44" y="7"/>
                  </a:lnTo>
                  <a:lnTo>
                    <a:pt x="48" y="7"/>
                  </a:lnTo>
                  <a:lnTo>
                    <a:pt x="52" y="10"/>
                  </a:lnTo>
                  <a:lnTo>
                    <a:pt x="57" y="15"/>
                  </a:lnTo>
                  <a:lnTo>
                    <a:pt x="57" y="18"/>
                  </a:lnTo>
                  <a:lnTo>
                    <a:pt x="55" y="19"/>
                  </a:lnTo>
                  <a:lnTo>
                    <a:pt x="48" y="24"/>
                  </a:lnTo>
                  <a:lnTo>
                    <a:pt x="39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7" y="28"/>
                  </a:lnTo>
                  <a:lnTo>
                    <a:pt x="36" y="30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7" y="36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6" y="47"/>
                  </a:lnTo>
                  <a:lnTo>
                    <a:pt x="46" y="59"/>
                  </a:lnTo>
                  <a:lnTo>
                    <a:pt x="44" y="59"/>
                  </a:lnTo>
                  <a:lnTo>
                    <a:pt x="36" y="51"/>
                  </a:lnTo>
                  <a:lnTo>
                    <a:pt x="36" y="49"/>
                  </a:lnTo>
                  <a:lnTo>
                    <a:pt x="35" y="45"/>
                  </a:lnTo>
                  <a:lnTo>
                    <a:pt x="32" y="43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5" y="47"/>
                  </a:lnTo>
                  <a:lnTo>
                    <a:pt x="17" y="54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5"/>
                  </a:lnTo>
                  <a:lnTo>
                    <a:pt x="0" y="40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9" y="27"/>
                  </a:lnTo>
                  <a:lnTo>
                    <a:pt x="13" y="26"/>
                  </a:lnTo>
                  <a:lnTo>
                    <a:pt x="18" y="22"/>
                  </a:lnTo>
                  <a:lnTo>
                    <a:pt x="20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8" y="1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29"/>
            <p:cNvSpPr/>
            <p:nvPr/>
          </p:nvSpPr>
          <p:spPr bwMode="auto">
            <a:xfrm>
              <a:off x="4870575" y="3399229"/>
              <a:ext cx="576063" cy="1029834"/>
            </a:xfrm>
            <a:custGeom>
              <a:avLst/>
              <a:gdLst>
                <a:gd name="T0" fmla="*/ 453367 w 61"/>
                <a:gd name="T1" fmla="*/ 153974 h 109"/>
                <a:gd name="T2" fmla="*/ 470475 w 61"/>
                <a:gd name="T3" fmla="*/ 230960 h 109"/>
                <a:gd name="T4" fmla="*/ 427705 w 61"/>
                <a:gd name="T5" fmla="*/ 316501 h 109"/>
                <a:gd name="T6" fmla="*/ 444813 w 61"/>
                <a:gd name="T7" fmla="*/ 427705 h 109"/>
                <a:gd name="T8" fmla="*/ 436259 w 61"/>
                <a:gd name="T9" fmla="*/ 547462 h 109"/>
                <a:gd name="T10" fmla="*/ 461921 w 61"/>
                <a:gd name="T11" fmla="*/ 633003 h 109"/>
                <a:gd name="T12" fmla="*/ 521800 w 61"/>
                <a:gd name="T13" fmla="*/ 727098 h 109"/>
                <a:gd name="T14" fmla="*/ 521800 w 61"/>
                <a:gd name="T15" fmla="*/ 769868 h 109"/>
                <a:gd name="T16" fmla="*/ 384934 w 61"/>
                <a:gd name="T17" fmla="*/ 769868 h 109"/>
                <a:gd name="T18" fmla="*/ 427705 w 61"/>
                <a:gd name="T19" fmla="*/ 812639 h 109"/>
                <a:gd name="T20" fmla="*/ 410597 w 61"/>
                <a:gd name="T21" fmla="*/ 838301 h 109"/>
                <a:gd name="T22" fmla="*/ 376380 w 61"/>
                <a:gd name="T23" fmla="*/ 923842 h 109"/>
                <a:gd name="T24" fmla="*/ 350718 w 61"/>
                <a:gd name="T25" fmla="*/ 932396 h 109"/>
                <a:gd name="T26" fmla="*/ 282285 w 61"/>
                <a:gd name="T27" fmla="*/ 872517 h 109"/>
                <a:gd name="T28" fmla="*/ 196744 w 61"/>
                <a:gd name="T29" fmla="*/ 889626 h 109"/>
                <a:gd name="T30" fmla="*/ 136866 w 61"/>
                <a:gd name="T31" fmla="*/ 863963 h 109"/>
                <a:gd name="T32" fmla="*/ 68433 w 61"/>
                <a:gd name="T33" fmla="*/ 838301 h 109"/>
                <a:gd name="T34" fmla="*/ 17108 w 61"/>
                <a:gd name="T35" fmla="*/ 821193 h 109"/>
                <a:gd name="T36" fmla="*/ 25662 w 61"/>
                <a:gd name="T37" fmla="*/ 769868 h 109"/>
                <a:gd name="T38" fmla="*/ 17108 w 61"/>
                <a:gd name="T39" fmla="*/ 727098 h 109"/>
                <a:gd name="T40" fmla="*/ 76987 w 61"/>
                <a:gd name="T41" fmla="*/ 658665 h 109"/>
                <a:gd name="T42" fmla="*/ 51325 w 61"/>
                <a:gd name="T43" fmla="*/ 573124 h 109"/>
                <a:gd name="T44" fmla="*/ 111203 w 61"/>
                <a:gd name="T45" fmla="*/ 547462 h 109"/>
                <a:gd name="T46" fmla="*/ 162528 w 61"/>
                <a:gd name="T47" fmla="*/ 573124 h 109"/>
                <a:gd name="T48" fmla="*/ 188190 w 61"/>
                <a:gd name="T49" fmla="*/ 530354 h 109"/>
                <a:gd name="T50" fmla="*/ 222407 w 61"/>
                <a:gd name="T51" fmla="*/ 513245 h 109"/>
                <a:gd name="T52" fmla="*/ 256623 w 61"/>
                <a:gd name="T53" fmla="*/ 521800 h 109"/>
                <a:gd name="T54" fmla="*/ 265177 w 61"/>
                <a:gd name="T55" fmla="*/ 453367 h 109"/>
                <a:gd name="T56" fmla="*/ 273731 w 61"/>
                <a:gd name="T57" fmla="*/ 402042 h 109"/>
                <a:gd name="T58" fmla="*/ 256623 w 61"/>
                <a:gd name="T59" fmla="*/ 393488 h 109"/>
                <a:gd name="T60" fmla="*/ 136866 w 61"/>
                <a:gd name="T61" fmla="*/ 333610 h 109"/>
                <a:gd name="T62" fmla="*/ 145420 w 61"/>
                <a:gd name="T63" fmla="*/ 290839 h 109"/>
                <a:gd name="T64" fmla="*/ 136866 w 61"/>
                <a:gd name="T65" fmla="*/ 273731 h 109"/>
                <a:gd name="T66" fmla="*/ 230961 w 61"/>
                <a:gd name="T67" fmla="*/ 230960 h 109"/>
                <a:gd name="T68" fmla="*/ 290839 w 61"/>
                <a:gd name="T69" fmla="*/ 136865 h 109"/>
                <a:gd name="T70" fmla="*/ 333610 w 61"/>
                <a:gd name="T71" fmla="*/ 85541 h 109"/>
                <a:gd name="T72" fmla="*/ 384934 w 61"/>
                <a:gd name="T73" fmla="*/ 42770 h 109"/>
                <a:gd name="T74" fmla="*/ 419151 w 61"/>
                <a:gd name="T75" fmla="*/ 8554 h 109"/>
                <a:gd name="T76" fmla="*/ 444813 w 61"/>
                <a:gd name="T77" fmla="*/ 17108 h 109"/>
                <a:gd name="T78" fmla="*/ 479030 w 61"/>
                <a:gd name="T79" fmla="*/ 0 h 109"/>
                <a:gd name="T80" fmla="*/ 496138 w 61"/>
                <a:gd name="T81" fmla="*/ 42770 h 109"/>
                <a:gd name="T82" fmla="*/ 479030 w 61"/>
                <a:gd name="T83" fmla="*/ 111203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"/>
                <a:gd name="T127" fmla="*/ 0 h 109"/>
                <a:gd name="T128" fmla="*/ 61 w 61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" h="109">
                  <a:moveTo>
                    <a:pt x="56" y="13"/>
                  </a:moveTo>
                  <a:lnTo>
                    <a:pt x="53" y="18"/>
                  </a:lnTo>
                  <a:lnTo>
                    <a:pt x="53" y="22"/>
                  </a:lnTo>
                  <a:lnTo>
                    <a:pt x="55" y="27"/>
                  </a:lnTo>
                  <a:lnTo>
                    <a:pt x="53" y="33"/>
                  </a:lnTo>
                  <a:lnTo>
                    <a:pt x="50" y="37"/>
                  </a:lnTo>
                  <a:lnTo>
                    <a:pt x="51" y="43"/>
                  </a:lnTo>
                  <a:lnTo>
                    <a:pt x="52" y="50"/>
                  </a:lnTo>
                  <a:lnTo>
                    <a:pt x="52" y="57"/>
                  </a:lnTo>
                  <a:lnTo>
                    <a:pt x="51" y="64"/>
                  </a:lnTo>
                  <a:lnTo>
                    <a:pt x="55" y="69"/>
                  </a:lnTo>
                  <a:lnTo>
                    <a:pt x="54" y="74"/>
                  </a:lnTo>
                  <a:lnTo>
                    <a:pt x="58" y="81"/>
                  </a:lnTo>
                  <a:lnTo>
                    <a:pt x="61" y="85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45" y="89"/>
                  </a:lnTo>
                  <a:lnTo>
                    <a:pt x="45" y="90"/>
                  </a:lnTo>
                  <a:lnTo>
                    <a:pt x="48" y="92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8"/>
                  </a:lnTo>
                  <a:lnTo>
                    <a:pt x="44" y="101"/>
                  </a:lnTo>
                  <a:lnTo>
                    <a:pt x="44" y="108"/>
                  </a:lnTo>
                  <a:lnTo>
                    <a:pt x="45" y="109"/>
                  </a:lnTo>
                  <a:lnTo>
                    <a:pt x="41" y="109"/>
                  </a:lnTo>
                  <a:lnTo>
                    <a:pt x="35" y="103"/>
                  </a:lnTo>
                  <a:lnTo>
                    <a:pt x="33" y="102"/>
                  </a:lnTo>
                  <a:lnTo>
                    <a:pt x="27" y="102"/>
                  </a:lnTo>
                  <a:lnTo>
                    <a:pt x="23" y="104"/>
                  </a:lnTo>
                  <a:lnTo>
                    <a:pt x="19" y="101"/>
                  </a:lnTo>
                  <a:lnTo>
                    <a:pt x="16" y="101"/>
                  </a:lnTo>
                  <a:lnTo>
                    <a:pt x="13" y="98"/>
                  </a:lnTo>
                  <a:lnTo>
                    <a:pt x="8" y="98"/>
                  </a:lnTo>
                  <a:lnTo>
                    <a:pt x="4" y="97"/>
                  </a:lnTo>
                  <a:lnTo>
                    <a:pt x="2" y="96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7" y="72"/>
                  </a:lnTo>
                  <a:lnTo>
                    <a:pt x="6" y="67"/>
                  </a:lnTo>
                  <a:lnTo>
                    <a:pt x="9" y="64"/>
                  </a:lnTo>
                  <a:lnTo>
                    <a:pt x="13" y="64"/>
                  </a:lnTo>
                  <a:lnTo>
                    <a:pt x="16" y="64"/>
                  </a:lnTo>
                  <a:lnTo>
                    <a:pt x="19" y="67"/>
                  </a:lnTo>
                  <a:lnTo>
                    <a:pt x="22" y="67"/>
                  </a:lnTo>
                  <a:lnTo>
                    <a:pt x="22" y="62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1" y="57"/>
                  </a:lnTo>
                  <a:lnTo>
                    <a:pt x="31" y="53"/>
                  </a:lnTo>
                  <a:lnTo>
                    <a:pt x="30" y="50"/>
                  </a:lnTo>
                  <a:lnTo>
                    <a:pt x="32" y="47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4" y="41"/>
                  </a:lnTo>
                  <a:lnTo>
                    <a:pt x="16" y="39"/>
                  </a:lnTo>
                  <a:lnTo>
                    <a:pt x="16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9" y="26"/>
                  </a:lnTo>
                  <a:lnTo>
                    <a:pt x="27" y="27"/>
                  </a:lnTo>
                  <a:lnTo>
                    <a:pt x="34" y="27"/>
                  </a:lnTo>
                  <a:lnTo>
                    <a:pt x="34" y="16"/>
                  </a:lnTo>
                  <a:lnTo>
                    <a:pt x="38" y="13"/>
                  </a:lnTo>
                  <a:lnTo>
                    <a:pt x="39" y="10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9" y="2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6" y="13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30"/>
            <p:cNvSpPr>
              <a:spLocks noEditPoints="1"/>
            </p:cNvSpPr>
            <p:nvPr/>
          </p:nvSpPr>
          <p:spPr bwMode="auto">
            <a:xfrm>
              <a:off x="5654397" y="2936275"/>
              <a:ext cx="670500" cy="935354"/>
            </a:xfrm>
            <a:custGeom>
              <a:avLst/>
              <a:gdLst>
                <a:gd name="T0" fmla="*/ 513246 w 71"/>
                <a:gd name="T1" fmla="*/ 367826 h 99"/>
                <a:gd name="T2" fmla="*/ 419151 w 71"/>
                <a:gd name="T3" fmla="*/ 410596 h 99"/>
                <a:gd name="T4" fmla="*/ 367826 w 71"/>
                <a:gd name="T5" fmla="*/ 487583 h 99"/>
                <a:gd name="T6" fmla="*/ 402043 w 71"/>
                <a:gd name="T7" fmla="*/ 530354 h 99"/>
                <a:gd name="T8" fmla="*/ 359272 w 71"/>
                <a:gd name="T9" fmla="*/ 547462 h 99"/>
                <a:gd name="T10" fmla="*/ 325056 w 71"/>
                <a:gd name="T11" fmla="*/ 598786 h 99"/>
                <a:gd name="T12" fmla="*/ 196744 w 71"/>
                <a:gd name="T13" fmla="*/ 727098 h 99"/>
                <a:gd name="T14" fmla="*/ 213852 w 71"/>
                <a:gd name="T15" fmla="*/ 778422 h 99"/>
                <a:gd name="T16" fmla="*/ 213852 w 71"/>
                <a:gd name="T17" fmla="*/ 812639 h 99"/>
                <a:gd name="T18" fmla="*/ 102649 w 71"/>
                <a:gd name="T19" fmla="*/ 795530 h 99"/>
                <a:gd name="T20" fmla="*/ 34216 w 71"/>
                <a:gd name="T21" fmla="*/ 769868 h 99"/>
                <a:gd name="T22" fmla="*/ 17108 w 71"/>
                <a:gd name="T23" fmla="*/ 744206 h 99"/>
                <a:gd name="T24" fmla="*/ 68433 w 71"/>
                <a:gd name="T25" fmla="*/ 650111 h 99"/>
                <a:gd name="T26" fmla="*/ 42770 w 71"/>
                <a:gd name="T27" fmla="*/ 564570 h 99"/>
                <a:gd name="T28" fmla="*/ 8554 w 71"/>
                <a:gd name="T29" fmla="*/ 504691 h 99"/>
                <a:gd name="T30" fmla="*/ 68433 w 71"/>
                <a:gd name="T31" fmla="*/ 461921 h 99"/>
                <a:gd name="T32" fmla="*/ 85541 w 71"/>
                <a:gd name="T33" fmla="*/ 402042 h 99"/>
                <a:gd name="T34" fmla="*/ 51325 w 71"/>
                <a:gd name="T35" fmla="*/ 299393 h 99"/>
                <a:gd name="T36" fmla="*/ 25662 w 71"/>
                <a:gd name="T37" fmla="*/ 248069 h 99"/>
                <a:gd name="T38" fmla="*/ 0 w 71"/>
                <a:gd name="T39" fmla="*/ 171082 h 99"/>
                <a:gd name="T40" fmla="*/ 34216 w 71"/>
                <a:gd name="T41" fmla="*/ 145420 h 99"/>
                <a:gd name="T42" fmla="*/ 51325 w 71"/>
                <a:gd name="T43" fmla="*/ 76987 h 99"/>
                <a:gd name="T44" fmla="*/ 102649 w 71"/>
                <a:gd name="T45" fmla="*/ 111203 h 99"/>
                <a:gd name="T46" fmla="*/ 85541 w 71"/>
                <a:gd name="T47" fmla="*/ 136865 h 99"/>
                <a:gd name="T48" fmla="*/ 111203 w 71"/>
                <a:gd name="T49" fmla="*/ 171082 h 99"/>
                <a:gd name="T50" fmla="*/ 136866 w 71"/>
                <a:gd name="T51" fmla="*/ 145420 h 99"/>
                <a:gd name="T52" fmla="*/ 205298 w 71"/>
                <a:gd name="T53" fmla="*/ 102649 h 99"/>
                <a:gd name="T54" fmla="*/ 256623 w 71"/>
                <a:gd name="T55" fmla="*/ 34216 h 99"/>
                <a:gd name="T56" fmla="*/ 333610 w 71"/>
                <a:gd name="T57" fmla="*/ 0 h 99"/>
                <a:gd name="T58" fmla="*/ 359272 w 71"/>
                <a:gd name="T59" fmla="*/ 51325 h 99"/>
                <a:gd name="T60" fmla="*/ 402043 w 71"/>
                <a:gd name="T61" fmla="*/ 136865 h 99"/>
                <a:gd name="T62" fmla="*/ 496138 w 71"/>
                <a:gd name="T63" fmla="*/ 145420 h 99"/>
                <a:gd name="T64" fmla="*/ 487584 w 71"/>
                <a:gd name="T65" fmla="*/ 153974 h 99"/>
                <a:gd name="T66" fmla="*/ 453367 w 71"/>
                <a:gd name="T67" fmla="*/ 205298 h 99"/>
                <a:gd name="T68" fmla="*/ 573125 w 71"/>
                <a:gd name="T69" fmla="*/ 282285 h 99"/>
                <a:gd name="T70" fmla="*/ 607341 w 71"/>
                <a:gd name="T71" fmla="*/ 846855 h 99"/>
                <a:gd name="T72" fmla="*/ 607341 w 71"/>
                <a:gd name="T73" fmla="*/ 846855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99"/>
                <a:gd name="T113" fmla="*/ 71 w 71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99">
                  <a:moveTo>
                    <a:pt x="63" y="36"/>
                  </a:moveTo>
                  <a:lnTo>
                    <a:pt x="60" y="43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4" y="51"/>
                  </a:lnTo>
                  <a:lnTo>
                    <a:pt x="43" y="57"/>
                  </a:lnTo>
                  <a:lnTo>
                    <a:pt x="47" y="61"/>
                  </a:lnTo>
                  <a:lnTo>
                    <a:pt x="47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2" y="67"/>
                  </a:lnTo>
                  <a:lnTo>
                    <a:pt x="38" y="70"/>
                  </a:lnTo>
                  <a:lnTo>
                    <a:pt x="35" y="71"/>
                  </a:lnTo>
                  <a:lnTo>
                    <a:pt x="23" y="85"/>
                  </a:lnTo>
                  <a:lnTo>
                    <a:pt x="23" y="88"/>
                  </a:lnTo>
                  <a:lnTo>
                    <a:pt x="25" y="91"/>
                  </a:lnTo>
                  <a:lnTo>
                    <a:pt x="26" y="96"/>
                  </a:lnTo>
                  <a:lnTo>
                    <a:pt x="25" y="95"/>
                  </a:lnTo>
                  <a:lnTo>
                    <a:pt x="22" y="92"/>
                  </a:lnTo>
                  <a:lnTo>
                    <a:pt x="12" y="93"/>
                  </a:lnTo>
                  <a:lnTo>
                    <a:pt x="8" y="92"/>
                  </a:lnTo>
                  <a:lnTo>
                    <a:pt x="4" y="90"/>
                  </a:lnTo>
                  <a:lnTo>
                    <a:pt x="2" y="87"/>
                  </a:lnTo>
                  <a:lnTo>
                    <a:pt x="6" y="82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5" y="66"/>
                  </a:lnTo>
                  <a:lnTo>
                    <a:pt x="1" y="63"/>
                  </a:lnTo>
                  <a:lnTo>
                    <a:pt x="1" y="59"/>
                  </a:lnTo>
                  <a:lnTo>
                    <a:pt x="4" y="56"/>
                  </a:lnTo>
                  <a:lnTo>
                    <a:pt x="8" y="54"/>
                  </a:lnTo>
                  <a:lnTo>
                    <a:pt x="10" y="51"/>
                  </a:lnTo>
                  <a:lnTo>
                    <a:pt x="10" y="47"/>
                  </a:lnTo>
                  <a:lnTo>
                    <a:pt x="2" y="39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2" y="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8" y="17"/>
                  </a:lnTo>
                  <a:lnTo>
                    <a:pt x="58" y="17"/>
                  </a:lnTo>
                  <a:lnTo>
                    <a:pt x="57" y="18"/>
                  </a:lnTo>
                  <a:lnTo>
                    <a:pt x="53" y="21"/>
                  </a:lnTo>
                  <a:lnTo>
                    <a:pt x="53" y="24"/>
                  </a:lnTo>
                  <a:lnTo>
                    <a:pt x="58" y="26"/>
                  </a:lnTo>
                  <a:lnTo>
                    <a:pt x="67" y="33"/>
                  </a:lnTo>
                  <a:lnTo>
                    <a:pt x="63" y="36"/>
                  </a:lnTo>
                  <a:moveTo>
                    <a:pt x="71" y="99"/>
                  </a:moveTo>
                  <a:lnTo>
                    <a:pt x="71" y="99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31"/>
            <p:cNvSpPr/>
            <p:nvPr/>
          </p:nvSpPr>
          <p:spPr bwMode="auto">
            <a:xfrm>
              <a:off x="5342758" y="3238612"/>
              <a:ext cx="406077" cy="803082"/>
            </a:xfrm>
            <a:custGeom>
              <a:avLst/>
              <a:gdLst>
                <a:gd name="T0" fmla="*/ 316501 w 43"/>
                <a:gd name="T1" fmla="*/ 581678 h 85"/>
                <a:gd name="T2" fmla="*/ 256623 w 43"/>
                <a:gd name="T3" fmla="*/ 641557 h 85"/>
                <a:gd name="T4" fmla="*/ 188190 w 43"/>
                <a:gd name="T5" fmla="*/ 650111 h 85"/>
                <a:gd name="T6" fmla="*/ 136866 w 43"/>
                <a:gd name="T7" fmla="*/ 684328 h 85"/>
                <a:gd name="T8" fmla="*/ 102649 w 43"/>
                <a:gd name="T9" fmla="*/ 684328 h 85"/>
                <a:gd name="T10" fmla="*/ 59879 w 43"/>
                <a:gd name="T11" fmla="*/ 727098 h 85"/>
                <a:gd name="T12" fmla="*/ 34216 w 43"/>
                <a:gd name="T13" fmla="*/ 727098 h 85"/>
                <a:gd name="T14" fmla="*/ 8554 w 43"/>
                <a:gd name="T15" fmla="*/ 692882 h 85"/>
                <a:gd name="T16" fmla="*/ 17108 w 43"/>
                <a:gd name="T17" fmla="*/ 633003 h 85"/>
                <a:gd name="T18" fmla="*/ 17108 w 43"/>
                <a:gd name="T19" fmla="*/ 573124 h 85"/>
                <a:gd name="T20" fmla="*/ 8554 w 43"/>
                <a:gd name="T21" fmla="*/ 513246 h 85"/>
                <a:gd name="T22" fmla="*/ 0 w 43"/>
                <a:gd name="T23" fmla="*/ 461921 h 85"/>
                <a:gd name="T24" fmla="*/ 25662 w 43"/>
                <a:gd name="T25" fmla="*/ 427705 h 85"/>
                <a:gd name="T26" fmla="*/ 42770 w 43"/>
                <a:gd name="T27" fmla="*/ 376380 h 85"/>
                <a:gd name="T28" fmla="*/ 25662 w 43"/>
                <a:gd name="T29" fmla="*/ 333610 h 85"/>
                <a:gd name="T30" fmla="*/ 25662 w 43"/>
                <a:gd name="T31" fmla="*/ 299393 h 85"/>
                <a:gd name="T32" fmla="*/ 51325 w 43"/>
                <a:gd name="T33" fmla="*/ 256623 h 85"/>
                <a:gd name="T34" fmla="*/ 51325 w 43"/>
                <a:gd name="T35" fmla="*/ 213852 h 85"/>
                <a:gd name="T36" fmla="*/ 68433 w 43"/>
                <a:gd name="T37" fmla="*/ 188190 h 85"/>
                <a:gd name="T38" fmla="*/ 76987 w 43"/>
                <a:gd name="T39" fmla="*/ 162528 h 85"/>
                <a:gd name="T40" fmla="*/ 85541 w 43"/>
                <a:gd name="T41" fmla="*/ 145420 h 85"/>
                <a:gd name="T42" fmla="*/ 111203 w 43"/>
                <a:gd name="T43" fmla="*/ 119757 h 85"/>
                <a:gd name="T44" fmla="*/ 145420 w 43"/>
                <a:gd name="T45" fmla="*/ 68433 h 85"/>
                <a:gd name="T46" fmla="*/ 179636 w 43"/>
                <a:gd name="T47" fmla="*/ 42770 h 85"/>
                <a:gd name="T48" fmla="*/ 248069 w 43"/>
                <a:gd name="T49" fmla="*/ 42770 h 85"/>
                <a:gd name="T50" fmla="*/ 307947 w 43"/>
                <a:gd name="T51" fmla="*/ 0 h 85"/>
                <a:gd name="T52" fmla="*/ 333610 w 43"/>
                <a:gd name="T53" fmla="*/ 25662 h 85"/>
                <a:gd name="T54" fmla="*/ 299393 w 43"/>
                <a:gd name="T55" fmla="*/ 59879 h 85"/>
                <a:gd name="T56" fmla="*/ 367826 w 43"/>
                <a:gd name="T57" fmla="*/ 128311 h 85"/>
                <a:gd name="T58" fmla="*/ 367826 w 43"/>
                <a:gd name="T59" fmla="*/ 162528 h 85"/>
                <a:gd name="T60" fmla="*/ 350718 w 43"/>
                <a:gd name="T61" fmla="*/ 188190 h 85"/>
                <a:gd name="T62" fmla="*/ 316501 w 43"/>
                <a:gd name="T63" fmla="*/ 205298 h 85"/>
                <a:gd name="T64" fmla="*/ 290839 w 43"/>
                <a:gd name="T65" fmla="*/ 230961 h 85"/>
                <a:gd name="T66" fmla="*/ 290839 w 43"/>
                <a:gd name="T67" fmla="*/ 265177 h 85"/>
                <a:gd name="T68" fmla="*/ 325056 w 43"/>
                <a:gd name="T69" fmla="*/ 290839 h 85"/>
                <a:gd name="T70" fmla="*/ 350718 w 43"/>
                <a:gd name="T71" fmla="*/ 333610 h 85"/>
                <a:gd name="T72" fmla="*/ 350718 w 43"/>
                <a:gd name="T73" fmla="*/ 376380 h 85"/>
                <a:gd name="T74" fmla="*/ 333610 w 43"/>
                <a:gd name="T75" fmla="*/ 427705 h 85"/>
                <a:gd name="T76" fmla="*/ 299393 w 43"/>
                <a:gd name="T77" fmla="*/ 470475 h 85"/>
                <a:gd name="T78" fmla="*/ 299393 w 43"/>
                <a:gd name="T79" fmla="*/ 470475 h 85"/>
                <a:gd name="T80" fmla="*/ 316501 w 43"/>
                <a:gd name="T81" fmla="*/ 496137 h 85"/>
                <a:gd name="T82" fmla="*/ 333610 w 43"/>
                <a:gd name="T83" fmla="*/ 513246 h 85"/>
                <a:gd name="T84" fmla="*/ 325056 w 43"/>
                <a:gd name="T85" fmla="*/ 556016 h 85"/>
                <a:gd name="T86" fmla="*/ 316501 w 43"/>
                <a:gd name="T87" fmla="*/ 581678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85"/>
                <a:gd name="T134" fmla="*/ 43 w 4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85">
                  <a:moveTo>
                    <a:pt x="37" y="68"/>
                  </a:moveTo>
                  <a:lnTo>
                    <a:pt x="30" y="75"/>
                  </a:lnTo>
                  <a:lnTo>
                    <a:pt x="22" y="76"/>
                  </a:lnTo>
                  <a:lnTo>
                    <a:pt x="16" y="80"/>
                  </a:lnTo>
                  <a:lnTo>
                    <a:pt x="12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1" y="81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6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1" y="5"/>
                  </a:lnTo>
                  <a:lnTo>
                    <a:pt x="29" y="5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35" y="7"/>
                  </a:lnTo>
                  <a:lnTo>
                    <a:pt x="43" y="15"/>
                  </a:lnTo>
                  <a:lnTo>
                    <a:pt x="43" y="19"/>
                  </a:lnTo>
                  <a:lnTo>
                    <a:pt x="41" y="22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4" y="31"/>
                  </a:lnTo>
                  <a:lnTo>
                    <a:pt x="38" y="34"/>
                  </a:lnTo>
                  <a:lnTo>
                    <a:pt x="41" y="39"/>
                  </a:lnTo>
                  <a:lnTo>
                    <a:pt x="41" y="44"/>
                  </a:lnTo>
                  <a:lnTo>
                    <a:pt x="39" y="50"/>
                  </a:lnTo>
                  <a:lnTo>
                    <a:pt x="35" y="55"/>
                  </a:lnTo>
                  <a:lnTo>
                    <a:pt x="37" y="58"/>
                  </a:lnTo>
                  <a:lnTo>
                    <a:pt x="39" y="60"/>
                  </a:lnTo>
                  <a:lnTo>
                    <a:pt x="38" y="65"/>
                  </a:lnTo>
                  <a:lnTo>
                    <a:pt x="37" y="68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32"/>
            <p:cNvSpPr/>
            <p:nvPr/>
          </p:nvSpPr>
          <p:spPr bwMode="auto">
            <a:xfrm>
              <a:off x="5380531" y="3786598"/>
              <a:ext cx="651612" cy="642465"/>
            </a:xfrm>
            <a:custGeom>
              <a:avLst/>
              <a:gdLst>
                <a:gd name="T0" fmla="*/ 504691 w 69"/>
                <a:gd name="T1" fmla="*/ 265177 h 68"/>
                <a:gd name="T2" fmla="*/ 504691 w 69"/>
                <a:gd name="T3" fmla="*/ 290839 h 68"/>
                <a:gd name="T4" fmla="*/ 504691 w 69"/>
                <a:gd name="T5" fmla="*/ 342164 h 68"/>
                <a:gd name="T6" fmla="*/ 453367 w 69"/>
                <a:gd name="T7" fmla="*/ 384934 h 68"/>
                <a:gd name="T8" fmla="*/ 461921 w 69"/>
                <a:gd name="T9" fmla="*/ 410596 h 68"/>
                <a:gd name="T10" fmla="*/ 470475 w 69"/>
                <a:gd name="T11" fmla="*/ 419150 h 68"/>
                <a:gd name="T12" fmla="*/ 487583 w 69"/>
                <a:gd name="T13" fmla="*/ 436258 h 68"/>
                <a:gd name="T14" fmla="*/ 487583 w 69"/>
                <a:gd name="T15" fmla="*/ 461921 h 68"/>
                <a:gd name="T16" fmla="*/ 504691 w 69"/>
                <a:gd name="T17" fmla="*/ 470475 h 68"/>
                <a:gd name="T18" fmla="*/ 521799 w 69"/>
                <a:gd name="T19" fmla="*/ 461921 h 68"/>
                <a:gd name="T20" fmla="*/ 538907 w 69"/>
                <a:gd name="T21" fmla="*/ 461921 h 68"/>
                <a:gd name="T22" fmla="*/ 556016 w 69"/>
                <a:gd name="T23" fmla="*/ 504691 h 68"/>
                <a:gd name="T24" fmla="*/ 556016 w 69"/>
                <a:gd name="T25" fmla="*/ 530353 h 68"/>
                <a:gd name="T26" fmla="*/ 547462 w 69"/>
                <a:gd name="T27" fmla="*/ 547462 h 68"/>
                <a:gd name="T28" fmla="*/ 513245 w 69"/>
                <a:gd name="T29" fmla="*/ 564570 h 68"/>
                <a:gd name="T30" fmla="*/ 504691 w 69"/>
                <a:gd name="T31" fmla="*/ 581678 h 68"/>
                <a:gd name="T32" fmla="*/ 461921 w 69"/>
                <a:gd name="T33" fmla="*/ 581678 h 68"/>
                <a:gd name="T34" fmla="*/ 419150 w 69"/>
                <a:gd name="T35" fmla="*/ 556016 h 68"/>
                <a:gd name="T36" fmla="*/ 367826 w 69"/>
                <a:gd name="T37" fmla="*/ 556016 h 68"/>
                <a:gd name="T38" fmla="*/ 342163 w 69"/>
                <a:gd name="T39" fmla="*/ 538907 h 68"/>
                <a:gd name="T40" fmla="*/ 333609 w 69"/>
                <a:gd name="T41" fmla="*/ 513245 h 68"/>
                <a:gd name="T42" fmla="*/ 290839 w 69"/>
                <a:gd name="T43" fmla="*/ 487583 h 68"/>
                <a:gd name="T44" fmla="*/ 171082 w 69"/>
                <a:gd name="T45" fmla="*/ 487583 h 68"/>
                <a:gd name="T46" fmla="*/ 111203 w 69"/>
                <a:gd name="T47" fmla="*/ 470475 h 68"/>
                <a:gd name="T48" fmla="*/ 59879 w 69"/>
                <a:gd name="T49" fmla="*/ 419150 h 68"/>
                <a:gd name="T50" fmla="*/ 59879 w 69"/>
                <a:gd name="T51" fmla="*/ 402042 h 68"/>
                <a:gd name="T52" fmla="*/ 59879 w 69"/>
                <a:gd name="T53" fmla="*/ 376380 h 68"/>
                <a:gd name="T54" fmla="*/ 34216 w 69"/>
                <a:gd name="T55" fmla="*/ 342164 h 68"/>
                <a:gd name="T56" fmla="*/ 0 w 69"/>
                <a:gd name="T57" fmla="*/ 282285 h 68"/>
                <a:gd name="T58" fmla="*/ 8554 w 69"/>
                <a:gd name="T59" fmla="*/ 239514 h 68"/>
                <a:gd name="T60" fmla="*/ 0 w 69"/>
                <a:gd name="T61" fmla="*/ 230960 h 68"/>
                <a:gd name="T62" fmla="*/ 25662 w 69"/>
                <a:gd name="T63" fmla="*/ 230960 h 68"/>
                <a:gd name="T64" fmla="*/ 68433 w 69"/>
                <a:gd name="T65" fmla="*/ 188190 h 68"/>
                <a:gd name="T66" fmla="*/ 102649 w 69"/>
                <a:gd name="T67" fmla="*/ 188190 h 68"/>
                <a:gd name="T68" fmla="*/ 153974 w 69"/>
                <a:gd name="T69" fmla="*/ 153974 h 68"/>
                <a:gd name="T70" fmla="*/ 222406 w 69"/>
                <a:gd name="T71" fmla="*/ 145420 h 68"/>
                <a:gd name="T72" fmla="*/ 282285 w 69"/>
                <a:gd name="T73" fmla="*/ 85541 h 68"/>
                <a:gd name="T74" fmla="*/ 290839 w 69"/>
                <a:gd name="T75" fmla="*/ 59879 h 68"/>
                <a:gd name="T76" fmla="*/ 299393 w 69"/>
                <a:gd name="T77" fmla="*/ 17108 h 68"/>
                <a:gd name="T78" fmla="*/ 282285 w 69"/>
                <a:gd name="T79" fmla="*/ 0 h 68"/>
                <a:gd name="T80" fmla="*/ 316501 w 69"/>
                <a:gd name="T81" fmla="*/ 17108 h 68"/>
                <a:gd name="T82" fmla="*/ 350718 w 69"/>
                <a:gd name="T83" fmla="*/ 25662 h 68"/>
                <a:gd name="T84" fmla="*/ 436258 w 69"/>
                <a:gd name="T85" fmla="*/ 17108 h 68"/>
                <a:gd name="T86" fmla="*/ 461921 w 69"/>
                <a:gd name="T87" fmla="*/ 42770 h 68"/>
                <a:gd name="T88" fmla="*/ 470475 w 69"/>
                <a:gd name="T89" fmla="*/ 51325 h 68"/>
                <a:gd name="T90" fmla="*/ 461921 w 69"/>
                <a:gd name="T91" fmla="*/ 8554 h 68"/>
                <a:gd name="T92" fmla="*/ 470475 w 69"/>
                <a:gd name="T93" fmla="*/ 68433 h 68"/>
                <a:gd name="T94" fmla="*/ 470475 w 69"/>
                <a:gd name="T95" fmla="*/ 94095 h 68"/>
                <a:gd name="T96" fmla="*/ 444812 w 69"/>
                <a:gd name="T97" fmla="*/ 119757 h 68"/>
                <a:gd name="T98" fmla="*/ 427704 w 69"/>
                <a:gd name="T99" fmla="*/ 145420 h 68"/>
                <a:gd name="T100" fmla="*/ 496137 w 69"/>
                <a:gd name="T101" fmla="*/ 213852 h 68"/>
                <a:gd name="T102" fmla="*/ 530353 w 69"/>
                <a:gd name="T103" fmla="*/ 213852 h 68"/>
                <a:gd name="T104" fmla="*/ 538907 w 69"/>
                <a:gd name="T105" fmla="*/ 205298 h 68"/>
                <a:gd name="T106" fmla="*/ 547462 w 69"/>
                <a:gd name="T107" fmla="*/ 205298 h 68"/>
                <a:gd name="T108" fmla="*/ 547462 w 69"/>
                <a:gd name="T109" fmla="*/ 213852 h 68"/>
                <a:gd name="T110" fmla="*/ 590232 w 69"/>
                <a:gd name="T111" fmla="*/ 248069 h 68"/>
                <a:gd name="T112" fmla="*/ 573124 w 69"/>
                <a:gd name="T113" fmla="*/ 307947 h 68"/>
                <a:gd name="T114" fmla="*/ 556016 w 69"/>
                <a:gd name="T115" fmla="*/ 307947 h 68"/>
                <a:gd name="T116" fmla="*/ 521799 w 69"/>
                <a:gd name="T117" fmla="*/ 265177 h 68"/>
                <a:gd name="T118" fmla="*/ 504691 w 69"/>
                <a:gd name="T119" fmla="*/ 265177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"/>
                <a:gd name="T181" fmla="*/ 0 h 68"/>
                <a:gd name="T182" fmla="*/ 69 w 69"/>
                <a:gd name="T183" fmla="*/ 68 h 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" h="68">
                  <a:moveTo>
                    <a:pt x="59" y="31"/>
                  </a:moveTo>
                  <a:lnTo>
                    <a:pt x="59" y="34"/>
                  </a:lnTo>
                  <a:lnTo>
                    <a:pt x="59" y="40"/>
                  </a:lnTo>
                  <a:lnTo>
                    <a:pt x="53" y="45"/>
                  </a:lnTo>
                  <a:lnTo>
                    <a:pt x="54" y="48"/>
                  </a:lnTo>
                  <a:lnTo>
                    <a:pt x="55" y="49"/>
                  </a:lnTo>
                  <a:lnTo>
                    <a:pt x="57" y="51"/>
                  </a:lnTo>
                  <a:lnTo>
                    <a:pt x="57" y="54"/>
                  </a:lnTo>
                  <a:lnTo>
                    <a:pt x="59" y="55"/>
                  </a:lnTo>
                  <a:lnTo>
                    <a:pt x="61" y="54"/>
                  </a:lnTo>
                  <a:lnTo>
                    <a:pt x="63" y="54"/>
                  </a:lnTo>
                  <a:lnTo>
                    <a:pt x="65" y="59"/>
                  </a:lnTo>
                  <a:lnTo>
                    <a:pt x="65" y="62"/>
                  </a:lnTo>
                  <a:lnTo>
                    <a:pt x="64" y="64"/>
                  </a:lnTo>
                  <a:lnTo>
                    <a:pt x="60" y="66"/>
                  </a:lnTo>
                  <a:lnTo>
                    <a:pt x="59" y="68"/>
                  </a:lnTo>
                  <a:lnTo>
                    <a:pt x="54" y="68"/>
                  </a:lnTo>
                  <a:lnTo>
                    <a:pt x="49" y="65"/>
                  </a:lnTo>
                  <a:lnTo>
                    <a:pt x="43" y="65"/>
                  </a:lnTo>
                  <a:lnTo>
                    <a:pt x="40" y="63"/>
                  </a:lnTo>
                  <a:lnTo>
                    <a:pt x="39" y="60"/>
                  </a:lnTo>
                  <a:lnTo>
                    <a:pt x="34" y="57"/>
                  </a:lnTo>
                  <a:lnTo>
                    <a:pt x="20" y="57"/>
                  </a:lnTo>
                  <a:lnTo>
                    <a:pt x="13" y="55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6" y="17"/>
                  </a:lnTo>
                  <a:lnTo>
                    <a:pt x="33" y="10"/>
                  </a:lnTo>
                  <a:lnTo>
                    <a:pt x="34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51" y="2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4" y="1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2" y="14"/>
                  </a:lnTo>
                  <a:lnTo>
                    <a:pt x="50" y="17"/>
                  </a:lnTo>
                  <a:lnTo>
                    <a:pt x="58" y="25"/>
                  </a:lnTo>
                  <a:lnTo>
                    <a:pt x="62" y="25"/>
                  </a:lnTo>
                  <a:lnTo>
                    <a:pt x="63" y="24"/>
                  </a:lnTo>
                  <a:lnTo>
                    <a:pt x="64" y="24"/>
                  </a:lnTo>
                  <a:lnTo>
                    <a:pt x="64" y="25"/>
                  </a:lnTo>
                  <a:lnTo>
                    <a:pt x="69" y="29"/>
                  </a:lnTo>
                  <a:lnTo>
                    <a:pt x="67" y="36"/>
                  </a:lnTo>
                  <a:lnTo>
                    <a:pt x="65" y="36"/>
                  </a:lnTo>
                  <a:lnTo>
                    <a:pt x="61" y="31"/>
                  </a:lnTo>
                  <a:lnTo>
                    <a:pt x="59" y="31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33"/>
            <p:cNvSpPr/>
            <p:nvPr/>
          </p:nvSpPr>
          <p:spPr bwMode="auto">
            <a:xfrm>
              <a:off x="5172772" y="4240103"/>
              <a:ext cx="878260" cy="547986"/>
            </a:xfrm>
            <a:custGeom>
              <a:avLst/>
              <a:gdLst>
                <a:gd name="T0" fmla="*/ 752761 w 93"/>
                <a:gd name="T1" fmla="*/ 367826 h 58"/>
                <a:gd name="T2" fmla="*/ 633003 w 93"/>
                <a:gd name="T3" fmla="*/ 453367 h 58"/>
                <a:gd name="T4" fmla="*/ 573125 w 93"/>
                <a:gd name="T5" fmla="*/ 487584 h 58"/>
                <a:gd name="T6" fmla="*/ 513246 w 93"/>
                <a:gd name="T7" fmla="*/ 444813 h 58"/>
                <a:gd name="T8" fmla="*/ 479029 w 93"/>
                <a:gd name="T9" fmla="*/ 453367 h 58"/>
                <a:gd name="T10" fmla="*/ 444813 w 93"/>
                <a:gd name="T11" fmla="*/ 427705 h 58"/>
                <a:gd name="T12" fmla="*/ 402043 w 93"/>
                <a:gd name="T13" fmla="*/ 436259 h 58"/>
                <a:gd name="T14" fmla="*/ 273731 w 93"/>
                <a:gd name="T15" fmla="*/ 376381 h 58"/>
                <a:gd name="T16" fmla="*/ 205298 w 93"/>
                <a:gd name="T17" fmla="*/ 367826 h 58"/>
                <a:gd name="T18" fmla="*/ 222407 w 93"/>
                <a:gd name="T19" fmla="*/ 393489 h 58"/>
                <a:gd name="T20" fmla="*/ 205298 w 93"/>
                <a:gd name="T21" fmla="*/ 427705 h 58"/>
                <a:gd name="T22" fmla="*/ 128311 w 93"/>
                <a:gd name="T23" fmla="*/ 453367 h 58"/>
                <a:gd name="T24" fmla="*/ 102649 w 93"/>
                <a:gd name="T25" fmla="*/ 496138 h 58"/>
                <a:gd name="T26" fmla="*/ 59879 w 93"/>
                <a:gd name="T27" fmla="*/ 453367 h 58"/>
                <a:gd name="T28" fmla="*/ 0 w 93"/>
                <a:gd name="T29" fmla="*/ 402043 h 58"/>
                <a:gd name="T30" fmla="*/ 8554 w 93"/>
                <a:gd name="T31" fmla="*/ 367826 h 58"/>
                <a:gd name="T32" fmla="*/ 0 w 93"/>
                <a:gd name="T33" fmla="*/ 342164 h 58"/>
                <a:gd name="T34" fmla="*/ 34216 w 93"/>
                <a:gd name="T35" fmla="*/ 316502 h 58"/>
                <a:gd name="T36" fmla="*/ 171082 w 93"/>
                <a:gd name="T37" fmla="*/ 273731 h 58"/>
                <a:gd name="T38" fmla="*/ 188190 w 93"/>
                <a:gd name="T39" fmla="*/ 239515 h 58"/>
                <a:gd name="T40" fmla="*/ 111203 w 93"/>
                <a:gd name="T41" fmla="*/ 171082 h 58"/>
                <a:gd name="T42" fmla="*/ 102649 w 93"/>
                <a:gd name="T43" fmla="*/ 102649 h 58"/>
                <a:gd name="T44" fmla="*/ 153974 w 93"/>
                <a:gd name="T45" fmla="*/ 68433 h 58"/>
                <a:gd name="T46" fmla="*/ 136866 w 93"/>
                <a:gd name="T47" fmla="*/ 25662 h 58"/>
                <a:gd name="T48" fmla="*/ 111203 w 93"/>
                <a:gd name="T49" fmla="*/ 0 h 58"/>
                <a:gd name="T50" fmla="*/ 299393 w 93"/>
                <a:gd name="T51" fmla="*/ 59879 h 58"/>
                <a:gd name="T52" fmla="*/ 479029 w 93"/>
                <a:gd name="T53" fmla="*/ 76987 h 58"/>
                <a:gd name="T54" fmla="*/ 530354 w 93"/>
                <a:gd name="T55" fmla="*/ 128312 h 58"/>
                <a:gd name="T56" fmla="*/ 607341 w 93"/>
                <a:gd name="T57" fmla="*/ 145420 h 58"/>
                <a:gd name="T58" fmla="*/ 692882 w 93"/>
                <a:gd name="T59" fmla="*/ 171082 h 58"/>
                <a:gd name="T60" fmla="*/ 709990 w 93"/>
                <a:gd name="T61" fmla="*/ 196744 h 58"/>
                <a:gd name="T62" fmla="*/ 752761 w 93"/>
                <a:gd name="T63" fmla="*/ 222407 h 58"/>
                <a:gd name="T64" fmla="*/ 735652 w 93"/>
                <a:gd name="T65" fmla="*/ 248069 h 58"/>
                <a:gd name="T66" fmla="*/ 769869 w 93"/>
                <a:gd name="T67" fmla="*/ 307948 h 58"/>
                <a:gd name="T68" fmla="*/ 778423 w 93"/>
                <a:gd name="T69" fmla="*/ 342164 h 58"/>
                <a:gd name="T70" fmla="*/ 795531 w 93"/>
                <a:gd name="T71" fmla="*/ 359272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"/>
                <a:gd name="T109" fmla="*/ 0 h 58"/>
                <a:gd name="T110" fmla="*/ 93 w 93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" h="58">
                  <a:moveTo>
                    <a:pt x="93" y="42"/>
                  </a:moveTo>
                  <a:lnTo>
                    <a:pt x="88" y="43"/>
                  </a:lnTo>
                  <a:lnTo>
                    <a:pt x="80" y="48"/>
                  </a:lnTo>
                  <a:lnTo>
                    <a:pt x="74" y="53"/>
                  </a:lnTo>
                  <a:lnTo>
                    <a:pt x="71" y="53"/>
                  </a:lnTo>
                  <a:lnTo>
                    <a:pt x="67" y="57"/>
                  </a:lnTo>
                  <a:lnTo>
                    <a:pt x="63" y="53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6" y="53"/>
                  </a:lnTo>
                  <a:lnTo>
                    <a:pt x="54" y="52"/>
                  </a:lnTo>
                  <a:lnTo>
                    <a:pt x="52" y="50"/>
                  </a:lnTo>
                  <a:lnTo>
                    <a:pt x="51" y="51"/>
                  </a:lnTo>
                  <a:lnTo>
                    <a:pt x="47" y="51"/>
                  </a:lnTo>
                  <a:lnTo>
                    <a:pt x="35" y="44"/>
                  </a:lnTo>
                  <a:lnTo>
                    <a:pt x="32" y="44"/>
                  </a:lnTo>
                  <a:lnTo>
                    <a:pt x="27" y="42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4" y="50"/>
                  </a:lnTo>
                  <a:lnTo>
                    <a:pt x="18" y="50"/>
                  </a:lnTo>
                  <a:lnTo>
                    <a:pt x="15" y="53"/>
                  </a:lnTo>
                  <a:lnTo>
                    <a:pt x="14" y="55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4" y="37"/>
                  </a:lnTo>
                  <a:lnTo>
                    <a:pt x="13" y="37"/>
                  </a:lnTo>
                  <a:lnTo>
                    <a:pt x="20" y="32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17" y="23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9" y="1"/>
                  </a:lnTo>
                  <a:lnTo>
                    <a:pt x="35" y="7"/>
                  </a:lnTo>
                  <a:lnTo>
                    <a:pt x="42" y="9"/>
                  </a:lnTo>
                  <a:lnTo>
                    <a:pt x="56" y="9"/>
                  </a:lnTo>
                  <a:lnTo>
                    <a:pt x="61" y="12"/>
                  </a:lnTo>
                  <a:lnTo>
                    <a:pt x="62" y="15"/>
                  </a:lnTo>
                  <a:lnTo>
                    <a:pt x="65" y="17"/>
                  </a:lnTo>
                  <a:lnTo>
                    <a:pt x="71" y="17"/>
                  </a:lnTo>
                  <a:lnTo>
                    <a:pt x="76" y="20"/>
                  </a:lnTo>
                  <a:lnTo>
                    <a:pt x="81" y="20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6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6" y="29"/>
                  </a:lnTo>
                  <a:lnTo>
                    <a:pt x="87" y="31"/>
                  </a:lnTo>
                  <a:lnTo>
                    <a:pt x="90" y="36"/>
                  </a:lnTo>
                  <a:lnTo>
                    <a:pt x="90" y="38"/>
                  </a:lnTo>
                  <a:lnTo>
                    <a:pt x="91" y="40"/>
                  </a:lnTo>
                  <a:lnTo>
                    <a:pt x="93" y="40"/>
                  </a:lnTo>
                  <a:lnTo>
                    <a:pt x="93" y="42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01" name="组合 25"/>
            <p:cNvGrpSpPr/>
            <p:nvPr/>
          </p:nvGrpSpPr>
          <p:grpSpPr bwMode="auto">
            <a:xfrm>
              <a:off x="5786608" y="3522053"/>
              <a:ext cx="916035" cy="1936845"/>
              <a:chOff x="5593829" y="2406963"/>
              <a:chExt cx="829748" cy="1753589"/>
            </a:xfrm>
            <a:grpFill/>
          </p:grpSpPr>
          <p:sp>
            <p:nvSpPr>
              <p:cNvPr id="105" name="Freeform 16"/>
              <p:cNvSpPr/>
              <p:nvPr/>
            </p:nvSpPr>
            <p:spPr bwMode="auto">
              <a:xfrm>
                <a:off x="5867561" y="3578874"/>
                <a:ext cx="444813" cy="581678"/>
              </a:xfrm>
              <a:custGeom>
                <a:avLst/>
                <a:gdLst>
                  <a:gd name="T0" fmla="*/ 444813 w 52"/>
                  <a:gd name="T1" fmla="*/ 102649 h 68"/>
                  <a:gd name="T2" fmla="*/ 410597 w 52"/>
                  <a:gd name="T3" fmla="*/ 145420 h 68"/>
                  <a:gd name="T4" fmla="*/ 410597 w 52"/>
                  <a:gd name="T5" fmla="*/ 171082 h 68"/>
                  <a:gd name="T6" fmla="*/ 393488 w 52"/>
                  <a:gd name="T7" fmla="*/ 188190 h 68"/>
                  <a:gd name="T8" fmla="*/ 350718 w 52"/>
                  <a:gd name="T9" fmla="*/ 179636 h 68"/>
                  <a:gd name="T10" fmla="*/ 402043 w 52"/>
                  <a:gd name="T11" fmla="*/ 230960 h 68"/>
                  <a:gd name="T12" fmla="*/ 359272 w 52"/>
                  <a:gd name="T13" fmla="*/ 273731 h 68"/>
                  <a:gd name="T14" fmla="*/ 359272 w 52"/>
                  <a:gd name="T15" fmla="*/ 307947 h 68"/>
                  <a:gd name="T16" fmla="*/ 384934 w 52"/>
                  <a:gd name="T17" fmla="*/ 333609 h 68"/>
                  <a:gd name="T18" fmla="*/ 384934 w 52"/>
                  <a:gd name="T19" fmla="*/ 342164 h 68"/>
                  <a:gd name="T20" fmla="*/ 342164 w 52"/>
                  <a:gd name="T21" fmla="*/ 342164 h 68"/>
                  <a:gd name="T22" fmla="*/ 350718 w 52"/>
                  <a:gd name="T23" fmla="*/ 359272 h 68"/>
                  <a:gd name="T24" fmla="*/ 316502 w 52"/>
                  <a:gd name="T25" fmla="*/ 384934 h 68"/>
                  <a:gd name="T26" fmla="*/ 307948 w 52"/>
                  <a:gd name="T27" fmla="*/ 419150 h 68"/>
                  <a:gd name="T28" fmla="*/ 282285 w 52"/>
                  <a:gd name="T29" fmla="*/ 444813 h 68"/>
                  <a:gd name="T30" fmla="*/ 248069 w 52"/>
                  <a:gd name="T31" fmla="*/ 444813 h 68"/>
                  <a:gd name="T32" fmla="*/ 248069 w 52"/>
                  <a:gd name="T33" fmla="*/ 461921 h 68"/>
                  <a:gd name="T34" fmla="*/ 256623 w 52"/>
                  <a:gd name="T35" fmla="*/ 470475 h 68"/>
                  <a:gd name="T36" fmla="*/ 256623 w 52"/>
                  <a:gd name="T37" fmla="*/ 479029 h 68"/>
                  <a:gd name="T38" fmla="*/ 230961 w 52"/>
                  <a:gd name="T39" fmla="*/ 479029 h 68"/>
                  <a:gd name="T40" fmla="*/ 188190 w 52"/>
                  <a:gd name="T41" fmla="*/ 530353 h 68"/>
                  <a:gd name="T42" fmla="*/ 188190 w 52"/>
                  <a:gd name="T43" fmla="*/ 547462 h 68"/>
                  <a:gd name="T44" fmla="*/ 136866 w 52"/>
                  <a:gd name="T45" fmla="*/ 581678 h 68"/>
                  <a:gd name="T46" fmla="*/ 136866 w 52"/>
                  <a:gd name="T47" fmla="*/ 581678 h 68"/>
                  <a:gd name="T48" fmla="*/ 136866 w 52"/>
                  <a:gd name="T49" fmla="*/ 556016 h 68"/>
                  <a:gd name="T50" fmla="*/ 59879 w 52"/>
                  <a:gd name="T51" fmla="*/ 453367 h 68"/>
                  <a:gd name="T52" fmla="*/ 8554 w 52"/>
                  <a:gd name="T53" fmla="*/ 453367 h 68"/>
                  <a:gd name="T54" fmla="*/ 0 w 52"/>
                  <a:gd name="T55" fmla="*/ 444813 h 68"/>
                  <a:gd name="T56" fmla="*/ 0 w 52"/>
                  <a:gd name="T57" fmla="*/ 402042 h 68"/>
                  <a:gd name="T58" fmla="*/ 8554 w 52"/>
                  <a:gd name="T59" fmla="*/ 384934 h 68"/>
                  <a:gd name="T60" fmla="*/ 8554 w 52"/>
                  <a:gd name="T61" fmla="*/ 359272 h 68"/>
                  <a:gd name="T62" fmla="*/ 0 w 52"/>
                  <a:gd name="T63" fmla="*/ 342164 h 68"/>
                  <a:gd name="T64" fmla="*/ 8554 w 52"/>
                  <a:gd name="T65" fmla="*/ 325055 h 68"/>
                  <a:gd name="T66" fmla="*/ 42770 w 52"/>
                  <a:gd name="T67" fmla="*/ 282285 h 68"/>
                  <a:gd name="T68" fmla="*/ 42770 w 52"/>
                  <a:gd name="T69" fmla="*/ 213852 h 68"/>
                  <a:gd name="T70" fmla="*/ 102649 w 52"/>
                  <a:gd name="T71" fmla="*/ 162528 h 68"/>
                  <a:gd name="T72" fmla="*/ 102649 w 52"/>
                  <a:gd name="T73" fmla="*/ 136865 h 68"/>
                  <a:gd name="T74" fmla="*/ 94095 w 52"/>
                  <a:gd name="T75" fmla="*/ 119757 h 68"/>
                  <a:gd name="T76" fmla="*/ 94095 w 52"/>
                  <a:gd name="T77" fmla="*/ 94095 h 68"/>
                  <a:gd name="T78" fmla="*/ 136866 w 52"/>
                  <a:gd name="T79" fmla="*/ 68433 h 68"/>
                  <a:gd name="T80" fmla="*/ 162528 w 52"/>
                  <a:gd name="T81" fmla="*/ 68433 h 68"/>
                  <a:gd name="T82" fmla="*/ 205298 w 52"/>
                  <a:gd name="T83" fmla="*/ 25662 h 68"/>
                  <a:gd name="T84" fmla="*/ 213852 w 52"/>
                  <a:gd name="T85" fmla="*/ 0 h 68"/>
                  <a:gd name="T86" fmla="*/ 230961 w 52"/>
                  <a:gd name="T87" fmla="*/ 0 h 68"/>
                  <a:gd name="T88" fmla="*/ 265177 w 52"/>
                  <a:gd name="T89" fmla="*/ 34216 h 68"/>
                  <a:gd name="T90" fmla="*/ 265177 w 52"/>
                  <a:gd name="T91" fmla="*/ 68433 h 68"/>
                  <a:gd name="T92" fmla="*/ 282285 w 52"/>
                  <a:gd name="T93" fmla="*/ 94095 h 68"/>
                  <a:gd name="T94" fmla="*/ 299393 w 52"/>
                  <a:gd name="T95" fmla="*/ 111203 h 68"/>
                  <a:gd name="T96" fmla="*/ 316502 w 52"/>
                  <a:gd name="T97" fmla="*/ 111203 h 68"/>
                  <a:gd name="T98" fmla="*/ 350718 w 52"/>
                  <a:gd name="T99" fmla="*/ 111203 h 68"/>
                  <a:gd name="T100" fmla="*/ 376380 w 52"/>
                  <a:gd name="T101" fmla="*/ 102649 h 68"/>
                  <a:gd name="T102" fmla="*/ 444813 w 52"/>
                  <a:gd name="T103" fmla="*/ 102649 h 6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"/>
                  <a:gd name="T157" fmla="*/ 0 h 68"/>
                  <a:gd name="T158" fmla="*/ 52 w 52"/>
                  <a:gd name="T159" fmla="*/ 68 h 6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" h="68">
                    <a:moveTo>
                      <a:pt x="52" y="12"/>
                    </a:moveTo>
                    <a:lnTo>
                      <a:pt x="48" y="17"/>
                    </a:lnTo>
                    <a:lnTo>
                      <a:pt x="48" y="20"/>
                    </a:lnTo>
                    <a:lnTo>
                      <a:pt x="46" y="22"/>
                    </a:lnTo>
                    <a:lnTo>
                      <a:pt x="41" y="21"/>
                    </a:lnTo>
                    <a:lnTo>
                      <a:pt x="47" y="27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0" y="40"/>
                    </a:lnTo>
                    <a:lnTo>
                      <a:pt x="41" y="42"/>
                    </a:lnTo>
                    <a:lnTo>
                      <a:pt x="37" y="45"/>
                    </a:lnTo>
                    <a:lnTo>
                      <a:pt x="36" y="49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29" y="54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27" y="56"/>
                    </a:lnTo>
                    <a:lnTo>
                      <a:pt x="22" y="62"/>
                    </a:lnTo>
                    <a:lnTo>
                      <a:pt x="22" y="64"/>
                    </a:lnTo>
                    <a:lnTo>
                      <a:pt x="16" y="68"/>
                    </a:lnTo>
                    <a:lnTo>
                      <a:pt x="16" y="65"/>
                    </a:lnTo>
                    <a:lnTo>
                      <a:pt x="7" y="53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5" y="33"/>
                    </a:lnTo>
                    <a:lnTo>
                      <a:pt x="5" y="25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24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1" y="4"/>
                    </a:lnTo>
                    <a:lnTo>
                      <a:pt x="31" y="8"/>
                    </a:lnTo>
                    <a:lnTo>
                      <a:pt x="33" y="11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41" y="13"/>
                    </a:lnTo>
                    <a:lnTo>
                      <a:pt x="44" y="12"/>
                    </a:lnTo>
                    <a:lnTo>
                      <a:pt x="52" y="1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6" name="Freeform 17"/>
              <p:cNvSpPr/>
              <p:nvPr/>
            </p:nvSpPr>
            <p:spPr bwMode="auto">
              <a:xfrm>
                <a:off x="6030089" y="3296588"/>
                <a:ext cx="393488" cy="393488"/>
              </a:xfrm>
              <a:custGeom>
                <a:avLst/>
                <a:gdLst>
                  <a:gd name="T0" fmla="*/ 179636 w 46"/>
                  <a:gd name="T1" fmla="*/ 0 h 46"/>
                  <a:gd name="T2" fmla="*/ 222406 w 46"/>
                  <a:gd name="T3" fmla="*/ 8554 h 46"/>
                  <a:gd name="T4" fmla="*/ 230960 w 46"/>
                  <a:gd name="T5" fmla="*/ 34216 h 46"/>
                  <a:gd name="T6" fmla="*/ 256623 w 46"/>
                  <a:gd name="T7" fmla="*/ 42770 h 46"/>
                  <a:gd name="T8" fmla="*/ 282285 w 46"/>
                  <a:gd name="T9" fmla="*/ 17108 h 46"/>
                  <a:gd name="T10" fmla="*/ 316501 w 46"/>
                  <a:gd name="T11" fmla="*/ 8554 h 46"/>
                  <a:gd name="T12" fmla="*/ 342163 w 46"/>
                  <a:gd name="T13" fmla="*/ 34216 h 46"/>
                  <a:gd name="T14" fmla="*/ 393488 w 46"/>
                  <a:gd name="T15" fmla="*/ 34216 h 46"/>
                  <a:gd name="T16" fmla="*/ 342163 w 46"/>
                  <a:gd name="T17" fmla="*/ 85541 h 46"/>
                  <a:gd name="T18" fmla="*/ 342163 w 46"/>
                  <a:gd name="T19" fmla="*/ 102649 h 46"/>
                  <a:gd name="T20" fmla="*/ 367826 w 46"/>
                  <a:gd name="T21" fmla="*/ 102649 h 46"/>
                  <a:gd name="T22" fmla="*/ 384934 w 46"/>
                  <a:gd name="T23" fmla="*/ 85541 h 46"/>
                  <a:gd name="T24" fmla="*/ 384934 w 46"/>
                  <a:gd name="T25" fmla="*/ 128311 h 46"/>
                  <a:gd name="T26" fmla="*/ 350718 w 46"/>
                  <a:gd name="T27" fmla="*/ 128311 h 46"/>
                  <a:gd name="T28" fmla="*/ 342163 w 46"/>
                  <a:gd name="T29" fmla="*/ 153974 h 46"/>
                  <a:gd name="T30" fmla="*/ 367826 w 46"/>
                  <a:gd name="T31" fmla="*/ 153974 h 46"/>
                  <a:gd name="T32" fmla="*/ 367826 w 46"/>
                  <a:gd name="T33" fmla="*/ 222406 h 46"/>
                  <a:gd name="T34" fmla="*/ 376380 w 46"/>
                  <a:gd name="T35" fmla="*/ 230960 h 46"/>
                  <a:gd name="T36" fmla="*/ 367826 w 46"/>
                  <a:gd name="T37" fmla="*/ 273731 h 46"/>
                  <a:gd name="T38" fmla="*/ 342163 w 46"/>
                  <a:gd name="T39" fmla="*/ 273731 h 46"/>
                  <a:gd name="T40" fmla="*/ 342163 w 46"/>
                  <a:gd name="T41" fmla="*/ 248069 h 46"/>
                  <a:gd name="T42" fmla="*/ 325055 w 46"/>
                  <a:gd name="T43" fmla="*/ 265177 h 46"/>
                  <a:gd name="T44" fmla="*/ 282285 w 46"/>
                  <a:gd name="T45" fmla="*/ 307947 h 46"/>
                  <a:gd name="T46" fmla="*/ 282285 w 46"/>
                  <a:gd name="T47" fmla="*/ 384934 h 46"/>
                  <a:gd name="T48" fmla="*/ 222406 w 46"/>
                  <a:gd name="T49" fmla="*/ 384934 h 46"/>
                  <a:gd name="T50" fmla="*/ 188190 w 46"/>
                  <a:gd name="T51" fmla="*/ 393488 h 46"/>
                  <a:gd name="T52" fmla="*/ 153974 w 46"/>
                  <a:gd name="T53" fmla="*/ 393488 h 46"/>
                  <a:gd name="T54" fmla="*/ 136865 w 46"/>
                  <a:gd name="T55" fmla="*/ 393488 h 46"/>
                  <a:gd name="T56" fmla="*/ 119757 w 46"/>
                  <a:gd name="T57" fmla="*/ 376380 h 46"/>
                  <a:gd name="T58" fmla="*/ 102649 w 46"/>
                  <a:gd name="T59" fmla="*/ 350718 h 46"/>
                  <a:gd name="T60" fmla="*/ 102649 w 46"/>
                  <a:gd name="T61" fmla="*/ 316501 h 46"/>
                  <a:gd name="T62" fmla="*/ 59879 w 46"/>
                  <a:gd name="T63" fmla="*/ 282285 h 46"/>
                  <a:gd name="T64" fmla="*/ 51325 w 46"/>
                  <a:gd name="T65" fmla="*/ 282285 h 46"/>
                  <a:gd name="T66" fmla="*/ 51325 w 46"/>
                  <a:gd name="T67" fmla="*/ 256623 h 46"/>
                  <a:gd name="T68" fmla="*/ 0 w 46"/>
                  <a:gd name="T69" fmla="*/ 188190 h 46"/>
                  <a:gd name="T70" fmla="*/ 0 w 46"/>
                  <a:gd name="T71" fmla="*/ 179636 h 46"/>
                  <a:gd name="T72" fmla="*/ 34216 w 46"/>
                  <a:gd name="T73" fmla="*/ 145419 h 46"/>
                  <a:gd name="T74" fmla="*/ 34216 w 46"/>
                  <a:gd name="T75" fmla="*/ 128311 h 46"/>
                  <a:gd name="T76" fmla="*/ 76987 w 46"/>
                  <a:gd name="T77" fmla="*/ 85541 h 46"/>
                  <a:gd name="T78" fmla="*/ 76987 w 46"/>
                  <a:gd name="T79" fmla="*/ 34216 h 46"/>
                  <a:gd name="T80" fmla="*/ 102649 w 46"/>
                  <a:gd name="T81" fmla="*/ 17108 h 46"/>
                  <a:gd name="T82" fmla="*/ 119757 w 46"/>
                  <a:gd name="T83" fmla="*/ 17108 h 46"/>
                  <a:gd name="T84" fmla="*/ 128311 w 46"/>
                  <a:gd name="T85" fmla="*/ 25662 h 46"/>
                  <a:gd name="T86" fmla="*/ 153974 w 46"/>
                  <a:gd name="T87" fmla="*/ 25662 h 46"/>
                  <a:gd name="T88" fmla="*/ 179636 w 46"/>
                  <a:gd name="T89" fmla="*/ 0 h 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"/>
                  <a:gd name="T136" fmla="*/ 0 h 46"/>
                  <a:gd name="T137" fmla="*/ 46 w 46"/>
                  <a:gd name="T138" fmla="*/ 46 h 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" h="46">
                    <a:moveTo>
                      <a:pt x="21" y="0"/>
                    </a:moveTo>
                    <a:lnTo>
                      <a:pt x="26" y="1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3" y="2"/>
                    </a:lnTo>
                    <a:lnTo>
                      <a:pt x="37" y="1"/>
                    </a:lnTo>
                    <a:lnTo>
                      <a:pt x="40" y="4"/>
                    </a:lnTo>
                    <a:lnTo>
                      <a:pt x="46" y="4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3" y="12"/>
                    </a:lnTo>
                    <a:lnTo>
                      <a:pt x="45" y="10"/>
                    </a:lnTo>
                    <a:lnTo>
                      <a:pt x="45" y="15"/>
                    </a:lnTo>
                    <a:lnTo>
                      <a:pt x="41" y="15"/>
                    </a:lnTo>
                    <a:lnTo>
                      <a:pt x="40" y="18"/>
                    </a:lnTo>
                    <a:lnTo>
                      <a:pt x="43" y="18"/>
                    </a:lnTo>
                    <a:lnTo>
                      <a:pt x="43" y="26"/>
                    </a:lnTo>
                    <a:lnTo>
                      <a:pt x="44" y="27"/>
                    </a:lnTo>
                    <a:lnTo>
                      <a:pt x="43" y="32"/>
                    </a:lnTo>
                    <a:lnTo>
                      <a:pt x="40" y="32"/>
                    </a:lnTo>
                    <a:lnTo>
                      <a:pt x="40" y="29"/>
                    </a:lnTo>
                    <a:lnTo>
                      <a:pt x="38" y="31"/>
                    </a:lnTo>
                    <a:lnTo>
                      <a:pt x="33" y="36"/>
                    </a:lnTo>
                    <a:lnTo>
                      <a:pt x="33" y="45"/>
                    </a:lnTo>
                    <a:lnTo>
                      <a:pt x="26" y="45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14" y="44"/>
                    </a:lnTo>
                    <a:lnTo>
                      <a:pt x="12" y="41"/>
                    </a:lnTo>
                    <a:lnTo>
                      <a:pt x="12" y="37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0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9" y="10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1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7" name="Freeform 18"/>
              <p:cNvSpPr/>
              <p:nvPr/>
            </p:nvSpPr>
            <p:spPr bwMode="auto">
              <a:xfrm>
                <a:off x="5807682" y="2749127"/>
                <a:ext cx="581679" cy="573124"/>
              </a:xfrm>
              <a:custGeom>
                <a:avLst/>
                <a:gdLst>
                  <a:gd name="T0" fmla="*/ 256623 w 68"/>
                  <a:gd name="T1" fmla="*/ 0 h 67"/>
                  <a:gd name="T2" fmla="*/ 359272 w 68"/>
                  <a:gd name="T3" fmla="*/ 94095 h 67"/>
                  <a:gd name="T4" fmla="*/ 444813 w 68"/>
                  <a:gd name="T5" fmla="*/ 265177 h 67"/>
                  <a:gd name="T6" fmla="*/ 547463 w 68"/>
                  <a:gd name="T7" fmla="*/ 333609 h 67"/>
                  <a:gd name="T8" fmla="*/ 547463 w 68"/>
                  <a:gd name="T9" fmla="*/ 367826 h 67"/>
                  <a:gd name="T10" fmla="*/ 530354 w 68"/>
                  <a:gd name="T11" fmla="*/ 393488 h 67"/>
                  <a:gd name="T12" fmla="*/ 581679 w 68"/>
                  <a:gd name="T13" fmla="*/ 436258 h 67"/>
                  <a:gd name="T14" fmla="*/ 556017 w 68"/>
                  <a:gd name="T15" fmla="*/ 487583 h 67"/>
                  <a:gd name="T16" fmla="*/ 479030 w 68"/>
                  <a:gd name="T17" fmla="*/ 547462 h 67"/>
                  <a:gd name="T18" fmla="*/ 402043 w 68"/>
                  <a:gd name="T19" fmla="*/ 547462 h 67"/>
                  <a:gd name="T20" fmla="*/ 350718 w 68"/>
                  <a:gd name="T21" fmla="*/ 573124 h 67"/>
                  <a:gd name="T22" fmla="*/ 325056 w 68"/>
                  <a:gd name="T23" fmla="*/ 564570 h 67"/>
                  <a:gd name="T24" fmla="*/ 307948 w 68"/>
                  <a:gd name="T25" fmla="*/ 547462 h 67"/>
                  <a:gd name="T26" fmla="*/ 350718 w 68"/>
                  <a:gd name="T27" fmla="*/ 521799 h 67"/>
                  <a:gd name="T28" fmla="*/ 367826 w 68"/>
                  <a:gd name="T29" fmla="*/ 496137 h 67"/>
                  <a:gd name="T30" fmla="*/ 307948 w 68"/>
                  <a:gd name="T31" fmla="*/ 470475 h 67"/>
                  <a:gd name="T32" fmla="*/ 213853 w 68"/>
                  <a:gd name="T33" fmla="*/ 402042 h 67"/>
                  <a:gd name="T34" fmla="*/ 230961 w 68"/>
                  <a:gd name="T35" fmla="*/ 342164 h 67"/>
                  <a:gd name="T36" fmla="*/ 273731 w 68"/>
                  <a:gd name="T37" fmla="*/ 333609 h 67"/>
                  <a:gd name="T38" fmla="*/ 290840 w 68"/>
                  <a:gd name="T39" fmla="*/ 307947 h 67"/>
                  <a:gd name="T40" fmla="*/ 248069 w 68"/>
                  <a:gd name="T41" fmla="*/ 273731 h 67"/>
                  <a:gd name="T42" fmla="*/ 239515 w 68"/>
                  <a:gd name="T43" fmla="*/ 290839 h 67"/>
                  <a:gd name="T44" fmla="*/ 188190 w 68"/>
                  <a:gd name="T45" fmla="*/ 265177 h 67"/>
                  <a:gd name="T46" fmla="*/ 153974 w 68"/>
                  <a:gd name="T47" fmla="*/ 196744 h 67"/>
                  <a:gd name="T48" fmla="*/ 102649 w 68"/>
                  <a:gd name="T49" fmla="*/ 179636 h 67"/>
                  <a:gd name="T50" fmla="*/ 59879 w 68"/>
                  <a:gd name="T51" fmla="*/ 171082 h 67"/>
                  <a:gd name="T52" fmla="*/ 0 w 68"/>
                  <a:gd name="T53" fmla="*/ 85541 h 67"/>
                  <a:gd name="T54" fmla="*/ 8554 w 68"/>
                  <a:gd name="T55" fmla="*/ 42770 h 67"/>
                  <a:gd name="T56" fmla="*/ 59879 w 68"/>
                  <a:gd name="T57" fmla="*/ 76987 h 67"/>
                  <a:gd name="T58" fmla="*/ 119757 w 68"/>
                  <a:gd name="T59" fmla="*/ 102649 h 67"/>
                  <a:gd name="T60" fmla="*/ 171082 w 68"/>
                  <a:gd name="T61" fmla="*/ 68433 h 67"/>
                  <a:gd name="T62" fmla="*/ 188190 w 68"/>
                  <a:gd name="T63" fmla="*/ 85541 h 67"/>
                  <a:gd name="T64" fmla="*/ 213853 w 68"/>
                  <a:gd name="T65" fmla="*/ 25662 h 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67"/>
                  <a:gd name="T101" fmla="*/ 68 w 68"/>
                  <a:gd name="T102" fmla="*/ 67 h 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67">
                    <a:moveTo>
                      <a:pt x="29" y="0"/>
                    </a:moveTo>
                    <a:lnTo>
                      <a:pt x="30" y="0"/>
                    </a:lnTo>
                    <a:lnTo>
                      <a:pt x="31" y="4"/>
                    </a:lnTo>
                    <a:lnTo>
                      <a:pt x="42" y="11"/>
                    </a:lnTo>
                    <a:lnTo>
                      <a:pt x="51" y="27"/>
                    </a:lnTo>
                    <a:lnTo>
                      <a:pt x="52" y="31"/>
                    </a:lnTo>
                    <a:lnTo>
                      <a:pt x="54" y="34"/>
                    </a:lnTo>
                    <a:lnTo>
                      <a:pt x="64" y="39"/>
                    </a:lnTo>
                    <a:lnTo>
                      <a:pt x="65" y="41"/>
                    </a:lnTo>
                    <a:lnTo>
                      <a:pt x="64" y="43"/>
                    </a:lnTo>
                    <a:lnTo>
                      <a:pt x="57" y="43"/>
                    </a:lnTo>
                    <a:lnTo>
                      <a:pt x="62" y="46"/>
                    </a:lnTo>
                    <a:lnTo>
                      <a:pt x="62" y="49"/>
                    </a:lnTo>
                    <a:lnTo>
                      <a:pt x="68" y="51"/>
                    </a:lnTo>
                    <a:lnTo>
                      <a:pt x="68" y="54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56" y="64"/>
                    </a:lnTo>
                    <a:lnTo>
                      <a:pt x="52" y="65"/>
                    </a:lnTo>
                    <a:lnTo>
                      <a:pt x="47" y="64"/>
                    </a:lnTo>
                    <a:lnTo>
                      <a:pt x="44" y="67"/>
                    </a:lnTo>
                    <a:lnTo>
                      <a:pt x="41" y="67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1" y="61"/>
                    </a:lnTo>
                    <a:lnTo>
                      <a:pt x="42" y="60"/>
                    </a:lnTo>
                    <a:lnTo>
                      <a:pt x="43" y="58"/>
                    </a:lnTo>
                    <a:lnTo>
                      <a:pt x="41" y="56"/>
                    </a:lnTo>
                    <a:lnTo>
                      <a:pt x="36" y="55"/>
                    </a:lnTo>
                    <a:lnTo>
                      <a:pt x="31" y="51"/>
                    </a:lnTo>
                    <a:lnTo>
                      <a:pt x="25" y="47"/>
                    </a:lnTo>
                    <a:lnTo>
                      <a:pt x="27" y="43"/>
                    </a:lnTo>
                    <a:lnTo>
                      <a:pt x="27" y="40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4" y="38"/>
                    </a:lnTo>
                    <a:lnTo>
                      <a:pt x="34" y="36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22" y="31"/>
                    </a:lnTo>
                    <a:lnTo>
                      <a:pt x="20" y="27"/>
                    </a:lnTo>
                    <a:lnTo>
                      <a:pt x="18" y="23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6" y="17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5" y="3"/>
                    </a:lnTo>
                    <a:lnTo>
                      <a:pt x="29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8" name="Freeform 19"/>
              <p:cNvSpPr/>
              <p:nvPr/>
            </p:nvSpPr>
            <p:spPr bwMode="auto">
              <a:xfrm>
                <a:off x="5653709" y="2406963"/>
                <a:ext cx="667219" cy="453367"/>
              </a:xfrm>
              <a:custGeom>
                <a:avLst/>
                <a:gdLst>
                  <a:gd name="T0" fmla="*/ 222406 w 78"/>
                  <a:gd name="T1" fmla="*/ 0 h 53"/>
                  <a:gd name="T2" fmla="*/ 222406 w 78"/>
                  <a:gd name="T3" fmla="*/ 42770 h 53"/>
                  <a:gd name="T4" fmla="*/ 248069 w 78"/>
                  <a:gd name="T5" fmla="*/ 42770 h 53"/>
                  <a:gd name="T6" fmla="*/ 256623 w 78"/>
                  <a:gd name="T7" fmla="*/ 8554 h 53"/>
                  <a:gd name="T8" fmla="*/ 316501 w 78"/>
                  <a:gd name="T9" fmla="*/ 17108 h 53"/>
                  <a:gd name="T10" fmla="*/ 333610 w 78"/>
                  <a:gd name="T11" fmla="*/ 42770 h 53"/>
                  <a:gd name="T12" fmla="*/ 333610 w 78"/>
                  <a:gd name="T13" fmla="*/ 85541 h 53"/>
                  <a:gd name="T14" fmla="*/ 367826 w 78"/>
                  <a:gd name="T15" fmla="*/ 102649 h 53"/>
                  <a:gd name="T16" fmla="*/ 402042 w 78"/>
                  <a:gd name="T17" fmla="*/ 111203 h 53"/>
                  <a:gd name="T18" fmla="*/ 419150 w 78"/>
                  <a:gd name="T19" fmla="*/ 59879 h 53"/>
                  <a:gd name="T20" fmla="*/ 470475 w 78"/>
                  <a:gd name="T21" fmla="*/ 17108 h 53"/>
                  <a:gd name="T22" fmla="*/ 530353 w 78"/>
                  <a:gd name="T23" fmla="*/ 17108 h 53"/>
                  <a:gd name="T24" fmla="*/ 556016 w 78"/>
                  <a:gd name="T25" fmla="*/ 25662 h 53"/>
                  <a:gd name="T26" fmla="*/ 667219 w 78"/>
                  <a:gd name="T27" fmla="*/ 25662 h 53"/>
                  <a:gd name="T28" fmla="*/ 667219 w 78"/>
                  <a:gd name="T29" fmla="*/ 59879 h 53"/>
                  <a:gd name="T30" fmla="*/ 667219 w 78"/>
                  <a:gd name="T31" fmla="*/ 85541 h 53"/>
                  <a:gd name="T32" fmla="*/ 624449 w 78"/>
                  <a:gd name="T33" fmla="*/ 94095 h 53"/>
                  <a:gd name="T34" fmla="*/ 547462 w 78"/>
                  <a:gd name="T35" fmla="*/ 145420 h 53"/>
                  <a:gd name="T36" fmla="*/ 530353 w 78"/>
                  <a:gd name="T37" fmla="*/ 171082 h 53"/>
                  <a:gd name="T38" fmla="*/ 470475 w 78"/>
                  <a:gd name="T39" fmla="*/ 205298 h 53"/>
                  <a:gd name="T40" fmla="*/ 461921 w 78"/>
                  <a:gd name="T41" fmla="*/ 248069 h 53"/>
                  <a:gd name="T42" fmla="*/ 427704 w 78"/>
                  <a:gd name="T43" fmla="*/ 290839 h 53"/>
                  <a:gd name="T44" fmla="*/ 427704 w 78"/>
                  <a:gd name="T45" fmla="*/ 333610 h 53"/>
                  <a:gd name="T46" fmla="*/ 410596 w 78"/>
                  <a:gd name="T47" fmla="*/ 342164 h 53"/>
                  <a:gd name="T48" fmla="*/ 402042 w 78"/>
                  <a:gd name="T49" fmla="*/ 342164 h 53"/>
                  <a:gd name="T50" fmla="*/ 367826 w 78"/>
                  <a:gd name="T51" fmla="*/ 367826 h 53"/>
                  <a:gd name="T52" fmla="*/ 367826 w 78"/>
                  <a:gd name="T53" fmla="*/ 393488 h 53"/>
                  <a:gd name="T54" fmla="*/ 342164 w 78"/>
                  <a:gd name="T55" fmla="*/ 427705 h 53"/>
                  <a:gd name="T56" fmla="*/ 325055 w 78"/>
                  <a:gd name="T57" fmla="*/ 419151 h 53"/>
                  <a:gd name="T58" fmla="*/ 325055 w 78"/>
                  <a:gd name="T59" fmla="*/ 410597 h 53"/>
                  <a:gd name="T60" fmla="*/ 307947 w 78"/>
                  <a:gd name="T61" fmla="*/ 410597 h 53"/>
                  <a:gd name="T62" fmla="*/ 273731 w 78"/>
                  <a:gd name="T63" fmla="*/ 444813 h 53"/>
                  <a:gd name="T64" fmla="*/ 230960 w 78"/>
                  <a:gd name="T65" fmla="*/ 444813 h 53"/>
                  <a:gd name="T66" fmla="*/ 213852 w 78"/>
                  <a:gd name="T67" fmla="*/ 419151 h 53"/>
                  <a:gd name="T68" fmla="*/ 179636 w 78"/>
                  <a:gd name="T69" fmla="*/ 384934 h 53"/>
                  <a:gd name="T70" fmla="*/ 162528 w 78"/>
                  <a:gd name="T71" fmla="*/ 384934 h 53"/>
                  <a:gd name="T72" fmla="*/ 153974 w 78"/>
                  <a:gd name="T73" fmla="*/ 393488 h 53"/>
                  <a:gd name="T74" fmla="*/ 153974 w 78"/>
                  <a:gd name="T75" fmla="*/ 427705 h 53"/>
                  <a:gd name="T76" fmla="*/ 128311 w 78"/>
                  <a:gd name="T77" fmla="*/ 436259 h 53"/>
                  <a:gd name="T78" fmla="*/ 119757 w 78"/>
                  <a:gd name="T79" fmla="*/ 444813 h 53"/>
                  <a:gd name="T80" fmla="*/ 111203 w 78"/>
                  <a:gd name="T81" fmla="*/ 444813 h 53"/>
                  <a:gd name="T82" fmla="*/ 102649 w 78"/>
                  <a:gd name="T83" fmla="*/ 453367 h 53"/>
                  <a:gd name="T84" fmla="*/ 68433 w 78"/>
                  <a:gd name="T85" fmla="*/ 453367 h 53"/>
                  <a:gd name="T86" fmla="*/ 0 w 78"/>
                  <a:gd name="T87" fmla="*/ 384934 h 53"/>
                  <a:gd name="T88" fmla="*/ 17108 w 78"/>
                  <a:gd name="T89" fmla="*/ 359272 h 53"/>
                  <a:gd name="T90" fmla="*/ 42770 w 78"/>
                  <a:gd name="T91" fmla="*/ 333610 h 53"/>
                  <a:gd name="T92" fmla="*/ 42770 w 78"/>
                  <a:gd name="T93" fmla="*/ 307947 h 53"/>
                  <a:gd name="T94" fmla="*/ 34216 w 78"/>
                  <a:gd name="T95" fmla="*/ 248069 h 53"/>
                  <a:gd name="T96" fmla="*/ 17108 w 78"/>
                  <a:gd name="T97" fmla="*/ 222406 h 53"/>
                  <a:gd name="T98" fmla="*/ 17108 w 78"/>
                  <a:gd name="T99" fmla="*/ 196744 h 53"/>
                  <a:gd name="T100" fmla="*/ 119757 w 78"/>
                  <a:gd name="T101" fmla="*/ 76987 h 53"/>
                  <a:gd name="T102" fmla="*/ 145420 w 78"/>
                  <a:gd name="T103" fmla="*/ 68433 h 53"/>
                  <a:gd name="T104" fmla="*/ 179636 w 78"/>
                  <a:gd name="T105" fmla="*/ 42770 h 53"/>
                  <a:gd name="T106" fmla="*/ 179636 w 78"/>
                  <a:gd name="T107" fmla="*/ 17108 h 53"/>
                  <a:gd name="T108" fmla="*/ 196744 w 78"/>
                  <a:gd name="T109" fmla="*/ 0 h 53"/>
                  <a:gd name="T110" fmla="*/ 222406 w 78"/>
                  <a:gd name="T111" fmla="*/ 0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"/>
                  <a:gd name="T169" fmla="*/ 0 h 53"/>
                  <a:gd name="T170" fmla="*/ 78 w 78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" h="53">
                    <a:moveTo>
                      <a:pt x="26" y="0"/>
                    </a:moveTo>
                    <a:lnTo>
                      <a:pt x="26" y="5"/>
                    </a:lnTo>
                    <a:lnTo>
                      <a:pt x="29" y="5"/>
                    </a:lnTo>
                    <a:lnTo>
                      <a:pt x="30" y="1"/>
                    </a:lnTo>
                    <a:lnTo>
                      <a:pt x="37" y="2"/>
                    </a:lnTo>
                    <a:lnTo>
                      <a:pt x="39" y="5"/>
                    </a:lnTo>
                    <a:lnTo>
                      <a:pt x="39" y="10"/>
                    </a:lnTo>
                    <a:lnTo>
                      <a:pt x="43" y="12"/>
                    </a:lnTo>
                    <a:lnTo>
                      <a:pt x="47" y="13"/>
                    </a:lnTo>
                    <a:lnTo>
                      <a:pt x="49" y="7"/>
                    </a:lnTo>
                    <a:lnTo>
                      <a:pt x="55" y="2"/>
                    </a:lnTo>
                    <a:lnTo>
                      <a:pt x="62" y="2"/>
                    </a:lnTo>
                    <a:lnTo>
                      <a:pt x="65" y="3"/>
                    </a:lnTo>
                    <a:lnTo>
                      <a:pt x="78" y="3"/>
                    </a:lnTo>
                    <a:lnTo>
                      <a:pt x="78" y="7"/>
                    </a:lnTo>
                    <a:lnTo>
                      <a:pt x="78" y="10"/>
                    </a:lnTo>
                    <a:lnTo>
                      <a:pt x="73" y="11"/>
                    </a:lnTo>
                    <a:lnTo>
                      <a:pt x="64" y="17"/>
                    </a:lnTo>
                    <a:lnTo>
                      <a:pt x="62" y="20"/>
                    </a:lnTo>
                    <a:lnTo>
                      <a:pt x="55" y="24"/>
                    </a:lnTo>
                    <a:lnTo>
                      <a:pt x="54" y="29"/>
                    </a:lnTo>
                    <a:lnTo>
                      <a:pt x="50" y="34"/>
                    </a:lnTo>
                    <a:lnTo>
                      <a:pt x="50" y="39"/>
                    </a:lnTo>
                    <a:lnTo>
                      <a:pt x="48" y="40"/>
                    </a:lnTo>
                    <a:lnTo>
                      <a:pt x="47" y="40"/>
                    </a:lnTo>
                    <a:lnTo>
                      <a:pt x="43" y="43"/>
                    </a:lnTo>
                    <a:lnTo>
                      <a:pt x="43" y="46"/>
                    </a:lnTo>
                    <a:lnTo>
                      <a:pt x="40" y="50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2" y="52"/>
                    </a:lnTo>
                    <a:lnTo>
                      <a:pt x="27" y="52"/>
                    </a:lnTo>
                    <a:lnTo>
                      <a:pt x="25" y="49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8" y="46"/>
                    </a:lnTo>
                    <a:lnTo>
                      <a:pt x="18" y="50"/>
                    </a:lnTo>
                    <a:lnTo>
                      <a:pt x="15" y="51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2" y="53"/>
                    </a:lnTo>
                    <a:lnTo>
                      <a:pt x="8" y="53"/>
                    </a:lnTo>
                    <a:lnTo>
                      <a:pt x="0" y="45"/>
                    </a:lnTo>
                    <a:lnTo>
                      <a:pt x="2" y="42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4" y="29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21" y="5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6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9" name="Freeform 34"/>
              <p:cNvSpPr/>
              <p:nvPr/>
            </p:nvSpPr>
            <p:spPr bwMode="auto">
              <a:xfrm>
                <a:off x="5679371" y="2834667"/>
                <a:ext cx="496138" cy="607340"/>
              </a:xfrm>
              <a:custGeom>
                <a:avLst/>
                <a:gdLst>
                  <a:gd name="T0" fmla="*/ 333610 w 58"/>
                  <a:gd name="T1" fmla="*/ 598786 h 71"/>
                  <a:gd name="T2" fmla="*/ 282285 w 58"/>
                  <a:gd name="T3" fmla="*/ 581678 h 71"/>
                  <a:gd name="T4" fmla="*/ 256623 w 58"/>
                  <a:gd name="T5" fmla="*/ 573124 h 71"/>
                  <a:gd name="T6" fmla="*/ 239515 w 58"/>
                  <a:gd name="T7" fmla="*/ 607340 h 71"/>
                  <a:gd name="T8" fmla="*/ 222407 w 58"/>
                  <a:gd name="T9" fmla="*/ 598786 h 71"/>
                  <a:gd name="T10" fmla="*/ 222407 w 58"/>
                  <a:gd name="T11" fmla="*/ 547461 h 71"/>
                  <a:gd name="T12" fmla="*/ 153974 w 58"/>
                  <a:gd name="T13" fmla="*/ 581678 h 71"/>
                  <a:gd name="T14" fmla="*/ 136866 w 58"/>
                  <a:gd name="T15" fmla="*/ 564570 h 71"/>
                  <a:gd name="T16" fmla="*/ 128312 w 58"/>
                  <a:gd name="T17" fmla="*/ 530353 h 71"/>
                  <a:gd name="T18" fmla="*/ 94095 w 58"/>
                  <a:gd name="T19" fmla="*/ 470475 h 71"/>
                  <a:gd name="T20" fmla="*/ 111203 w 58"/>
                  <a:gd name="T21" fmla="*/ 444812 h 71"/>
                  <a:gd name="T22" fmla="*/ 68433 w 58"/>
                  <a:gd name="T23" fmla="*/ 419150 h 71"/>
                  <a:gd name="T24" fmla="*/ 51325 w 58"/>
                  <a:gd name="T25" fmla="*/ 393488 h 71"/>
                  <a:gd name="T26" fmla="*/ 94095 w 58"/>
                  <a:gd name="T27" fmla="*/ 359272 h 71"/>
                  <a:gd name="T28" fmla="*/ 102649 w 58"/>
                  <a:gd name="T29" fmla="*/ 316501 h 71"/>
                  <a:gd name="T30" fmla="*/ 68433 w 58"/>
                  <a:gd name="T31" fmla="*/ 273731 h 71"/>
                  <a:gd name="T32" fmla="*/ 34216 w 58"/>
                  <a:gd name="T33" fmla="*/ 273731 h 71"/>
                  <a:gd name="T34" fmla="*/ 17108 w 58"/>
                  <a:gd name="T35" fmla="*/ 230960 h 71"/>
                  <a:gd name="T36" fmla="*/ 0 w 58"/>
                  <a:gd name="T37" fmla="*/ 196744 h 71"/>
                  <a:gd name="T38" fmla="*/ 51325 w 58"/>
                  <a:gd name="T39" fmla="*/ 102649 h 71"/>
                  <a:gd name="T40" fmla="*/ 68433 w 58"/>
                  <a:gd name="T41" fmla="*/ 76987 h 71"/>
                  <a:gd name="T42" fmla="*/ 119757 w 58"/>
                  <a:gd name="T43" fmla="*/ 119757 h 71"/>
                  <a:gd name="T44" fmla="*/ 94095 w 58"/>
                  <a:gd name="T45" fmla="*/ 25662 h 71"/>
                  <a:gd name="T46" fmla="*/ 102649 w 58"/>
                  <a:gd name="T47" fmla="*/ 8554 h 71"/>
                  <a:gd name="T48" fmla="*/ 179636 w 58"/>
                  <a:gd name="T49" fmla="*/ 59879 h 71"/>
                  <a:gd name="T50" fmla="*/ 213853 w 58"/>
                  <a:gd name="T51" fmla="*/ 85541 h 71"/>
                  <a:gd name="T52" fmla="*/ 265177 w 58"/>
                  <a:gd name="T53" fmla="*/ 94095 h 71"/>
                  <a:gd name="T54" fmla="*/ 299394 w 58"/>
                  <a:gd name="T55" fmla="*/ 145419 h 71"/>
                  <a:gd name="T56" fmla="*/ 333610 w 58"/>
                  <a:gd name="T57" fmla="*/ 205298 h 71"/>
                  <a:gd name="T58" fmla="*/ 376381 w 58"/>
                  <a:gd name="T59" fmla="*/ 196744 h 71"/>
                  <a:gd name="T60" fmla="*/ 402043 w 58"/>
                  <a:gd name="T61" fmla="*/ 188190 h 71"/>
                  <a:gd name="T62" fmla="*/ 419151 w 58"/>
                  <a:gd name="T63" fmla="*/ 239514 h 71"/>
                  <a:gd name="T64" fmla="*/ 376381 w 58"/>
                  <a:gd name="T65" fmla="*/ 248068 h 71"/>
                  <a:gd name="T66" fmla="*/ 359272 w 58"/>
                  <a:gd name="T67" fmla="*/ 282285 h 71"/>
                  <a:gd name="T68" fmla="*/ 393489 w 58"/>
                  <a:gd name="T69" fmla="*/ 350717 h 71"/>
                  <a:gd name="T70" fmla="*/ 479030 w 58"/>
                  <a:gd name="T71" fmla="*/ 393488 h 71"/>
                  <a:gd name="T72" fmla="*/ 487584 w 58"/>
                  <a:gd name="T73" fmla="*/ 427704 h 71"/>
                  <a:gd name="T74" fmla="*/ 453367 w 58"/>
                  <a:gd name="T75" fmla="*/ 444812 h 71"/>
                  <a:gd name="T76" fmla="*/ 453367 w 58"/>
                  <a:gd name="T77" fmla="*/ 461920 h 71"/>
                  <a:gd name="T78" fmla="*/ 427705 w 58"/>
                  <a:gd name="T79" fmla="*/ 496137 h 71"/>
                  <a:gd name="T80" fmla="*/ 384935 w 58"/>
                  <a:gd name="T81" fmla="*/ 590232 h 7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"/>
                  <a:gd name="T124" fmla="*/ 0 h 71"/>
                  <a:gd name="T125" fmla="*/ 58 w 58"/>
                  <a:gd name="T126" fmla="*/ 71 h 7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" h="71">
                    <a:moveTo>
                      <a:pt x="42" y="69"/>
                    </a:moveTo>
                    <a:lnTo>
                      <a:pt x="39" y="70"/>
                    </a:lnTo>
                    <a:lnTo>
                      <a:pt x="34" y="70"/>
                    </a:lnTo>
                    <a:lnTo>
                      <a:pt x="33" y="68"/>
                    </a:lnTo>
                    <a:lnTo>
                      <a:pt x="31" y="66"/>
                    </a:lnTo>
                    <a:lnTo>
                      <a:pt x="30" y="67"/>
                    </a:lnTo>
                    <a:lnTo>
                      <a:pt x="30" y="70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6" y="70"/>
                    </a:lnTo>
                    <a:lnTo>
                      <a:pt x="26" y="65"/>
                    </a:lnTo>
                    <a:lnTo>
                      <a:pt x="26" y="64"/>
                    </a:lnTo>
                    <a:lnTo>
                      <a:pt x="23" y="63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6" y="66"/>
                    </a:lnTo>
                    <a:lnTo>
                      <a:pt x="15" y="64"/>
                    </a:lnTo>
                    <a:lnTo>
                      <a:pt x="15" y="62"/>
                    </a:lnTo>
                    <a:lnTo>
                      <a:pt x="12" y="57"/>
                    </a:lnTo>
                    <a:lnTo>
                      <a:pt x="11" y="55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7" y="44"/>
                    </a:lnTo>
                    <a:lnTo>
                      <a:pt x="11" y="42"/>
                    </a:lnTo>
                    <a:lnTo>
                      <a:pt x="12" y="40"/>
                    </a:lnTo>
                    <a:lnTo>
                      <a:pt x="12" y="37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6" y="33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0" y="23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25" y="10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7"/>
                    </a:lnTo>
                    <a:lnTo>
                      <a:pt x="37" y="21"/>
                    </a:lnTo>
                    <a:lnTo>
                      <a:pt x="39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2"/>
                    </a:lnTo>
                    <a:lnTo>
                      <a:pt x="47" y="22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47" y="29"/>
                    </a:lnTo>
                    <a:lnTo>
                      <a:pt x="44" y="29"/>
                    </a:lnTo>
                    <a:lnTo>
                      <a:pt x="42" y="30"/>
                    </a:lnTo>
                    <a:lnTo>
                      <a:pt x="42" y="33"/>
                    </a:lnTo>
                    <a:lnTo>
                      <a:pt x="40" y="37"/>
                    </a:lnTo>
                    <a:lnTo>
                      <a:pt x="46" y="41"/>
                    </a:lnTo>
                    <a:lnTo>
                      <a:pt x="51" y="45"/>
                    </a:lnTo>
                    <a:lnTo>
                      <a:pt x="56" y="46"/>
                    </a:lnTo>
                    <a:lnTo>
                      <a:pt x="58" y="48"/>
                    </a:lnTo>
                    <a:lnTo>
                      <a:pt x="57" y="50"/>
                    </a:lnTo>
                    <a:lnTo>
                      <a:pt x="56" y="51"/>
                    </a:lnTo>
                    <a:lnTo>
                      <a:pt x="53" y="52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3" y="56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5" y="69"/>
                    </a:lnTo>
                    <a:lnTo>
                      <a:pt x="42" y="69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0" name="Freeform 35"/>
              <p:cNvSpPr/>
              <p:nvPr/>
            </p:nvSpPr>
            <p:spPr bwMode="auto">
              <a:xfrm>
                <a:off x="5593829" y="3373575"/>
                <a:ext cx="496138" cy="709990"/>
              </a:xfrm>
              <a:custGeom>
                <a:avLst/>
                <a:gdLst>
                  <a:gd name="T0" fmla="*/ 51325 w 58"/>
                  <a:gd name="T1" fmla="*/ 590233 h 83"/>
                  <a:gd name="T2" fmla="*/ 59879 w 58"/>
                  <a:gd name="T3" fmla="*/ 496138 h 83"/>
                  <a:gd name="T4" fmla="*/ 25662 w 58"/>
                  <a:gd name="T5" fmla="*/ 419151 h 83"/>
                  <a:gd name="T6" fmla="*/ 0 w 58"/>
                  <a:gd name="T7" fmla="*/ 316502 h 83"/>
                  <a:gd name="T8" fmla="*/ 42771 w 58"/>
                  <a:gd name="T9" fmla="*/ 213852 h 83"/>
                  <a:gd name="T10" fmla="*/ 17108 w 58"/>
                  <a:gd name="T11" fmla="*/ 171082 h 83"/>
                  <a:gd name="T12" fmla="*/ 76987 w 58"/>
                  <a:gd name="T13" fmla="*/ 136866 h 83"/>
                  <a:gd name="T14" fmla="*/ 196744 w 58"/>
                  <a:gd name="T15" fmla="*/ 51325 h 83"/>
                  <a:gd name="T16" fmla="*/ 282285 w 58"/>
                  <a:gd name="T17" fmla="*/ 0 h 83"/>
                  <a:gd name="T18" fmla="*/ 307948 w 58"/>
                  <a:gd name="T19" fmla="*/ 17108 h 83"/>
                  <a:gd name="T20" fmla="*/ 316502 w 58"/>
                  <a:gd name="T21" fmla="*/ 68433 h 83"/>
                  <a:gd name="T22" fmla="*/ 342164 w 58"/>
                  <a:gd name="T23" fmla="*/ 59879 h 83"/>
                  <a:gd name="T24" fmla="*/ 350718 w 58"/>
                  <a:gd name="T25" fmla="*/ 25662 h 83"/>
                  <a:gd name="T26" fmla="*/ 376381 w 58"/>
                  <a:gd name="T27" fmla="*/ 59879 h 83"/>
                  <a:gd name="T28" fmla="*/ 444813 w 58"/>
                  <a:gd name="T29" fmla="*/ 51325 h 83"/>
                  <a:gd name="T30" fmla="*/ 470476 w 58"/>
                  <a:gd name="T31" fmla="*/ 68433 h 83"/>
                  <a:gd name="T32" fmla="*/ 436259 w 58"/>
                  <a:gd name="T33" fmla="*/ 111203 h 83"/>
                  <a:gd name="T34" fmla="*/ 487584 w 58"/>
                  <a:gd name="T35" fmla="*/ 205298 h 83"/>
                  <a:gd name="T36" fmla="*/ 496138 w 58"/>
                  <a:gd name="T37" fmla="*/ 205298 h 83"/>
                  <a:gd name="T38" fmla="*/ 479030 w 58"/>
                  <a:gd name="T39" fmla="*/ 230961 h 83"/>
                  <a:gd name="T40" fmla="*/ 410597 w 58"/>
                  <a:gd name="T41" fmla="*/ 273731 h 83"/>
                  <a:gd name="T42" fmla="*/ 367826 w 58"/>
                  <a:gd name="T43" fmla="*/ 325056 h 83"/>
                  <a:gd name="T44" fmla="*/ 376381 w 58"/>
                  <a:gd name="T45" fmla="*/ 367826 h 83"/>
                  <a:gd name="T46" fmla="*/ 316502 w 58"/>
                  <a:gd name="T47" fmla="*/ 487583 h 83"/>
                  <a:gd name="T48" fmla="*/ 273731 w 58"/>
                  <a:gd name="T49" fmla="*/ 547462 h 83"/>
                  <a:gd name="T50" fmla="*/ 282285 w 58"/>
                  <a:gd name="T51" fmla="*/ 590233 h 83"/>
                  <a:gd name="T52" fmla="*/ 273731 w 58"/>
                  <a:gd name="T53" fmla="*/ 650111 h 83"/>
                  <a:gd name="T54" fmla="*/ 333610 w 58"/>
                  <a:gd name="T55" fmla="*/ 658665 h 83"/>
                  <a:gd name="T56" fmla="*/ 282285 w 58"/>
                  <a:gd name="T57" fmla="*/ 658665 h 83"/>
                  <a:gd name="T58" fmla="*/ 239515 w 58"/>
                  <a:gd name="T59" fmla="*/ 692882 h 83"/>
                  <a:gd name="T60" fmla="*/ 205298 w 58"/>
                  <a:gd name="T61" fmla="*/ 684328 h 83"/>
                  <a:gd name="T62" fmla="*/ 111203 w 58"/>
                  <a:gd name="T63" fmla="*/ 709990 h 83"/>
                  <a:gd name="T64" fmla="*/ 94095 w 58"/>
                  <a:gd name="T65" fmla="*/ 684328 h 83"/>
                  <a:gd name="T66" fmla="*/ 136866 w 58"/>
                  <a:gd name="T67" fmla="*/ 624449 h 83"/>
                  <a:gd name="T68" fmla="*/ 111203 w 58"/>
                  <a:gd name="T69" fmla="*/ 607341 h 83"/>
                  <a:gd name="T70" fmla="*/ 59879 w 58"/>
                  <a:gd name="T71" fmla="*/ 615895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8"/>
                  <a:gd name="T109" fmla="*/ 0 h 83"/>
                  <a:gd name="T110" fmla="*/ 58 w 58"/>
                  <a:gd name="T111" fmla="*/ 83 h 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8" h="83">
                    <a:moveTo>
                      <a:pt x="7" y="70"/>
                    </a:moveTo>
                    <a:lnTo>
                      <a:pt x="6" y="69"/>
                    </a:lnTo>
                    <a:lnTo>
                      <a:pt x="6" y="62"/>
                    </a:lnTo>
                    <a:lnTo>
                      <a:pt x="7" y="58"/>
                    </a:lnTo>
                    <a:lnTo>
                      <a:pt x="5" y="56"/>
                    </a:lnTo>
                    <a:lnTo>
                      <a:pt x="3" y="49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5" y="31"/>
                    </a:lnTo>
                    <a:lnTo>
                      <a:pt x="5" y="25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5" y="11"/>
                    </a:lnTo>
                    <a:lnTo>
                      <a:pt x="23" y="6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40" y="7"/>
                    </a:lnTo>
                    <a:lnTo>
                      <a:pt x="40" y="4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4" y="7"/>
                    </a:lnTo>
                    <a:lnTo>
                      <a:pt x="49" y="7"/>
                    </a:lnTo>
                    <a:lnTo>
                      <a:pt x="52" y="6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7" y="21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7" y="24"/>
                    </a:lnTo>
                    <a:lnTo>
                      <a:pt x="56" y="27"/>
                    </a:lnTo>
                    <a:lnTo>
                      <a:pt x="51" y="32"/>
                    </a:lnTo>
                    <a:lnTo>
                      <a:pt x="48" y="32"/>
                    </a:lnTo>
                    <a:lnTo>
                      <a:pt x="43" y="35"/>
                    </a:lnTo>
                    <a:lnTo>
                      <a:pt x="43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37" y="49"/>
                    </a:lnTo>
                    <a:lnTo>
                      <a:pt x="37" y="57"/>
                    </a:lnTo>
                    <a:lnTo>
                      <a:pt x="33" y="62"/>
                    </a:lnTo>
                    <a:lnTo>
                      <a:pt x="32" y="64"/>
                    </a:lnTo>
                    <a:lnTo>
                      <a:pt x="33" y="66"/>
                    </a:lnTo>
                    <a:lnTo>
                      <a:pt x="33" y="69"/>
                    </a:lnTo>
                    <a:lnTo>
                      <a:pt x="32" y="71"/>
                    </a:lnTo>
                    <a:lnTo>
                      <a:pt x="32" y="76"/>
                    </a:lnTo>
                    <a:lnTo>
                      <a:pt x="33" y="77"/>
                    </a:lnTo>
                    <a:lnTo>
                      <a:pt x="39" y="77"/>
                    </a:lnTo>
                    <a:lnTo>
                      <a:pt x="33" y="77"/>
                    </a:lnTo>
                    <a:lnTo>
                      <a:pt x="32" y="79"/>
                    </a:lnTo>
                    <a:lnTo>
                      <a:pt x="28" y="81"/>
                    </a:lnTo>
                    <a:lnTo>
                      <a:pt x="26" y="80"/>
                    </a:lnTo>
                    <a:lnTo>
                      <a:pt x="24" y="80"/>
                    </a:lnTo>
                    <a:lnTo>
                      <a:pt x="16" y="83"/>
                    </a:lnTo>
                    <a:lnTo>
                      <a:pt x="13" y="83"/>
                    </a:lnTo>
                    <a:lnTo>
                      <a:pt x="11" y="82"/>
                    </a:lnTo>
                    <a:lnTo>
                      <a:pt x="11" y="80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6" y="71"/>
                    </a:lnTo>
                    <a:lnTo>
                      <a:pt x="13" y="71"/>
                    </a:lnTo>
                    <a:lnTo>
                      <a:pt x="11" y="72"/>
                    </a:lnTo>
                    <a:lnTo>
                      <a:pt x="7" y="72"/>
                    </a:lnTo>
                    <a:lnTo>
                      <a:pt x="7" y="7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02" name="Freeform 36"/>
            <p:cNvSpPr/>
            <p:nvPr/>
          </p:nvSpPr>
          <p:spPr bwMode="auto">
            <a:xfrm>
              <a:off x="5219990" y="4636920"/>
              <a:ext cx="632726" cy="755841"/>
            </a:xfrm>
            <a:custGeom>
              <a:avLst/>
              <a:gdLst>
                <a:gd name="T0" fmla="*/ 111203 w 67"/>
                <a:gd name="T1" fmla="*/ 521799 h 80"/>
                <a:gd name="T2" fmla="*/ 94095 w 67"/>
                <a:gd name="T3" fmla="*/ 487583 h 80"/>
                <a:gd name="T4" fmla="*/ 68433 w 67"/>
                <a:gd name="T5" fmla="*/ 376380 h 80"/>
                <a:gd name="T6" fmla="*/ 25662 w 67"/>
                <a:gd name="T7" fmla="*/ 393488 h 80"/>
                <a:gd name="T8" fmla="*/ 0 w 67"/>
                <a:gd name="T9" fmla="*/ 367826 h 80"/>
                <a:gd name="T10" fmla="*/ 34216 w 67"/>
                <a:gd name="T11" fmla="*/ 359272 h 80"/>
                <a:gd name="T12" fmla="*/ 68433 w 67"/>
                <a:gd name="T13" fmla="*/ 325055 h 80"/>
                <a:gd name="T14" fmla="*/ 51325 w 67"/>
                <a:gd name="T15" fmla="*/ 256623 h 80"/>
                <a:gd name="T16" fmla="*/ 42771 w 67"/>
                <a:gd name="T17" fmla="*/ 136865 h 80"/>
                <a:gd name="T18" fmla="*/ 76987 w 67"/>
                <a:gd name="T19" fmla="*/ 111203 h 80"/>
                <a:gd name="T20" fmla="*/ 111203 w 67"/>
                <a:gd name="T21" fmla="*/ 68433 h 80"/>
                <a:gd name="T22" fmla="*/ 179636 w 67"/>
                <a:gd name="T23" fmla="*/ 51325 h 80"/>
                <a:gd name="T24" fmla="*/ 162528 w 67"/>
                <a:gd name="T25" fmla="*/ 17108 h 80"/>
                <a:gd name="T26" fmla="*/ 188190 w 67"/>
                <a:gd name="T27" fmla="*/ 0 h 80"/>
                <a:gd name="T28" fmla="*/ 256623 w 67"/>
                <a:gd name="T29" fmla="*/ 17108 h 80"/>
                <a:gd name="T30" fmla="*/ 393489 w 67"/>
                <a:gd name="T31" fmla="*/ 76987 h 80"/>
                <a:gd name="T32" fmla="*/ 419151 w 67"/>
                <a:gd name="T33" fmla="*/ 85541 h 80"/>
                <a:gd name="T34" fmla="*/ 453367 w 67"/>
                <a:gd name="T35" fmla="*/ 68433 h 80"/>
                <a:gd name="T36" fmla="*/ 496138 w 67"/>
                <a:gd name="T37" fmla="*/ 94095 h 80"/>
                <a:gd name="T38" fmla="*/ 547463 w 67"/>
                <a:gd name="T39" fmla="*/ 145419 h 80"/>
                <a:gd name="T40" fmla="*/ 556017 w 67"/>
                <a:gd name="T41" fmla="*/ 222406 h 80"/>
                <a:gd name="T42" fmla="*/ 513246 w 67"/>
                <a:gd name="T43" fmla="*/ 307947 h 80"/>
                <a:gd name="T44" fmla="*/ 556017 w 67"/>
                <a:gd name="T45" fmla="*/ 436258 h 80"/>
                <a:gd name="T46" fmla="*/ 564571 w 67"/>
                <a:gd name="T47" fmla="*/ 487583 h 80"/>
                <a:gd name="T48" fmla="*/ 573125 w 67"/>
                <a:gd name="T49" fmla="*/ 556016 h 80"/>
                <a:gd name="T50" fmla="*/ 453367 w 67"/>
                <a:gd name="T51" fmla="*/ 573124 h 80"/>
                <a:gd name="T52" fmla="*/ 479030 w 67"/>
                <a:gd name="T53" fmla="*/ 607340 h 80"/>
                <a:gd name="T54" fmla="*/ 461922 w 67"/>
                <a:gd name="T55" fmla="*/ 633002 h 80"/>
                <a:gd name="T56" fmla="*/ 427705 w 67"/>
                <a:gd name="T57" fmla="*/ 598786 h 80"/>
                <a:gd name="T58" fmla="*/ 384935 w 67"/>
                <a:gd name="T59" fmla="*/ 615894 h 80"/>
                <a:gd name="T60" fmla="*/ 359272 w 67"/>
                <a:gd name="T61" fmla="*/ 675773 h 80"/>
                <a:gd name="T62" fmla="*/ 350718 w 67"/>
                <a:gd name="T63" fmla="*/ 684327 h 80"/>
                <a:gd name="T64" fmla="*/ 342164 w 67"/>
                <a:gd name="T65" fmla="*/ 667219 h 80"/>
                <a:gd name="T66" fmla="*/ 316502 w 67"/>
                <a:gd name="T67" fmla="*/ 675773 h 80"/>
                <a:gd name="T68" fmla="*/ 290840 w 67"/>
                <a:gd name="T69" fmla="*/ 658665 h 80"/>
                <a:gd name="T70" fmla="*/ 282285 w 67"/>
                <a:gd name="T71" fmla="*/ 633002 h 80"/>
                <a:gd name="T72" fmla="*/ 248069 w 67"/>
                <a:gd name="T73" fmla="*/ 624448 h 80"/>
                <a:gd name="T74" fmla="*/ 282285 w 67"/>
                <a:gd name="T75" fmla="*/ 547462 h 80"/>
                <a:gd name="T76" fmla="*/ 265177 w 67"/>
                <a:gd name="T77" fmla="*/ 530353 h 80"/>
                <a:gd name="T78" fmla="*/ 248069 w 67"/>
                <a:gd name="T79" fmla="*/ 479029 h 80"/>
                <a:gd name="T80" fmla="*/ 205298 w 67"/>
                <a:gd name="T81" fmla="*/ 487583 h 80"/>
                <a:gd name="T82" fmla="*/ 153974 w 67"/>
                <a:gd name="T83" fmla="*/ 513245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"/>
                <a:gd name="T127" fmla="*/ 0 h 80"/>
                <a:gd name="T128" fmla="*/ 67 w 67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" h="80">
                  <a:moveTo>
                    <a:pt x="11" y="61"/>
                  </a:moveTo>
                  <a:lnTo>
                    <a:pt x="13" y="61"/>
                  </a:lnTo>
                  <a:lnTo>
                    <a:pt x="12" y="59"/>
                  </a:lnTo>
                  <a:lnTo>
                    <a:pt x="11" y="57"/>
                  </a:lnTo>
                  <a:lnTo>
                    <a:pt x="8" y="54"/>
                  </a:lnTo>
                  <a:lnTo>
                    <a:pt x="8" y="44"/>
                  </a:lnTo>
                  <a:lnTo>
                    <a:pt x="5" y="44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9" y="10"/>
                  </a:lnTo>
                  <a:lnTo>
                    <a:pt x="51" y="11"/>
                  </a:lnTo>
                  <a:lnTo>
                    <a:pt x="53" y="8"/>
                  </a:lnTo>
                  <a:lnTo>
                    <a:pt x="55" y="10"/>
                  </a:lnTo>
                  <a:lnTo>
                    <a:pt x="58" y="11"/>
                  </a:lnTo>
                  <a:lnTo>
                    <a:pt x="62" y="15"/>
                  </a:lnTo>
                  <a:lnTo>
                    <a:pt x="64" y="17"/>
                  </a:lnTo>
                  <a:lnTo>
                    <a:pt x="65" y="20"/>
                  </a:lnTo>
                  <a:lnTo>
                    <a:pt x="65" y="26"/>
                  </a:lnTo>
                  <a:lnTo>
                    <a:pt x="60" y="32"/>
                  </a:lnTo>
                  <a:lnTo>
                    <a:pt x="60" y="36"/>
                  </a:lnTo>
                  <a:lnTo>
                    <a:pt x="63" y="44"/>
                  </a:lnTo>
                  <a:lnTo>
                    <a:pt x="65" y="51"/>
                  </a:lnTo>
                  <a:lnTo>
                    <a:pt x="67" y="53"/>
                  </a:lnTo>
                  <a:lnTo>
                    <a:pt x="66" y="57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7" y="67"/>
                  </a:lnTo>
                  <a:lnTo>
                    <a:pt x="53" y="67"/>
                  </a:lnTo>
                  <a:lnTo>
                    <a:pt x="53" y="68"/>
                  </a:lnTo>
                  <a:lnTo>
                    <a:pt x="56" y="71"/>
                  </a:lnTo>
                  <a:lnTo>
                    <a:pt x="56" y="72"/>
                  </a:lnTo>
                  <a:lnTo>
                    <a:pt x="54" y="74"/>
                  </a:lnTo>
                  <a:lnTo>
                    <a:pt x="53" y="75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5" y="72"/>
                  </a:lnTo>
                  <a:lnTo>
                    <a:pt x="43" y="78"/>
                  </a:lnTo>
                  <a:lnTo>
                    <a:pt x="42" y="79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41" y="79"/>
                  </a:lnTo>
                  <a:lnTo>
                    <a:pt x="40" y="78"/>
                  </a:lnTo>
                  <a:lnTo>
                    <a:pt x="38" y="78"/>
                  </a:lnTo>
                  <a:lnTo>
                    <a:pt x="37" y="79"/>
                  </a:lnTo>
                  <a:lnTo>
                    <a:pt x="35" y="79"/>
                  </a:lnTo>
                  <a:lnTo>
                    <a:pt x="34" y="77"/>
                  </a:lnTo>
                  <a:lnTo>
                    <a:pt x="34" y="75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29" y="59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4" y="57"/>
                  </a:lnTo>
                  <a:lnTo>
                    <a:pt x="22" y="57"/>
                  </a:lnTo>
                  <a:lnTo>
                    <a:pt x="18" y="60"/>
                  </a:lnTo>
                  <a:lnTo>
                    <a:pt x="11" y="61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37"/>
            <p:cNvSpPr/>
            <p:nvPr/>
          </p:nvSpPr>
          <p:spPr bwMode="auto">
            <a:xfrm>
              <a:off x="5824384" y="3153580"/>
              <a:ext cx="292753" cy="321233"/>
            </a:xfrm>
            <a:custGeom>
              <a:avLst/>
              <a:gdLst>
                <a:gd name="T0" fmla="*/ 153974 w 31"/>
                <a:gd name="T1" fmla="*/ 230960 h 34"/>
                <a:gd name="T2" fmla="*/ 162528 w 31"/>
                <a:gd name="T3" fmla="*/ 256623 h 34"/>
                <a:gd name="T4" fmla="*/ 205298 w 31"/>
                <a:gd name="T5" fmla="*/ 290839 h 34"/>
                <a:gd name="T6" fmla="*/ 213852 w 31"/>
                <a:gd name="T7" fmla="*/ 290839 h 34"/>
                <a:gd name="T8" fmla="*/ 222407 w 31"/>
                <a:gd name="T9" fmla="*/ 239514 h 34"/>
                <a:gd name="T10" fmla="*/ 265177 w 31"/>
                <a:gd name="T11" fmla="*/ 213852 h 34"/>
                <a:gd name="T12" fmla="*/ 239515 w 31"/>
                <a:gd name="T13" fmla="*/ 196744 h 34"/>
                <a:gd name="T14" fmla="*/ 205298 w 31"/>
                <a:gd name="T15" fmla="*/ 162528 h 34"/>
                <a:gd name="T16" fmla="*/ 205298 w 31"/>
                <a:gd name="T17" fmla="*/ 136865 h 34"/>
                <a:gd name="T18" fmla="*/ 171082 w 31"/>
                <a:gd name="T19" fmla="*/ 85541 h 34"/>
                <a:gd name="T20" fmla="*/ 171082 w 31"/>
                <a:gd name="T21" fmla="*/ 25662 h 34"/>
                <a:gd name="T22" fmla="*/ 136866 w 31"/>
                <a:gd name="T23" fmla="*/ 25662 h 34"/>
                <a:gd name="T24" fmla="*/ 119757 w 31"/>
                <a:gd name="T25" fmla="*/ 0 h 34"/>
                <a:gd name="T26" fmla="*/ 94095 w 31"/>
                <a:gd name="T27" fmla="*/ 0 h 34"/>
                <a:gd name="T28" fmla="*/ 85541 w 31"/>
                <a:gd name="T29" fmla="*/ 17108 h 34"/>
                <a:gd name="T30" fmla="*/ 85541 w 31"/>
                <a:gd name="T31" fmla="*/ 34216 h 34"/>
                <a:gd name="T32" fmla="*/ 59879 w 31"/>
                <a:gd name="T33" fmla="*/ 59879 h 34"/>
                <a:gd name="T34" fmla="*/ 42770 w 31"/>
                <a:gd name="T35" fmla="*/ 59879 h 34"/>
                <a:gd name="T36" fmla="*/ 34216 w 31"/>
                <a:gd name="T37" fmla="*/ 76987 h 34"/>
                <a:gd name="T38" fmla="*/ 42770 w 31"/>
                <a:gd name="T39" fmla="*/ 85541 h 34"/>
                <a:gd name="T40" fmla="*/ 42770 w 31"/>
                <a:gd name="T41" fmla="*/ 119757 h 34"/>
                <a:gd name="T42" fmla="*/ 0 w 31"/>
                <a:gd name="T43" fmla="*/ 136865 h 34"/>
                <a:gd name="T44" fmla="*/ 0 w 31"/>
                <a:gd name="T45" fmla="*/ 179636 h 34"/>
                <a:gd name="T46" fmla="*/ 68433 w 31"/>
                <a:gd name="T47" fmla="*/ 179636 h 34"/>
                <a:gd name="T48" fmla="*/ 85541 w 31"/>
                <a:gd name="T49" fmla="*/ 153974 h 34"/>
                <a:gd name="T50" fmla="*/ 111203 w 31"/>
                <a:gd name="T51" fmla="*/ 153974 h 34"/>
                <a:gd name="T52" fmla="*/ 153974 w 31"/>
                <a:gd name="T53" fmla="*/ 196744 h 34"/>
                <a:gd name="T54" fmla="*/ 153974 w 31"/>
                <a:gd name="T55" fmla="*/ 230960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"/>
                <a:gd name="T85" fmla="*/ 0 h 34"/>
                <a:gd name="T86" fmla="*/ 31 w 31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" h="34">
                  <a:moveTo>
                    <a:pt x="18" y="27"/>
                  </a:moveTo>
                  <a:lnTo>
                    <a:pt x="19" y="30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6" y="28"/>
                  </a:lnTo>
                  <a:lnTo>
                    <a:pt x="31" y="25"/>
                  </a:lnTo>
                  <a:lnTo>
                    <a:pt x="28" y="23"/>
                  </a:lnTo>
                  <a:lnTo>
                    <a:pt x="24" y="19"/>
                  </a:lnTo>
                  <a:lnTo>
                    <a:pt x="24" y="16"/>
                  </a:lnTo>
                  <a:lnTo>
                    <a:pt x="20" y="10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8" y="23"/>
                  </a:lnTo>
                  <a:lnTo>
                    <a:pt x="18" y="27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38"/>
            <p:cNvSpPr/>
            <p:nvPr/>
          </p:nvSpPr>
          <p:spPr bwMode="auto">
            <a:xfrm>
              <a:off x="6598763" y="4362927"/>
              <a:ext cx="66106" cy="75584"/>
            </a:xfrm>
            <a:custGeom>
              <a:avLst/>
              <a:gdLst>
                <a:gd name="T0" fmla="*/ 0 w 7"/>
                <a:gd name="T1" fmla="*/ 8554 h 8"/>
                <a:gd name="T2" fmla="*/ 0 w 7"/>
                <a:gd name="T3" fmla="*/ 42771 h 8"/>
                <a:gd name="T4" fmla="*/ 34217 w 7"/>
                <a:gd name="T5" fmla="*/ 68433 h 8"/>
                <a:gd name="T6" fmla="*/ 59879 w 7"/>
                <a:gd name="T7" fmla="*/ 42771 h 8"/>
                <a:gd name="T8" fmla="*/ 59879 w 7"/>
                <a:gd name="T9" fmla="*/ 17108 h 8"/>
                <a:gd name="T10" fmla="*/ 8554 w 7"/>
                <a:gd name="T11" fmla="*/ 0 h 8"/>
                <a:gd name="T12" fmla="*/ 0 w 7"/>
                <a:gd name="T13" fmla="*/ 855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8"/>
                <a:gd name="T23" fmla="*/ 7 w 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8">
                  <a:moveTo>
                    <a:pt x="0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7" y="5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11" name="五角星 110"/>
          <p:cNvSpPr/>
          <p:nvPr/>
        </p:nvSpPr>
        <p:spPr bwMode="auto">
          <a:xfrm>
            <a:off x="4530422" y="3314132"/>
            <a:ext cx="191544" cy="190572"/>
          </a:xfrm>
          <a:prstGeom prst="star5">
            <a:avLst/>
          </a:prstGeom>
          <a:solidFill>
            <a:srgbClr val="FC6E5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" name="椭圆 111"/>
          <p:cNvSpPr/>
          <p:nvPr/>
        </p:nvSpPr>
        <p:spPr bwMode="auto">
          <a:xfrm>
            <a:off x="5341912" y="2936669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" name="椭圆 112"/>
          <p:cNvSpPr/>
          <p:nvPr/>
        </p:nvSpPr>
        <p:spPr bwMode="auto">
          <a:xfrm>
            <a:off x="5164904" y="2936669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" name="椭圆 113"/>
          <p:cNvSpPr/>
          <p:nvPr/>
        </p:nvSpPr>
        <p:spPr bwMode="auto">
          <a:xfrm>
            <a:off x="4753788" y="3250840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" name="椭圆 114"/>
          <p:cNvSpPr/>
          <p:nvPr/>
        </p:nvSpPr>
        <p:spPr bwMode="auto">
          <a:xfrm>
            <a:off x="4673849" y="3656406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6" name="椭圆 115"/>
          <p:cNvSpPr/>
          <p:nvPr/>
        </p:nvSpPr>
        <p:spPr bwMode="auto">
          <a:xfrm>
            <a:off x="4759498" y="3902030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" name="椭圆 116"/>
          <p:cNvSpPr/>
          <p:nvPr/>
        </p:nvSpPr>
        <p:spPr bwMode="auto">
          <a:xfrm>
            <a:off x="4279864" y="4159079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" name="椭圆 117"/>
          <p:cNvSpPr/>
          <p:nvPr/>
        </p:nvSpPr>
        <p:spPr bwMode="auto">
          <a:xfrm>
            <a:off x="4845147" y="4484675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" name="椭圆 118"/>
          <p:cNvSpPr/>
          <p:nvPr/>
        </p:nvSpPr>
        <p:spPr bwMode="auto">
          <a:xfrm>
            <a:off x="5067834" y="4330445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" name="椭圆 119"/>
          <p:cNvSpPr/>
          <p:nvPr/>
        </p:nvSpPr>
        <p:spPr bwMode="auto">
          <a:xfrm>
            <a:off x="4925086" y="4279036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1" name="椭圆 120"/>
          <p:cNvSpPr/>
          <p:nvPr/>
        </p:nvSpPr>
        <p:spPr bwMode="auto">
          <a:xfrm>
            <a:off x="5033575" y="4193352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" name="椭圆 121"/>
          <p:cNvSpPr/>
          <p:nvPr/>
        </p:nvSpPr>
        <p:spPr bwMode="auto">
          <a:xfrm>
            <a:off x="4476856" y="5015908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" name="椭圆 122"/>
          <p:cNvSpPr/>
          <p:nvPr/>
        </p:nvSpPr>
        <p:spPr bwMode="auto">
          <a:xfrm>
            <a:off x="4245603" y="5144433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4" name="椭圆 123"/>
          <p:cNvSpPr/>
          <p:nvPr/>
        </p:nvSpPr>
        <p:spPr bwMode="auto">
          <a:xfrm>
            <a:off x="3603236" y="4390424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5" name="椭圆 124"/>
          <p:cNvSpPr/>
          <p:nvPr/>
        </p:nvSpPr>
        <p:spPr bwMode="auto">
          <a:xfrm>
            <a:off x="3200685" y="3773506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6" name="椭圆 125"/>
          <p:cNvSpPr/>
          <p:nvPr/>
        </p:nvSpPr>
        <p:spPr bwMode="auto">
          <a:xfrm>
            <a:off x="5059270" y="4467538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7" name="椭圆 126"/>
          <p:cNvSpPr/>
          <p:nvPr/>
        </p:nvSpPr>
        <p:spPr bwMode="auto">
          <a:xfrm>
            <a:off x="4320389" y="3587180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8" name="椭圆 127"/>
          <p:cNvSpPr/>
          <p:nvPr/>
        </p:nvSpPr>
        <p:spPr bwMode="auto">
          <a:xfrm>
            <a:off x="4353791" y="5524361"/>
            <a:ext cx="89980" cy="90016"/>
          </a:xfrm>
          <a:prstGeom prst="ellipse">
            <a:avLst/>
          </a:prstGeom>
          <a:solidFill>
            <a:srgbClr val="66BFBC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0" name="文本框 129"/>
          <p:cNvSpPr txBox="1"/>
          <p:nvPr/>
        </p:nvSpPr>
        <p:spPr>
          <a:xfrm>
            <a:off x="7237874" y="2892648"/>
            <a:ext cx="365040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31" name="矩形 130"/>
          <p:cNvSpPr/>
          <p:nvPr/>
        </p:nvSpPr>
        <p:spPr>
          <a:xfrm>
            <a:off x="7237874" y="254353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点击此处添加标题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7237874" y="4342515"/>
            <a:ext cx="365040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34" name="矩形 133"/>
          <p:cNvSpPr/>
          <p:nvPr/>
        </p:nvSpPr>
        <p:spPr>
          <a:xfrm>
            <a:off x="7237874" y="399340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点击此处添加标题</a:t>
            </a:r>
          </a:p>
        </p:txBody>
      </p:sp>
      <p:sp>
        <p:nvSpPr>
          <p:cNvPr id="68" name="矩形 67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76" name="文本框 75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5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5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5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3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xit" presetSubtype="544" fill="hold" grpId="2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3" presetClass="exit" presetSubtype="544" fill="hold" grpId="2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3" presetClass="exit" presetSubtype="544" fill="hold" grpId="2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xit" presetSubtype="544" fill="hold" grpId="2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3" presetClass="exit" presetSubtype="544" fill="hold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3" presetClass="exit" presetSubtype="544" fill="hold" grpId="2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3" presetClass="exit" presetSubtype="544" fill="hold" grpId="1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1" grpId="2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0" grpId="0"/>
      <p:bldP spid="130" grpId="1"/>
      <p:bldP spid="131" grpId="0"/>
      <p:bldP spid="131" grpId="1"/>
      <p:bldP spid="133" grpId="0"/>
      <p:bldP spid="133" grpId="1"/>
      <p:bldP spid="134" grpId="0"/>
      <p:bldP spid="134" grpId="1"/>
      <p:bldP spid="68" grpId="0" animBg="1"/>
      <p:bldP spid="68" grpId="1" animBg="1"/>
      <p:bldP spid="68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 rot="1650064">
            <a:off x="9090779" y="894160"/>
            <a:ext cx="445079" cy="765536"/>
          </a:xfrm>
          <a:prstGeom prst="triangle">
            <a:avLst/>
          </a:prstGeom>
          <a:solidFill>
            <a:srgbClr val="66BFBC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2132218">
            <a:off x="6808862" y="760653"/>
            <a:ext cx="390284" cy="788376"/>
          </a:xfrm>
          <a:prstGeom prst="triangle">
            <a:avLst/>
          </a:prstGeom>
          <a:solidFill>
            <a:srgbClr val="FC6E5B">
              <a:alpha val="3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 rot="8289040">
            <a:off x="10104698" y="911483"/>
            <a:ext cx="2481081" cy="194529"/>
          </a:xfrm>
          <a:custGeom>
            <a:avLst/>
            <a:gdLst>
              <a:gd name="connsiteX0" fmla="*/ 0 w 2481081"/>
              <a:gd name="connsiteY0" fmla="*/ 194529 h 194529"/>
              <a:gd name="connsiteX1" fmla="*/ 174230 w 2481081"/>
              <a:gd name="connsiteY1" fmla="*/ 0 h 194529"/>
              <a:gd name="connsiteX2" fmla="*/ 2263889 w 2481081"/>
              <a:gd name="connsiteY2" fmla="*/ 0 h 194529"/>
              <a:gd name="connsiteX3" fmla="*/ 2481081 w 2481081"/>
              <a:gd name="connsiteY3" fmla="*/ 194529 h 19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081" h="194529">
                <a:moveTo>
                  <a:pt x="0" y="194529"/>
                </a:moveTo>
                <a:lnTo>
                  <a:pt x="174230" y="0"/>
                </a:lnTo>
                <a:lnTo>
                  <a:pt x="2263889" y="0"/>
                </a:lnTo>
                <a:lnTo>
                  <a:pt x="2481081" y="194529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rot="8289040">
            <a:off x="10184560" y="671017"/>
            <a:ext cx="2151533" cy="45719"/>
          </a:xfrm>
          <a:custGeom>
            <a:avLst/>
            <a:gdLst>
              <a:gd name="connsiteX0" fmla="*/ 51045 w 2151533"/>
              <a:gd name="connsiteY0" fmla="*/ 45719 h 45719"/>
              <a:gd name="connsiteX1" fmla="*/ 0 w 2151533"/>
              <a:gd name="connsiteY1" fmla="*/ 0 h 45719"/>
              <a:gd name="connsiteX2" fmla="*/ 2151533 w 2151533"/>
              <a:gd name="connsiteY2" fmla="*/ 0 h 45719"/>
              <a:gd name="connsiteX3" fmla="*/ 2151533 w 2151533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33" h="45719">
                <a:moveTo>
                  <a:pt x="51045" y="45719"/>
                </a:moveTo>
                <a:lnTo>
                  <a:pt x="0" y="0"/>
                </a:lnTo>
                <a:lnTo>
                  <a:pt x="2151533" y="0"/>
                </a:lnTo>
                <a:lnTo>
                  <a:pt x="2151533" y="45719"/>
                </a:lnTo>
                <a:close/>
              </a:path>
            </a:pathLst>
          </a:custGeom>
          <a:solidFill>
            <a:srgbClr val="79C7C5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 rot="8289040">
            <a:off x="10594534" y="1897529"/>
            <a:ext cx="1873652" cy="45719"/>
          </a:xfrm>
          <a:custGeom>
            <a:avLst/>
            <a:gdLst>
              <a:gd name="connsiteX0" fmla="*/ 0 w 1873652"/>
              <a:gd name="connsiteY0" fmla="*/ 45719 h 45719"/>
              <a:gd name="connsiteX1" fmla="*/ 40948 w 1873652"/>
              <a:gd name="connsiteY1" fmla="*/ 0 h 45719"/>
              <a:gd name="connsiteX2" fmla="*/ 1873652 w 1873652"/>
              <a:gd name="connsiteY2" fmla="*/ 0 h 45719"/>
              <a:gd name="connsiteX3" fmla="*/ 1873652 w 187365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652" h="45719">
                <a:moveTo>
                  <a:pt x="0" y="45719"/>
                </a:moveTo>
                <a:lnTo>
                  <a:pt x="40948" y="0"/>
                </a:lnTo>
                <a:lnTo>
                  <a:pt x="1873652" y="0"/>
                </a:lnTo>
                <a:lnTo>
                  <a:pt x="1873652" y="45719"/>
                </a:lnTo>
                <a:close/>
              </a:path>
            </a:pathLst>
          </a:custGeom>
          <a:solidFill>
            <a:srgbClr val="FC6E5B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 rot="8289040">
            <a:off x="10333014" y="2345935"/>
            <a:ext cx="2190050" cy="155058"/>
          </a:xfrm>
          <a:custGeom>
            <a:avLst/>
            <a:gdLst>
              <a:gd name="connsiteX0" fmla="*/ 0 w 2190050"/>
              <a:gd name="connsiteY0" fmla="*/ 155058 h 155058"/>
              <a:gd name="connsiteX1" fmla="*/ 138878 w 2190050"/>
              <a:gd name="connsiteY1" fmla="*/ 0 h 155058"/>
              <a:gd name="connsiteX2" fmla="*/ 2016928 w 2190050"/>
              <a:gd name="connsiteY2" fmla="*/ 0 h 155058"/>
              <a:gd name="connsiteX3" fmla="*/ 2190050 w 2190050"/>
              <a:gd name="connsiteY3" fmla="*/ 155058 h 15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050" h="155058">
                <a:moveTo>
                  <a:pt x="0" y="155058"/>
                </a:moveTo>
                <a:lnTo>
                  <a:pt x="138878" y="0"/>
                </a:lnTo>
                <a:lnTo>
                  <a:pt x="2016928" y="0"/>
                </a:lnTo>
                <a:lnTo>
                  <a:pt x="2190050" y="155058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 rot="8289040">
            <a:off x="11361754" y="2467173"/>
            <a:ext cx="991862" cy="45719"/>
          </a:xfrm>
          <a:custGeom>
            <a:avLst/>
            <a:gdLst>
              <a:gd name="connsiteX0" fmla="*/ 0 w 991862"/>
              <a:gd name="connsiteY0" fmla="*/ 45719 h 45719"/>
              <a:gd name="connsiteX1" fmla="*/ 40948 w 991862"/>
              <a:gd name="connsiteY1" fmla="*/ 0 h 45719"/>
              <a:gd name="connsiteX2" fmla="*/ 991862 w 991862"/>
              <a:gd name="connsiteY2" fmla="*/ 0 h 45719"/>
              <a:gd name="connsiteX3" fmla="*/ 991862 w 99186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862" h="45719">
                <a:moveTo>
                  <a:pt x="0" y="45719"/>
                </a:moveTo>
                <a:lnTo>
                  <a:pt x="40948" y="0"/>
                </a:lnTo>
                <a:lnTo>
                  <a:pt x="991862" y="0"/>
                </a:lnTo>
                <a:lnTo>
                  <a:pt x="991862" y="45719"/>
                </a:lnTo>
                <a:close/>
              </a:path>
            </a:pathLst>
          </a:custGeom>
          <a:solidFill>
            <a:srgbClr val="8CC06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4" name="组合 163"/>
          <p:cNvGrpSpPr/>
          <p:nvPr/>
        </p:nvGrpSpPr>
        <p:grpSpPr>
          <a:xfrm>
            <a:off x="10670736" y="3241053"/>
            <a:ext cx="962659" cy="1118718"/>
            <a:chOff x="10670736" y="3241053"/>
            <a:chExt cx="962659" cy="1118718"/>
          </a:xfrm>
        </p:grpSpPr>
        <p:sp>
          <p:nvSpPr>
            <p:cNvPr id="16" name="等腰三角形 15"/>
            <p:cNvSpPr/>
            <p:nvPr/>
          </p:nvSpPr>
          <p:spPr>
            <a:xfrm rot="2928219">
              <a:off x="10597584" y="3314205"/>
              <a:ext cx="1060704" cy="914400"/>
            </a:xfrm>
            <a:prstGeom prst="triangle">
              <a:avLst/>
            </a:prstGeom>
            <a:solidFill>
              <a:srgbClr val="66BFBC">
                <a:alpha val="76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20901646">
              <a:off x="10936527" y="3445371"/>
              <a:ext cx="696868" cy="91440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-1" fmla="*/ 0 w 696868"/>
                <a:gd name="connsiteY0-2" fmla="*/ 914400 h 914400"/>
                <a:gd name="connsiteX1-3" fmla="*/ 530352 w 696868"/>
                <a:gd name="connsiteY1-4" fmla="*/ 0 h 914400"/>
                <a:gd name="connsiteX2-5" fmla="*/ 696868 w 696868"/>
                <a:gd name="connsiteY2-6" fmla="*/ 839454 h 914400"/>
                <a:gd name="connsiteX3-7" fmla="*/ 0 w 696868"/>
                <a:gd name="connsiteY3-8" fmla="*/ 914400 h 914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96868" h="914400">
                  <a:moveTo>
                    <a:pt x="0" y="914400"/>
                  </a:moveTo>
                  <a:lnTo>
                    <a:pt x="530352" y="0"/>
                  </a:lnTo>
                  <a:lnTo>
                    <a:pt x="696868" y="839454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66BFBC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等腰三角形 23"/>
          <p:cNvSpPr/>
          <p:nvPr/>
        </p:nvSpPr>
        <p:spPr>
          <a:xfrm rot="14549936" flipH="1">
            <a:off x="6822106" y="4573983"/>
            <a:ext cx="445079" cy="765536"/>
          </a:xfrm>
          <a:prstGeom prst="triangle">
            <a:avLst/>
          </a:prstGeom>
          <a:solidFill>
            <a:srgbClr val="66BFBC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4549936" flipH="1">
            <a:off x="5530399" y="4750750"/>
            <a:ext cx="445079" cy="765536"/>
          </a:xfrm>
          <a:prstGeom prst="triangle">
            <a:avLst/>
          </a:prstGeom>
          <a:solidFill>
            <a:srgbClr val="66BFBC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14549936" flipH="1">
            <a:off x="7402316" y="4774359"/>
            <a:ext cx="445079" cy="765536"/>
          </a:xfrm>
          <a:prstGeom prst="triangle">
            <a:avLst/>
          </a:prstGeom>
          <a:solidFill>
            <a:srgbClr val="FC6E5B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60002" y="2314253"/>
            <a:ext cx="828164" cy="924005"/>
            <a:chOff x="1354861" y="2750116"/>
            <a:chExt cx="828164" cy="924005"/>
          </a:xfrm>
        </p:grpSpPr>
        <p:sp>
          <p:nvSpPr>
            <p:cNvPr id="33" name="直角三角形 32"/>
            <p:cNvSpPr/>
            <p:nvPr/>
          </p:nvSpPr>
          <p:spPr>
            <a:xfrm rot="3161904">
              <a:off x="1665710" y="3156806"/>
              <a:ext cx="517315" cy="517315"/>
            </a:xfrm>
            <a:prstGeom prst="rtTriangle">
              <a:avLst/>
            </a:prstGeom>
            <a:solidFill>
              <a:srgbClr val="66BFB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直角三角形 33"/>
            <p:cNvSpPr/>
            <p:nvPr/>
          </p:nvSpPr>
          <p:spPr>
            <a:xfrm rot="3161904" flipH="1">
              <a:off x="1354861" y="2750116"/>
              <a:ext cx="517315" cy="517315"/>
            </a:xfrm>
            <a:prstGeom prst="rtTriangle">
              <a:avLst/>
            </a:prstGeom>
            <a:solidFill>
              <a:srgbClr val="66BFB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直角三角形 38"/>
          <p:cNvSpPr/>
          <p:nvPr/>
        </p:nvSpPr>
        <p:spPr>
          <a:xfrm rot="3176496">
            <a:off x="3555632" y="5263824"/>
            <a:ext cx="307225" cy="307224"/>
          </a:xfrm>
          <a:prstGeom prst="rtTriangle">
            <a:avLst/>
          </a:prstGeom>
          <a:solidFill>
            <a:srgbClr val="66BFBC">
              <a:alpha val="6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直角三角形 39"/>
          <p:cNvSpPr/>
          <p:nvPr/>
        </p:nvSpPr>
        <p:spPr>
          <a:xfrm rot="3176496" flipH="1">
            <a:off x="3393622" y="5048389"/>
            <a:ext cx="307225" cy="307224"/>
          </a:xfrm>
          <a:prstGeom prst="rtTriangle">
            <a:avLst/>
          </a:prstGeom>
          <a:solidFill>
            <a:srgbClr val="66BFBC">
              <a:alpha val="9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等腰三角形 81"/>
          <p:cNvSpPr/>
          <p:nvPr/>
        </p:nvSpPr>
        <p:spPr>
          <a:xfrm rot="8943941">
            <a:off x="3278005" y="1284848"/>
            <a:ext cx="861663" cy="1079850"/>
          </a:xfrm>
          <a:prstGeom prst="triangle">
            <a:avLst/>
          </a:prstGeom>
          <a:solidFill>
            <a:srgbClr val="FC6E5B">
              <a:alpha val="62000"/>
            </a:srgb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2612914" y="1667977"/>
            <a:ext cx="776938" cy="859514"/>
          </a:xfrm>
          <a:prstGeom prst="ellipse">
            <a:avLst/>
          </a:prstGeom>
          <a:solidFill>
            <a:srgbClr val="FBC75D">
              <a:alpha val="56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等腰三角形 87"/>
          <p:cNvSpPr/>
          <p:nvPr/>
        </p:nvSpPr>
        <p:spPr>
          <a:xfrm rot="7669978">
            <a:off x="1687175" y="2093928"/>
            <a:ext cx="303246" cy="288288"/>
          </a:xfrm>
          <a:prstGeom prst="triangle">
            <a:avLst/>
          </a:prstGeom>
          <a:solidFill>
            <a:srgbClr val="8CC066">
              <a:alpha val="62000"/>
            </a:srgb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 rot="8289040">
            <a:off x="7520479" y="5947712"/>
            <a:ext cx="2688632" cy="194530"/>
          </a:xfrm>
          <a:custGeom>
            <a:avLst/>
            <a:gdLst>
              <a:gd name="connsiteX0" fmla="*/ 217193 w 2688632"/>
              <a:gd name="connsiteY0" fmla="*/ 194530 h 194530"/>
              <a:gd name="connsiteX1" fmla="*/ 0 w 2688632"/>
              <a:gd name="connsiteY1" fmla="*/ 0 h 194530"/>
              <a:gd name="connsiteX2" fmla="*/ 2471440 w 2688632"/>
              <a:gd name="connsiteY2" fmla="*/ 0 h 194530"/>
              <a:gd name="connsiteX3" fmla="*/ 2688632 w 2688632"/>
              <a:gd name="connsiteY3" fmla="*/ 194529 h 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632" h="194530">
                <a:moveTo>
                  <a:pt x="217193" y="194530"/>
                </a:moveTo>
                <a:lnTo>
                  <a:pt x="0" y="0"/>
                </a:lnTo>
                <a:lnTo>
                  <a:pt x="2471440" y="0"/>
                </a:lnTo>
                <a:lnTo>
                  <a:pt x="2688632" y="194529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rot="8289040">
            <a:off x="8269577" y="6379631"/>
            <a:ext cx="1448568" cy="45719"/>
          </a:xfrm>
          <a:custGeom>
            <a:avLst/>
            <a:gdLst>
              <a:gd name="connsiteX0" fmla="*/ 0 w 1448568"/>
              <a:gd name="connsiteY0" fmla="*/ 45719 h 45719"/>
              <a:gd name="connsiteX1" fmla="*/ 0 w 1448568"/>
              <a:gd name="connsiteY1" fmla="*/ 0 h 45719"/>
              <a:gd name="connsiteX2" fmla="*/ 1397523 w 1448568"/>
              <a:gd name="connsiteY2" fmla="*/ 0 h 45719"/>
              <a:gd name="connsiteX3" fmla="*/ 1448568 w 1448568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568" h="45719">
                <a:moveTo>
                  <a:pt x="0" y="45719"/>
                </a:moveTo>
                <a:lnTo>
                  <a:pt x="0" y="0"/>
                </a:lnTo>
                <a:lnTo>
                  <a:pt x="1397523" y="0"/>
                </a:lnTo>
                <a:lnTo>
                  <a:pt x="1448568" y="45719"/>
                </a:lnTo>
                <a:close/>
              </a:path>
            </a:pathLst>
          </a:custGeom>
          <a:solidFill>
            <a:srgbClr val="FC6E5B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rot="8289040">
            <a:off x="8714968" y="6268597"/>
            <a:ext cx="1776912" cy="45719"/>
          </a:xfrm>
          <a:custGeom>
            <a:avLst/>
            <a:gdLst>
              <a:gd name="connsiteX0" fmla="*/ 0 w 1776912"/>
              <a:gd name="connsiteY0" fmla="*/ 45719 h 45719"/>
              <a:gd name="connsiteX1" fmla="*/ 0 w 1776912"/>
              <a:gd name="connsiteY1" fmla="*/ 0 h 45719"/>
              <a:gd name="connsiteX2" fmla="*/ 1725868 w 1776912"/>
              <a:gd name="connsiteY2" fmla="*/ 1 h 45719"/>
              <a:gd name="connsiteX3" fmla="*/ 1776912 w 177691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6912" h="45719">
                <a:moveTo>
                  <a:pt x="0" y="45719"/>
                </a:moveTo>
                <a:lnTo>
                  <a:pt x="0" y="0"/>
                </a:lnTo>
                <a:lnTo>
                  <a:pt x="1725868" y="1"/>
                </a:lnTo>
                <a:lnTo>
                  <a:pt x="1776912" y="45719"/>
                </a:lnTo>
                <a:close/>
              </a:path>
            </a:pathLst>
          </a:custGeom>
          <a:solidFill>
            <a:srgbClr val="66BFB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 rot="8289040">
            <a:off x="6977601" y="6119397"/>
            <a:ext cx="2230870" cy="45719"/>
          </a:xfrm>
          <a:custGeom>
            <a:avLst/>
            <a:gdLst>
              <a:gd name="connsiteX0" fmla="*/ 0 w 2230870"/>
              <a:gd name="connsiteY0" fmla="*/ 45719 h 45719"/>
              <a:gd name="connsiteX1" fmla="*/ 0 w 2230870"/>
              <a:gd name="connsiteY1" fmla="*/ 0 h 45719"/>
              <a:gd name="connsiteX2" fmla="*/ 2179825 w 2230870"/>
              <a:gd name="connsiteY2" fmla="*/ 0 h 45719"/>
              <a:gd name="connsiteX3" fmla="*/ 2230870 w 223087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870" h="45719">
                <a:moveTo>
                  <a:pt x="0" y="45719"/>
                </a:moveTo>
                <a:lnTo>
                  <a:pt x="0" y="0"/>
                </a:lnTo>
                <a:lnTo>
                  <a:pt x="2179825" y="0"/>
                </a:lnTo>
                <a:lnTo>
                  <a:pt x="2230870" y="45719"/>
                </a:lnTo>
                <a:close/>
              </a:path>
            </a:pathLst>
          </a:custGeom>
          <a:solidFill>
            <a:srgbClr val="66BFB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 71"/>
          <p:cNvSpPr/>
          <p:nvPr/>
        </p:nvSpPr>
        <p:spPr>
          <a:xfrm rot="8289040">
            <a:off x="6330737" y="6504933"/>
            <a:ext cx="1075142" cy="45719"/>
          </a:xfrm>
          <a:custGeom>
            <a:avLst/>
            <a:gdLst>
              <a:gd name="connsiteX0" fmla="*/ 0 w 1075142"/>
              <a:gd name="connsiteY0" fmla="*/ 45719 h 45719"/>
              <a:gd name="connsiteX1" fmla="*/ 0 w 1075142"/>
              <a:gd name="connsiteY1" fmla="*/ 0 h 45719"/>
              <a:gd name="connsiteX2" fmla="*/ 1024097 w 1075142"/>
              <a:gd name="connsiteY2" fmla="*/ 0 h 45719"/>
              <a:gd name="connsiteX3" fmla="*/ 1075142 w 107514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42" h="45719">
                <a:moveTo>
                  <a:pt x="0" y="45719"/>
                </a:moveTo>
                <a:lnTo>
                  <a:pt x="0" y="0"/>
                </a:lnTo>
                <a:lnTo>
                  <a:pt x="1024097" y="0"/>
                </a:lnTo>
                <a:lnTo>
                  <a:pt x="1075142" y="45719"/>
                </a:lnTo>
                <a:close/>
              </a:path>
            </a:pathLst>
          </a:custGeom>
          <a:solidFill>
            <a:srgbClr val="8CC06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 rot="8289040">
            <a:off x="-541208" y="5465687"/>
            <a:ext cx="3978903" cy="125361"/>
          </a:xfrm>
          <a:custGeom>
            <a:avLst/>
            <a:gdLst>
              <a:gd name="connsiteX0" fmla="*/ 139966 w 3978903"/>
              <a:gd name="connsiteY0" fmla="*/ 125361 h 125361"/>
              <a:gd name="connsiteX1" fmla="*/ 0 w 3978903"/>
              <a:gd name="connsiteY1" fmla="*/ 0 h 125361"/>
              <a:gd name="connsiteX2" fmla="*/ 3939559 w 3978903"/>
              <a:gd name="connsiteY2" fmla="*/ 0 h 125361"/>
              <a:gd name="connsiteX3" fmla="*/ 3978903 w 3978903"/>
              <a:gd name="connsiteY3" fmla="*/ 35238 h 125361"/>
              <a:gd name="connsiteX4" fmla="*/ 3898184 w 3978903"/>
              <a:gd name="connsiteY4" fmla="*/ 125361 h 12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8903" h="125361">
                <a:moveTo>
                  <a:pt x="139966" y="125361"/>
                </a:moveTo>
                <a:lnTo>
                  <a:pt x="0" y="0"/>
                </a:lnTo>
                <a:lnTo>
                  <a:pt x="3939559" y="0"/>
                </a:lnTo>
                <a:lnTo>
                  <a:pt x="3978903" y="35238"/>
                </a:lnTo>
                <a:lnTo>
                  <a:pt x="3898184" y="125361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 rot="8289040">
            <a:off x="-568127" y="4961584"/>
            <a:ext cx="4213929" cy="45719"/>
          </a:xfrm>
          <a:custGeom>
            <a:avLst/>
            <a:gdLst>
              <a:gd name="connsiteX0" fmla="*/ 0 w 4213929"/>
              <a:gd name="connsiteY0" fmla="*/ 45719 h 45719"/>
              <a:gd name="connsiteX1" fmla="*/ 0 w 4213929"/>
              <a:gd name="connsiteY1" fmla="*/ 0 h 45719"/>
              <a:gd name="connsiteX2" fmla="*/ 4213929 w 4213929"/>
              <a:gd name="connsiteY2" fmla="*/ 0 h 45719"/>
              <a:gd name="connsiteX3" fmla="*/ 4172980 w 4213929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3929" h="45719">
                <a:moveTo>
                  <a:pt x="0" y="45719"/>
                </a:moveTo>
                <a:lnTo>
                  <a:pt x="0" y="0"/>
                </a:lnTo>
                <a:lnTo>
                  <a:pt x="4213929" y="0"/>
                </a:lnTo>
                <a:lnTo>
                  <a:pt x="4172980" y="45719"/>
                </a:lnTo>
                <a:close/>
              </a:path>
            </a:pathLst>
          </a:custGeom>
          <a:solidFill>
            <a:srgbClr val="FC6E5B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8289040">
            <a:off x="-266321" y="4704309"/>
            <a:ext cx="1847733" cy="45719"/>
          </a:xfrm>
          <a:custGeom>
            <a:avLst/>
            <a:gdLst>
              <a:gd name="connsiteX0" fmla="*/ 0 w 1847733"/>
              <a:gd name="connsiteY0" fmla="*/ 45719 h 45719"/>
              <a:gd name="connsiteX1" fmla="*/ 0 w 1847733"/>
              <a:gd name="connsiteY1" fmla="*/ 0 h 45719"/>
              <a:gd name="connsiteX2" fmla="*/ 1847733 w 1847733"/>
              <a:gd name="connsiteY2" fmla="*/ 0 h 45719"/>
              <a:gd name="connsiteX3" fmla="*/ 1806784 w 1847733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733" h="45719">
                <a:moveTo>
                  <a:pt x="0" y="45719"/>
                </a:moveTo>
                <a:lnTo>
                  <a:pt x="0" y="0"/>
                </a:lnTo>
                <a:lnTo>
                  <a:pt x="1847733" y="0"/>
                </a:lnTo>
                <a:lnTo>
                  <a:pt x="1806784" y="45719"/>
                </a:lnTo>
                <a:close/>
              </a:path>
            </a:pathLst>
          </a:custGeom>
          <a:solidFill>
            <a:srgbClr val="66BFB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 rot="8289040">
            <a:off x="-295540" y="4262968"/>
            <a:ext cx="2076814" cy="45719"/>
          </a:xfrm>
          <a:custGeom>
            <a:avLst/>
            <a:gdLst>
              <a:gd name="connsiteX0" fmla="*/ 0 w 2076814"/>
              <a:gd name="connsiteY0" fmla="*/ 45719 h 45719"/>
              <a:gd name="connsiteX1" fmla="*/ 0 w 2076814"/>
              <a:gd name="connsiteY1" fmla="*/ 0 h 45719"/>
              <a:gd name="connsiteX2" fmla="*/ 2076814 w 2076814"/>
              <a:gd name="connsiteY2" fmla="*/ 0 h 45719"/>
              <a:gd name="connsiteX3" fmla="*/ 2035866 w 2076814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814" h="45719">
                <a:moveTo>
                  <a:pt x="0" y="45719"/>
                </a:moveTo>
                <a:lnTo>
                  <a:pt x="0" y="0"/>
                </a:lnTo>
                <a:lnTo>
                  <a:pt x="2076814" y="0"/>
                </a:lnTo>
                <a:lnTo>
                  <a:pt x="2035866" y="45719"/>
                </a:lnTo>
                <a:close/>
              </a:path>
            </a:pathLst>
          </a:custGeom>
          <a:solidFill>
            <a:srgbClr val="8CC06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rot="8289040">
            <a:off x="282620" y="6040077"/>
            <a:ext cx="2432620" cy="45719"/>
          </a:xfrm>
          <a:custGeom>
            <a:avLst/>
            <a:gdLst>
              <a:gd name="connsiteX0" fmla="*/ 0 w 2432620"/>
              <a:gd name="connsiteY0" fmla="*/ 45719 h 45719"/>
              <a:gd name="connsiteX1" fmla="*/ 0 w 2432620"/>
              <a:gd name="connsiteY1" fmla="*/ 0 h 45719"/>
              <a:gd name="connsiteX2" fmla="*/ 2381575 w 2432620"/>
              <a:gd name="connsiteY2" fmla="*/ 0 h 45719"/>
              <a:gd name="connsiteX3" fmla="*/ 2432620 w 243262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620" h="45719">
                <a:moveTo>
                  <a:pt x="0" y="45719"/>
                </a:moveTo>
                <a:lnTo>
                  <a:pt x="0" y="0"/>
                </a:lnTo>
                <a:lnTo>
                  <a:pt x="2381575" y="0"/>
                </a:lnTo>
                <a:lnTo>
                  <a:pt x="2432620" y="45719"/>
                </a:lnTo>
                <a:close/>
              </a:path>
            </a:pathLst>
          </a:custGeom>
          <a:solidFill>
            <a:srgbClr val="8CC06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 rot="8289040">
            <a:off x="2885596" y="6426291"/>
            <a:ext cx="1319075" cy="95439"/>
          </a:xfrm>
          <a:custGeom>
            <a:avLst/>
            <a:gdLst>
              <a:gd name="connsiteX0" fmla="*/ 217193 w 2688632"/>
              <a:gd name="connsiteY0" fmla="*/ 194530 h 194530"/>
              <a:gd name="connsiteX1" fmla="*/ 0 w 2688632"/>
              <a:gd name="connsiteY1" fmla="*/ 0 h 194530"/>
              <a:gd name="connsiteX2" fmla="*/ 2471440 w 2688632"/>
              <a:gd name="connsiteY2" fmla="*/ 0 h 194530"/>
              <a:gd name="connsiteX3" fmla="*/ 2688632 w 2688632"/>
              <a:gd name="connsiteY3" fmla="*/ 194529 h 19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632" h="194530">
                <a:moveTo>
                  <a:pt x="217193" y="194530"/>
                </a:moveTo>
                <a:lnTo>
                  <a:pt x="0" y="0"/>
                </a:lnTo>
                <a:lnTo>
                  <a:pt x="2471440" y="0"/>
                </a:lnTo>
                <a:lnTo>
                  <a:pt x="2688632" y="194529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任意多边形 90"/>
          <p:cNvSpPr/>
          <p:nvPr/>
        </p:nvSpPr>
        <p:spPr>
          <a:xfrm rot="8289040">
            <a:off x="3253112" y="6638196"/>
            <a:ext cx="710685" cy="22430"/>
          </a:xfrm>
          <a:custGeom>
            <a:avLst/>
            <a:gdLst>
              <a:gd name="connsiteX0" fmla="*/ 0 w 1448568"/>
              <a:gd name="connsiteY0" fmla="*/ 45719 h 45719"/>
              <a:gd name="connsiteX1" fmla="*/ 0 w 1448568"/>
              <a:gd name="connsiteY1" fmla="*/ 0 h 45719"/>
              <a:gd name="connsiteX2" fmla="*/ 1397523 w 1448568"/>
              <a:gd name="connsiteY2" fmla="*/ 0 h 45719"/>
              <a:gd name="connsiteX3" fmla="*/ 1448568 w 1448568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568" h="45719">
                <a:moveTo>
                  <a:pt x="0" y="45719"/>
                </a:moveTo>
                <a:lnTo>
                  <a:pt x="0" y="0"/>
                </a:lnTo>
                <a:lnTo>
                  <a:pt x="1397523" y="0"/>
                </a:lnTo>
                <a:lnTo>
                  <a:pt x="1448568" y="45719"/>
                </a:lnTo>
                <a:close/>
              </a:path>
            </a:pathLst>
          </a:custGeom>
          <a:solidFill>
            <a:srgbClr val="FC6E5B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rot="8289040">
            <a:off x="3471626" y="6583721"/>
            <a:ext cx="871774" cy="22430"/>
          </a:xfrm>
          <a:custGeom>
            <a:avLst/>
            <a:gdLst>
              <a:gd name="connsiteX0" fmla="*/ 0 w 1776912"/>
              <a:gd name="connsiteY0" fmla="*/ 45719 h 45719"/>
              <a:gd name="connsiteX1" fmla="*/ 0 w 1776912"/>
              <a:gd name="connsiteY1" fmla="*/ 0 h 45719"/>
              <a:gd name="connsiteX2" fmla="*/ 1725868 w 1776912"/>
              <a:gd name="connsiteY2" fmla="*/ 1 h 45719"/>
              <a:gd name="connsiteX3" fmla="*/ 1776912 w 177691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6912" h="45719">
                <a:moveTo>
                  <a:pt x="0" y="45719"/>
                </a:moveTo>
                <a:lnTo>
                  <a:pt x="0" y="0"/>
                </a:lnTo>
                <a:lnTo>
                  <a:pt x="1725868" y="1"/>
                </a:lnTo>
                <a:lnTo>
                  <a:pt x="1776912" y="45719"/>
                </a:lnTo>
                <a:close/>
              </a:path>
            </a:pathLst>
          </a:custGeom>
          <a:solidFill>
            <a:srgbClr val="66BFB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 rot="8289040">
            <a:off x="2619253" y="6510522"/>
            <a:ext cx="1094491" cy="22430"/>
          </a:xfrm>
          <a:custGeom>
            <a:avLst/>
            <a:gdLst>
              <a:gd name="connsiteX0" fmla="*/ 0 w 2230870"/>
              <a:gd name="connsiteY0" fmla="*/ 45719 h 45719"/>
              <a:gd name="connsiteX1" fmla="*/ 0 w 2230870"/>
              <a:gd name="connsiteY1" fmla="*/ 0 h 45719"/>
              <a:gd name="connsiteX2" fmla="*/ 2179825 w 2230870"/>
              <a:gd name="connsiteY2" fmla="*/ 0 h 45719"/>
              <a:gd name="connsiteX3" fmla="*/ 2230870 w 223087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870" h="45719">
                <a:moveTo>
                  <a:pt x="0" y="45719"/>
                </a:moveTo>
                <a:lnTo>
                  <a:pt x="0" y="0"/>
                </a:lnTo>
                <a:lnTo>
                  <a:pt x="2179825" y="0"/>
                </a:lnTo>
                <a:lnTo>
                  <a:pt x="2230870" y="45719"/>
                </a:lnTo>
                <a:close/>
              </a:path>
            </a:pathLst>
          </a:custGeom>
          <a:solidFill>
            <a:srgbClr val="66BFBC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 rot="8289040">
            <a:off x="2301894" y="6699671"/>
            <a:ext cx="527477" cy="22430"/>
          </a:xfrm>
          <a:custGeom>
            <a:avLst/>
            <a:gdLst>
              <a:gd name="connsiteX0" fmla="*/ 0 w 1075142"/>
              <a:gd name="connsiteY0" fmla="*/ 45719 h 45719"/>
              <a:gd name="connsiteX1" fmla="*/ 0 w 1075142"/>
              <a:gd name="connsiteY1" fmla="*/ 0 h 45719"/>
              <a:gd name="connsiteX2" fmla="*/ 1024097 w 1075142"/>
              <a:gd name="connsiteY2" fmla="*/ 0 h 45719"/>
              <a:gd name="connsiteX3" fmla="*/ 1075142 w 1075142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42" h="45719">
                <a:moveTo>
                  <a:pt x="0" y="45719"/>
                </a:moveTo>
                <a:lnTo>
                  <a:pt x="0" y="0"/>
                </a:lnTo>
                <a:lnTo>
                  <a:pt x="1024097" y="0"/>
                </a:lnTo>
                <a:lnTo>
                  <a:pt x="1075142" y="45719"/>
                </a:lnTo>
                <a:close/>
              </a:path>
            </a:pathLst>
          </a:custGeom>
          <a:solidFill>
            <a:srgbClr val="8CC066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等腰三角形 103"/>
          <p:cNvSpPr/>
          <p:nvPr/>
        </p:nvSpPr>
        <p:spPr>
          <a:xfrm rot="8791815">
            <a:off x="4906595" y="943022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等腰三角形 104"/>
          <p:cNvSpPr/>
          <p:nvPr/>
        </p:nvSpPr>
        <p:spPr>
          <a:xfrm rot="10800000">
            <a:off x="4980601" y="725266"/>
            <a:ext cx="1374251" cy="1382842"/>
          </a:xfrm>
          <a:prstGeom prst="triangle">
            <a:avLst/>
          </a:prstGeom>
          <a:solidFill>
            <a:srgbClr val="66BFBC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等腰三角形 105"/>
          <p:cNvSpPr/>
          <p:nvPr/>
        </p:nvSpPr>
        <p:spPr>
          <a:xfrm rot="8791815">
            <a:off x="8012811" y="1098960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等腰三角形 106"/>
          <p:cNvSpPr/>
          <p:nvPr/>
        </p:nvSpPr>
        <p:spPr>
          <a:xfrm rot="8791815">
            <a:off x="8757496" y="4702186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等腰三角形 107"/>
          <p:cNvSpPr/>
          <p:nvPr/>
        </p:nvSpPr>
        <p:spPr>
          <a:xfrm rot="8791815">
            <a:off x="7586769" y="6043210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等腰三角形 108"/>
          <p:cNvSpPr/>
          <p:nvPr/>
        </p:nvSpPr>
        <p:spPr>
          <a:xfrm rot="8791815">
            <a:off x="5598607" y="5487998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等腰三角形 109"/>
          <p:cNvSpPr/>
          <p:nvPr/>
        </p:nvSpPr>
        <p:spPr>
          <a:xfrm rot="8791815">
            <a:off x="4611576" y="5115541"/>
            <a:ext cx="274725" cy="132191"/>
          </a:xfrm>
          <a:prstGeom prst="triangle">
            <a:avLst/>
          </a:prstGeom>
          <a:solidFill>
            <a:srgbClr val="FC6E5B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等腰三角形 110"/>
          <p:cNvSpPr/>
          <p:nvPr/>
        </p:nvSpPr>
        <p:spPr>
          <a:xfrm rot="8791815">
            <a:off x="6568706" y="5199724"/>
            <a:ext cx="689880" cy="773343"/>
          </a:xfrm>
          <a:prstGeom prst="triangle">
            <a:avLst/>
          </a:prstGeom>
          <a:solidFill>
            <a:srgbClr val="8CC066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等腰三角形 111"/>
          <p:cNvSpPr/>
          <p:nvPr/>
        </p:nvSpPr>
        <p:spPr>
          <a:xfrm rot="12808185" flipH="1">
            <a:off x="5859663" y="5967034"/>
            <a:ext cx="274725" cy="132191"/>
          </a:xfrm>
          <a:prstGeom prst="triangle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等腰三角形 112"/>
          <p:cNvSpPr/>
          <p:nvPr/>
        </p:nvSpPr>
        <p:spPr>
          <a:xfrm rot="8791815">
            <a:off x="2448430" y="5763086"/>
            <a:ext cx="274725" cy="132191"/>
          </a:xfrm>
          <a:prstGeom prst="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等腰三角形 114"/>
          <p:cNvSpPr/>
          <p:nvPr/>
        </p:nvSpPr>
        <p:spPr>
          <a:xfrm rot="9746558" flipV="1">
            <a:off x="9937852" y="4526899"/>
            <a:ext cx="240071" cy="485384"/>
          </a:xfrm>
          <a:prstGeom prst="triangle">
            <a:avLst>
              <a:gd name="adj" fmla="val 41342"/>
            </a:avLst>
          </a:prstGeom>
          <a:solidFill>
            <a:srgbClr val="66BFBC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直角三角形 116"/>
          <p:cNvSpPr/>
          <p:nvPr/>
        </p:nvSpPr>
        <p:spPr>
          <a:xfrm rot="11669251" flipH="1">
            <a:off x="11281125" y="6277295"/>
            <a:ext cx="213634" cy="213634"/>
          </a:xfrm>
          <a:prstGeom prst="rtTriangle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直角三角形 120"/>
          <p:cNvSpPr/>
          <p:nvPr/>
        </p:nvSpPr>
        <p:spPr>
          <a:xfrm rot="8729171" flipH="1">
            <a:off x="4853510" y="5649534"/>
            <a:ext cx="1736648" cy="715614"/>
          </a:xfrm>
          <a:prstGeom prst="rtTriangle">
            <a:avLst/>
          </a:prstGeom>
          <a:solidFill>
            <a:srgbClr val="FBC75D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直角三角形 121"/>
          <p:cNvSpPr/>
          <p:nvPr/>
        </p:nvSpPr>
        <p:spPr>
          <a:xfrm rot="1054849">
            <a:off x="9946912" y="1828865"/>
            <a:ext cx="156885" cy="193611"/>
          </a:xfrm>
          <a:prstGeom prst="rtTriangle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直角三角形 124"/>
          <p:cNvSpPr/>
          <p:nvPr/>
        </p:nvSpPr>
        <p:spPr>
          <a:xfrm rot="11669251" flipH="1">
            <a:off x="11620725" y="5665278"/>
            <a:ext cx="213634" cy="213634"/>
          </a:xfrm>
          <a:prstGeom prst="rtTriangle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直角三角形 125"/>
          <p:cNvSpPr/>
          <p:nvPr/>
        </p:nvSpPr>
        <p:spPr>
          <a:xfrm rot="9930749">
            <a:off x="10744635" y="5621069"/>
            <a:ext cx="213634" cy="213634"/>
          </a:xfrm>
          <a:prstGeom prst="rtTriangle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直角三角形 126"/>
          <p:cNvSpPr/>
          <p:nvPr/>
        </p:nvSpPr>
        <p:spPr>
          <a:xfrm rot="11669251" flipH="1">
            <a:off x="10375877" y="6369894"/>
            <a:ext cx="213634" cy="213634"/>
          </a:xfrm>
          <a:prstGeom prst="rtTriangle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直角三角形 127"/>
          <p:cNvSpPr/>
          <p:nvPr/>
        </p:nvSpPr>
        <p:spPr>
          <a:xfrm rot="9930749">
            <a:off x="11714454" y="4598060"/>
            <a:ext cx="213634" cy="213634"/>
          </a:xfrm>
          <a:prstGeom prst="rtTriangle">
            <a:avLst/>
          </a:prstGeom>
          <a:solidFill>
            <a:srgbClr val="FC6E5B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直角三角形 128"/>
          <p:cNvSpPr/>
          <p:nvPr/>
        </p:nvSpPr>
        <p:spPr>
          <a:xfrm rot="11669251" flipH="1">
            <a:off x="11117803" y="4873549"/>
            <a:ext cx="213634" cy="213634"/>
          </a:xfrm>
          <a:prstGeom prst="rtTriangle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任意多边形 144"/>
          <p:cNvSpPr/>
          <p:nvPr/>
        </p:nvSpPr>
        <p:spPr>
          <a:xfrm rot="10011152">
            <a:off x="3945433" y="1224553"/>
            <a:ext cx="245657" cy="204698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任意多边形 152"/>
          <p:cNvSpPr/>
          <p:nvPr/>
        </p:nvSpPr>
        <p:spPr>
          <a:xfrm rot="17730414">
            <a:off x="7955650" y="880654"/>
            <a:ext cx="1130745" cy="942213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任意多边形 153"/>
          <p:cNvSpPr/>
          <p:nvPr/>
        </p:nvSpPr>
        <p:spPr>
          <a:xfrm rot="10011152">
            <a:off x="8914918" y="858402"/>
            <a:ext cx="245657" cy="204698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任意多边形 155"/>
          <p:cNvSpPr/>
          <p:nvPr/>
        </p:nvSpPr>
        <p:spPr>
          <a:xfrm rot="10011152">
            <a:off x="9874765" y="1015194"/>
            <a:ext cx="245657" cy="204698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任意多边形 156"/>
          <p:cNvSpPr/>
          <p:nvPr/>
        </p:nvSpPr>
        <p:spPr>
          <a:xfrm rot="10011152">
            <a:off x="6183620" y="843723"/>
            <a:ext cx="245657" cy="204698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任意多边形 157"/>
          <p:cNvSpPr/>
          <p:nvPr/>
        </p:nvSpPr>
        <p:spPr>
          <a:xfrm rot="10011152">
            <a:off x="4048057" y="1100556"/>
            <a:ext cx="943692" cy="1270606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FBC75D"/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任意多边形 160"/>
          <p:cNvSpPr/>
          <p:nvPr/>
        </p:nvSpPr>
        <p:spPr>
          <a:xfrm rot="17840340">
            <a:off x="3586242" y="4007051"/>
            <a:ext cx="1078348" cy="898552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66BFBC"/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任意多边形 162"/>
          <p:cNvSpPr/>
          <p:nvPr/>
        </p:nvSpPr>
        <p:spPr>
          <a:xfrm rot="10011152">
            <a:off x="4428530" y="5864745"/>
            <a:ext cx="245657" cy="204698"/>
          </a:xfrm>
          <a:custGeom>
            <a:avLst/>
            <a:gdLst>
              <a:gd name="connsiteX0" fmla="*/ 0 w 525192"/>
              <a:gd name="connsiteY0" fmla="*/ 0 h 648350"/>
              <a:gd name="connsiteX1" fmla="*/ 525192 w 525192"/>
              <a:gd name="connsiteY1" fmla="*/ 525192 h 648350"/>
              <a:gd name="connsiteX2" fmla="*/ 0 w 525192"/>
              <a:gd name="connsiteY2" fmla="*/ 648350 h 64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192" h="648350">
                <a:moveTo>
                  <a:pt x="0" y="0"/>
                </a:moveTo>
                <a:lnTo>
                  <a:pt x="525192" y="525192"/>
                </a:lnTo>
                <a:lnTo>
                  <a:pt x="0" y="648350"/>
                </a:lnTo>
                <a:close/>
              </a:path>
            </a:pathLst>
          </a:cu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 rot="11957288">
            <a:off x="2121764" y="1565087"/>
            <a:ext cx="576177" cy="665912"/>
            <a:chOff x="10670736" y="3241053"/>
            <a:chExt cx="917923" cy="1060882"/>
          </a:xfrm>
        </p:grpSpPr>
        <p:sp>
          <p:nvSpPr>
            <p:cNvPr id="166" name="等腰三角形 165"/>
            <p:cNvSpPr/>
            <p:nvPr/>
          </p:nvSpPr>
          <p:spPr>
            <a:xfrm rot="2928219">
              <a:off x="10597584" y="3314205"/>
              <a:ext cx="1060704" cy="914400"/>
            </a:xfrm>
            <a:prstGeom prst="triangle">
              <a:avLst/>
            </a:prstGeom>
            <a:solidFill>
              <a:srgbClr val="66BFBC">
                <a:alpha val="76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等腰三角形 16"/>
            <p:cNvSpPr/>
            <p:nvPr/>
          </p:nvSpPr>
          <p:spPr>
            <a:xfrm rot="20901646">
              <a:off x="10891792" y="3387535"/>
              <a:ext cx="696867" cy="91440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-1" fmla="*/ 0 w 696868"/>
                <a:gd name="connsiteY0-2" fmla="*/ 914400 h 914400"/>
                <a:gd name="connsiteX1-3" fmla="*/ 530352 w 696868"/>
                <a:gd name="connsiteY1-4" fmla="*/ 0 h 914400"/>
                <a:gd name="connsiteX2-5" fmla="*/ 696868 w 696868"/>
                <a:gd name="connsiteY2-6" fmla="*/ 839454 h 914400"/>
                <a:gd name="connsiteX3-7" fmla="*/ 0 w 696868"/>
                <a:gd name="connsiteY3-8" fmla="*/ 914400 h 914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96868" h="914400">
                  <a:moveTo>
                    <a:pt x="0" y="914400"/>
                  </a:moveTo>
                  <a:lnTo>
                    <a:pt x="530352" y="0"/>
                  </a:lnTo>
                  <a:lnTo>
                    <a:pt x="696868" y="839454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66BFBC"/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447157" y="2152386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>
                <a:solidFill>
                  <a:schemeClr val="bg2">
                    <a:lumMod val="25000"/>
                  </a:schemeClr>
                </a:solidFill>
                <a:latin typeface="+mj-ea"/>
              </a:rPr>
              <a:t>谢谢您的聆听</a:t>
            </a:r>
          </a:p>
        </p:txBody>
      </p:sp>
      <p:sp>
        <p:nvSpPr>
          <p:cNvPr id="12" name="矩形 11"/>
          <p:cNvSpPr/>
          <p:nvPr/>
        </p:nvSpPr>
        <p:spPr>
          <a:xfrm>
            <a:off x="3513052" y="3083051"/>
            <a:ext cx="511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/>
              <a:t>THANK YOU FOR LISTENING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08918" y="3469208"/>
            <a:ext cx="397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适合企业简介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工作汇报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zh-CN" altLang="en-US" sz="2000">
                <a:solidFill>
                  <a:schemeClr val="bg2">
                    <a:lumMod val="10000"/>
                  </a:schemeClr>
                </a:solidFill>
              </a:rPr>
              <a:t>工作总结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6246945" y="4096504"/>
            <a:ext cx="436938" cy="436938"/>
            <a:chOff x="5477628" y="816362"/>
            <a:chExt cx="1120629" cy="1120629"/>
          </a:xfrm>
        </p:grpSpPr>
        <p:sp>
          <p:nvSpPr>
            <p:cNvPr id="87" name="椭圆 86"/>
            <p:cNvSpPr/>
            <p:nvPr/>
          </p:nvSpPr>
          <p:spPr>
            <a:xfrm>
              <a:off x="5477628" y="816362"/>
              <a:ext cx="1120629" cy="1120629"/>
            </a:xfrm>
            <a:prstGeom prst="ellipse">
              <a:avLst/>
            </a:prstGeom>
            <a:pattFill prst="wdUpDiag">
              <a:fgClr>
                <a:srgbClr val="FACA5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5561693" y="898986"/>
              <a:ext cx="952500" cy="952500"/>
            </a:xfrm>
            <a:prstGeom prst="ellipse">
              <a:avLst/>
            </a:prstGeom>
            <a:solidFill>
              <a:srgbClr val="FAC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" name="组合 94"/>
            <p:cNvGrpSpPr>
              <a:grpSpLocks noChangeAspect="1"/>
            </p:cNvGrpSpPr>
            <p:nvPr/>
          </p:nvGrpSpPr>
          <p:grpSpPr>
            <a:xfrm>
              <a:off x="5768479" y="1056071"/>
              <a:ext cx="566457" cy="566457"/>
              <a:chOff x="6267960" y="2101505"/>
              <a:chExt cx="731377" cy="731377"/>
            </a:xfrm>
            <a:solidFill>
              <a:schemeClr val="bg1"/>
            </a:solidFill>
          </p:grpSpPr>
          <p:sp>
            <p:nvSpPr>
              <p:cNvPr id="97" name="Freeform 578"/>
              <p:cNvSpPr/>
              <p:nvPr/>
            </p:nvSpPr>
            <p:spPr bwMode="auto">
              <a:xfrm>
                <a:off x="6859409" y="2488832"/>
                <a:ext cx="97373" cy="194024"/>
              </a:xfrm>
              <a:custGeom>
                <a:avLst/>
                <a:gdLst>
                  <a:gd name="T0" fmla="*/ 0 w 57"/>
                  <a:gd name="T1" fmla="*/ 99 h 114"/>
                  <a:gd name="T2" fmla="*/ 22 w 57"/>
                  <a:gd name="T3" fmla="*/ 114 h 114"/>
                  <a:gd name="T4" fmla="*/ 57 w 57"/>
                  <a:gd name="T5" fmla="*/ 0 h 114"/>
                  <a:gd name="T6" fmla="*/ 31 w 57"/>
                  <a:gd name="T7" fmla="*/ 0 h 114"/>
                  <a:gd name="T8" fmla="*/ 0 w 57"/>
                  <a:gd name="T9" fmla="*/ 9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4">
                    <a:moveTo>
                      <a:pt x="0" y="99"/>
                    </a:moveTo>
                    <a:cubicBezTo>
                      <a:pt x="22" y="114"/>
                      <a:pt x="22" y="114"/>
                      <a:pt x="22" y="114"/>
                    </a:cubicBezTo>
                    <a:cubicBezTo>
                      <a:pt x="44" y="82"/>
                      <a:pt x="57" y="42"/>
                      <a:pt x="5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37"/>
                      <a:pt x="20" y="71"/>
                      <a:pt x="0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579"/>
              <p:cNvSpPr/>
              <p:nvPr/>
            </p:nvSpPr>
            <p:spPr bwMode="auto">
              <a:xfrm>
                <a:off x="6637976" y="2101505"/>
                <a:ext cx="361361" cy="362804"/>
              </a:xfrm>
              <a:custGeom>
                <a:avLst/>
                <a:gdLst>
                  <a:gd name="T0" fmla="*/ 187 w 212"/>
                  <a:gd name="T1" fmla="*/ 213 h 213"/>
                  <a:gd name="T2" fmla="*/ 212 w 212"/>
                  <a:gd name="T3" fmla="*/ 213 h 213"/>
                  <a:gd name="T4" fmla="*/ 0 w 212"/>
                  <a:gd name="T5" fmla="*/ 0 h 213"/>
                  <a:gd name="T6" fmla="*/ 0 w 212"/>
                  <a:gd name="T7" fmla="*/ 25 h 213"/>
                  <a:gd name="T8" fmla="*/ 0 w 212"/>
                  <a:gd name="T9" fmla="*/ 52 h 213"/>
                  <a:gd name="T10" fmla="*/ 0 w 212"/>
                  <a:gd name="T11" fmla="*/ 213 h 213"/>
                  <a:gd name="T12" fmla="*/ 160 w 212"/>
                  <a:gd name="T13" fmla="*/ 213 h 213"/>
                  <a:gd name="T14" fmla="*/ 187 w 212"/>
                  <a:gd name="T1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13">
                    <a:moveTo>
                      <a:pt x="187" y="213"/>
                    </a:moveTo>
                    <a:cubicBezTo>
                      <a:pt x="212" y="213"/>
                      <a:pt x="212" y="213"/>
                      <a:pt x="212" y="213"/>
                    </a:cubicBezTo>
                    <a:cubicBezTo>
                      <a:pt x="187" y="7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160" y="213"/>
                      <a:pt x="160" y="213"/>
                      <a:pt x="160" y="213"/>
                    </a:cubicBezTo>
                    <a:lnTo>
                      <a:pt x="187" y="2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580"/>
              <p:cNvSpPr/>
              <p:nvPr/>
            </p:nvSpPr>
            <p:spPr bwMode="auto">
              <a:xfrm>
                <a:off x="6267960" y="2144060"/>
                <a:ext cx="605154" cy="688822"/>
              </a:xfrm>
              <a:custGeom>
                <a:avLst/>
                <a:gdLst>
                  <a:gd name="T0" fmla="*/ 202 w 355"/>
                  <a:gd name="T1" fmla="*/ 202 h 404"/>
                  <a:gd name="T2" fmla="*/ 202 w 355"/>
                  <a:gd name="T3" fmla="*/ 26 h 404"/>
                  <a:gd name="T4" fmla="*/ 202 w 355"/>
                  <a:gd name="T5" fmla="*/ 0 h 404"/>
                  <a:gd name="T6" fmla="*/ 0 w 355"/>
                  <a:gd name="T7" fmla="*/ 202 h 404"/>
                  <a:gd name="T8" fmla="*/ 202 w 355"/>
                  <a:gd name="T9" fmla="*/ 404 h 404"/>
                  <a:gd name="T10" fmla="*/ 355 w 355"/>
                  <a:gd name="T11" fmla="*/ 335 h 404"/>
                  <a:gd name="T12" fmla="*/ 335 w 355"/>
                  <a:gd name="T13" fmla="*/ 317 h 404"/>
                  <a:gd name="T14" fmla="*/ 202 w 355"/>
                  <a:gd name="T15" fmla="*/ 202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404">
                    <a:moveTo>
                      <a:pt x="202" y="202"/>
                    </a:move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91" y="0"/>
                      <a:pt x="0" y="90"/>
                      <a:pt x="0" y="202"/>
                    </a:cubicBezTo>
                    <a:cubicBezTo>
                      <a:pt x="0" y="314"/>
                      <a:pt x="91" y="404"/>
                      <a:pt x="202" y="404"/>
                    </a:cubicBezTo>
                    <a:cubicBezTo>
                      <a:pt x="263" y="404"/>
                      <a:pt x="318" y="377"/>
                      <a:pt x="355" y="335"/>
                    </a:cubicBezTo>
                    <a:cubicBezTo>
                      <a:pt x="335" y="317"/>
                      <a:pt x="335" y="317"/>
                      <a:pt x="335" y="317"/>
                    </a:cubicBezTo>
                    <a:lnTo>
                      <a:pt x="202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6985924" y="4096504"/>
            <a:ext cx="436938" cy="436938"/>
            <a:chOff x="5477628" y="2367482"/>
            <a:chExt cx="1120629" cy="1120629"/>
          </a:xfrm>
        </p:grpSpPr>
        <p:sp>
          <p:nvSpPr>
            <p:cNvPr id="114" name="椭圆 113"/>
            <p:cNvSpPr/>
            <p:nvPr/>
          </p:nvSpPr>
          <p:spPr>
            <a:xfrm>
              <a:off x="5477628" y="2367482"/>
              <a:ext cx="1120629" cy="1120629"/>
            </a:xfrm>
            <a:prstGeom prst="ellipse">
              <a:avLst/>
            </a:prstGeom>
            <a:pattFill prst="wdUpDiag">
              <a:fgClr>
                <a:srgbClr val="FD6D5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5561693" y="2456582"/>
              <a:ext cx="952500" cy="952500"/>
            </a:xfrm>
            <a:prstGeom prst="ellipse">
              <a:avLst/>
            </a:prstGeom>
            <a:solidFill>
              <a:srgbClr val="FD6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" name="组合 117"/>
            <p:cNvGrpSpPr>
              <a:grpSpLocks noChangeAspect="1"/>
            </p:cNvGrpSpPr>
            <p:nvPr/>
          </p:nvGrpSpPr>
          <p:grpSpPr>
            <a:xfrm>
              <a:off x="5795817" y="2669148"/>
              <a:ext cx="556960" cy="512269"/>
              <a:chOff x="8374817" y="3976831"/>
              <a:chExt cx="719115" cy="661413"/>
            </a:xfrm>
            <a:solidFill>
              <a:schemeClr val="bg1"/>
            </a:solidFill>
          </p:grpSpPr>
          <p:sp>
            <p:nvSpPr>
              <p:cNvPr id="119" name="Freeform 44"/>
              <p:cNvSpPr/>
              <p:nvPr/>
            </p:nvSpPr>
            <p:spPr bwMode="auto">
              <a:xfrm>
                <a:off x="9018919" y="4072040"/>
                <a:ext cx="75013" cy="68522"/>
              </a:xfrm>
              <a:custGeom>
                <a:avLst/>
                <a:gdLst>
                  <a:gd name="T0" fmla="*/ 28 w 44"/>
                  <a:gd name="T1" fmla="*/ 11 h 40"/>
                  <a:gd name="T2" fmla="*/ 0 w 44"/>
                  <a:gd name="T3" fmla="*/ 18 h 40"/>
                  <a:gd name="T4" fmla="*/ 31 w 44"/>
                  <a:gd name="T5" fmla="*/ 40 h 40"/>
                  <a:gd name="T6" fmla="*/ 28 w 44"/>
                  <a:gd name="T7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0">
                    <a:moveTo>
                      <a:pt x="28" y="11"/>
                    </a:moveTo>
                    <a:cubicBezTo>
                      <a:pt x="13" y="0"/>
                      <a:pt x="0" y="18"/>
                      <a:pt x="0" y="18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44" y="22"/>
                      <a:pt x="2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45"/>
              <p:cNvSpPr/>
              <p:nvPr/>
            </p:nvSpPr>
            <p:spPr bwMode="auto">
              <a:xfrm>
                <a:off x="8831387" y="4116759"/>
                <a:ext cx="230088" cy="284184"/>
              </a:xfrm>
              <a:custGeom>
                <a:avLst/>
                <a:gdLst>
                  <a:gd name="T0" fmla="*/ 187 w 319"/>
                  <a:gd name="T1" fmla="*/ 85 h 394"/>
                  <a:gd name="T2" fmla="*/ 156 w 319"/>
                  <a:gd name="T3" fmla="*/ 125 h 394"/>
                  <a:gd name="T4" fmla="*/ 104 w 319"/>
                  <a:gd name="T5" fmla="*/ 198 h 394"/>
                  <a:gd name="T6" fmla="*/ 0 w 319"/>
                  <a:gd name="T7" fmla="*/ 342 h 394"/>
                  <a:gd name="T8" fmla="*/ 74 w 319"/>
                  <a:gd name="T9" fmla="*/ 394 h 394"/>
                  <a:gd name="T10" fmla="*/ 104 w 319"/>
                  <a:gd name="T11" fmla="*/ 352 h 394"/>
                  <a:gd name="T12" fmla="*/ 130 w 319"/>
                  <a:gd name="T13" fmla="*/ 314 h 394"/>
                  <a:gd name="T14" fmla="*/ 156 w 319"/>
                  <a:gd name="T15" fmla="*/ 276 h 394"/>
                  <a:gd name="T16" fmla="*/ 319 w 319"/>
                  <a:gd name="T17" fmla="*/ 52 h 394"/>
                  <a:gd name="T18" fmla="*/ 248 w 319"/>
                  <a:gd name="T19" fmla="*/ 0 h 394"/>
                  <a:gd name="T20" fmla="*/ 187 w 319"/>
                  <a:gd name="T21" fmla="*/ 85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9" h="394">
                    <a:moveTo>
                      <a:pt x="187" y="85"/>
                    </a:moveTo>
                    <a:lnTo>
                      <a:pt x="156" y="125"/>
                    </a:lnTo>
                    <a:lnTo>
                      <a:pt x="104" y="198"/>
                    </a:lnTo>
                    <a:lnTo>
                      <a:pt x="0" y="342"/>
                    </a:lnTo>
                    <a:lnTo>
                      <a:pt x="74" y="394"/>
                    </a:lnTo>
                    <a:lnTo>
                      <a:pt x="104" y="352"/>
                    </a:lnTo>
                    <a:lnTo>
                      <a:pt x="130" y="314"/>
                    </a:lnTo>
                    <a:lnTo>
                      <a:pt x="156" y="276"/>
                    </a:lnTo>
                    <a:lnTo>
                      <a:pt x="319" y="52"/>
                    </a:lnTo>
                    <a:lnTo>
                      <a:pt x="248" y="0"/>
                    </a:lnTo>
                    <a:lnTo>
                      <a:pt x="187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46"/>
              <p:cNvSpPr/>
              <p:nvPr/>
            </p:nvSpPr>
            <p:spPr bwMode="auto">
              <a:xfrm>
                <a:off x="8374817" y="3976831"/>
                <a:ext cx="569090" cy="661413"/>
              </a:xfrm>
              <a:custGeom>
                <a:avLst/>
                <a:gdLst>
                  <a:gd name="T0" fmla="*/ 312 w 334"/>
                  <a:gd name="T1" fmla="*/ 348 h 388"/>
                  <a:gd name="T2" fmla="*/ 293 w 334"/>
                  <a:gd name="T3" fmla="*/ 366 h 388"/>
                  <a:gd name="T4" fmla="*/ 40 w 334"/>
                  <a:gd name="T5" fmla="*/ 366 h 388"/>
                  <a:gd name="T6" fmla="*/ 22 w 334"/>
                  <a:gd name="T7" fmla="*/ 348 h 388"/>
                  <a:gd name="T8" fmla="*/ 22 w 334"/>
                  <a:gd name="T9" fmla="*/ 41 h 388"/>
                  <a:gd name="T10" fmla="*/ 40 w 334"/>
                  <a:gd name="T11" fmla="*/ 23 h 388"/>
                  <a:gd name="T12" fmla="*/ 293 w 334"/>
                  <a:gd name="T13" fmla="*/ 23 h 388"/>
                  <a:gd name="T14" fmla="*/ 312 w 334"/>
                  <a:gd name="T15" fmla="*/ 41 h 388"/>
                  <a:gd name="T16" fmla="*/ 312 w 334"/>
                  <a:gd name="T17" fmla="*/ 140 h 388"/>
                  <a:gd name="T18" fmla="*/ 334 w 334"/>
                  <a:gd name="T19" fmla="*/ 109 h 388"/>
                  <a:gd name="T20" fmla="*/ 334 w 334"/>
                  <a:gd name="T21" fmla="*/ 21 h 388"/>
                  <a:gd name="T22" fmla="*/ 313 w 334"/>
                  <a:gd name="T23" fmla="*/ 0 h 388"/>
                  <a:gd name="T24" fmla="*/ 21 w 334"/>
                  <a:gd name="T25" fmla="*/ 0 h 388"/>
                  <a:gd name="T26" fmla="*/ 0 w 334"/>
                  <a:gd name="T27" fmla="*/ 21 h 388"/>
                  <a:gd name="T28" fmla="*/ 0 w 334"/>
                  <a:gd name="T29" fmla="*/ 368 h 388"/>
                  <a:gd name="T30" fmla="*/ 21 w 334"/>
                  <a:gd name="T31" fmla="*/ 388 h 388"/>
                  <a:gd name="T32" fmla="*/ 313 w 334"/>
                  <a:gd name="T33" fmla="*/ 388 h 388"/>
                  <a:gd name="T34" fmla="*/ 334 w 334"/>
                  <a:gd name="T35" fmla="*/ 368 h 388"/>
                  <a:gd name="T36" fmla="*/ 334 w 334"/>
                  <a:gd name="T37" fmla="*/ 223 h 388"/>
                  <a:gd name="T38" fmla="*/ 312 w 334"/>
                  <a:gd name="T39" fmla="*/ 254 h 388"/>
                  <a:gd name="T40" fmla="*/ 312 w 334"/>
                  <a:gd name="T41" fmla="*/ 34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4" h="388">
                    <a:moveTo>
                      <a:pt x="312" y="348"/>
                    </a:moveTo>
                    <a:cubicBezTo>
                      <a:pt x="312" y="358"/>
                      <a:pt x="303" y="366"/>
                      <a:pt x="293" y="366"/>
                    </a:cubicBezTo>
                    <a:cubicBezTo>
                      <a:pt x="40" y="366"/>
                      <a:pt x="40" y="366"/>
                      <a:pt x="40" y="366"/>
                    </a:cubicBezTo>
                    <a:cubicBezTo>
                      <a:pt x="30" y="366"/>
                      <a:pt x="22" y="358"/>
                      <a:pt x="22" y="348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31"/>
                      <a:pt x="30" y="23"/>
                      <a:pt x="40" y="23"/>
                    </a:cubicBezTo>
                    <a:cubicBezTo>
                      <a:pt x="293" y="23"/>
                      <a:pt x="293" y="23"/>
                      <a:pt x="293" y="23"/>
                    </a:cubicBezTo>
                    <a:cubicBezTo>
                      <a:pt x="303" y="23"/>
                      <a:pt x="312" y="31"/>
                      <a:pt x="312" y="41"/>
                    </a:cubicBezTo>
                    <a:cubicBezTo>
                      <a:pt x="312" y="140"/>
                      <a:pt x="312" y="140"/>
                      <a:pt x="312" y="140"/>
                    </a:cubicBezTo>
                    <a:cubicBezTo>
                      <a:pt x="334" y="109"/>
                      <a:pt x="334" y="109"/>
                      <a:pt x="334" y="109"/>
                    </a:cubicBez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10"/>
                      <a:pt x="325" y="0"/>
                      <a:pt x="31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368"/>
                      <a:pt x="0" y="368"/>
                      <a:pt x="0" y="368"/>
                    </a:cubicBezTo>
                    <a:cubicBezTo>
                      <a:pt x="0" y="379"/>
                      <a:pt x="9" y="388"/>
                      <a:pt x="21" y="388"/>
                    </a:cubicBezTo>
                    <a:cubicBezTo>
                      <a:pt x="313" y="388"/>
                      <a:pt x="313" y="388"/>
                      <a:pt x="313" y="388"/>
                    </a:cubicBezTo>
                    <a:cubicBezTo>
                      <a:pt x="325" y="388"/>
                      <a:pt x="334" y="379"/>
                      <a:pt x="334" y="368"/>
                    </a:cubicBezTo>
                    <a:cubicBezTo>
                      <a:pt x="334" y="223"/>
                      <a:pt x="334" y="223"/>
                      <a:pt x="334" y="223"/>
                    </a:cubicBezTo>
                    <a:cubicBezTo>
                      <a:pt x="312" y="254"/>
                      <a:pt x="312" y="254"/>
                      <a:pt x="312" y="254"/>
                    </a:cubicBezTo>
                    <a:lnTo>
                      <a:pt x="312" y="3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47"/>
              <p:cNvSpPr/>
              <p:nvPr/>
            </p:nvSpPr>
            <p:spPr bwMode="auto">
              <a:xfrm>
                <a:off x="8806142" y="4377142"/>
                <a:ext cx="67800" cy="77177"/>
              </a:xfrm>
              <a:custGeom>
                <a:avLst/>
                <a:gdLst>
                  <a:gd name="T0" fmla="*/ 21 w 94"/>
                  <a:gd name="T1" fmla="*/ 0 h 107"/>
                  <a:gd name="T2" fmla="*/ 0 w 94"/>
                  <a:gd name="T3" fmla="*/ 107 h 107"/>
                  <a:gd name="T4" fmla="*/ 94 w 94"/>
                  <a:gd name="T5" fmla="*/ 52 h 107"/>
                  <a:gd name="T6" fmla="*/ 21 w 94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107">
                    <a:moveTo>
                      <a:pt x="21" y="0"/>
                    </a:moveTo>
                    <a:lnTo>
                      <a:pt x="0" y="107"/>
                    </a:lnTo>
                    <a:lnTo>
                      <a:pt x="94" y="52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8459928" y="4504808"/>
                <a:ext cx="228646" cy="346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Rectangle 49"/>
              <p:cNvSpPr>
                <a:spLocks noChangeArrowheads="1"/>
              </p:cNvSpPr>
              <p:nvPr/>
            </p:nvSpPr>
            <p:spPr bwMode="auto">
              <a:xfrm>
                <a:off x="8459928" y="4428352"/>
                <a:ext cx="228646" cy="33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Rectangle 50"/>
              <p:cNvSpPr>
                <a:spLocks noChangeArrowheads="1"/>
              </p:cNvSpPr>
              <p:nvPr/>
            </p:nvSpPr>
            <p:spPr bwMode="auto">
              <a:xfrm>
                <a:off x="8459928" y="4354782"/>
                <a:ext cx="228646" cy="324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8459928" y="4278326"/>
                <a:ext cx="228646" cy="324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52"/>
              <p:cNvSpPr>
                <a:spLocks noChangeArrowheads="1"/>
              </p:cNvSpPr>
              <p:nvPr/>
            </p:nvSpPr>
            <p:spPr bwMode="auto">
              <a:xfrm>
                <a:off x="8459928" y="4201870"/>
                <a:ext cx="228646" cy="33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Rectangle 53"/>
              <p:cNvSpPr>
                <a:spLocks noChangeArrowheads="1"/>
              </p:cNvSpPr>
              <p:nvPr/>
            </p:nvSpPr>
            <p:spPr bwMode="auto">
              <a:xfrm>
                <a:off x="8459928" y="4124694"/>
                <a:ext cx="228646" cy="346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4769139" y="4096543"/>
            <a:ext cx="436861" cy="436861"/>
            <a:chOff x="5477628" y="2052505"/>
            <a:chExt cx="1120629" cy="1120629"/>
          </a:xfrm>
        </p:grpSpPr>
        <p:sp>
          <p:nvSpPr>
            <p:cNvPr id="137" name="椭圆 136"/>
            <p:cNvSpPr/>
            <p:nvPr/>
          </p:nvSpPr>
          <p:spPr>
            <a:xfrm>
              <a:off x="5477628" y="2052505"/>
              <a:ext cx="1120629" cy="1120629"/>
            </a:xfrm>
            <a:prstGeom prst="ellipse">
              <a:avLst/>
            </a:prstGeom>
            <a:pattFill prst="wdUpDiag">
              <a:fgClr>
                <a:srgbClr val="6080A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8" name="组合 137"/>
            <p:cNvGrpSpPr/>
            <p:nvPr/>
          </p:nvGrpSpPr>
          <p:grpSpPr>
            <a:xfrm>
              <a:off x="5561692" y="2136569"/>
              <a:ext cx="952500" cy="952500"/>
              <a:chOff x="5561693" y="2132697"/>
              <a:chExt cx="952500" cy="952500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5561693" y="2132697"/>
                <a:ext cx="952500" cy="952500"/>
              </a:xfrm>
              <a:prstGeom prst="ellipse">
                <a:avLst/>
              </a:prstGeom>
              <a:solidFill>
                <a:srgbClr val="6080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0" name="组合 139"/>
              <p:cNvGrpSpPr>
                <a:grpSpLocks noChangeAspect="1"/>
              </p:cNvGrpSpPr>
              <p:nvPr/>
            </p:nvGrpSpPr>
            <p:grpSpPr>
              <a:xfrm>
                <a:off x="5786662" y="2400413"/>
                <a:ext cx="502563" cy="417068"/>
                <a:chOff x="9404083" y="1238855"/>
                <a:chExt cx="801342" cy="665020"/>
              </a:xfrm>
              <a:solidFill>
                <a:schemeClr val="bg1"/>
              </a:solidFill>
            </p:grpSpPr>
            <p:sp>
              <p:nvSpPr>
                <p:cNvPr id="141" name="Freeform 583"/>
                <p:cNvSpPr/>
                <p:nvPr/>
              </p:nvSpPr>
              <p:spPr bwMode="auto">
                <a:xfrm>
                  <a:off x="9404083" y="1238855"/>
                  <a:ext cx="801342" cy="308708"/>
                </a:xfrm>
                <a:custGeom>
                  <a:avLst/>
                  <a:gdLst>
                    <a:gd name="T0" fmla="*/ 924 w 1111"/>
                    <a:gd name="T1" fmla="*/ 0 h 428"/>
                    <a:gd name="T2" fmla="*/ 958 w 1111"/>
                    <a:gd name="T3" fmla="*/ 55 h 428"/>
                    <a:gd name="T4" fmla="*/ 542 w 1111"/>
                    <a:gd name="T5" fmla="*/ 281 h 428"/>
                    <a:gd name="T6" fmla="*/ 0 w 1111"/>
                    <a:gd name="T7" fmla="*/ 355 h 428"/>
                    <a:gd name="T8" fmla="*/ 3 w 1111"/>
                    <a:gd name="T9" fmla="*/ 428 h 428"/>
                    <a:gd name="T10" fmla="*/ 570 w 1111"/>
                    <a:gd name="T11" fmla="*/ 355 h 428"/>
                    <a:gd name="T12" fmla="*/ 986 w 1111"/>
                    <a:gd name="T13" fmla="*/ 121 h 428"/>
                    <a:gd name="T14" fmla="*/ 1021 w 1111"/>
                    <a:gd name="T15" fmla="*/ 184 h 428"/>
                    <a:gd name="T16" fmla="*/ 1111 w 1111"/>
                    <a:gd name="T17" fmla="*/ 0 h 428"/>
                    <a:gd name="T18" fmla="*/ 924 w 1111"/>
                    <a:gd name="T1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1" h="428">
                      <a:moveTo>
                        <a:pt x="924" y="0"/>
                      </a:moveTo>
                      <a:lnTo>
                        <a:pt x="958" y="55"/>
                      </a:lnTo>
                      <a:lnTo>
                        <a:pt x="542" y="281"/>
                      </a:lnTo>
                      <a:lnTo>
                        <a:pt x="0" y="355"/>
                      </a:lnTo>
                      <a:lnTo>
                        <a:pt x="3" y="428"/>
                      </a:lnTo>
                      <a:lnTo>
                        <a:pt x="570" y="355"/>
                      </a:lnTo>
                      <a:lnTo>
                        <a:pt x="986" y="121"/>
                      </a:lnTo>
                      <a:lnTo>
                        <a:pt x="1021" y="184"/>
                      </a:lnTo>
                      <a:lnTo>
                        <a:pt x="1111" y="0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42" name="Freeform 584"/>
                <p:cNvSpPr/>
                <p:nvPr/>
              </p:nvSpPr>
              <p:spPr bwMode="auto">
                <a:xfrm>
                  <a:off x="9915470" y="1392487"/>
                  <a:ext cx="208450" cy="511387"/>
                </a:xfrm>
                <a:custGeom>
                  <a:avLst/>
                  <a:gdLst>
                    <a:gd name="T0" fmla="*/ 0 w 289"/>
                    <a:gd name="T1" fmla="*/ 709 h 709"/>
                    <a:gd name="T2" fmla="*/ 289 w 289"/>
                    <a:gd name="T3" fmla="*/ 709 h 709"/>
                    <a:gd name="T4" fmla="*/ 289 w 289"/>
                    <a:gd name="T5" fmla="*/ 0 h 709"/>
                    <a:gd name="T6" fmla="*/ 0 w 289"/>
                    <a:gd name="T7" fmla="*/ 161 h 709"/>
                    <a:gd name="T8" fmla="*/ 0 w 289"/>
                    <a:gd name="T9" fmla="*/ 709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9" h="709">
                      <a:moveTo>
                        <a:pt x="0" y="709"/>
                      </a:moveTo>
                      <a:lnTo>
                        <a:pt x="289" y="709"/>
                      </a:lnTo>
                      <a:lnTo>
                        <a:pt x="289" y="0"/>
                      </a:lnTo>
                      <a:lnTo>
                        <a:pt x="0" y="161"/>
                      </a:lnTo>
                      <a:lnTo>
                        <a:pt x="0" y="7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43" name="Freeform 585"/>
                <p:cNvSpPr/>
                <p:nvPr/>
              </p:nvSpPr>
              <p:spPr bwMode="auto">
                <a:xfrm>
                  <a:off x="9663743" y="1528809"/>
                  <a:ext cx="180320" cy="375065"/>
                </a:xfrm>
                <a:custGeom>
                  <a:avLst/>
                  <a:gdLst>
                    <a:gd name="T0" fmla="*/ 0 w 250"/>
                    <a:gd name="T1" fmla="*/ 520 h 520"/>
                    <a:gd name="T2" fmla="*/ 250 w 250"/>
                    <a:gd name="T3" fmla="*/ 520 h 520"/>
                    <a:gd name="T4" fmla="*/ 250 w 250"/>
                    <a:gd name="T5" fmla="*/ 0 h 520"/>
                    <a:gd name="T6" fmla="*/ 0 w 250"/>
                    <a:gd name="T7" fmla="*/ 42 h 520"/>
                    <a:gd name="T8" fmla="*/ 0 w 250"/>
                    <a:gd name="T9" fmla="*/ 520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0" h="520">
                      <a:moveTo>
                        <a:pt x="0" y="520"/>
                      </a:moveTo>
                      <a:lnTo>
                        <a:pt x="250" y="520"/>
                      </a:lnTo>
                      <a:lnTo>
                        <a:pt x="250" y="0"/>
                      </a:lnTo>
                      <a:lnTo>
                        <a:pt x="0" y="42"/>
                      </a:lnTo>
                      <a:lnTo>
                        <a:pt x="0" y="5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44" name="Freeform 586"/>
                <p:cNvSpPr/>
                <p:nvPr/>
              </p:nvSpPr>
              <p:spPr bwMode="auto">
                <a:xfrm>
                  <a:off x="9404083" y="1569922"/>
                  <a:ext cx="189697" cy="333953"/>
                </a:xfrm>
                <a:custGeom>
                  <a:avLst/>
                  <a:gdLst>
                    <a:gd name="T0" fmla="*/ 0 w 263"/>
                    <a:gd name="T1" fmla="*/ 463 h 463"/>
                    <a:gd name="T2" fmla="*/ 263 w 263"/>
                    <a:gd name="T3" fmla="*/ 463 h 463"/>
                    <a:gd name="T4" fmla="*/ 263 w 263"/>
                    <a:gd name="T5" fmla="*/ 0 h 463"/>
                    <a:gd name="T6" fmla="*/ 0 w 263"/>
                    <a:gd name="T7" fmla="*/ 30 h 463"/>
                    <a:gd name="T8" fmla="*/ 0 w 263"/>
                    <a:gd name="T9" fmla="*/ 463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" h="463">
                      <a:moveTo>
                        <a:pt x="0" y="463"/>
                      </a:moveTo>
                      <a:lnTo>
                        <a:pt x="263" y="463"/>
                      </a:lnTo>
                      <a:lnTo>
                        <a:pt x="263" y="0"/>
                      </a:lnTo>
                      <a:lnTo>
                        <a:pt x="0" y="30"/>
                      </a:lnTo>
                      <a:lnTo>
                        <a:pt x="0" y="4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</p:grpSp>
        </p:grpSp>
      </p:grpSp>
      <p:grpSp>
        <p:nvGrpSpPr>
          <p:cNvPr id="146" name="组合 145"/>
          <p:cNvGrpSpPr/>
          <p:nvPr/>
        </p:nvGrpSpPr>
        <p:grpSpPr>
          <a:xfrm>
            <a:off x="5508042" y="4096543"/>
            <a:ext cx="436861" cy="436861"/>
            <a:chOff x="5477628" y="3606228"/>
            <a:chExt cx="1120629" cy="1120629"/>
          </a:xfrm>
        </p:grpSpPr>
        <p:sp>
          <p:nvSpPr>
            <p:cNvPr id="147" name="椭圆 146"/>
            <p:cNvSpPr/>
            <p:nvPr/>
          </p:nvSpPr>
          <p:spPr>
            <a:xfrm>
              <a:off x="5477628" y="3606228"/>
              <a:ext cx="1120629" cy="1120629"/>
            </a:xfrm>
            <a:prstGeom prst="ellipse">
              <a:avLst/>
            </a:prstGeom>
            <a:pattFill prst="wdUpDiag">
              <a:fgClr>
                <a:srgbClr val="66BFB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5561692" y="3690292"/>
              <a:ext cx="952500" cy="952500"/>
              <a:chOff x="5561693" y="3690293"/>
              <a:chExt cx="952500" cy="952500"/>
            </a:xfrm>
          </p:grpSpPr>
          <p:sp>
            <p:nvSpPr>
              <p:cNvPr id="149" name="椭圆 148"/>
              <p:cNvSpPr/>
              <p:nvPr/>
            </p:nvSpPr>
            <p:spPr>
              <a:xfrm>
                <a:off x="5561693" y="3690293"/>
                <a:ext cx="952500" cy="952500"/>
              </a:xfrm>
              <a:prstGeom prst="ellipse">
                <a:avLst/>
              </a:prstGeom>
              <a:solidFill>
                <a:srgbClr val="66B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0" name="组合 149"/>
              <p:cNvGrpSpPr>
                <a:grpSpLocks noChangeAspect="1"/>
              </p:cNvGrpSpPr>
              <p:nvPr/>
            </p:nvGrpSpPr>
            <p:grpSpPr>
              <a:xfrm>
                <a:off x="5786679" y="3839402"/>
                <a:ext cx="502529" cy="654282"/>
                <a:chOff x="3196030" y="1160235"/>
                <a:chExt cx="582794" cy="758785"/>
              </a:xfrm>
              <a:solidFill>
                <a:schemeClr val="bg1"/>
              </a:solidFill>
            </p:grpSpPr>
            <p:sp>
              <p:nvSpPr>
                <p:cNvPr id="151" name="Freeform 634"/>
                <p:cNvSpPr>
                  <a:spLocks noEditPoints="1"/>
                </p:cNvSpPr>
                <p:nvPr/>
              </p:nvSpPr>
              <p:spPr bwMode="auto">
                <a:xfrm>
                  <a:off x="3243635" y="1160235"/>
                  <a:ext cx="535189" cy="533747"/>
                </a:xfrm>
                <a:custGeom>
                  <a:avLst/>
                  <a:gdLst>
                    <a:gd name="T0" fmla="*/ 225 w 314"/>
                    <a:gd name="T1" fmla="*/ 39 h 313"/>
                    <a:gd name="T2" fmla="*/ 34 w 314"/>
                    <a:gd name="T3" fmla="*/ 89 h 313"/>
                    <a:gd name="T4" fmla="*/ 62 w 314"/>
                    <a:gd name="T5" fmla="*/ 264 h 313"/>
                    <a:gd name="T6" fmla="*/ 84 w 314"/>
                    <a:gd name="T7" fmla="*/ 280 h 313"/>
                    <a:gd name="T8" fmla="*/ 110 w 314"/>
                    <a:gd name="T9" fmla="*/ 292 h 313"/>
                    <a:gd name="T10" fmla="*/ 275 w 314"/>
                    <a:gd name="T11" fmla="*/ 230 h 313"/>
                    <a:gd name="T12" fmla="*/ 225 w 314"/>
                    <a:gd name="T13" fmla="*/ 39 h 313"/>
                    <a:gd name="T14" fmla="*/ 229 w 314"/>
                    <a:gd name="T15" fmla="*/ 203 h 313"/>
                    <a:gd name="T16" fmla="*/ 111 w 314"/>
                    <a:gd name="T17" fmla="*/ 234 h 313"/>
                    <a:gd name="T18" fmla="*/ 79 w 314"/>
                    <a:gd name="T19" fmla="*/ 116 h 313"/>
                    <a:gd name="T20" fmla="*/ 198 w 314"/>
                    <a:gd name="T21" fmla="*/ 84 h 313"/>
                    <a:gd name="T22" fmla="*/ 229 w 314"/>
                    <a:gd name="T23" fmla="*/ 20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4" h="313">
                      <a:moveTo>
                        <a:pt x="225" y="39"/>
                      </a:moveTo>
                      <a:cubicBezTo>
                        <a:pt x="158" y="0"/>
                        <a:pt x="72" y="23"/>
                        <a:pt x="34" y="89"/>
                      </a:cubicBezTo>
                      <a:cubicBezTo>
                        <a:pt x="0" y="148"/>
                        <a:pt x="13" y="221"/>
                        <a:pt x="62" y="264"/>
                      </a:cubicBezTo>
                      <a:cubicBezTo>
                        <a:pt x="69" y="270"/>
                        <a:pt x="76" y="275"/>
                        <a:pt x="84" y="280"/>
                      </a:cubicBezTo>
                      <a:cubicBezTo>
                        <a:pt x="92" y="285"/>
                        <a:pt x="101" y="289"/>
                        <a:pt x="110" y="292"/>
                      </a:cubicBezTo>
                      <a:cubicBezTo>
                        <a:pt x="171" y="313"/>
                        <a:pt x="241" y="288"/>
                        <a:pt x="275" y="230"/>
                      </a:cubicBezTo>
                      <a:cubicBezTo>
                        <a:pt x="314" y="163"/>
                        <a:pt x="291" y="77"/>
                        <a:pt x="225" y="39"/>
                      </a:cubicBezTo>
                      <a:close/>
                      <a:moveTo>
                        <a:pt x="229" y="203"/>
                      </a:moveTo>
                      <a:cubicBezTo>
                        <a:pt x="205" y="244"/>
                        <a:pt x="152" y="259"/>
                        <a:pt x="111" y="234"/>
                      </a:cubicBezTo>
                      <a:cubicBezTo>
                        <a:pt x="69" y="210"/>
                        <a:pt x="55" y="157"/>
                        <a:pt x="79" y="116"/>
                      </a:cubicBezTo>
                      <a:cubicBezTo>
                        <a:pt x="103" y="74"/>
                        <a:pt x="157" y="60"/>
                        <a:pt x="198" y="84"/>
                      </a:cubicBezTo>
                      <a:cubicBezTo>
                        <a:pt x="239" y="108"/>
                        <a:pt x="254" y="162"/>
                        <a:pt x="229" y="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52" name="Oval 635"/>
                <p:cNvSpPr>
                  <a:spLocks noChangeArrowheads="1"/>
                </p:cNvSpPr>
                <p:nvPr/>
              </p:nvSpPr>
              <p:spPr bwMode="auto">
                <a:xfrm>
                  <a:off x="3465068" y="1327572"/>
                  <a:ext cx="85111" cy="872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55" name="Freeform 636"/>
                <p:cNvSpPr/>
                <p:nvPr/>
              </p:nvSpPr>
              <p:spPr bwMode="auto">
                <a:xfrm>
                  <a:off x="3507623" y="1422781"/>
                  <a:ext cx="92324" cy="98816"/>
                </a:xfrm>
                <a:custGeom>
                  <a:avLst/>
                  <a:gdLst>
                    <a:gd name="T0" fmla="*/ 13 w 54"/>
                    <a:gd name="T1" fmla="*/ 0 h 58"/>
                    <a:gd name="T2" fmla="*/ 0 w 54"/>
                    <a:gd name="T3" fmla="*/ 11 h 58"/>
                    <a:gd name="T4" fmla="*/ 13 w 54"/>
                    <a:gd name="T5" fmla="*/ 40 h 58"/>
                    <a:gd name="T6" fmla="*/ 0 w 54"/>
                    <a:gd name="T7" fmla="*/ 58 h 58"/>
                    <a:gd name="T8" fmla="*/ 4 w 54"/>
                    <a:gd name="T9" fmla="*/ 58 h 58"/>
                    <a:gd name="T10" fmla="*/ 44 w 54"/>
                    <a:gd name="T11" fmla="*/ 16 h 58"/>
                    <a:gd name="T12" fmla="*/ 13 w 54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13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54" y="58"/>
                        <a:pt x="44" y="29"/>
                        <a:pt x="44" y="16"/>
                      </a:cubicBezTo>
                      <a:cubicBezTo>
                        <a:pt x="44" y="6"/>
                        <a:pt x="24" y="2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59" name="Freeform 637"/>
                <p:cNvSpPr/>
                <p:nvPr/>
              </p:nvSpPr>
              <p:spPr bwMode="auto">
                <a:xfrm>
                  <a:off x="3416021" y="1422781"/>
                  <a:ext cx="91603" cy="98816"/>
                </a:xfrm>
                <a:custGeom>
                  <a:avLst/>
                  <a:gdLst>
                    <a:gd name="T0" fmla="*/ 54 w 54"/>
                    <a:gd name="T1" fmla="*/ 11 h 58"/>
                    <a:gd name="T2" fmla="*/ 41 w 54"/>
                    <a:gd name="T3" fmla="*/ 0 h 58"/>
                    <a:gd name="T4" fmla="*/ 11 w 54"/>
                    <a:gd name="T5" fmla="*/ 16 h 58"/>
                    <a:gd name="T6" fmla="*/ 50 w 54"/>
                    <a:gd name="T7" fmla="*/ 58 h 58"/>
                    <a:gd name="T8" fmla="*/ 54 w 54"/>
                    <a:gd name="T9" fmla="*/ 58 h 58"/>
                    <a:gd name="T10" fmla="*/ 41 w 54"/>
                    <a:gd name="T11" fmla="*/ 40 h 58"/>
                    <a:gd name="T12" fmla="*/ 54 w 54"/>
                    <a:gd name="T13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8">
                      <a:moveTo>
                        <a:pt x="54" y="11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0" y="2"/>
                        <a:pt x="11" y="6"/>
                        <a:pt x="11" y="16"/>
                      </a:cubicBezTo>
                      <a:cubicBezTo>
                        <a:pt x="11" y="29"/>
                        <a:pt x="0" y="58"/>
                        <a:pt x="50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lnTo>
                        <a:pt x="54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  <p:sp>
              <p:nvSpPr>
                <p:cNvPr id="160" name="Freeform 638"/>
                <p:cNvSpPr/>
                <p:nvPr/>
              </p:nvSpPr>
              <p:spPr bwMode="auto">
                <a:xfrm>
                  <a:off x="3196030" y="1626181"/>
                  <a:ext cx="225039" cy="292839"/>
                </a:xfrm>
                <a:custGeom>
                  <a:avLst/>
                  <a:gdLst>
                    <a:gd name="T0" fmla="*/ 85 w 132"/>
                    <a:gd name="T1" fmla="*/ 0 h 172"/>
                    <a:gd name="T2" fmla="*/ 12 w 132"/>
                    <a:gd name="T3" fmla="*/ 125 h 172"/>
                    <a:gd name="T4" fmla="*/ 25 w 132"/>
                    <a:gd name="T5" fmla="*/ 158 h 172"/>
                    <a:gd name="T6" fmla="*/ 58 w 132"/>
                    <a:gd name="T7" fmla="*/ 156 h 172"/>
                    <a:gd name="T8" fmla="*/ 132 w 132"/>
                    <a:gd name="T9" fmla="*/ 28 h 172"/>
                    <a:gd name="T10" fmla="*/ 105 w 132"/>
                    <a:gd name="T11" fmla="*/ 19 h 172"/>
                    <a:gd name="T12" fmla="*/ 85 w 132"/>
                    <a:gd name="T13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172">
                      <a:moveTo>
                        <a:pt x="85" y="0"/>
                      </a:move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2" y="125"/>
                        <a:pt x="0" y="144"/>
                        <a:pt x="25" y="158"/>
                      </a:cubicBezTo>
                      <a:cubicBezTo>
                        <a:pt x="49" y="172"/>
                        <a:pt x="58" y="156"/>
                        <a:pt x="58" y="156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32" y="28"/>
                        <a:pt x="119" y="27"/>
                        <a:pt x="105" y="19"/>
                      </a:cubicBezTo>
                      <a:cubicBezTo>
                        <a:pt x="92" y="11"/>
                        <a:pt x="85" y="0"/>
                        <a:pt x="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noFill/>
                  </a:endParaRPr>
                </a:p>
              </p:txBody>
            </p:sp>
          </p:grpSp>
        </p:grpSp>
      </p:grpSp>
      <p:sp>
        <p:nvSpPr>
          <p:cNvPr id="162" name="等腰三角形 161"/>
          <p:cNvSpPr/>
          <p:nvPr/>
        </p:nvSpPr>
        <p:spPr>
          <a:xfrm rot="1650064">
            <a:off x="9674216" y="3595621"/>
            <a:ext cx="445079" cy="765536"/>
          </a:xfrm>
          <a:prstGeom prst="triangle">
            <a:avLst/>
          </a:prstGeom>
          <a:solidFill>
            <a:srgbClr val="66BFBC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56437" y="688664"/>
            <a:ext cx="1163674" cy="584775"/>
            <a:chOff x="656437" y="664777"/>
            <a:chExt cx="1163674" cy="584775"/>
          </a:xfrm>
        </p:grpSpPr>
        <p:sp>
          <p:nvSpPr>
            <p:cNvPr id="18" name="圆角矩形 17"/>
            <p:cNvSpPr/>
            <p:nvPr/>
          </p:nvSpPr>
          <p:spPr>
            <a:xfrm>
              <a:off x="656437" y="735678"/>
              <a:ext cx="1163674" cy="442972"/>
            </a:xfrm>
            <a:prstGeom prst="round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661546" y="664777"/>
              <a:ext cx="11534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LOGO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817242" y="710552"/>
            <a:ext cx="1569660" cy="540999"/>
            <a:chOff x="1817242" y="710552"/>
            <a:chExt cx="1569660" cy="540999"/>
          </a:xfrm>
        </p:grpSpPr>
        <p:sp>
          <p:nvSpPr>
            <p:cNvPr id="21" name="文本框 20"/>
            <p:cNvSpPr txBox="1"/>
            <p:nvPr/>
          </p:nvSpPr>
          <p:spPr>
            <a:xfrm>
              <a:off x="1817242" y="71055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chemeClr val="bg2">
                      <a:lumMod val="10000"/>
                    </a:schemeClr>
                  </a:solidFill>
                </a:rPr>
                <a:t>添加公司名称</a:t>
              </a: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861366" y="989941"/>
              <a:ext cx="14814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0">
                <a:tabLst>
                  <a:tab pos="447675" algn="l"/>
                </a:tabLst>
              </a:pPr>
              <a:r>
                <a:rPr lang="en-US" altLang="zh-CN" sz="1100">
                  <a:solidFill>
                    <a:schemeClr val="bg1">
                      <a:lumMod val="50000"/>
                    </a:schemeClr>
                  </a:solidFill>
                </a:rPr>
                <a:t>ADD COMPANY NAME</a:t>
              </a:r>
              <a:endParaRPr lang="zh-CN" altLang="en-US" sz="11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19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1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500"/>
                            </p:stCondLst>
                            <p:childTnLst>
                              <p:par>
                                <p:cTn id="2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1" grpId="0" animBg="1"/>
      <p:bldP spid="73" grpId="0" animBg="1"/>
      <p:bldP spid="47" grpId="0" animBg="1"/>
      <p:bldP spid="76" grpId="0" animBg="1"/>
      <p:bldP spid="45" grpId="0" animBg="1"/>
      <p:bldP spid="24" grpId="0" animBg="1"/>
      <p:bldP spid="30" grpId="0" animBg="1"/>
      <p:bldP spid="31" grpId="0" animBg="1"/>
      <p:bldP spid="39" grpId="0" animBg="1"/>
      <p:bldP spid="40" grpId="0" animBg="1"/>
      <p:bldP spid="82" grpId="0" animBg="1"/>
      <p:bldP spid="83" grpId="0" animBg="1"/>
      <p:bldP spid="88" grpId="0" animBg="1"/>
      <p:bldP spid="78" grpId="0" animBg="1"/>
      <p:bldP spid="66" grpId="0" animBg="1"/>
      <p:bldP spid="64" grpId="0" animBg="1"/>
      <p:bldP spid="70" grpId="0" animBg="1"/>
      <p:bldP spid="72" grpId="0" animBg="1"/>
      <p:bldP spid="80" grpId="0" animBg="1"/>
      <p:bldP spid="56" grpId="0" animBg="1"/>
      <p:bldP spid="54" grpId="0" animBg="1"/>
      <p:bldP spid="52" grpId="0" animBg="1"/>
      <p:bldP spid="60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7" grpId="0" animBg="1"/>
      <p:bldP spid="121" grpId="0" animBg="1"/>
      <p:bldP spid="122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45" grpId="0" animBg="1"/>
      <p:bldP spid="153" grpId="0" animBg="1"/>
      <p:bldP spid="154" grpId="0" animBg="1"/>
      <p:bldP spid="156" grpId="0" animBg="1"/>
      <p:bldP spid="157" grpId="0" animBg="1"/>
      <p:bldP spid="158" grpId="0" animBg="1"/>
      <p:bldP spid="161" grpId="0" animBg="1"/>
      <p:bldP spid="163" grpId="0" animBg="1"/>
      <p:bldP spid="5" grpId="0"/>
      <p:bldP spid="5" grpId="1"/>
      <p:bldP spid="12" grpId="0"/>
      <p:bldP spid="13" grpId="0" build="p"/>
      <p:bldP spid="1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494" y="0"/>
            <a:ext cx="12191997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0" y="0"/>
            <a:ext cx="5779295" cy="6858000"/>
            <a:chOff x="0" y="0"/>
            <a:chExt cx="5779295" cy="6858000"/>
          </a:xfrm>
          <a:solidFill>
            <a:srgbClr val="FFFF00"/>
          </a:solidFill>
        </p:grpSpPr>
        <p:sp>
          <p:nvSpPr>
            <p:cNvPr id="8" name="矩形 7"/>
            <p:cNvSpPr/>
            <p:nvPr/>
          </p:nvSpPr>
          <p:spPr>
            <a:xfrm>
              <a:off x="0" y="0"/>
              <a:ext cx="3123019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13394362">
              <a:off x="173244" y="725181"/>
              <a:ext cx="5606051" cy="5576068"/>
            </a:xfrm>
            <a:custGeom>
              <a:avLst/>
              <a:gdLst>
                <a:gd name="connsiteX0" fmla="*/ 5606051 w 5606051"/>
                <a:gd name="connsiteY0" fmla="*/ 4974737 h 5576068"/>
                <a:gd name="connsiteX1" fmla="*/ 4966579 w 5606051"/>
                <a:gd name="connsiteY1" fmla="*/ 5576068 h 5576068"/>
                <a:gd name="connsiteX2" fmla="*/ 0 w 5606051"/>
                <a:gd name="connsiteY2" fmla="*/ 5576068 h 5576068"/>
                <a:gd name="connsiteX3" fmla="*/ 0 w 5606051"/>
                <a:gd name="connsiteY3" fmla="*/ 832534 h 5576068"/>
                <a:gd name="connsiteX4" fmla="*/ 885339 w 5606051"/>
                <a:gd name="connsiteY4" fmla="*/ 0 h 557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6051" h="5576068">
                  <a:moveTo>
                    <a:pt x="5606051" y="4974737"/>
                  </a:moveTo>
                  <a:lnTo>
                    <a:pt x="4966579" y="5576068"/>
                  </a:lnTo>
                  <a:lnTo>
                    <a:pt x="0" y="5576068"/>
                  </a:lnTo>
                  <a:lnTo>
                    <a:pt x="0" y="832534"/>
                  </a:lnTo>
                  <a:lnTo>
                    <a:pt x="8853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任意多边形 29"/>
          <p:cNvSpPr/>
          <p:nvPr/>
        </p:nvSpPr>
        <p:spPr>
          <a:xfrm rot="13394362">
            <a:off x="822193" y="725181"/>
            <a:ext cx="5606051" cy="5576068"/>
          </a:xfrm>
          <a:custGeom>
            <a:avLst/>
            <a:gdLst>
              <a:gd name="connsiteX0" fmla="*/ 5606051 w 5606051"/>
              <a:gd name="connsiteY0" fmla="*/ 4974737 h 5576068"/>
              <a:gd name="connsiteX1" fmla="*/ 4966579 w 5606051"/>
              <a:gd name="connsiteY1" fmla="*/ 5576068 h 5576068"/>
              <a:gd name="connsiteX2" fmla="*/ 0 w 5606051"/>
              <a:gd name="connsiteY2" fmla="*/ 5576068 h 5576068"/>
              <a:gd name="connsiteX3" fmla="*/ 0 w 5606051"/>
              <a:gd name="connsiteY3" fmla="*/ 832534 h 5576068"/>
              <a:gd name="connsiteX4" fmla="*/ 885339 w 5606051"/>
              <a:gd name="connsiteY4" fmla="*/ 0 h 557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6051" h="5576068">
                <a:moveTo>
                  <a:pt x="5606051" y="4974737"/>
                </a:moveTo>
                <a:lnTo>
                  <a:pt x="4966579" y="5576068"/>
                </a:lnTo>
                <a:lnTo>
                  <a:pt x="0" y="5576068"/>
                </a:lnTo>
                <a:lnTo>
                  <a:pt x="0" y="832534"/>
                </a:lnTo>
                <a:lnTo>
                  <a:pt x="88533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913215" y="2736379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  <a:latin typeface="+mj-ea"/>
                <a:ea typeface="+mj-ea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02102" y="3790390"/>
            <a:ext cx="3700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ENTERPRISE PROFILE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86244" y="2971800"/>
            <a:ext cx="952500" cy="952500"/>
            <a:chOff x="4837793" y="1690043"/>
            <a:chExt cx="952500" cy="952500"/>
          </a:xfrm>
        </p:grpSpPr>
        <p:sp>
          <p:nvSpPr>
            <p:cNvPr id="15" name="椭圆 14"/>
            <p:cNvSpPr/>
            <p:nvPr/>
          </p:nvSpPr>
          <p:spPr>
            <a:xfrm>
              <a:off x="4837793" y="1690043"/>
              <a:ext cx="952500" cy="952500"/>
            </a:xfrm>
            <a:prstGeom prst="ellipse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5073793" y="1918738"/>
              <a:ext cx="480500" cy="482537"/>
              <a:chOff x="343223" y="987426"/>
              <a:chExt cx="749300" cy="752475"/>
            </a:xfrm>
            <a:solidFill>
              <a:schemeClr val="bg1"/>
            </a:solidFill>
          </p:grpSpPr>
          <p:sp>
            <p:nvSpPr>
              <p:cNvPr id="28" name="Freeform 5"/>
              <p:cNvSpPr/>
              <p:nvPr/>
            </p:nvSpPr>
            <p:spPr bwMode="auto">
              <a:xfrm>
                <a:off x="343223" y="987426"/>
                <a:ext cx="749300" cy="395288"/>
              </a:xfrm>
              <a:custGeom>
                <a:avLst/>
                <a:gdLst>
                  <a:gd name="T0" fmla="*/ 236 w 472"/>
                  <a:gd name="T1" fmla="*/ 0 h 249"/>
                  <a:gd name="T2" fmla="*/ 141 w 472"/>
                  <a:gd name="T3" fmla="*/ 95 h 249"/>
                  <a:gd name="T4" fmla="*/ 141 w 472"/>
                  <a:gd name="T5" fmla="*/ 57 h 249"/>
                  <a:gd name="T6" fmla="*/ 66 w 472"/>
                  <a:gd name="T7" fmla="*/ 57 h 249"/>
                  <a:gd name="T8" fmla="*/ 66 w 472"/>
                  <a:gd name="T9" fmla="*/ 171 h 249"/>
                  <a:gd name="T10" fmla="*/ 0 w 472"/>
                  <a:gd name="T11" fmla="*/ 237 h 249"/>
                  <a:gd name="T12" fmla="*/ 11 w 472"/>
                  <a:gd name="T13" fmla="*/ 249 h 249"/>
                  <a:gd name="T14" fmla="*/ 236 w 472"/>
                  <a:gd name="T15" fmla="*/ 27 h 249"/>
                  <a:gd name="T16" fmla="*/ 458 w 472"/>
                  <a:gd name="T17" fmla="*/ 249 h 249"/>
                  <a:gd name="T18" fmla="*/ 472 w 472"/>
                  <a:gd name="T19" fmla="*/ 237 h 249"/>
                  <a:gd name="T20" fmla="*/ 236 w 472"/>
                  <a:gd name="T2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2" h="249">
                    <a:moveTo>
                      <a:pt x="236" y="0"/>
                    </a:moveTo>
                    <a:lnTo>
                      <a:pt x="141" y="95"/>
                    </a:lnTo>
                    <a:lnTo>
                      <a:pt x="141" y="57"/>
                    </a:lnTo>
                    <a:lnTo>
                      <a:pt x="66" y="57"/>
                    </a:lnTo>
                    <a:lnTo>
                      <a:pt x="66" y="171"/>
                    </a:lnTo>
                    <a:lnTo>
                      <a:pt x="0" y="237"/>
                    </a:lnTo>
                    <a:lnTo>
                      <a:pt x="11" y="249"/>
                    </a:lnTo>
                    <a:lnTo>
                      <a:pt x="236" y="27"/>
                    </a:lnTo>
                    <a:lnTo>
                      <a:pt x="458" y="249"/>
                    </a:lnTo>
                    <a:lnTo>
                      <a:pt x="472" y="237"/>
                    </a:lnTo>
                    <a:lnTo>
                      <a:pt x="2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6"/>
              <p:cNvSpPr/>
              <p:nvPr/>
            </p:nvSpPr>
            <p:spPr bwMode="auto">
              <a:xfrm>
                <a:off x="447998" y="1108076"/>
                <a:ext cx="539750" cy="631825"/>
              </a:xfrm>
              <a:custGeom>
                <a:avLst/>
                <a:gdLst>
                  <a:gd name="T0" fmla="*/ 0 w 340"/>
                  <a:gd name="T1" fmla="*/ 171 h 398"/>
                  <a:gd name="T2" fmla="*/ 0 w 340"/>
                  <a:gd name="T3" fmla="*/ 398 h 398"/>
                  <a:gd name="T4" fmla="*/ 132 w 340"/>
                  <a:gd name="T5" fmla="*/ 398 h 398"/>
                  <a:gd name="T6" fmla="*/ 132 w 340"/>
                  <a:gd name="T7" fmla="*/ 265 h 398"/>
                  <a:gd name="T8" fmla="*/ 208 w 340"/>
                  <a:gd name="T9" fmla="*/ 265 h 398"/>
                  <a:gd name="T10" fmla="*/ 208 w 340"/>
                  <a:gd name="T11" fmla="*/ 398 h 398"/>
                  <a:gd name="T12" fmla="*/ 340 w 340"/>
                  <a:gd name="T13" fmla="*/ 398 h 398"/>
                  <a:gd name="T14" fmla="*/ 340 w 340"/>
                  <a:gd name="T15" fmla="*/ 171 h 398"/>
                  <a:gd name="T16" fmla="*/ 170 w 340"/>
                  <a:gd name="T17" fmla="*/ 0 h 398"/>
                  <a:gd name="T18" fmla="*/ 0 w 340"/>
                  <a:gd name="T19" fmla="*/ 17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98">
                    <a:moveTo>
                      <a:pt x="0" y="171"/>
                    </a:moveTo>
                    <a:lnTo>
                      <a:pt x="0" y="398"/>
                    </a:lnTo>
                    <a:lnTo>
                      <a:pt x="132" y="398"/>
                    </a:lnTo>
                    <a:lnTo>
                      <a:pt x="132" y="265"/>
                    </a:lnTo>
                    <a:lnTo>
                      <a:pt x="208" y="265"/>
                    </a:lnTo>
                    <a:lnTo>
                      <a:pt x="208" y="398"/>
                    </a:lnTo>
                    <a:lnTo>
                      <a:pt x="340" y="398"/>
                    </a:lnTo>
                    <a:lnTo>
                      <a:pt x="340" y="171"/>
                    </a:lnTo>
                    <a:lnTo>
                      <a:pt x="170" y="0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99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2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53070" y="2555563"/>
            <a:ext cx="223897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/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4653071" y="3015866"/>
            <a:ext cx="626287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792848" y="2281101"/>
            <a:ext cx="2675951" cy="3311252"/>
            <a:chOff x="1372132" y="2006571"/>
            <a:chExt cx="2675951" cy="3311252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372132" y="2006571"/>
              <a:ext cx="2675951" cy="3311252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744907" y="2281033"/>
              <a:ext cx="1930401" cy="259180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4653070" y="4857589"/>
            <a:ext cx="6096000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sp>
        <p:nvSpPr>
          <p:cNvPr id="26" name="矩形 25"/>
          <p:cNvSpPr/>
          <p:nvPr/>
        </p:nvSpPr>
        <p:spPr>
          <a:xfrm>
            <a:off x="4653070" y="3851464"/>
            <a:ext cx="6096000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sp>
        <p:nvSpPr>
          <p:cNvPr id="18" name="矩形 17"/>
          <p:cNvSpPr/>
          <p:nvPr/>
        </p:nvSpPr>
        <p:spPr>
          <a:xfrm flipH="1">
            <a:off x="-4257" y="6661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flipH="1">
            <a:off x="471448" y="6661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flipH="1">
            <a:off x="762882" y="6661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flipH="1">
            <a:off x="998620" y="6661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165841" y="624028"/>
            <a:ext cx="3487229" cy="841558"/>
            <a:chOff x="1051541" y="624028"/>
            <a:chExt cx="3487229" cy="841558"/>
          </a:xfrm>
        </p:grpSpPr>
        <p:sp>
          <p:nvSpPr>
            <p:cNvPr id="23" name="文本框 22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2439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3438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3548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  <p:bldP spid="25" grpId="0"/>
      <p:bldP spid="25" grpId="1"/>
      <p:bldP spid="26" grpId="0"/>
      <p:bldP spid="26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848372" y="2431142"/>
            <a:ext cx="3504745" cy="205289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38882" y="2440667"/>
            <a:ext cx="3504745" cy="2050080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4343628" y="2431143"/>
            <a:ext cx="3504745" cy="2061029"/>
          </a:xfrm>
          <a:prstGeom prst="rect">
            <a:avLst/>
          </a:prstGeom>
          <a:solidFill>
            <a:srgbClr val="13B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96821" y="3270836"/>
            <a:ext cx="2849653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" name="矩形 1"/>
          <p:cNvSpPr/>
          <p:nvPr/>
        </p:nvSpPr>
        <p:spPr>
          <a:xfrm>
            <a:off x="5080338" y="2870726"/>
            <a:ext cx="2082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>
                    <a:alpha val="85000"/>
                  </a:schemeClr>
                </a:solidFill>
                <a:latin typeface="+mn-ea"/>
              </a:rPr>
              <a:t>点击此处</a:t>
            </a:r>
            <a:r>
              <a:rPr lang="zh-CN" altLang="en-US" sz="2000">
                <a:solidFill>
                  <a:schemeClr val="bg1">
                    <a:alpha val="85000"/>
                  </a:schemeClr>
                </a:solidFill>
                <a:latin typeface="+mn-ea"/>
              </a:rPr>
              <a:t>添加</a:t>
            </a:r>
            <a:r>
              <a:rPr lang="zh-CN" altLang="en-US">
                <a:solidFill>
                  <a:schemeClr val="bg1">
                    <a:alpha val="85000"/>
                  </a:schemeClr>
                </a:solidFill>
                <a:latin typeface="+mn-ea"/>
              </a:rPr>
              <a:t>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766763" y="4897354"/>
            <a:ext cx="10693400" cy="91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sp>
        <p:nvSpPr>
          <p:cNvPr id="19" name="矩形 18"/>
          <p:cNvSpPr/>
          <p:nvPr/>
        </p:nvSpPr>
        <p:spPr>
          <a:xfrm flipH="1">
            <a:off x="-4257" y="6661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flipH="1">
            <a:off x="471448" y="6661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flipH="1">
            <a:off x="762882" y="6661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flipH="1">
            <a:off x="998620" y="6661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165841" y="624028"/>
            <a:ext cx="3487229" cy="841558"/>
            <a:chOff x="1051541" y="624028"/>
            <a:chExt cx="3487229" cy="841558"/>
          </a:xfrm>
        </p:grpSpPr>
        <p:sp>
          <p:nvSpPr>
            <p:cNvPr id="24" name="文本框 23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 dirty="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544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544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544" fill="hold" grpId="1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976"/>
                                  </p:iterate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8" grpId="0"/>
      <p:bldP spid="8" grpId="1"/>
      <p:bldP spid="2" grpId="0"/>
      <p:bldP spid="2" grpId="1"/>
      <p:bldP spid="11" grpId="0"/>
      <p:bldP spid="11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04690" y="3515439"/>
            <a:ext cx="5191310" cy="1226653"/>
            <a:chOff x="904690" y="3515439"/>
            <a:chExt cx="5191310" cy="1226653"/>
          </a:xfrm>
        </p:grpSpPr>
        <p:sp>
          <p:nvSpPr>
            <p:cNvPr id="96" name="任意多边形 95"/>
            <p:cNvSpPr/>
            <p:nvPr/>
          </p:nvSpPr>
          <p:spPr>
            <a:xfrm>
              <a:off x="904690" y="3535571"/>
              <a:ext cx="5191308" cy="1206520"/>
            </a:xfrm>
            <a:custGeom>
              <a:avLst/>
              <a:gdLst>
                <a:gd name="connsiteX0" fmla="*/ 0 w 5191308"/>
                <a:gd name="connsiteY0" fmla="*/ 0 h 1206520"/>
                <a:gd name="connsiteX1" fmla="*/ 5191308 w 5191308"/>
                <a:gd name="connsiteY1" fmla="*/ 0 h 1206520"/>
                <a:gd name="connsiteX2" fmla="*/ 5191308 w 5191308"/>
                <a:gd name="connsiteY2" fmla="*/ 1206520 h 1206520"/>
                <a:gd name="connsiteX3" fmla="*/ 0 w 5191308"/>
                <a:gd name="connsiteY3" fmla="*/ 1206520 h 120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1308" h="1206520">
                  <a:moveTo>
                    <a:pt x="0" y="0"/>
                  </a:moveTo>
                  <a:lnTo>
                    <a:pt x="5191308" y="0"/>
                  </a:lnTo>
                  <a:lnTo>
                    <a:pt x="5191308" y="1206520"/>
                  </a:lnTo>
                  <a:lnTo>
                    <a:pt x="0" y="1206520"/>
                  </a:lnTo>
                  <a:close/>
                </a:path>
              </a:pathLst>
            </a:cu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867587" y="3515439"/>
              <a:ext cx="1228413" cy="1226653"/>
              <a:chOff x="4867587" y="3515439"/>
              <a:chExt cx="1228413" cy="1226653"/>
            </a:xfrm>
          </p:grpSpPr>
          <p:sp>
            <p:nvSpPr>
              <p:cNvPr id="62" name="任意多边形 61"/>
              <p:cNvSpPr/>
              <p:nvPr/>
            </p:nvSpPr>
            <p:spPr>
              <a:xfrm>
                <a:off x="4867587" y="3515439"/>
                <a:ext cx="1228413" cy="1226653"/>
              </a:xfrm>
              <a:custGeom>
                <a:avLst/>
                <a:gdLst>
                  <a:gd name="connsiteX0" fmla="*/ 1228413 w 1228413"/>
                  <a:gd name="connsiteY0" fmla="*/ 0 h 1226653"/>
                  <a:gd name="connsiteX1" fmla="*/ 1228413 w 1228413"/>
                  <a:gd name="connsiteY1" fmla="*/ 1226653 h 1226653"/>
                  <a:gd name="connsiteX2" fmla="*/ 0 w 1228413"/>
                  <a:gd name="connsiteY2" fmla="*/ 1226653 h 1226653"/>
                  <a:gd name="connsiteX3" fmla="*/ 21674 w 1228413"/>
                  <a:gd name="connsiteY3" fmla="*/ 997123 h 1226653"/>
                  <a:gd name="connsiteX4" fmla="*/ 1102784 w 1228413"/>
                  <a:gd name="connsiteY4" fmla="*/ 6350 h 122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413" h="1226653">
                    <a:moveTo>
                      <a:pt x="1228413" y="0"/>
                    </a:moveTo>
                    <a:lnTo>
                      <a:pt x="1228413" y="1226653"/>
                    </a:lnTo>
                    <a:lnTo>
                      <a:pt x="0" y="1226653"/>
                    </a:lnTo>
                    <a:lnTo>
                      <a:pt x="21674" y="997123"/>
                    </a:lnTo>
                    <a:cubicBezTo>
                      <a:pt x="122690" y="469379"/>
                      <a:pt x="560640" y="61463"/>
                      <a:pt x="1102784" y="6350"/>
                    </a:cubicBezTo>
                    <a:close/>
                  </a:path>
                </a:pathLst>
              </a:custGeom>
              <a:solidFill>
                <a:srgbClr val="13B7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5361051" y="3975100"/>
                <a:ext cx="611202" cy="608986"/>
                <a:chOff x="5361051" y="3975100"/>
                <a:chExt cx="611202" cy="608986"/>
              </a:xfrm>
            </p:grpSpPr>
            <p:sp>
              <p:nvSpPr>
                <p:cNvPr id="73" name="Freeform 9"/>
                <p:cNvSpPr>
                  <a:spLocks noEditPoints="1"/>
                </p:cNvSpPr>
                <p:nvPr/>
              </p:nvSpPr>
              <p:spPr bwMode="auto">
                <a:xfrm>
                  <a:off x="5443346" y="3975100"/>
                  <a:ext cx="446611" cy="608986"/>
                </a:xfrm>
                <a:custGeom>
                  <a:avLst/>
                  <a:gdLst>
                    <a:gd name="T0" fmla="*/ 222 w 597"/>
                    <a:gd name="T1" fmla="*/ 575 h 814"/>
                    <a:gd name="T2" fmla="*/ 253 w 597"/>
                    <a:gd name="T3" fmla="*/ 598 h 814"/>
                    <a:gd name="T4" fmla="*/ 344 w 597"/>
                    <a:gd name="T5" fmla="*/ 598 h 814"/>
                    <a:gd name="T6" fmla="*/ 375 w 597"/>
                    <a:gd name="T7" fmla="*/ 575 h 814"/>
                    <a:gd name="T8" fmla="*/ 414 w 597"/>
                    <a:gd name="T9" fmla="*/ 509 h 814"/>
                    <a:gd name="T10" fmla="*/ 539 w 597"/>
                    <a:gd name="T11" fmla="*/ 298 h 814"/>
                    <a:gd name="T12" fmla="*/ 298 w 597"/>
                    <a:gd name="T13" fmla="*/ 57 h 814"/>
                    <a:gd name="T14" fmla="*/ 57 w 597"/>
                    <a:gd name="T15" fmla="*/ 298 h 814"/>
                    <a:gd name="T16" fmla="*/ 183 w 597"/>
                    <a:gd name="T17" fmla="*/ 509 h 814"/>
                    <a:gd name="T18" fmla="*/ 222 w 597"/>
                    <a:gd name="T19" fmla="*/ 575 h 814"/>
                    <a:gd name="T20" fmla="*/ 354 w 597"/>
                    <a:gd name="T21" fmla="*/ 782 h 814"/>
                    <a:gd name="T22" fmla="*/ 314 w 597"/>
                    <a:gd name="T23" fmla="*/ 814 h 814"/>
                    <a:gd name="T24" fmla="*/ 282 w 597"/>
                    <a:gd name="T25" fmla="*/ 814 h 814"/>
                    <a:gd name="T26" fmla="*/ 242 w 597"/>
                    <a:gd name="T27" fmla="*/ 782 h 814"/>
                    <a:gd name="T28" fmla="*/ 226 w 597"/>
                    <a:gd name="T29" fmla="*/ 782 h 814"/>
                    <a:gd name="T30" fmla="*/ 165 w 597"/>
                    <a:gd name="T31" fmla="*/ 722 h 814"/>
                    <a:gd name="T32" fmla="*/ 165 w 597"/>
                    <a:gd name="T33" fmla="*/ 576 h 814"/>
                    <a:gd name="T34" fmla="*/ 155 w 597"/>
                    <a:gd name="T35" fmla="*/ 559 h 814"/>
                    <a:gd name="T36" fmla="*/ 0 w 597"/>
                    <a:gd name="T37" fmla="*/ 298 h 814"/>
                    <a:gd name="T38" fmla="*/ 298 w 597"/>
                    <a:gd name="T39" fmla="*/ 0 h 814"/>
                    <a:gd name="T40" fmla="*/ 597 w 597"/>
                    <a:gd name="T41" fmla="*/ 298 h 814"/>
                    <a:gd name="T42" fmla="*/ 441 w 597"/>
                    <a:gd name="T43" fmla="*/ 559 h 814"/>
                    <a:gd name="T44" fmla="*/ 431 w 597"/>
                    <a:gd name="T45" fmla="*/ 576 h 814"/>
                    <a:gd name="T46" fmla="*/ 432 w 597"/>
                    <a:gd name="T47" fmla="*/ 722 h 814"/>
                    <a:gd name="T48" fmla="*/ 371 w 597"/>
                    <a:gd name="T49" fmla="*/ 782 h 814"/>
                    <a:gd name="T50" fmla="*/ 354 w 597"/>
                    <a:gd name="T51" fmla="*/ 782 h 8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97" h="814">
                      <a:moveTo>
                        <a:pt x="222" y="575"/>
                      </a:moveTo>
                      <a:cubicBezTo>
                        <a:pt x="224" y="589"/>
                        <a:pt x="238" y="598"/>
                        <a:pt x="253" y="598"/>
                      </a:cubicBezTo>
                      <a:cubicBezTo>
                        <a:pt x="344" y="598"/>
                        <a:pt x="344" y="598"/>
                        <a:pt x="344" y="598"/>
                      </a:cubicBezTo>
                      <a:cubicBezTo>
                        <a:pt x="358" y="598"/>
                        <a:pt x="373" y="589"/>
                        <a:pt x="375" y="575"/>
                      </a:cubicBezTo>
                      <a:cubicBezTo>
                        <a:pt x="377" y="547"/>
                        <a:pt x="390" y="523"/>
                        <a:pt x="414" y="509"/>
                      </a:cubicBezTo>
                      <a:cubicBezTo>
                        <a:pt x="491" y="467"/>
                        <a:pt x="539" y="386"/>
                        <a:pt x="539" y="298"/>
                      </a:cubicBezTo>
                      <a:cubicBezTo>
                        <a:pt x="539" y="165"/>
                        <a:pt x="431" y="57"/>
                        <a:pt x="298" y="57"/>
                      </a:cubicBezTo>
                      <a:cubicBezTo>
                        <a:pt x="165" y="57"/>
                        <a:pt x="57" y="165"/>
                        <a:pt x="57" y="298"/>
                      </a:cubicBezTo>
                      <a:cubicBezTo>
                        <a:pt x="57" y="386"/>
                        <a:pt x="105" y="467"/>
                        <a:pt x="183" y="509"/>
                      </a:cubicBezTo>
                      <a:cubicBezTo>
                        <a:pt x="207" y="523"/>
                        <a:pt x="219" y="547"/>
                        <a:pt x="222" y="575"/>
                      </a:cubicBezTo>
                      <a:close/>
                      <a:moveTo>
                        <a:pt x="354" y="782"/>
                      </a:moveTo>
                      <a:cubicBezTo>
                        <a:pt x="350" y="800"/>
                        <a:pt x="334" y="814"/>
                        <a:pt x="314" y="814"/>
                      </a:cubicBezTo>
                      <a:cubicBezTo>
                        <a:pt x="282" y="814"/>
                        <a:pt x="282" y="814"/>
                        <a:pt x="282" y="814"/>
                      </a:cubicBezTo>
                      <a:cubicBezTo>
                        <a:pt x="263" y="814"/>
                        <a:pt x="247" y="800"/>
                        <a:pt x="242" y="782"/>
                      </a:cubicBezTo>
                      <a:cubicBezTo>
                        <a:pt x="226" y="782"/>
                        <a:pt x="226" y="782"/>
                        <a:pt x="226" y="782"/>
                      </a:cubicBezTo>
                      <a:cubicBezTo>
                        <a:pt x="193" y="782"/>
                        <a:pt x="165" y="755"/>
                        <a:pt x="165" y="722"/>
                      </a:cubicBezTo>
                      <a:cubicBezTo>
                        <a:pt x="165" y="576"/>
                        <a:pt x="165" y="576"/>
                        <a:pt x="165" y="576"/>
                      </a:cubicBezTo>
                      <a:cubicBezTo>
                        <a:pt x="165" y="569"/>
                        <a:pt x="162" y="563"/>
                        <a:pt x="155" y="559"/>
                      </a:cubicBezTo>
                      <a:cubicBezTo>
                        <a:pt x="60" y="507"/>
                        <a:pt x="0" y="407"/>
                        <a:pt x="0" y="298"/>
                      </a:cubicBezTo>
                      <a:cubicBezTo>
                        <a:pt x="0" y="133"/>
                        <a:pt x="134" y="0"/>
                        <a:pt x="298" y="0"/>
                      </a:cubicBezTo>
                      <a:cubicBezTo>
                        <a:pt x="463" y="0"/>
                        <a:pt x="597" y="133"/>
                        <a:pt x="597" y="298"/>
                      </a:cubicBezTo>
                      <a:cubicBezTo>
                        <a:pt x="597" y="407"/>
                        <a:pt x="537" y="507"/>
                        <a:pt x="441" y="559"/>
                      </a:cubicBezTo>
                      <a:cubicBezTo>
                        <a:pt x="435" y="563"/>
                        <a:pt x="431" y="569"/>
                        <a:pt x="431" y="576"/>
                      </a:cubicBezTo>
                      <a:cubicBezTo>
                        <a:pt x="432" y="722"/>
                        <a:pt x="432" y="722"/>
                        <a:pt x="432" y="722"/>
                      </a:cubicBezTo>
                      <a:cubicBezTo>
                        <a:pt x="432" y="755"/>
                        <a:pt x="404" y="782"/>
                        <a:pt x="371" y="782"/>
                      </a:cubicBezTo>
                      <a:cubicBezTo>
                        <a:pt x="354" y="782"/>
                        <a:pt x="354" y="782"/>
                        <a:pt x="354" y="7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0"/>
                <p:cNvSpPr>
                  <a:spLocks noEditPoints="1"/>
                </p:cNvSpPr>
                <p:nvPr/>
              </p:nvSpPr>
              <p:spPr bwMode="auto">
                <a:xfrm>
                  <a:off x="5361051" y="4034290"/>
                  <a:ext cx="611202" cy="323168"/>
                </a:xfrm>
                <a:custGeom>
                  <a:avLst/>
                  <a:gdLst>
                    <a:gd name="T0" fmla="*/ 699 w 817"/>
                    <a:gd name="T1" fmla="*/ 406 h 432"/>
                    <a:gd name="T2" fmla="*/ 692 w 817"/>
                    <a:gd name="T3" fmla="*/ 380 h 432"/>
                    <a:gd name="T4" fmla="*/ 718 w 817"/>
                    <a:gd name="T5" fmla="*/ 373 h 432"/>
                    <a:gd name="T6" fmla="*/ 755 w 817"/>
                    <a:gd name="T7" fmla="*/ 394 h 432"/>
                    <a:gd name="T8" fmla="*/ 762 w 817"/>
                    <a:gd name="T9" fmla="*/ 420 h 432"/>
                    <a:gd name="T10" fmla="*/ 736 w 817"/>
                    <a:gd name="T11" fmla="*/ 427 h 432"/>
                    <a:gd name="T12" fmla="*/ 699 w 817"/>
                    <a:gd name="T13" fmla="*/ 406 h 432"/>
                    <a:gd name="T14" fmla="*/ 718 w 817"/>
                    <a:gd name="T15" fmla="*/ 59 h 432"/>
                    <a:gd name="T16" fmla="*/ 692 w 817"/>
                    <a:gd name="T17" fmla="*/ 52 h 432"/>
                    <a:gd name="T18" fmla="*/ 699 w 817"/>
                    <a:gd name="T19" fmla="*/ 26 h 432"/>
                    <a:gd name="T20" fmla="*/ 736 w 817"/>
                    <a:gd name="T21" fmla="*/ 5 h 432"/>
                    <a:gd name="T22" fmla="*/ 762 w 817"/>
                    <a:gd name="T23" fmla="*/ 12 h 432"/>
                    <a:gd name="T24" fmla="*/ 755 w 817"/>
                    <a:gd name="T25" fmla="*/ 38 h 432"/>
                    <a:gd name="T26" fmla="*/ 718 w 817"/>
                    <a:gd name="T27" fmla="*/ 59 h 432"/>
                    <a:gd name="T28" fmla="*/ 755 w 817"/>
                    <a:gd name="T29" fmla="*/ 235 h 432"/>
                    <a:gd name="T30" fmla="*/ 736 w 817"/>
                    <a:gd name="T31" fmla="*/ 216 h 432"/>
                    <a:gd name="T32" fmla="*/ 755 w 817"/>
                    <a:gd name="T33" fmla="*/ 197 h 432"/>
                    <a:gd name="T34" fmla="*/ 798 w 817"/>
                    <a:gd name="T35" fmla="*/ 197 h 432"/>
                    <a:gd name="T36" fmla="*/ 817 w 817"/>
                    <a:gd name="T37" fmla="*/ 216 h 432"/>
                    <a:gd name="T38" fmla="*/ 798 w 817"/>
                    <a:gd name="T39" fmla="*/ 235 h 432"/>
                    <a:gd name="T40" fmla="*/ 755 w 817"/>
                    <a:gd name="T41" fmla="*/ 235 h 432"/>
                    <a:gd name="T42" fmla="*/ 118 w 817"/>
                    <a:gd name="T43" fmla="*/ 26 h 432"/>
                    <a:gd name="T44" fmla="*/ 124 w 817"/>
                    <a:gd name="T45" fmla="*/ 52 h 432"/>
                    <a:gd name="T46" fmla="*/ 98 w 817"/>
                    <a:gd name="T47" fmla="*/ 59 h 432"/>
                    <a:gd name="T48" fmla="*/ 62 w 817"/>
                    <a:gd name="T49" fmla="*/ 38 h 432"/>
                    <a:gd name="T50" fmla="*/ 55 w 817"/>
                    <a:gd name="T51" fmla="*/ 12 h 432"/>
                    <a:gd name="T52" fmla="*/ 81 w 817"/>
                    <a:gd name="T53" fmla="*/ 5 h 432"/>
                    <a:gd name="T54" fmla="*/ 118 w 817"/>
                    <a:gd name="T55" fmla="*/ 26 h 432"/>
                    <a:gd name="T56" fmla="*/ 98 w 817"/>
                    <a:gd name="T57" fmla="*/ 373 h 432"/>
                    <a:gd name="T58" fmla="*/ 124 w 817"/>
                    <a:gd name="T59" fmla="*/ 380 h 432"/>
                    <a:gd name="T60" fmla="*/ 118 w 817"/>
                    <a:gd name="T61" fmla="*/ 406 h 432"/>
                    <a:gd name="T62" fmla="*/ 81 w 817"/>
                    <a:gd name="T63" fmla="*/ 427 h 432"/>
                    <a:gd name="T64" fmla="*/ 55 w 817"/>
                    <a:gd name="T65" fmla="*/ 420 h 432"/>
                    <a:gd name="T66" fmla="*/ 62 w 817"/>
                    <a:gd name="T67" fmla="*/ 394 h 432"/>
                    <a:gd name="T68" fmla="*/ 98 w 817"/>
                    <a:gd name="T69" fmla="*/ 373 h 432"/>
                    <a:gd name="T70" fmla="*/ 62 w 817"/>
                    <a:gd name="T71" fmla="*/ 197 h 432"/>
                    <a:gd name="T72" fmla="*/ 81 w 817"/>
                    <a:gd name="T73" fmla="*/ 216 h 432"/>
                    <a:gd name="T74" fmla="*/ 62 w 817"/>
                    <a:gd name="T75" fmla="*/ 235 h 432"/>
                    <a:gd name="T76" fmla="*/ 19 w 817"/>
                    <a:gd name="T77" fmla="*/ 235 h 432"/>
                    <a:gd name="T78" fmla="*/ 0 w 817"/>
                    <a:gd name="T79" fmla="*/ 216 h 432"/>
                    <a:gd name="T80" fmla="*/ 19 w 817"/>
                    <a:gd name="T81" fmla="*/ 197 h 432"/>
                    <a:gd name="T82" fmla="*/ 62 w 817"/>
                    <a:gd name="T83" fmla="*/ 19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17" h="432">
                      <a:moveTo>
                        <a:pt x="699" y="406"/>
                      </a:moveTo>
                      <a:cubicBezTo>
                        <a:pt x="690" y="401"/>
                        <a:pt x="687" y="389"/>
                        <a:pt x="692" y="380"/>
                      </a:cubicBezTo>
                      <a:cubicBezTo>
                        <a:pt x="698" y="371"/>
                        <a:pt x="709" y="368"/>
                        <a:pt x="718" y="373"/>
                      </a:cubicBezTo>
                      <a:cubicBezTo>
                        <a:pt x="755" y="394"/>
                        <a:pt x="755" y="394"/>
                        <a:pt x="755" y="394"/>
                      </a:cubicBezTo>
                      <a:cubicBezTo>
                        <a:pt x="764" y="399"/>
                        <a:pt x="767" y="411"/>
                        <a:pt x="762" y="420"/>
                      </a:cubicBezTo>
                      <a:cubicBezTo>
                        <a:pt x="757" y="429"/>
                        <a:pt x="745" y="432"/>
                        <a:pt x="736" y="427"/>
                      </a:cubicBezTo>
                      <a:cubicBezTo>
                        <a:pt x="699" y="406"/>
                        <a:pt x="699" y="406"/>
                        <a:pt x="699" y="406"/>
                      </a:cubicBezTo>
                      <a:close/>
                      <a:moveTo>
                        <a:pt x="718" y="59"/>
                      </a:moveTo>
                      <a:cubicBezTo>
                        <a:pt x="709" y="64"/>
                        <a:pt x="698" y="61"/>
                        <a:pt x="692" y="52"/>
                      </a:cubicBezTo>
                      <a:cubicBezTo>
                        <a:pt x="687" y="43"/>
                        <a:pt x="690" y="31"/>
                        <a:pt x="699" y="26"/>
                      </a:cubicBezTo>
                      <a:cubicBezTo>
                        <a:pt x="736" y="5"/>
                        <a:pt x="736" y="5"/>
                        <a:pt x="736" y="5"/>
                      </a:cubicBezTo>
                      <a:cubicBezTo>
                        <a:pt x="745" y="0"/>
                        <a:pt x="757" y="3"/>
                        <a:pt x="762" y="12"/>
                      </a:cubicBezTo>
                      <a:cubicBezTo>
                        <a:pt x="767" y="21"/>
                        <a:pt x="764" y="32"/>
                        <a:pt x="755" y="38"/>
                      </a:cubicBezTo>
                      <a:cubicBezTo>
                        <a:pt x="718" y="59"/>
                        <a:pt x="718" y="59"/>
                        <a:pt x="718" y="59"/>
                      </a:cubicBezTo>
                      <a:close/>
                      <a:moveTo>
                        <a:pt x="755" y="235"/>
                      </a:moveTo>
                      <a:cubicBezTo>
                        <a:pt x="745" y="235"/>
                        <a:pt x="736" y="226"/>
                        <a:pt x="736" y="216"/>
                      </a:cubicBezTo>
                      <a:cubicBezTo>
                        <a:pt x="736" y="205"/>
                        <a:pt x="745" y="197"/>
                        <a:pt x="755" y="197"/>
                      </a:cubicBezTo>
                      <a:cubicBezTo>
                        <a:pt x="798" y="197"/>
                        <a:pt x="798" y="197"/>
                        <a:pt x="798" y="197"/>
                      </a:cubicBezTo>
                      <a:cubicBezTo>
                        <a:pt x="808" y="197"/>
                        <a:pt x="817" y="205"/>
                        <a:pt x="817" y="216"/>
                      </a:cubicBezTo>
                      <a:cubicBezTo>
                        <a:pt x="817" y="226"/>
                        <a:pt x="808" y="235"/>
                        <a:pt x="798" y="235"/>
                      </a:cubicBezTo>
                      <a:cubicBezTo>
                        <a:pt x="755" y="235"/>
                        <a:pt x="755" y="235"/>
                        <a:pt x="755" y="235"/>
                      </a:cubicBezTo>
                      <a:close/>
                      <a:moveTo>
                        <a:pt x="118" y="26"/>
                      </a:moveTo>
                      <a:cubicBezTo>
                        <a:pt x="127" y="31"/>
                        <a:pt x="130" y="43"/>
                        <a:pt x="124" y="52"/>
                      </a:cubicBezTo>
                      <a:cubicBezTo>
                        <a:pt x="119" y="61"/>
                        <a:pt x="108" y="64"/>
                        <a:pt x="98" y="59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53" y="32"/>
                        <a:pt x="49" y="21"/>
                        <a:pt x="55" y="12"/>
                      </a:cubicBezTo>
                      <a:cubicBezTo>
                        <a:pt x="60" y="3"/>
                        <a:pt x="72" y="0"/>
                        <a:pt x="81" y="5"/>
                      </a:cubicBezTo>
                      <a:cubicBezTo>
                        <a:pt x="118" y="26"/>
                        <a:pt x="118" y="26"/>
                        <a:pt x="118" y="26"/>
                      </a:cubicBezTo>
                      <a:close/>
                      <a:moveTo>
                        <a:pt x="98" y="373"/>
                      </a:moveTo>
                      <a:cubicBezTo>
                        <a:pt x="108" y="368"/>
                        <a:pt x="119" y="371"/>
                        <a:pt x="124" y="380"/>
                      </a:cubicBezTo>
                      <a:cubicBezTo>
                        <a:pt x="130" y="389"/>
                        <a:pt x="127" y="401"/>
                        <a:pt x="118" y="406"/>
                      </a:cubicBezTo>
                      <a:cubicBezTo>
                        <a:pt x="81" y="427"/>
                        <a:pt x="81" y="427"/>
                        <a:pt x="81" y="427"/>
                      </a:cubicBezTo>
                      <a:cubicBezTo>
                        <a:pt x="72" y="432"/>
                        <a:pt x="60" y="429"/>
                        <a:pt x="55" y="420"/>
                      </a:cubicBezTo>
                      <a:cubicBezTo>
                        <a:pt x="49" y="411"/>
                        <a:pt x="53" y="399"/>
                        <a:pt x="62" y="394"/>
                      </a:cubicBezTo>
                      <a:cubicBezTo>
                        <a:pt x="98" y="373"/>
                        <a:pt x="98" y="373"/>
                        <a:pt x="98" y="373"/>
                      </a:cubicBezTo>
                      <a:close/>
                      <a:moveTo>
                        <a:pt x="62" y="197"/>
                      </a:moveTo>
                      <a:cubicBezTo>
                        <a:pt x="72" y="197"/>
                        <a:pt x="81" y="205"/>
                        <a:pt x="81" y="216"/>
                      </a:cubicBezTo>
                      <a:cubicBezTo>
                        <a:pt x="81" y="226"/>
                        <a:pt x="72" y="235"/>
                        <a:pt x="62" y="235"/>
                      </a:cubicBezTo>
                      <a:cubicBezTo>
                        <a:pt x="19" y="235"/>
                        <a:pt x="19" y="235"/>
                        <a:pt x="19" y="235"/>
                      </a:cubicBezTo>
                      <a:cubicBezTo>
                        <a:pt x="9" y="235"/>
                        <a:pt x="0" y="226"/>
                        <a:pt x="0" y="216"/>
                      </a:cubicBezTo>
                      <a:cubicBezTo>
                        <a:pt x="0" y="205"/>
                        <a:pt x="9" y="197"/>
                        <a:pt x="19" y="197"/>
                      </a:cubicBezTo>
                      <a:cubicBezTo>
                        <a:pt x="62" y="197"/>
                        <a:pt x="62" y="197"/>
                        <a:pt x="62" y="1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11"/>
                <p:cNvSpPr/>
                <p:nvPr/>
              </p:nvSpPr>
              <p:spPr bwMode="auto">
                <a:xfrm>
                  <a:off x="5557294" y="4103608"/>
                  <a:ext cx="219033" cy="219349"/>
                </a:xfrm>
                <a:custGeom>
                  <a:avLst/>
                  <a:gdLst>
                    <a:gd name="T0" fmla="*/ 3 w 293"/>
                    <a:gd name="T1" fmla="*/ 38 h 293"/>
                    <a:gd name="T2" fmla="*/ 16 w 293"/>
                    <a:gd name="T3" fmla="*/ 15 h 293"/>
                    <a:gd name="T4" fmla="*/ 39 w 293"/>
                    <a:gd name="T5" fmla="*/ 28 h 293"/>
                    <a:gd name="T6" fmla="*/ 50 w 293"/>
                    <a:gd name="T7" fmla="*/ 65 h 293"/>
                    <a:gd name="T8" fmla="*/ 91 w 293"/>
                    <a:gd name="T9" fmla="*/ 53 h 293"/>
                    <a:gd name="T10" fmla="*/ 91 w 293"/>
                    <a:gd name="T11" fmla="*/ 53 h 293"/>
                    <a:gd name="T12" fmla="*/ 127 w 293"/>
                    <a:gd name="T13" fmla="*/ 48 h 293"/>
                    <a:gd name="T14" fmla="*/ 127 w 293"/>
                    <a:gd name="T15" fmla="*/ 19 h 293"/>
                    <a:gd name="T16" fmla="*/ 146 w 293"/>
                    <a:gd name="T17" fmla="*/ 0 h 293"/>
                    <a:gd name="T18" fmla="*/ 165 w 293"/>
                    <a:gd name="T19" fmla="*/ 19 h 293"/>
                    <a:gd name="T20" fmla="*/ 165 w 293"/>
                    <a:gd name="T21" fmla="*/ 48 h 293"/>
                    <a:gd name="T22" fmla="*/ 202 w 293"/>
                    <a:gd name="T23" fmla="*/ 53 h 293"/>
                    <a:gd name="T24" fmla="*/ 202 w 293"/>
                    <a:gd name="T25" fmla="*/ 53 h 293"/>
                    <a:gd name="T26" fmla="*/ 202 w 293"/>
                    <a:gd name="T27" fmla="*/ 53 h 293"/>
                    <a:gd name="T28" fmla="*/ 242 w 293"/>
                    <a:gd name="T29" fmla="*/ 65 h 293"/>
                    <a:gd name="T30" fmla="*/ 253 w 293"/>
                    <a:gd name="T31" fmla="*/ 28 h 293"/>
                    <a:gd name="T32" fmla="*/ 277 w 293"/>
                    <a:gd name="T33" fmla="*/ 15 h 293"/>
                    <a:gd name="T34" fmla="*/ 290 w 293"/>
                    <a:gd name="T35" fmla="*/ 38 h 293"/>
                    <a:gd name="T36" fmla="*/ 220 w 293"/>
                    <a:gd name="T37" fmla="*/ 278 h 293"/>
                    <a:gd name="T38" fmla="*/ 196 w 293"/>
                    <a:gd name="T39" fmla="*/ 290 h 293"/>
                    <a:gd name="T40" fmla="*/ 183 w 293"/>
                    <a:gd name="T41" fmla="*/ 267 h 293"/>
                    <a:gd name="T42" fmla="*/ 232 w 293"/>
                    <a:gd name="T43" fmla="*/ 102 h 293"/>
                    <a:gd name="T44" fmla="*/ 194 w 293"/>
                    <a:gd name="T45" fmla="*/ 90 h 293"/>
                    <a:gd name="T46" fmla="*/ 194 w 293"/>
                    <a:gd name="T47" fmla="*/ 90 h 293"/>
                    <a:gd name="T48" fmla="*/ 165 w 293"/>
                    <a:gd name="T49" fmla="*/ 86 h 293"/>
                    <a:gd name="T50" fmla="*/ 165 w 293"/>
                    <a:gd name="T51" fmla="*/ 132 h 293"/>
                    <a:gd name="T52" fmla="*/ 146 w 293"/>
                    <a:gd name="T53" fmla="*/ 151 h 293"/>
                    <a:gd name="T54" fmla="*/ 127 w 293"/>
                    <a:gd name="T55" fmla="*/ 132 h 293"/>
                    <a:gd name="T56" fmla="*/ 127 w 293"/>
                    <a:gd name="T57" fmla="*/ 86 h 293"/>
                    <a:gd name="T58" fmla="*/ 99 w 293"/>
                    <a:gd name="T59" fmla="*/ 90 h 293"/>
                    <a:gd name="T60" fmla="*/ 99 w 293"/>
                    <a:gd name="T61" fmla="*/ 90 h 293"/>
                    <a:gd name="T62" fmla="*/ 61 w 293"/>
                    <a:gd name="T63" fmla="*/ 102 h 293"/>
                    <a:gd name="T64" fmla="*/ 109 w 293"/>
                    <a:gd name="T65" fmla="*/ 267 h 293"/>
                    <a:gd name="T66" fmla="*/ 96 w 293"/>
                    <a:gd name="T67" fmla="*/ 290 h 293"/>
                    <a:gd name="T68" fmla="*/ 73 w 293"/>
                    <a:gd name="T69" fmla="*/ 278 h 293"/>
                    <a:gd name="T70" fmla="*/ 3 w 293"/>
                    <a:gd name="T71" fmla="*/ 38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3" h="293">
                      <a:moveTo>
                        <a:pt x="3" y="38"/>
                      </a:moveTo>
                      <a:cubicBezTo>
                        <a:pt x="0" y="28"/>
                        <a:pt x="6" y="18"/>
                        <a:pt x="16" y="15"/>
                      </a:cubicBezTo>
                      <a:cubicBezTo>
                        <a:pt x="26" y="12"/>
                        <a:pt x="37" y="18"/>
                        <a:pt x="39" y="28"/>
                      </a:cubicBezTo>
                      <a:cubicBezTo>
                        <a:pt x="50" y="65"/>
                        <a:pt x="50" y="65"/>
                        <a:pt x="50" y="65"/>
                      </a:cubicBezTo>
                      <a:cubicBezTo>
                        <a:pt x="63" y="60"/>
                        <a:pt x="77" y="56"/>
                        <a:pt x="91" y="53"/>
                      </a:cubicBezTo>
                      <a:cubicBezTo>
                        <a:pt x="91" y="53"/>
                        <a:pt x="91" y="53"/>
                        <a:pt x="91" y="53"/>
                      </a:cubicBezTo>
                      <a:cubicBezTo>
                        <a:pt x="103" y="50"/>
                        <a:pt x="115" y="49"/>
                        <a:pt x="127" y="48"/>
                      </a:cubicBezTo>
                      <a:cubicBezTo>
                        <a:pt x="127" y="19"/>
                        <a:pt x="127" y="19"/>
                        <a:pt x="127" y="19"/>
                      </a:cubicBezTo>
                      <a:cubicBezTo>
                        <a:pt x="127" y="8"/>
                        <a:pt x="136" y="0"/>
                        <a:pt x="146" y="0"/>
                      </a:cubicBezTo>
                      <a:cubicBezTo>
                        <a:pt x="157" y="0"/>
                        <a:pt x="165" y="8"/>
                        <a:pt x="165" y="19"/>
                      </a:cubicBezTo>
                      <a:cubicBezTo>
                        <a:pt x="165" y="48"/>
                        <a:pt x="165" y="48"/>
                        <a:pt x="165" y="48"/>
                      </a:cubicBezTo>
                      <a:cubicBezTo>
                        <a:pt x="178" y="49"/>
                        <a:pt x="190" y="50"/>
                        <a:pt x="202" y="53"/>
                      </a:cubicBezTo>
                      <a:cubicBezTo>
                        <a:pt x="202" y="53"/>
                        <a:pt x="202" y="53"/>
                        <a:pt x="202" y="53"/>
                      </a:cubicBezTo>
                      <a:cubicBezTo>
                        <a:pt x="202" y="53"/>
                        <a:pt x="202" y="53"/>
                        <a:pt x="202" y="53"/>
                      </a:cubicBezTo>
                      <a:cubicBezTo>
                        <a:pt x="216" y="56"/>
                        <a:pt x="229" y="60"/>
                        <a:pt x="242" y="65"/>
                      </a:cubicBezTo>
                      <a:cubicBezTo>
                        <a:pt x="253" y="28"/>
                        <a:pt x="253" y="28"/>
                        <a:pt x="253" y="28"/>
                      </a:cubicBezTo>
                      <a:cubicBezTo>
                        <a:pt x="256" y="18"/>
                        <a:pt x="267" y="12"/>
                        <a:pt x="277" y="15"/>
                      </a:cubicBezTo>
                      <a:cubicBezTo>
                        <a:pt x="287" y="18"/>
                        <a:pt x="293" y="28"/>
                        <a:pt x="290" y="38"/>
                      </a:cubicBezTo>
                      <a:cubicBezTo>
                        <a:pt x="220" y="278"/>
                        <a:pt x="220" y="278"/>
                        <a:pt x="220" y="278"/>
                      </a:cubicBezTo>
                      <a:cubicBezTo>
                        <a:pt x="217" y="288"/>
                        <a:pt x="206" y="293"/>
                        <a:pt x="196" y="290"/>
                      </a:cubicBezTo>
                      <a:cubicBezTo>
                        <a:pt x="186" y="288"/>
                        <a:pt x="180" y="277"/>
                        <a:pt x="183" y="267"/>
                      </a:cubicBezTo>
                      <a:cubicBezTo>
                        <a:pt x="232" y="102"/>
                        <a:pt x="232" y="102"/>
                        <a:pt x="232" y="102"/>
                      </a:cubicBezTo>
                      <a:cubicBezTo>
                        <a:pt x="220" y="97"/>
                        <a:pt x="207" y="93"/>
                        <a:pt x="194" y="90"/>
                      </a:cubicBezTo>
                      <a:cubicBezTo>
                        <a:pt x="194" y="90"/>
                        <a:pt x="194" y="90"/>
                        <a:pt x="194" y="90"/>
                      </a:cubicBezTo>
                      <a:cubicBezTo>
                        <a:pt x="185" y="88"/>
                        <a:pt x="175" y="87"/>
                        <a:pt x="165" y="86"/>
                      </a:cubicBezTo>
                      <a:cubicBezTo>
                        <a:pt x="165" y="132"/>
                        <a:pt x="165" y="132"/>
                        <a:pt x="165" y="132"/>
                      </a:cubicBezTo>
                      <a:cubicBezTo>
                        <a:pt x="165" y="143"/>
                        <a:pt x="157" y="151"/>
                        <a:pt x="146" y="151"/>
                      </a:cubicBezTo>
                      <a:cubicBezTo>
                        <a:pt x="136" y="151"/>
                        <a:pt x="127" y="143"/>
                        <a:pt x="127" y="132"/>
                      </a:cubicBezTo>
                      <a:cubicBezTo>
                        <a:pt x="127" y="86"/>
                        <a:pt x="127" y="86"/>
                        <a:pt x="127" y="86"/>
                      </a:cubicBezTo>
                      <a:cubicBezTo>
                        <a:pt x="118" y="87"/>
                        <a:pt x="108" y="88"/>
                        <a:pt x="99" y="90"/>
                      </a:cubicBezTo>
                      <a:cubicBezTo>
                        <a:pt x="99" y="90"/>
                        <a:pt x="99" y="90"/>
                        <a:pt x="99" y="90"/>
                      </a:cubicBezTo>
                      <a:cubicBezTo>
                        <a:pt x="85" y="93"/>
                        <a:pt x="73" y="97"/>
                        <a:pt x="61" y="102"/>
                      </a:cubicBezTo>
                      <a:cubicBezTo>
                        <a:pt x="109" y="267"/>
                        <a:pt x="109" y="267"/>
                        <a:pt x="109" y="267"/>
                      </a:cubicBezTo>
                      <a:cubicBezTo>
                        <a:pt x="112" y="277"/>
                        <a:pt x="106" y="288"/>
                        <a:pt x="96" y="290"/>
                      </a:cubicBezTo>
                      <a:cubicBezTo>
                        <a:pt x="86" y="293"/>
                        <a:pt x="76" y="288"/>
                        <a:pt x="73" y="278"/>
                      </a:cubicBezTo>
                      <a:cubicBezTo>
                        <a:pt x="3" y="38"/>
                        <a:pt x="3" y="38"/>
                        <a:pt x="3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904690" y="4742091"/>
            <a:ext cx="5191310" cy="1228414"/>
            <a:chOff x="904690" y="4742091"/>
            <a:chExt cx="5191310" cy="1228414"/>
          </a:xfrm>
        </p:grpSpPr>
        <p:sp>
          <p:nvSpPr>
            <p:cNvPr id="98" name="任意多边形 97"/>
            <p:cNvSpPr/>
            <p:nvPr/>
          </p:nvSpPr>
          <p:spPr>
            <a:xfrm>
              <a:off x="904690" y="4742091"/>
              <a:ext cx="5191308" cy="1206520"/>
            </a:xfrm>
            <a:custGeom>
              <a:avLst/>
              <a:gdLst>
                <a:gd name="connsiteX0" fmla="*/ 0 w 5191308"/>
                <a:gd name="connsiteY0" fmla="*/ 0 h 1206520"/>
                <a:gd name="connsiteX1" fmla="*/ 5191308 w 5191308"/>
                <a:gd name="connsiteY1" fmla="*/ 0 h 1206520"/>
                <a:gd name="connsiteX2" fmla="*/ 5191308 w 5191308"/>
                <a:gd name="connsiteY2" fmla="*/ 1206520 h 1206520"/>
                <a:gd name="connsiteX3" fmla="*/ 0 w 5191308"/>
                <a:gd name="connsiteY3" fmla="*/ 1206520 h 120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1308" h="1206520">
                  <a:moveTo>
                    <a:pt x="0" y="0"/>
                  </a:moveTo>
                  <a:lnTo>
                    <a:pt x="5191308" y="0"/>
                  </a:lnTo>
                  <a:lnTo>
                    <a:pt x="5191308" y="1206520"/>
                  </a:lnTo>
                  <a:lnTo>
                    <a:pt x="0" y="120652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869347" y="4742092"/>
              <a:ext cx="1226653" cy="1228413"/>
              <a:chOff x="4869347" y="4742092"/>
              <a:chExt cx="1226653" cy="1228413"/>
            </a:xfrm>
          </p:grpSpPr>
          <p:sp>
            <p:nvSpPr>
              <p:cNvPr id="63" name="任意多边形 62"/>
              <p:cNvSpPr/>
              <p:nvPr/>
            </p:nvSpPr>
            <p:spPr>
              <a:xfrm rot="16200000">
                <a:off x="4868467" y="4742972"/>
                <a:ext cx="1228413" cy="1226653"/>
              </a:xfrm>
              <a:custGeom>
                <a:avLst/>
                <a:gdLst>
                  <a:gd name="connsiteX0" fmla="*/ 1228413 w 1228413"/>
                  <a:gd name="connsiteY0" fmla="*/ 0 h 1226653"/>
                  <a:gd name="connsiteX1" fmla="*/ 1228413 w 1228413"/>
                  <a:gd name="connsiteY1" fmla="*/ 1226653 h 1226653"/>
                  <a:gd name="connsiteX2" fmla="*/ 0 w 1228413"/>
                  <a:gd name="connsiteY2" fmla="*/ 1226653 h 1226653"/>
                  <a:gd name="connsiteX3" fmla="*/ 21674 w 1228413"/>
                  <a:gd name="connsiteY3" fmla="*/ 997123 h 1226653"/>
                  <a:gd name="connsiteX4" fmla="*/ 1102784 w 1228413"/>
                  <a:gd name="connsiteY4" fmla="*/ 6350 h 122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413" h="1226653">
                    <a:moveTo>
                      <a:pt x="1228413" y="0"/>
                    </a:moveTo>
                    <a:lnTo>
                      <a:pt x="1228413" y="1226653"/>
                    </a:lnTo>
                    <a:lnTo>
                      <a:pt x="0" y="1226653"/>
                    </a:lnTo>
                    <a:lnTo>
                      <a:pt x="21674" y="997123"/>
                    </a:lnTo>
                    <a:cubicBezTo>
                      <a:pt x="122690" y="469379"/>
                      <a:pt x="560640" y="61463"/>
                      <a:pt x="1102784" y="6350"/>
                    </a:cubicBezTo>
                    <a:close/>
                  </a:path>
                </a:pathLst>
              </a:custGeom>
              <a:solidFill>
                <a:srgbClr val="FBC7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5380444" y="4949064"/>
                <a:ext cx="591389" cy="561764"/>
                <a:chOff x="5380444" y="4949064"/>
                <a:chExt cx="591389" cy="561764"/>
              </a:xfrm>
            </p:grpSpPr>
            <p:sp>
              <p:nvSpPr>
                <p:cNvPr id="77" name="Freeform 14"/>
                <p:cNvSpPr/>
                <p:nvPr/>
              </p:nvSpPr>
              <p:spPr bwMode="auto">
                <a:xfrm>
                  <a:off x="5380444" y="4949064"/>
                  <a:ext cx="591389" cy="561764"/>
                </a:xfrm>
                <a:custGeom>
                  <a:avLst/>
                  <a:gdLst>
                    <a:gd name="T0" fmla="*/ 359 w 684"/>
                    <a:gd name="T1" fmla="*/ 57 h 650"/>
                    <a:gd name="T2" fmla="*/ 331 w 684"/>
                    <a:gd name="T3" fmla="*/ 28 h 650"/>
                    <a:gd name="T4" fmla="*/ 360 w 684"/>
                    <a:gd name="T5" fmla="*/ 0 h 650"/>
                    <a:gd name="T6" fmla="*/ 360 w 684"/>
                    <a:gd name="T7" fmla="*/ 0 h 650"/>
                    <a:gd name="T8" fmla="*/ 360 w 684"/>
                    <a:gd name="T9" fmla="*/ 0 h 650"/>
                    <a:gd name="T10" fmla="*/ 360 w 684"/>
                    <a:gd name="T11" fmla="*/ 0 h 650"/>
                    <a:gd name="T12" fmla="*/ 361 w 684"/>
                    <a:gd name="T13" fmla="*/ 0 h 650"/>
                    <a:gd name="T14" fmla="*/ 361 w 684"/>
                    <a:gd name="T15" fmla="*/ 0 h 650"/>
                    <a:gd name="T16" fmla="*/ 589 w 684"/>
                    <a:gd name="T17" fmla="*/ 95 h 650"/>
                    <a:gd name="T18" fmla="*/ 684 w 684"/>
                    <a:gd name="T19" fmla="*/ 325 h 650"/>
                    <a:gd name="T20" fmla="*/ 589 w 684"/>
                    <a:gd name="T21" fmla="*/ 554 h 650"/>
                    <a:gd name="T22" fmla="*/ 359 w 684"/>
                    <a:gd name="T23" fmla="*/ 650 h 650"/>
                    <a:gd name="T24" fmla="*/ 130 w 684"/>
                    <a:gd name="T25" fmla="*/ 554 h 650"/>
                    <a:gd name="T26" fmla="*/ 34 w 684"/>
                    <a:gd name="T27" fmla="*/ 325 h 650"/>
                    <a:gd name="T28" fmla="*/ 43 w 684"/>
                    <a:gd name="T29" fmla="*/ 253 h 650"/>
                    <a:gd name="T30" fmla="*/ 56 w 684"/>
                    <a:gd name="T31" fmla="*/ 210 h 650"/>
                    <a:gd name="T32" fmla="*/ 15 w 684"/>
                    <a:gd name="T33" fmla="*/ 193 h 650"/>
                    <a:gd name="T34" fmla="*/ 5 w 684"/>
                    <a:gd name="T35" fmla="*/ 187 h 650"/>
                    <a:gd name="T36" fmla="*/ 1 w 684"/>
                    <a:gd name="T37" fmla="*/ 176 h 650"/>
                    <a:gd name="T38" fmla="*/ 2 w 684"/>
                    <a:gd name="T39" fmla="*/ 165 h 650"/>
                    <a:gd name="T40" fmla="*/ 9 w 684"/>
                    <a:gd name="T41" fmla="*/ 155 h 650"/>
                    <a:gd name="T42" fmla="*/ 124 w 684"/>
                    <a:gd name="T43" fmla="*/ 66 h 650"/>
                    <a:gd name="T44" fmla="*/ 134 w 684"/>
                    <a:gd name="T45" fmla="*/ 61 h 650"/>
                    <a:gd name="T46" fmla="*/ 146 w 684"/>
                    <a:gd name="T47" fmla="*/ 63 h 650"/>
                    <a:gd name="T48" fmla="*/ 155 w 684"/>
                    <a:gd name="T49" fmla="*/ 70 h 650"/>
                    <a:gd name="T50" fmla="*/ 159 w 684"/>
                    <a:gd name="T51" fmla="*/ 80 h 650"/>
                    <a:gd name="T52" fmla="*/ 180 w 684"/>
                    <a:gd name="T53" fmla="*/ 224 h 650"/>
                    <a:gd name="T54" fmla="*/ 178 w 684"/>
                    <a:gd name="T55" fmla="*/ 236 h 650"/>
                    <a:gd name="T56" fmla="*/ 171 w 684"/>
                    <a:gd name="T57" fmla="*/ 245 h 650"/>
                    <a:gd name="T58" fmla="*/ 161 w 684"/>
                    <a:gd name="T59" fmla="*/ 249 h 650"/>
                    <a:gd name="T60" fmla="*/ 149 w 684"/>
                    <a:gd name="T61" fmla="*/ 248 h 650"/>
                    <a:gd name="T62" fmla="*/ 108 w 684"/>
                    <a:gd name="T63" fmla="*/ 231 h 650"/>
                    <a:gd name="T64" fmla="*/ 98 w 684"/>
                    <a:gd name="T65" fmla="*/ 266 h 650"/>
                    <a:gd name="T66" fmla="*/ 92 w 684"/>
                    <a:gd name="T67" fmla="*/ 325 h 650"/>
                    <a:gd name="T68" fmla="*/ 170 w 684"/>
                    <a:gd name="T69" fmla="*/ 514 h 650"/>
                    <a:gd name="T70" fmla="*/ 359 w 684"/>
                    <a:gd name="T71" fmla="*/ 592 h 650"/>
                    <a:gd name="T72" fmla="*/ 549 w 684"/>
                    <a:gd name="T73" fmla="*/ 514 h 650"/>
                    <a:gd name="T74" fmla="*/ 627 w 684"/>
                    <a:gd name="T75" fmla="*/ 325 h 650"/>
                    <a:gd name="T76" fmla="*/ 549 w 684"/>
                    <a:gd name="T77" fmla="*/ 136 h 650"/>
                    <a:gd name="T78" fmla="*/ 360 w 684"/>
                    <a:gd name="T79" fmla="*/ 57 h 650"/>
                    <a:gd name="T80" fmla="*/ 360 w 684"/>
                    <a:gd name="T81" fmla="*/ 57 h 650"/>
                    <a:gd name="T82" fmla="*/ 360 w 684"/>
                    <a:gd name="T83" fmla="*/ 57 h 650"/>
                    <a:gd name="T84" fmla="*/ 360 w 684"/>
                    <a:gd name="T85" fmla="*/ 57 h 650"/>
                    <a:gd name="T86" fmla="*/ 359 w 684"/>
                    <a:gd name="T87" fmla="*/ 57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84" h="650">
                      <a:moveTo>
                        <a:pt x="359" y="57"/>
                      </a:moveTo>
                      <a:cubicBezTo>
                        <a:pt x="343" y="57"/>
                        <a:pt x="331" y="44"/>
                        <a:pt x="331" y="28"/>
                      </a:cubicBezTo>
                      <a:cubicBezTo>
                        <a:pt x="331" y="13"/>
                        <a:pt x="344" y="0"/>
                        <a:pt x="360" y="0"/>
                      </a:cubicBezTo>
                      <a:cubicBezTo>
                        <a:pt x="360" y="0"/>
                        <a:pt x="360" y="0"/>
                        <a:pt x="360" y="0"/>
                      </a:cubicBezTo>
                      <a:cubicBezTo>
                        <a:pt x="360" y="0"/>
                        <a:pt x="360" y="0"/>
                        <a:pt x="360" y="0"/>
                      </a:cubicBezTo>
                      <a:cubicBezTo>
                        <a:pt x="360" y="0"/>
                        <a:pt x="360" y="0"/>
                        <a:pt x="360" y="0"/>
                      </a:cubicBezTo>
                      <a:cubicBezTo>
                        <a:pt x="361" y="0"/>
                        <a:pt x="361" y="0"/>
                        <a:pt x="361" y="0"/>
                      </a:cubicBezTo>
                      <a:cubicBezTo>
                        <a:pt x="361" y="0"/>
                        <a:pt x="361" y="0"/>
                        <a:pt x="361" y="0"/>
                      </a:cubicBezTo>
                      <a:cubicBezTo>
                        <a:pt x="450" y="0"/>
                        <a:pt x="531" y="37"/>
                        <a:pt x="589" y="95"/>
                      </a:cubicBezTo>
                      <a:cubicBezTo>
                        <a:pt x="648" y="154"/>
                        <a:pt x="684" y="235"/>
                        <a:pt x="684" y="325"/>
                      </a:cubicBezTo>
                      <a:cubicBezTo>
                        <a:pt x="684" y="414"/>
                        <a:pt x="648" y="496"/>
                        <a:pt x="589" y="554"/>
                      </a:cubicBezTo>
                      <a:cubicBezTo>
                        <a:pt x="530" y="613"/>
                        <a:pt x="449" y="650"/>
                        <a:pt x="359" y="650"/>
                      </a:cubicBezTo>
                      <a:cubicBezTo>
                        <a:pt x="270" y="650"/>
                        <a:pt x="188" y="613"/>
                        <a:pt x="130" y="554"/>
                      </a:cubicBezTo>
                      <a:cubicBezTo>
                        <a:pt x="71" y="496"/>
                        <a:pt x="34" y="414"/>
                        <a:pt x="34" y="325"/>
                      </a:cubicBezTo>
                      <a:cubicBezTo>
                        <a:pt x="34" y="301"/>
                        <a:pt x="37" y="277"/>
                        <a:pt x="43" y="253"/>
                      </a:cubicBezTo>
                      <a:cubicBezTo>
                        <a:pt x="46" y="238"/>
                        <a:pt x="50" y="224"/>
                        <a:pt x="56" y="210"/>
                      </a:cubicBezTo>
                      <a:cubicBezTo>
                        <a:pt x="15" y="193"/>
                        <a:pt x="15" y="193"/>
                        <a:pt x="15" y="193"/>
                      </a:cubicBezTo>
                      <a:cubicBezTo>
                        <a:pt x="11" y="192"/>
                        <a:pt x="8" y="190"/>
                        <a:pt x="5" y="187"/>
                      </a:cubicBezTo>
                      <a:cubicBezTo>
                        <a:pt x="3" y="183"/>
                        <a:pt x="1" y="180"/>
                        <a:pt x="1" y="176"/>
                      </a:cubicBezTo>
                      <a:cubicBezTo>
                        <a:pt x="0" y="172"/>
                        <a:pt x="1" y="168"/>
                        <a:pt x="2" y="165"/>
                      </a:cubicBezTo>
                      <a:cubicBezTo>
                        <a:pt x="4" y="161"/>
                        <a:pt x="6" y="158"/>
                        <a:pt x="9" y="155"/>
                      </a:cubicBezTo>
                      <a:cubicBezTo>
                        <a:pt x="124" y="66"/>
                        <a:pt x="124" y="66"/>
                        <a:pt x="124" y="66"/>
                      </a:cubicBezTo>
                      <a:cubicBezTo>
                        <a:pt x="127" y="63"/>
                        <a:pt x="131" y="62"/>
                        <a:pt x="134" y="61"/>
                      </a:cubicBezTo>
                      <a:cubicBezTo>
                        <a:pt x="138" y="61"/>
                        <a:pt x="142" y="61"/>
                        <a:pt x="146" y="63"/>
                      </a:cubicBezTo>
                      <a:cubicBezTo>
                        <a:pt x="149" y="64"/>
                        <a:pt x="153" y="67"/>
                        <a:pt x="155" y="70"/>
                      </a:cubicBezTo>
                      <a:cubicBezTo>
                        <a:pt x="157" y="73"/>
                        <a:pt x="159" y="76"/>
                        <a:pt x="159" y="80"/>
                      </a:cubicBezTo>
                      <a:cubicBezTo>
                        <a:pt x="180" y="224"/>
                        <a:pt x="180" y="224"/>
                        <a:pt x="180" y="224"/>
                      </a:cubicBezTo>
                      <a:cubicBezTo>
                        <a:pt x="180" y="228"/>
                        <a:pt x="180" y="232"/>
                        <a:pt x="178" y="236"/>
                      </a:cubicBezTo>
                      <a:cubicBezTo>
                        <a:pt x="177" y="239"/>
                        <a:pt x="175" y="242"/>
                        <a:pt x="171" y="245"/>
                      </a:cubicBezTo>
                      <a:cubicBezTo>
                        <a:pt x="168" y="247"/>
                        <a:pt x="165" y="249"/>
                        <a:pt x="161" y="249"/>
                      </a:cubicBezTo>
                      <a:cubicBezTo>
                        <a:pt x="157" y="250"/>
                        <a:pt x="153" y="249"/>
                        <a:pt x="149" y="248"/>
                      </a:cubicBezTo>
                      <a:cubicBezTo>
                        <a:pt x="108" y="231"/>
                        <a:pt x="108" y="231"/>
                        <a:pt x="108" y="231"/>
                      </a:cubicBezTo>
                      <a:cubicBezTo>
                        <a:pt x="104" y="243"/>
                        <a:pt x="101" y="254"/>
                        <a:pt x="98" y="266"/>
                      </a:cubicBezTo>
                      <a:cubicBezTo>
                        <a:pt x="94" y="285"/>
                        <a:pt x="92" y="305"/>
                        <a:pt x="92" y="325"/>
                      </a:cubicBezTo>
                      <a:cubicBezTo>
                        <a:pt x="92" y="399"/>
                        <a:pt x="122" y="466"/>
                        <a:pt x="170" y="514"/>
                      </a:cubicBezTo>
                      <a:cubicBezTo>
                        <a:pt x="219" y="562"/>
                        <a:pt x="285" y="592"/>
                        <a:pt x="359" y="592"/>
                      </a:cubicBezTo>
                      <a:cubicBezTo>
                        <a:pt x="433" y="592"/>
                        <a:pt x="500" y="562"/>
                        <a:pt x="549" y="514"/>
                      </a:cubicBezTo>
                      <a:cubicBezTo>
                        <a:pt x="597" y="466"/>
                        <a:pt x="627" y="399"/>
                        <a:pt x="627" y="325"/>
                      </a:cubicBezTo>
                      <a:cubicBezTo>
                        <a:pt x="627" y="251"/>
                        <a:pt x="597" y="184"/>
                        <a:pt x="549" y="136"/>
                      </a:cubicBezTo>
                      <a:cubicBezTo>
                        <a:pt x="501" y="87"/>
                        <a:pt x="434" y="57"/>
                        <a:pt x="360" y="57"/>
                      </a:cubicBezTo>
                      <a:cubicBezTo>
                        <a:pt x="360" y="57"/>
                        <a:pt x="360" y="57"/>
                        <a:pt x="360" y="57"/>
                      </a:cubicBezTo>
                      <a:cubicBezTo>
                        <a:pt x="360" y="57"/>
                        <a:pt x="360" y="57"/>
                        <a:pt x="360" y="57"/>
                      </a:cubicBezTo>
                      <a:cubicBezTo>
                        <a:pt x="360" y="57"/>
                        <a:pt x="360" y="57"/>
                        <a:pt x="360" y="57"/>
                      </a:cubicBezTo>
                      <a:cubicBezTo>
                        <a:pt x="359" y="57"/>
                        <a:pt x="359" y="57"/>
                        <a:pt x="359" y="5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15"/>
                <p:cNvSpPr>
                  <a:spLocks noEditPoints="1"/>
                </p:cNvSpPr>
                <p:nvPr/>
              </p:nvSpPr>
              <p:spPr bwMode="auto">
                <a:xfrm>
                  <a:off x="5549778" y="5026599"/>
                  <a:ext cx="217976" cy="344885"/>
                </a:xfrm>
                <a:custGeom>
                  <a:avLst/>
                  <a:gdLst>
                    <a:gd name="T0" fmla="*/ 51 w 252"/>
                    <a:gd name="T1" fmla="*/ 388 h 399"/>
                    <a:gd name="T2" fmla="*/ 11 w 252"/>
                    <a:gd name="T3" fmla="*/ 388 h 399"/>
                    <a:gd name="T4" fmla="*/ 11 w 252"/>
                    <a:gd name="T5" fmla="*/ 347 h 399"/>
                    <a:gd name="T6" fmla="*/ 84 w 252"/>
                    <a:gd name="T7" fmla="*/ 274 h 399"/>
                    <a:gd name="T8" fmla="*/ 75 w 252"/>
                    <a:gd name="T9" fmla="*/ 235 h 399"/>
                    <a:gd name="T10" fmla="*/ 101 w 252"/>
                    <a:gd name="T11" fmla="*/ 172 h 399"/>
                    <a:gd name="T12" fmla="*/ 144 w 252"/>
                    <a:gd name="T13" fmla="*/ 149 h 399"/>
                    <a:gd name="T14" fmla="*/ 144 w 252"/>
                    <a:gd name="T15" fmla="*/ 19 h 399"/>
                    <a:gd name="T16" fmla="*/ 163 w 252"/>
                    <a:gd name="T17" fmla="*/ 0 h 399"/>
                    <a:gd name="T18" fmla="*/ 183 w 252"/>
                    <a:gd name="T19" fmla="*/ 19 h 399"/>
                    <a:gd name="T20" fmla="*/ 183 w 252"/>
                    <a:gd name="T21" fmla="*/ 149 h 399"/>
                    <a:gd name="T22" fmla="*/ 226 w 252"/>
                    <a:gd name="T23" fmla="*/ 172 h 399"/>
                    <a:gd name="T24" fmla="*/ 252 w 252"/>
                    <a:gd name="T25" fmla="*/ 235 h 399"/>
                    <a:gd name="T26" fmla="*/ 226 w 252"/>
                    <a:gd name="T27" fmla="*/ 297 h 399"/>
                    <a:gd name="T28" fmla="*/ 163 w 252"/>
                    <a:gd name="T29" fmla="*/ 323 h 399"/>
                    <a:gd name="T30" fmla="*/ 125 w 252"/>
                    <a:gd name="T31" fmla="*/ 314 h 399"/>
                    <a:gd name="T32" fmla="*/ 51 w 252"/>
                    <a:gd name="T33" fmla="*/ 388 h 399"/>
                    <a:gd name="T34" fmla="*/ 190 w 252"/>
                    <a:gd name="T35" fmla="*/ 208 h 399"/>
                    <a:gd name="T36" fmla="*/ 163 w 252"/>
                    <a:gd name="T37" fmla="*/ 197 h 399"/>
                    <a:gd name="T38" fmla="*/ 137 w 252"/>
                    <a:gd name="T39" fmla="*/ 208 h 399"/>
                    <a:gd name="T40" fmla="*/ 126 w 252"/>
                    <a:gd name="T41" fmla="*/ 235 h 399"/>
                    <a:gd name="T42" fmla="*/ 137 w 252"/>
                    <a:gd name="T43" fmla="*/ 261 h 399"/>
                    <a:gd name="T44" fmla="*/ 163 w 252"/>
                    <a:gd name="T45" fmla="*/ 272 h 399"/>
                    <a:gd name="T46" fmla="*/ 190 w 252"/>
                    <a:gd name="T47" fmla="*/ 261 h 399"/>
                    <a:gd name="T48" fmla="*/ 201 w 252"/>
                    <a:gd name="T49" fmla="*/ 235 h 399"/>
                    <a:gd name="T50" fmla="*/ 190 w 252"/>
                    <a:gd name="T51" fmla="*/ 208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52" h="399">
                      <a:moveTo>
                        <a:pt x="51" y="388"/>
                      </a:moveTo>
                      <a:cubicBezTo>
                        <a:pt x="40" y="399"/>
                        <a:pt x="22" y="399"/>
                        <a:pt x="11" y="388"/>
                      </a:cubicBezTo>
                      <a:cubicBezTo>
                        <a:pt x="0" y="377"/>
                        <a:pt x="0" y="359"/>
                        <a:pt x="11" y="347"/>
                      </a:cubicBezTo>
                      <a:cubicBezTo>
                        <a:pt x="84" y="274"/>
                        <a:pt x="84" y="274"/>
                        <a:pt x="84" y="274"/>
                      </a:cubicBezTo>
                      <a:cubicBezTo>
                        <a:pt x="78" y="262"/>
                        <a:pt x="75" y="249"/>
                        <a:pt x="75" y="235"/>
                      </a:cubicBezTo>
                      <a:cubicBezTo>
                        <a:pt x="75" y="210"/>
                        <a:pt x="85" y="188"/>
                        <a:pt x="101" y="172"/>
                      </a:cubicBezTo>
                      <a:cubicBezTo>
                        <a:pt x="113" y="161"/>
                        <a:pt x="128" y="152"/>
                        <a:pt x="144" y="149"/>
                      </a:cubicBezTo>
                      <a:cubicBezTo>
                        <a:pt x="144" y="19"/>
                        <a:pt x="144" y="19"/>
                        <a:pt x="144" y="19"/>
                      </a:cubicBezTo>
                      <a:cubicBezTo>
                        <a:pt x="144" y="8"/>
                        <a:pt x="153" y="0"/>
                        <a:pt x="163" y="0"/>
                      </a:cubicBezTo>
                      <a:cubicBezTo>
                        <a:pt x="174" y="0"/>
                        <a:pt x="183" y="8"/>
                        <a:pt x="183" y="19"/>
                      </a:cubicBezTo>
                      <a:cubicBezTo>
                        <a:pt x="183" y="149"/>
                        <a:pt x="183" y="149"/>
                        <a:pt x="183" y="149"/>
                      </a:cubicBezTo>
                      <a:cubicBezTo>
                        <a:pt x="199" y="152"/>
                        <a:pt x="214" y="161"/>
                        <a:pt x="226" y="172"/>
                      </a:cubicBezTo>
                      <a:cubicBezTo>
                        <a:pt x="242" y="188"/>
                        <a:pt x="252" y="210"/>
                        <a:pt x="252" y="235"/>
                      </a:cubicBezTo>
                      <a:cubicBezTo>
                        <a:pt x="252" y="259"/>
                        <a:pt x="242" y="281"/>
                        <a:pt x="226" y="297"/>
                      </a:cubicBezTo>
                      <a:cubicBezTo>
                        <a:pt x="210" y="313"/>
                        <a:pt x="188" y="323"/>
                        <a:pt x="163" y="323"/>
                      </a:cubicBezTo>
                      <a:cubicBezTo>
                        <a:pt x="150" y="323"/>
                        <a:pt x="136" y="320"/>
                        <a:pt x="125" y="314"/>
                      </a:cubicBezTo>
                      <a:cubicBezTo>
                        <a:pt x="51" y="388"/>
                        <a:pt x="51" y="388"/>
                        <a:pt x="51" y="388"/>
                      </a:cubicBezTo>
                      <a:close/>
                      <a:moveTo>
                        <a:pt x="190" y="208"/>
                      </a:moveTo>
                      <a:cubicBezTo>
                        <a:pt x="183" y="201"/>
                        <a:pt x="174" y="197"/>
                        <a:pt x="163" y="197"/>
                      </a:cubicBezTo>
                      <a:cubicBezTo>
                        <a:pt x="153" y="197"/>
                        <a:pt x="144" y="201"/>
                        <a:pt x="137" y="208"/>
                      </a:cubicBezTo>
                      <a:cubicBezTo>
                        <a:pt x="130" y="215"/>
                        <a:pt x="126" y="224"/>
                        <a:pt x="126" y="235"/>
                      </a:cubicBezTo>
                      <a:cubicBezTo>
                        <a:pt x="126" y="245"/>
                        <a:pt x="130" y="254"/>
                        <a:pt x="137" y="261"/>
                      </a:cubicBezTo>
                      <a:cubicBezTo>
                        <a:pt x="144" y="268"/>
                        <a:pt x="153" y="272"/>
                        <a:pt x="163" y="272"/>
                      </a:cubicBezTo>
                      <a:cubicBezTo>
                        <a:pt x="174" y="272"/>
                        <a:pt x="183" y="268"/>
                        <a:pt x="190" y="261"/>
                      </a:cubicBezTo>
                      <a:cubicBezTo>
                        <a:pt x="197" y="254"/>
                        <a:pt x="201" y="245"/>
                        <a:pt x="201" y="235"/>
                      </a:cubicBezTo>
                      <a:cubicBezTo>
                        <a:pt x="201" y="224"/>
                        <a:pt x="197" y="215"/>
                        <a:pt x="190" y="2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5" name="组合 14"/>
          <p:cNvGrpSpPr/>
          <p:nvPr/>
        </p:nvGrpSpPr>
        <p:grpSpPr>
          <a:xfrm>
            <a:off x="6096000" y="4730731"/>
            <a:ext cx="5053013" cy="1239774"/>
            <a:chOff x="6096000" y="4730731"/>
            <a:chExt cx="5053013" cy="1239774"/>
          </a:xfrm>
        </p:grpSpPr>
        <p:sp>
          <p:nvSpPr>
            <p:cNvPr id="99" name="任意多边形 98"/>
            <p:cNvSpPr/>
            <p:nvPr/>
          </p:nvSpPr>
          <p:spPr>
            <a:xfrm>
              <a:off x="6098901" y="4730731"/>
              <a:ext cx="5050112" cy="1206520"/>
            </a:xfrm>
            <a:custGeom>
              <a:avLst/>
              <a:gdLst>
                <a:gd name="connsiteX0" fmla="*/ 0 w 5191308"/>
                <a:gd name="connsiteY0" fmla="*/ 0 h 1206520"/>
                <a:gd name="connsiteX1" fmla="*/ 5191308 w 5191308"/>
                <a:gd name="connsiteY1" fmla="*/ 0 h 1206520"/>
                <a:gd name="connsiteX2" fmla="*/ 5191308 w 5191308"/>
                <a:gd name="connsiteY2" fmla="*/ 1206520 h 1206520"/>
                <a:gd name="connsiteX3" fmla="*/ 0 w 5191308"/>
                <a:gd name="connsiteY3" fmla="*/ 1206520 h 120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1308" h="1206520">
                  <a:moveTo>
                    <a:pt x="0" y="0"/>
                  </a:moveTo>
                  <a:lnTo>
                    <a:pt x="5191308" y="0"/>
                  </a:lnTo>
                  <a:lnTo>
                    <a:pt x="5191308" y="1206520"/>
                  </a:lnTo>
                  <a:lnTo>
                    <a:pt x="0" y="1206520"/>
                  </a:ln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096000" y="4743852"/>
              <a:ext cx="1228413" cy="1226653"/>
              <a:chOff x="6096000" y="4743852"/>
              <a:chExt cx="1228413" cy="1226653"/>
            </a:xfrm>
          </p:grpSpPr>
          <p:sp>
            <p:nvSpPr>
              <p:cNvPr id="68" name="任意多边形 67"/>
              <p:cNvSpPr/>
              <p:nvPr/>
            </p:nvSpPr>
            <p:spPr>
              <a:xfrm rot="10800000">
                <a:off x="6096000" y="4743852"/>
                <a:ext cx="1228413" cy="1226653"/>
              </a:xfrm>
              <a:custGeom>
                <a:avLst/>
                <a:gdLst>
                  <a:gd name="connsiteX0" fmla="*/ 1228413 w 1228413"/>
                  <a:gd name="connsiteY0" fmla="*/ 0 h 1226653"/>
                  <a:gd name="connsiteX1" fmla="*/ 1228413 w 1228413"/>
                  <a:gd name="connsiteY1" fmla="*/ 1226653 h 1226653"/>
                  <a:gd name="connsiteX2" fmla="*/ 0 w 1228413"/>
                  <a:gd name="connsiteY2" fmla="*/ 1226653 h 1226653"/>
                  <a:gd name="connsiteX3" fmla="*/ 21674 w 1228413"/>
                  <a:gd name="connsiteY3" fmla="*/ 997123 h 1226653"/>
                  <a:gd name="connsiteX4" fmla="*/ 1102784 w 1228413"/>
                  <a:gd name="connsiteY4" fmla="*/ 6350 h 122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413" h="1226653">
                    <a:moveTo>
                      <a:pt x="1228413" y="0"/>
                    </a:moveTo>
                    <a:lnTo>
                      <a:pt x="1228413" y="1226653"/>
                    </a:lnTo>
                    <a:lnTo>
                      <a:pt x="0" y="1226653"/>
                    </a:lnTo>
                    <a:lnTo>
                      <a:pt x="21674" y="997123"/>
                    </a:lnTo>
                    <a:cubicBezTo>
                      <a:pt x="122690" y="469379"/>
                      <a:pt x="560640" y="61463"/>
                      <a:pt x="1102784" y="6350"/>
                    </a:cubicBezTo>
                    <a:close/>
                  </a:path>
                </a:pathLst>
              </a:custGeom>
              <a:solidFill>
                <a:srgbClr val="FD6D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6324676" y="4965968"/>
                <a:ext cx="542348" cy="542347"/>
                <a:chOff x="6324676" y="4965968"/>
                <a:chExt cx="542348" cy="542347"/>
              </a:xfrm>
            </p:grpSpPr>
            <p:sp>
              <p:nvSpPr>
                <p:cNvPr id="80" name="Freeform 25"/>
                <p:cNvSpPr>
                  <a:spLocks noEditPoints="1"/>
                </p:cNvSpPr>
                <p:nvPr/>
              </p:nvSpPr>
              <p:spPr bwMode="auto">
                <a:xfrm>
                  <a:off x="6350919" y="4992211"/>
                  <a:ext cx="489863" cy="490154"/>
                </a:xfrm>
                <a:custGeom>
                  <a:avLst/>
                  <a:gdLst>
                    <a:gd name="T0" fmla="*/ 474 w 711"/>
                    <a:gd name="T1" fmla="*/ 58 h 711"/>
                    <a:gd name="T2" fmla="*/ 627 w 711"/>
                    <a:gd name="T3" fmla="*/ 185 h 711"/>
                    <a:gd name="T4" fmla="*/ 654 w 711"/>
                    <a:gd name="T5" fmla="*/ 237 h 711"/>
                    <a:gd name="T6" fmla="*/ 656 w 711"/>
                    <a:gd name="T7" fmla="*/ 236 h 711"/>
                    <a:gd name="T8" fmla="*/ 680 w 711"/>
                    <a:gd name="T9" fmla="*/ 230 h 711"/>
                    <a:gd name="T10" fmla="*/ 708 w 711"/>
                    <a:gd name="T11" fmla="*/ 227 h 711"/>
                    <a:gd name="T12" fmla="*/ 711 w 711"/>
                    <a:gd name="T13" fmla="*/ 227 h 711"/>
                    <a:gd name="T14" fmla="*/ 675 w 711"/>
                    <a:gd name="T15" fmla="*/ 154 h 711"/>
                    <a:gd name="T16" fmla="*/ 484 w 711"/>
                    <a:gd name="T17" fmla="*/ 0 h 711"/>
                    <a:gd name="T18" fmla="*/ 484 w 711"/>
                    <a:gd name="T19" fmla="*/ 3 h 711"/>
                    <a:gd name="T20" fmla="*/ 482 w 711"/>
                    <a:gd name="T21" fmla="*/ 31 h 711"/>
                    <a:gd name="T22" fmla="*/ 475 w 711"/>
                    <a:gd name="T23" fmla="*/ 55 h 711"/>
                    <a:gd name="T24" fmla="*/ 474 w 711"/>
                    <a:gd name="T25" fmla="*/ 58 h 711"/>
                    <a:gd name="T26" fmla="*/ 484 w 711"/>
                    <a:gd name="T27" fmla="*/ 711 h 711"/>
                    <a:gd name="T28" fmla="*/ 557 w 711"/>
                    <a:gd name="T29" fmla="*/ 676 h 711"/>
                    <a:gd name="T30" fmla="*/ 711 w 711"/>
                    <a:gd name="T31" fmla="*/ 485 h 711"/>
                    <a:gd name="T32" fmla="*/ 708 w 711"/>
                    <a:gd name="T33" fmla="*/ 485 h 711"/>
                    <a:gd name="T34" fmla="*/ 680 w 711"/>
                    <a:gd name="T35" fmla="*/ 482 h 711"/>
                    <a:gd name="T36" fmla="*/ 656 w 711"/>
                    <a:gd name="T37" fmla="*/ 476 h 711"/>
                    <a:gd name="T38" fmla="*/ 654 w 711"/>
                    <a:gd name="T39" fmla="*/ 475 h 711"/>
                    <a:gd name="T40" fmla="*/ 527 w 711"/>
                    <a:gd name="T41" fmla="*/ 627 h 711"/>
                    <a:gd name="T42" fmla="*/ 474 w 711"/>
                    <a:gd name="T43" fmla="*/ 654 h 711"/>
                    <a:gd name="T44" fmla="*/ 475 w 711"/>
                    <a:gd name="T45" fmla="*/ 657 h 711"/>
                    <a:gd name="T46" fmla="*/ 482 w 711"/>
                    <a:gd name="T47" fmla="*/ 680 h 711"/>
                    <a:gd name="T48" fmla="*/ 484 w 711"/>
                    <a:gd name="T49" fmla="*/ 708 h 711"/>
                    <a:gd name="T50" fmla="*/ 484 w 711"/>
                    <a:gd name="T51" fmla="*/ 711 h 711"/>
                    <a:gd name="T52" fmla="*/ 237 w 711"/>
                    <a:gd name="T53" fmla="*/ 654 h 711"/>
                    <a:gd name="T54" fmla="*/ 84 w 711"/>
                    <a:gd name="T55" fmla="*/ 527 h 711"/>
                    <a:gd name="T56" fmla="*/ 57 w 711"/>
                    <a:gd name="T57" fmla="*/ 475 h 711"/>
                    <a:gd name="T58" fmla="*/ 55 w 711"/>
                    <a:gd name="T59" fmla="*/ 476 h 711"/>
                    <a:gd name="T60" fmla="*/ 31 w 711"/>
                    <a:gd name="T61" fmla="*/ 482 h 711"/>
                    <a:gd name="T62" fmla="*/ 3 w 711"/>
                    <a:gd name="T63" fmla="*/ 485 h 711"/>
                    <a:gd name="T64" fmla="*/ 0 w 711"/>
                    <a:gd name="T65" fmla="*/ 485 h 711"/>
                    <a:gd name="T66" fmla="*/ 36 w 711"/>
                    <a:gd name="T67" fmla="*/ 557 h 711"/>
                    <a:gd name="T68" fmla="*/ 227 w 711"/>
                    <a:gd name="T69" fmla="*/ 711 h 711"/>
                    <a:gd name="T70" fmla="*/ 227 w 711"/>
                    <a:gd name="T71" fmla="*/ 708 h 711"/>
                    <a:gd name="T72" fmla="*/ 229 w 711"/>
                    <a:gd name="T73" fmla="*/ 680 h 711"/>
                    <a:gd name="T74" fmla="*/ 236 w 711"/>
                    <a:gd name="T75" fmla="*/ 657 h 711"/>
                    <a:gd name="T76" fmla="*/ 237 w 711"/>
                    <a:gd name="T77" fmla="*/ 654 h 711"/>
                    <a:gd name="T78" fmla="*/ 227 w 711"/>
                    <a:gd name="T79" fmla="*/ 0 h 711"/>
                    <a:gd name="T80" fmla="*/ 154 w 711"/>
                    <a:gd name="T81" fmla="*/ 36 h 711"/>
                    <a:gd name="T82" fmla="*/ 0 w 711"/>
                    <a:gd name="T83" fmla="*/ 227 h 711"/>
                    <a:gd name="T84" fmla="*/ 3 w 711"/>
                    <a:gd name="T85" fmla="*/ 227 h 711"/>
                    <a:gd name="T86" fmla="*/ 31 w 711"/>
                    <a:gd name="T87" fmla="*/ 230 h 711"/>
                    <a:gd name="T88" fmla="*/ 55 w 711"/>
                    <a:gd name="T89" fmla="*/ 236 h 711"/>
                    <a:gd name="T90" fmla="*/ 57 w 711"/>
                    <a:gd name="T91" fmla="*/ 237 h 711"/>
                    <a:gd name="T92" fmla="*/ 184 w 711"/>
                    <a:gd name="T93" fmla="*/ 84 h 711"/>
                    <a:gd name="T94" fmla="*/ 237 w 711"/>
                    <a:gd name="T95" fmla="*/ 58 h 711"/>
                    <a:gd name="T96" fmla="*/ 236 w 711"/>
                    <a:gd name="T97" fmla="*/ 55 h 711"/>
                    <a:gd name="T98" fmla="*/ 229 w 711"/>
                    <a:gd name="T99" fmla="*/ 31 h 711"/>
                    <a:gd name="T100" fmla="*/ 227 w 711"/>
                    <a:gd name="T101" fmla="*/ 3 h 711"/>
                    <a:gd name="T102" fmla="*/ 227 w 711"/>
                    <a:gd name="T103" fmla="*/ 0 h 7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11" h="711">
                      <a:moveTo>
                        <a:pt x="474" y="58"/>
                      </a:moveTo>
                      <a:cubicBezTo>
                        <a:pt x="539" y="83"/>
                        <a:pt x="592" y="129"/>
                        <a:pt x="627" y="185"/>
                      </a:cubicBezTo>
                      <a:cubicBezTo>
                        <a:pt x="637" y="201"/>
                        <a:pt x="646" y="219"/>
                        <a:pt x="654" y="237"/>
                      </a:cubicBezTo>
                      <a:cubicBezTo>
                        <a:pt x="655" y="237"/>
                        <a:pt x="655" y="236"/>
                        <a:pt x="656" y="236"/>
                      </a:cubicBezTo>
                      <a:cubicBezTo>
                        <a:pt x="664" y="234"/>
                        <a:pt x="672" y="231"/>
                        <a:pt x="680" y="230"/>
                      </a:cubicBezTo>
                      <a:cubicBezTo>
                        <a:pt x="689" y="228"/>
                        <a:pt x="699" y="227"/>
                        <a:pt x="708" y="227"/>
                      </a:cubicBezTo>
                      <a:cubicBezTo>
                        <a:pt x="709" y="227"/>
                        <a:pt x="710" y="227"/>
                        <a:pt x="711" y="227"/>
                      </a:cubicBezTo>
                      <a:cubicBezTo>
                        <a:pt x="702" y="202"/>
                        <a:pt x="690" y="177"/>
                        <a:pt x="675" y="154"/>
                      </a:cubicBezTo>
                      <a:cubicBezTo>
                        <a:pt x="632" y="85"/>
                        <a:pt x="565" y="30"/>
                        <a:pt x="484" y="0"/>
                      </a:cubicBezTo>
                      <a:cubicBezTo>
                        <a:pt x="484" y="1"/>
                        <a:pt x="484" y="2"/>
                        <a:pt x="484" y="3"/>
                      </a:cubicBezTo>
                      <a:cubicBezTo>
                        <a:pt x="484" y="13"/>
                        <a:pt x="483" y="23"/>
                        <a:pt x="482" y="31"/>
                      </a:cubicBezTo>
                      <a:cubicBezTo>
                        <a:pt x="480" y="40"/>
                        <a:pt x="478" y="48"/>
                        <a:pt x="475" y="55"/>
                      </a:cubicBezTo>
                      <a:cubicBezTo>
                        <a:pt x="475" y="56"/>
                        <a:pt x="475" y="57"/>
                        <a:pt x="474" y="58"/>
                      </a:cubicBezTo>
                      <a:close/>
                      <a:moveTo>
                        <a:pt x="484" y="711"/>
                      </a:moveTo>
                      <a:cubicBezTo>
                        <a:pt x="510" y="702"/>
                        <a:pt x="534" y="690"/>
                        <a:pt x="557" y="676"/>
                      </a:cubicBezTo>
                      <a:cubicBezTo>
                        <a:pt x="626" y="632"/>
                        <a:pt x="682" y="566"/>
                        <a:pt x="711" y="485"/>
                      </a:cubicBezTo>
                      <a:cubicBezTo>
                        <a:pt x="710" y="485"/>
                        <a:pt x="709" y="485"/>
                        <a:pt x="708" y="485"/>
                      </a:cubicBezTo>
                      <a:cubicBezTo>
                        <a:pt x="699" y="485"/>
                        <a:pt x="689" y="484"/>
                        <a:pt x="680" y="482"/>
                      </a:cubicBezTo>
                      <a:cubicBezTo>
                        <a:pt x="672" y="480"/>
                        <a:pt x="664" y="478"/>
                        <a:pt x="656" y="476"/>
                      </a:cubicBezTo>
                      <a:cubicBezTo>
                        <a:pt x="655" y="475"/>
                        <a:pt x="655" y="475"/>
                        <a:pt x="654" y="475"/>
                      </a:cubicBezTo>
                      <a:cubicBezTo>
                        <a:pt x="628" y="539"/>
                        <a:pt x="583" y="592"/>
                        <a:pt x="527" y="627"/>
                      </a:cubicBezTo>
                      <a:cubicBezTo>
                        <a:pt x="510" y="638"/>
                        <a:pt x="493" y="647"/>
                        <a:pt x="474" y="654"/>
                      </a:cubicBezTo>
                      <a:cubicBezTo>
                        <a:pt x="475" y="655"/>
                        <a:pt x="475" y="656"/>
                        <a:pt x="475" y="657"/>
                      </a:cubicBezTo>
                      <a:cubicBezTo>
                        <a:pt x="478" y="664"/>
                        <a:pt x="480" y="672"/>
                        <a:pt x="482" y="680"/>
                      </a:cubicBezTo>
                      <a:cubicBezTo>
                        <a:pt x="483" y="689"/>
                        <a:pt x="484" y="699"/>
                        <a:pt x="484" y="708"/>
                      </a:cubicBezTo>
                      <a:cubicBezTo>
                        <a:pt x="484" y="709"/>
                        <a:pt x="484" y="710"/>
                        <a:pt x="484" y="711"/>
                      </a:cubicBezTo>
                      <a:close/>
                      <a:moveTo>
                        <a:pt x="237" y="654"/>
                      </a:moveTo>
                      <a:cubicBezTo>
                        <a:pt x="172" y="628"/>
                        <a:pt x="119" y="583"/>
                        <a:pt x="84" y="527"/>
                      </a:cubicBezTo>
                      <a:cubicBezTo>
                        <a:pt x="74" y="510"/>
                        <a:pt x="65" y="493"/>
                        <a:pt x="57" y="475"/>
                      </a:cubicBezTo>
                      <a:cubicBezTo>
                        <a:pt x="57" y="475"/>
                        <a:pt x="56" y="475"/>
                        <a:pt x="55" y="476"/>
                      </a:cubicBezTo>
                      <a:cubicBezTo>
                        <a:pt x="47" y="478"/>
                        <a:pt x="39" y="480"/>
                        <a:pt x="31" y="482"/>
                      </a:cubicBezTo>
                      <a:cubicBezTo>
                        <a:pt x="22" y="484"/>
                        <a:pt x="12" y="485"/>
                        <a:pt x="3" y="485"/>
                      </a:cubicBezTo>
                      <a:cubicBezTo>
                        <a:pt x="2" y="485"/>
                        <a:pt x="1" y="485"/>
                        <a:pt x="0" y="485"/>
                      </a:cubicBezTo>
                      <a:cubicBezTo>
                        <a:pt x="9" y="510"/>
                        <a:pt x="21" y="535"/>
                        <a:pt x="36" y="557"/>
                      </a:cubicBezTo>
                      <a:cubicBezTo>
                        <a:pt x="80" y="627"/>
                        <a:pt x="146" y="682"/>
                        <a:pt x="227" y="711"/>
                      </a:cubicBezTo>
                      <a:cubicBezTo>
                        <a:pt x="227" y="710"/>
                        <a:pt x="227" y="709"/>
                        <a:pt x="227" y="708"/>
                      </a:cubicBezTo>
                      <a:cubicBezTo>
                        <a:pt x="227" y="699"/>
                        <a:pt x="228" y="689"/>
                        <a:pt x="229" y="680"/>
                      </a:cubicBezTo>
                      <a:cubicBezTo>
                        <a:pt x="231" y="672"/>
                        <a:pt x="233" y="664"/>
                        <a:pt x="236" y="657"/>
                      </a:cubicBezTo>
                      <a:cubicBezTo>
                        <a:pt x="236" y="656"/>
                        <a:pt x="236" y="655"/>
                        <a:pt x="237" y="654"/>
                      </a:cubicBezTo>
                      <a:close/>
                      <a:moveTo>
                        <a:pt x="227" y="0"/>
                      </a:moveTo>
                      <a:cubicBezTo>
                        <a:pt x="201" y="10"/>
                        <a:pt x="177" y="22"/>
                        <a:pt x="154" y="36"/>
                      </a:cubicBezTo>
                      <a:cubicBezTo>
                        <a:pt x="85" y="80"/>
                        <a:pt x="29" y="146"/>
                        <a:pt x="0" y="227"/>
                      </a:cubicBezTo>
                      <a:cubicBezTo>
                        <a:pt x="1" y="227"/>
                        <a:pt x="2" y="227"/>
                        <a:pt x="3" y="227"/>
                      </a:cubicBezTo>
                      <a:cubicBezTo>
                        <a:pt x="12" y="227"/>
                        <a:pt x="22" y="228"/>
                        <a:pt x="31" y="230"/>
                      </a:cubicBezTo>
                      <a:cubicBezTo>
                        <a:pt x="39" y="231"/>
                        <a:pt x="47" y="234"/>
                        <a:pt x="55" y="236"/>
                      </a:cubicBezTo>
                      <a:cubicBezTo>
                        <a:pt x="56" y="236"/>
                        <a:pt x="56" y="237"/>
                        <a:pt x="57" y="237"/>
                      </a:cubicBezTo>
                      <a:cubicBezTo>
                        <a:pt x="83" y="172"/>
                        <a:pt x="128" y="120"/>
                        <a:pt x="184" y="84"/>
                      </a:cubicBezTo>
                      <a:cubicBezTo>
                        <a:pt x="201" y="74"/>
                        <a:pt x="218" y="65"/>
                        <a:pt x="237" y="58"/>
                      </a:cubicBezTo>
                      <a:cubicBezTo>
                        <a:pt x="236" y="57"/>
                        <a:pt x="236" y="56"/>
                        <a:pt x="236" y="55"/>
                      </a:cubicBezTo>
                      <a:cubicBezTo>
                        <a:pt x="233" y="48"/>
                        <a:pt x="231" y="40"/>
                        <a:pt x="229" y="31"/>
                      </a:cubicBezTo>
                      <a:cubicBezTo>
                        <a:pt x="228" y="23"/>
                        <a:pt x="227" y="13"/>
                        <a:pt x="227" y="3"/>
                      </a:cubicBezTo>
                      <a:cubicBezTo>
                        <a:pt x="227" y="2"/>
                        <a:pt x="227" y="1"/>
                        <a:pt x="2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26"/>
                <p:cNvSpPr>
                  <a:spLocks noEditPoints="1"/>
                </p:cNvSpPr>
                <p:nvPr/>
              </p:nvSpPr>
              <p:spPr bwMode="auto">
                <a:xfrm>
                  <a:off x="6324676" y="4965968"/>
                  <a:ext cx="542348" cy="542347"/>
                </a:xfrm>
                <a:custGeom>
                  <a:avLst/>
                  <a:gdLst>
                    <a:gd name="T0" fmla="*/ 312 w 787"/>
                    <a:gd name="T1" fmla="*/ 197 h 787"/>
                    <a:gd name="T2" fmla="*/ 243 w 787"/>
                    <a:gd name="T3" fmla="*/ 243 h 787"/>
                    <a:gd name="T4" fmla="*/ 197 w 787"/>
                    <a:gd name="T5" fmla="*/ 312 h 787"/>
                    <a:gd name="T6" fmla="*/ 144 w 787"/>
                    <a:gd name="T7" fmla="*/ 325 h 787"/>
                    <a:gd name="T8" fmla="*/ 62 w 787"/>
                    <a:gd name="T9" fmla="*/ 305 h 787"/>
                    <a:gd name="T10" fmla="*/ 41 w 787"/>
                    <a:gd name="T11" fmla="*/ 303 h 787"/>
                    <a:gd name="T12" fmla="*/ 11 w 787"/>
                    <a:gd name="T13" fmla="*/ 318 h 787"/>
                    <a:gd name="T14" fmla="*/ 11 w 787"/>
                    <a:gd name="T15" fmla="*/ 470 h 787"/>
                    <a:gd name="T16" fmla="*/ 41 w 787"/>
                    <a:gd name="T17" fmla="*/ 485 h 787"/>
                    <a:gd name="T18" fmla="*/ 62 w 787"/>
                    <a:gd name="T19" fmla="*/ 483 h 787"/>
                    <a:gd name="T20" fmla="*/ 144 w 787"/>
                    <a:gd name="T21" fmla="*/ 462 h 787"/>
                    <a:gd name="T22" fmla="*/ 197 w 787"/>
                    <a:gd name="T23" fmla="*/ 476 h 787"/>
                    <a:gd name="T24" fmla="*/ 243 w 787"/>
                    <a:gd name="T25" fmla="*/ 545 h 787"/>
                    <a:gd name="T26" fmla="*/ 312 w 787"/>
                    <a:gd name="T27" fmla="*/ 591 h 787"/>
                    <a:gd name="T28" fmla="*/ 325 w 787"/>
                    <a:gd name="T29" fmla="*/ 643 h 787"/>
                    <a:gd name="T30" fmla="*/ 305 w 787"/>
                    <a:gd name="T31" fmla="*/ 726 h 787"/>
                    <a:gd name="T32" fmla="*/ 303 w 787"/>
                    <a:gd name="T33" fmla="*/ 746 h 787"/>
                    <a:gd name="T34" fmla="*/ 317 w 787"/>
                    <a:gd name="T35" fmla="*/ 777 h 787"/>
                    <a:gd name="T36" fmla="*/ 470 w 787"/>
                    <a:gd name="T37" fmla="*/ 777 h 787"/>
                    <a:gd name="T38" fmla="*/ 484 w 787"/>
                    <a:gd name="T39" fmla="*/ 746 h 787"/>
                    <a:gd name="T40" fmla="*/ 482 w 787"/>
                    <a:gd name="T41" fmla="*/ 726 h 787"/>
                    <a:gd name="T42" fmla="*/ 462 w 787"/>
                    <a:gd name="T43" fmla="*/ 643 h 787"/>
                    <a:gd name="T44" fmla="*/ 475 w 787"/>
                    <a:gd name="T45" fmla="*/ 591 h 787"/>
                    <a:gd name="T46" fmla="*/ 544 w 787"/>
                    <a:gd name="T47" fmla="*/ 545 h 787"/>
                    <a:gd name="T48" fmla="*/ 590 w 787"/>
                    <a:gd name="T49" fmla="*/ 476 h 787"/>
                    <a:gd name="T50" fmla="*/ 643 w 787"/>
                    <a:gd name="T51" fmla="*/ 462 h 787"/>
                    <a:gd name="T52" fmla="*/ 725 w 787"/>
                    <a:gd name="T53" fmla="*/ 483 h 787"/>
                    <a:gd name="T54" fmla="*/ 746 w 787"/>
                    <a:gd name="T55" fmla="*/ 485 h 787"/>
                    <a:gd name="T56" fmla="*/ 777 w 787"/>
                    <a:gd name="T57" fmla="*/ 470 h 787"/>
                    <a:gd name="T58" fmla="*/ 776 w 787"/>
                    <a:gd name="T59" fmla="*/ 318 h 787"/>
                    <a:gd name="T60" fmla="*/ 746 w 787"/>
                    <a:gd name="T61" fmla="*/ 303 h 787"/>
                    <a:gd name="T62" fmla="*/ 725 w 787"/>
                    <a:gd name="T63" fmla="*/ 305 h 787"/>
                    <a:gd name="T64" fmla="*/ 643 w 787"/>
                    <a:gd name="T65" fmla="*/ 325 h 787"/>
                    <a:gd name="T66" fmla="*/ 590 w 787"/>
                    <a:gd name="T67" fmla="*/ 312 h 787"/>
                    <a:gd name="T68" fmla="*/ 544 w 787"/>
                    <a:gd name="T69" fmla="*/ 243 h 787"/>
                    <a:gd name="T70" fmla="*/ 475 w 787"/>
                    <a:gd name="T71" fmla="*/ 197 h 787"/>
                    <a:gd name="T72" fmla="*/ 462 w 787"/>
                    <a:gd name="T73" fmla="*/ 145 h 787"/>
                    <a:gd name="T74" fmla="*/ 482 w 787"/>
                    <a:gd name="T75" fmla="*/ 62 h 787"/>
                    <a:gd name="T76" fmla="*/ 484 w 787"/>
                    <a:gd name="T77" fmla="*/ 41 h 787"/>
                    <a:gd name="T78" fmla="*/ 470 w 787"/>
                    <a:gd name="T79" fmla="*/ 11 h 787"/>
                    <a:gd name="T80" fmla="*/ 317 w 787"/>
                    <a:gd name="T81" fmla="*/ 11 h 787"/>
                    <a:gd name="T82" fmla="*/ 303 w 787"/>
                    <a:gd name="T83" fmla="*/ 41 h 787"/>
                    <a:gd name="T84" fmla="*/ 305 w 787"/>
                    <a:gd name="T85" fmla="*/ 62 h 787"/>
                    <a:gd name="T86" fmla="*/ 325 w 787"/>
                    <a:gd name="T87" fmla="*/ 145 h 787"/>
                    <a:gd name="T88" fmla="*/ 312 w 787"/>
                    <a:gd name="T89" fmla="*/ 197 h 787"/>
                    <a:gd name="T90" fmla="*/ 238 w 787"/>
                    <a:gd name="T91" fmla="*/ 394 h 787"/>
                    <a:gd name="T92" fmla="*/ 394 w 787"/>
                    <a:gd name="T93" fmla="*/ 238 h 787"/>
                    <a:gd name="T94" fmla="*/ 549 w 787"/>
                    <a:gd name="T95" fmla="*/ 394 h 787"/>
                    <a:gd name="T96" fmla="*/ 394 w 787"/>
                    <a:gd name="T97" fmla="*/ 550 h 787"/>
                    <a:gd name="T98" fmla="*/ 238 w 787"/>
                    <a:gd name="T99" fmla="*/ 394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87" h="787">
                      <a:moveTo>
                        <a:pt x="312" y="197"/>
                      </a:moveTo>
                      <a:cubicBezTo>
                        <a:pt x="286" y="208"/>
                        <a:pt x="262" y="224"/>
                        <a:pt x="243" y="243"/>
                      </a:cubicBezTo>
                      <a:cubicBezTo>
                        <a:pt x="223" y="263"/>
                        <a:pt x="208" y="286"/>
                        <a:pt x="197" y="312"/>
                      </a:cubicBezTo>
                      <a:cubicBezTo>
                        <a:pt x="186" y="319"/>
                        <a:pt x="166" y="325"/>
                        <a:pt x="144" y="325"/>
                      </a:cubicBezTo>
                      <a:cubicBezTo>
                        <a:pt x="99" y="325"/>
                        <a:pt x="98" y="312"/>
                        <a:pt x="62" y="305"/>
                      </a:cubicBezTo>
                      <a:cubicBezTo>
                        <a:pt x="55" y="304"/>
                        <a:pt x="48" y="303"/>
                        <a:pt x="41" y="303"/>
                      </a:cubicBezTo>
                      <a:cubicBezTo>
                        <a:pt x="30" y="303"/>
                        <a:pt x="13" y="304"/>
                        <a:pt x="11" y="318"/>
                      </a:cubicBezTo>
                      <a:cubicBezTo>
                        <a:pt x="0" y="368"/>
                        <a:pt x="0" y="420"/>
                        <a:pt x="11" y="470"/>
                      </a:cubicBezTo>
                      <a:cubicBezTo>
                        <a:pt x="13" y="484"/>
                        <a:pt x="30" y="485"/>
                        <a:pt x="41" y="485"/>
                      </a:cubicBezTo>
                      <a:cubicBezTo>
                        <a:pt x="48" y="485"/>
                        <a:pt x="55" y="484"/>
                        <a:pt x="62" y="483"/>
                      </a:cubicBezTo>
                      <a:cubicBezTo>
                        <a:pt x="98" y="475"/>
                        <a:pt x="99" y="462"/>
                        <a:pt x="144" y="462"/>
                      </a:cubicBezTo>
                      <a:cubicBezTo>
                        <a:pt x="166" y="462"/>
                        <a:pt x="186" y="468"/>
                        <a:pt x="197" y="476"/>
                      </a:cubicBezTo>
                      <a:cubicBezTo>
                        <a:pt x="207" y="502"/>
                        <a:pt x="223" y="525"/>
                        <a:pt x="243" y="545"/>
                      </a:cubicBezTo>
                      <a:cubicBezTo>
                        <a:pt x="262" y="564"/>
                        <a:pt x="286" y="580"/>
                        <a:pt x="312" y="591"/>
                      </a:cubicBezTo>
                      <a:cubicBezTo>
                        <a:pt x="319" y="601"/>
                        <a:pt x="325" y="621"/>
                        <a:pt x="325" y="643"/>
                      </a:cubicBezTo>
                      <a:cubicBezTo>
                        <a:pt x="325" y="688"/>
                        <a:pt x="312" y="689"/>
                        <a:pt x="305" y="726"/>
                      </a:cubicBezTo>
                      <a:cubicBezTo>
                        <a:pt x="303" y="732"/>
                        <a:pt x="303" y="739"/>
                        <a:pt x="303" y="746"/>
                      </a:cubicBezTo>
                      <a:cubicBezTo>
                        <a:pt x="303" y="757"/>
                        <a:pt x="304" y="774"/>
                        <a:pt x="317" y="777"/>
                      </a:cubicBezTo>
                      <a:cubicBezTo>
                        <a:pt x="368" y="787"/>
                        <a:pt x="419" y="787"/>
                        <a:pt x="470" y="777"/>
                      </a:cubicBezTo>
                      <a:cubicBezTo>
                        <a:pt x="483" y="774"/>
                        <a:pt x="484" y="757"/>
                        <a:pt x="484" y="746"/>
                      </a:cubicBezTo>
                      <a:cubicBezTo>
                        <a:pt x="484" y="739"/>
                        <a:pt x="484" y="732"/>
                        <a:pt x="482" y="726"/>
                      </a:cubicBezTo>
                      <a:cubicBezTo>
                        <a:pt x="475" y="689"/>
                        <a:pt x="462" y="688"/>
                        <a:pt x="462" y="643"/>
                      </a:cubicBezTo>
                      <a:cubicBezTo>
                        <a:pt x="462" y="621"/>
                        <a:pt x="468" y="601"/>
                        <a:pt x="475" y="591"/>
                      </a:cubicBezTo>
                      <a:cubicBezTo>
                        <a:pt x="501" y="580"/>
                        <a:pt x="525" y="564"/>
                        <a:pt x="544" y="545"/>
                      </a:cubicBezTo>
                      <a:cubicBezTo>
                        <a:pt x="564" y="525"/>
                        <a:pt x="580" y="502"/>
                        <a:pt x="590" y="476"/>
                      </a:cubicBezTo>
                      <a:cubicBezTo>
                        <a:pt x="601" y="468"/>
                        <a:pt x="621" y="462"/>
                        <a:pt x="643" y="462"/>
                      </a:cubicBezTo>
                      <a:cubicBezTo>
                        <a:pt x="688" y="462"/>
                        <a:pt x="689" y="475"/>
                        <a:pt x="725" y="483"/>
                      </a:cubicBezTo>
                      <a:cubicBezTo>
                        <a:pt x="732" y="484"/>
                        <a:pt x="739" y="485"/>
                        <a:pt x="746" y="485"/>
                      </a:cubicBezTo>
                      <a:cubicBezTo>
                        <a:pt x="757" y="485"/>
                        <a:pt x="774" y="484"/>
                        <a:pt x="777" y="470"/>
                      </a:cubicBezTo>
                      <a:cubicBezTo>
                        <a:pt x="787" y="420"/>
                        <a:pt x="787" y="368"/>
                        <a:pt x="776" y="318"/>
                      </a:cubicBezTo>
                      <a:cubicBezTo>
                        <a:pt x="774" y="304"/>
                        <a:pt x="757" y="303"/>
                        <a:pt x="746" y="303"/>
                      </a:cubicBezTo>
                      <a:cubicBezTo>
                        <a:pt x="739" y="303"/>
                        <a:pt x="732" y="304"/>
                        <a:pt x="725" y="305"/>
                      </a:cubicBezTo>
                      <a:cubicBezTo>
                        <a:pt x="689" y="312"/>
                        <a:pt x="688" y="325"/>
                        <a:pt x="643" y="325"/>
                      </a:cubicBezTo>
                      <a:cubicBezTo>
                        <a:pt x="621" y="325"/>
                        <a:pt x="601" y="319"/>
                        <a:pt x="590" y="312"/>
                      </a:cubicBezTo>
                      <a:cubicBezTo>
                        <a:pt x="580" y="286"/>
                        <a:pt x="564" y="263"/>
                        <a:pt x="544" y="243"/>
                      </a:cubicBezTo>
                      <a:cubicBezTo>
                        <a:pt x="525" y="224"/>
                        <a:pt x="501" y="208"/>
                        <a:pt x="475" y="197"/>
                      </a:cubicBezTo>
                      <a:cubicBezTo>
                        <a:pt x="468" y="186"/>
                        <a:pt x="462" y="167"/>
                        <a:pt x="462" y="145"/>
                      </a:cubicBezTo>
                      <a:cubicBezTo>
                        <a:pt x="462" y="99"/>
                        <a:pt x="475" y="99"/>
                        <a:pt x="482" y="62"/>
                      </a:cubicBezTo>
                      <a:cubicBezTo>
                        <a:pt x="484" y="56"/>
                        <a:pt x="484" y="48"/>
                        <a:pt x="484" y="41"/>
                      </a:cubicBezTo>
                      <a:cubicBezTo>
                        <a:pt x="484" y="30"/>
                        <a:pt x="483" y="14"/>
                        <a:pt x="470" y="11"/>
                      </a:cubicBezTo>
                      <a:cubicBezTo>
                        <a:pt x="419" y="0"/>
                        <a:pt x="368" y="1"/>
                        <a:pt x="317" y="11"/>
                      </a:cubicBezTo>
                      <a:cubicBezTo>
                        <a:pt x="304" y="14"/>
                        <a:pt x="303" y="30"/>
                        <a:pt x="303" y="41"/>
                      </a:cubicBezTo>
                      <a:cubicBezTo>
                        <a:pt x="303" y="48"/>
                        <a:pt x="303" y="56"/>
                        <a:pt x="305" y="62"/>
                      </a:cubicBezTo>
                      <a:cubicBezTo>
                        <a:pt x="312" y="99"/>
                        <a:pt x="325" y="99"/>
                        <a:pt x="325" y="145"/>
                      </a:cubicBezTo>
                      <a:cubicBezTo>
                        <a:pt x="325" y="167"/>
                        <a:pt x="319" y="187"/>
                        <a:pt x="312" y="197"/>
                      </a:cubicBezTo>
                      <a:close/>
                      <a:moveTo>
                        <a:pt x="238" y="394"/>
                      </a:moveTo>
                      <a:cubicBezTo>
                        <a:pt x="238" y="308"/>
                        <a:pt x="307" y="238"/>
                        <a:pt x="394" y="238"/>
                      </a:cubicBezTo>
                      <a:cubicBezTo>
                        <a:pt x="480" y="238"/>
                        <a:pt x="549" y="308"/>
                        <a:pt x="549" y="394"/>
                      </a:cubicBezTo>
                      <a:cubicBezTo>
                        <a:pt x="549" y="480"/>
                        <a:pt x="480" y="550"/>
                        <a:pt x="394" y="550"/>
                      </a:cubicBezTo>
                      <a:cubicBezTo>
                        <a:pt x="307" y="550"/>
                        <a:pt x="238" y="480"/>
                        <a:pt x="238" y="3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6096000" y="3515439"/>
            <a:ext cx="5053013" cy="1228413"/>
            <a:chOff x="6096000" y="3515439"/>
            <a:chExt cx="5053013" cy="1228413"/>
          </a:xfrm>
        </p:grpSpPr>
        <p:sp>
          <p:nvSpPr>
            <p:cNvPr id="97" name="任意多边形 96"/>
            <p:cNvSpPr/>
            <p:nvPr/>
          </p:nvSpPr>
          <p:spPr>
            <a:xfrm>
              <a:off x="6098901" y="3524211"/>
              <a:ext cx="5050112" cy="1206520"/>
            </a:xfrm>
            <a:custGeom>
              <a:avLst/>
              <a:gdLst>
                <a:gd name="connsiteX0" fmla="*/ 0 w 5191308"/>
                <a:gd name="connsiteY0" fmla="*/ 0 h 1206520"/>
                <a:gd name="connsiteX1" fmla="*/ 5191308 w 5191308"/>
                <a:gd name="connsiteY1" fmla="*/ 0 h 1206520"/>
                <a:gd name="connsiteX2" fmla="*/ 5191308 w 5191308"/>
                <a:gd name="connsiteY2" fmla="*/ 1206520 h 1206520"/>
                <a:gd name="connsiteX3" fmla="*/ 0 w 5191308"/>
                <a:gd name="connsiteY3" fmla="*/ 1206520 h 120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1308" h="1206520">
                  <a:moveTo>
                    <a:pt x="0" y="0"/>
                  </a:moveTo>
                  <a:lnTo>
                    <a:pt x="5191308" y="0"/>
                  </a:lnTo>
                  <a:lnTo>
                    <a:pt x="5191308" y="1206520"/>
                  </a:lnTo>
                  <a:lnTo>
                    <a:pt x="0" y="1206520"/>
                  </a:ln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096000" y="3515439"/>
              <a:ext cx="1226653" cy="1228413"/>
              <a:chOff x="6096000" y="3515439"/>
              <a:chExt cx="1226653" cy="1228413"/>
            </a:xfrm>
          </p:grpSpPr>
          <p:sp>
            <p:nvSpPr>
              <p:cNvPr id="69" name="任意多边形 68"/>
              <p:cNvSpPr/>
              <p:nvPr/>
            </p:nvSpPr>
            <p:spPr>
              <a:xfrm rot="5400000">
                <a:off x="6095120" y="3516319"/>
                <a:ext cx="1228413" cy="1226653"/>
              </a:xfrm>
              <a:custGeom>
                <a:avLst/>
                <a:gdLst>
                  <a:gd name="connsiteX0" fmla="*/ 1228413 w 1228413"/>
                  <a:gd name="connsiteY0" fmla="*/ 0 h 1226653"/>
                  <a:gd name="connsiteX1" fmla="*/ 1228413 w 1228413"/>
                  <a:gd name="connsiteY1" fmla="*/ 1226653 h 1226653"/>
                  <a:gd name="connsiteX2" fmla="*/ 0 w 1228413"/>
                  <a:gd name="connsiteY2" fmla="*/ 1226653 h 1226653"/>
                  <a:gd name="connsiteX3" fmla="*/ 21674 w 1228413"/>
                  <a:gd name="connsiteY3" fmla="*/ 997123 h 1226653"/>
                  <a:gd name="connsiteX4" fmla="*/ 1102784 w 1228413"/>
                  <a:gd name="connsiteY4" fmla="*/ 6350 h 122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8413" h="1226653">
                    <a:moveTo>
                      <a:pt x="1228413" y="0"/>
                    </a:moveTo>
                    <a:lnTo>
                      <a:pt x="1228413" y="1226653"/>
                    </a:lnTo>
                    <a:lnTo>
                      <a:pt x="0" y="1226653"/>
                    </a:lnTo>
                    <a:lnTo>
                      <a:pt x="21674" y="997123"/>
                    </a:lnTo>
                    <a:cubicBezTo>
                      <a:pt x="122690" y="469379"/>
                      <a:pt x="560640" y="61463"/>
                      <a:pt x="1102784" y="6350"/>
                    </a:cubicBezTo>
                    <a:close/>
                  </a:path>
                </a:pathLst>
              </a:custGeom>
              <a:solidFill>
                <a:srgbClr val="8DC0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6256085" y="3957588"/>
                <a:ext cx="675141" cy="626498"/>
                <a:chOff x="6256085" y="3957588"/>
                <a:chExt cx="675141" cy="626498"/>
              </a:xfrm>
            </p:grpSpPr>
            <p:sp>
              <p:nvSpPr>
                <p:cNvPr id="83" name="Freeform 36"/>
                <p:cNvSpPr>
                  <a:spLocks noEditPoints="1"/>
                </p:cNvSpPr>
                <p:nvPr/>
              </p:nvSpPr>
              <p:spPr bwMode="auto">
                <a:xfrm>
                  <a:off x="6343495" y="3957588"/>
                  <a:ext cx="321479" cy="213587"/>
                </a:xfrm>
                <a:custGeom>
                  <a:avLst/>
                  <a:gdLst>
                    <a:gd name="T0" fmla="*/ 133 w 372"/>
                    <a:gd name="T1" fmla="*/ 185 h 247"/>
                    <a:gd name="T2" fmla="*/ 118 w 372"/>
                    <a:gd name="T3" fmla="*/ 152 h 247"/>
                    <a:gd name="T4" fmla="*/ 136 w 372"/>
                    <a:gd name="T5" fmla="*/ 115 h 247"/>
                    <a:gd name="T6" fmla="*/ 180 w 372"/>
                    <a:gd name="T7" fmla="*/ 100 h 247"/>
                    <a:gd name="T8" fmla="*/ 180 w 372"/>
                    <a:gd name="T9" fmla="*/ 84 h 247"/>
                    <a:gd name="T10" fmla="*/ 205 w 372"/>
                    <a:gd name="T11" fmla="*/ 84 h 247"/>
                    <a:gd name="T12" fmla="*/ 205 w 372"/>
                    <a:gd name="T13" fmla="*/ 99 h 247"/>
                    <a:gd name="T14" fmla="*/ 246 w 372"/>
                    <a:gd name="T15" fmla="*/ 114 h 247"/>
                    <a:gd name="T16" fmla="*/ 263 w 372"/>
                    <a:gd name="T17" fmla="*/ 152 h 247"/>
                    <a:gd name="T18" fmla="*/ 221 w 372"/>
                    <a:gd name="T19" fmla="*/ 152 h 247"/>
                    <a:gd name="T20" fmla="*/ 215 w 372"/>
                    <a:gd name="T21" fmla="*/ 136 h 247"/>
                    <a:gd name="T22" fmla="*/ 167 w 372"/>
                    <a:gd name="T23" fmla="*/ 134 h 247"/>
                    <a:gd name="T24" fmla="*/ 167 w 372"/>
                    <a:gd name="T25" fmla="*/ 156 h 247"/>
                    <a:gd name="T26" fmla="*/ 217 w 372"/>
                    <a:gd name="T27" fmla="*/ 171 h 247"/>
                    <a:gd name="T28" fmla="*/ 251 w 372"/>
                    <a:gd name="T29" fmla="*/ 188 h 247"/>
                    <a:gd name="T30" fmla="*/ 266 w 372"/>
                    <a:gd name="T31" fmla="*/ 223 h 247"/>
                    <a:gd name="T32" fmla="*/ 265 w 372"/>
                    <a:gd name="T33" fmla="*/ 234 h 247"/>
                    <a:gd name="T34" fmla="*/ 259 w 372"/>
                    <a:gd name="T35" fmla="*/ 246 h 247"/>
                    <a:gd name="T36" fmla="*/ 222 w 372"/>
                    <a:gd name="T37" fmla="*/ 230 h 247"/>
                    <a:gd name="T38" fmla="*/ 217 w 372"/>
                    <a:gd name="T39" fmla="*/ 217 h 247"/>
                    <a:gd name="T40" fmla="*/ 133 w 372"/>
                    <a:gd name="T41" fmla="*/ 185 h 247"/>
                    <a:gd name="T42" fmla="*/ 191 w 372"/>
                    <a:gd name="T43" fmla="*/ 39 h 247"/>
                    <a:gd name="T44" fmla="*/ 83 w 372"/>
                    <a:gd name="T45" fmla="*/ 83 h 247"/>
                    <a:gd name="T46" fmla="*/ 39 w 372"/>
                    <a:gd name="T47" fmla="*/ 191 h 247"/>
                    <a:gd name="T48" fmla="*/ 44 w 372"/>
                    <a:gd name="T49" fmla="*/ 231 h 247"/>
                    <a:gd name="T50" fmla="*/ 9 w 372"/>
                    <a:gd name="T51" fmla="*/ 247 h 247"/>
                    <a:gd name="T52" fmla="*/ 0 w 372"/>
                    <a:gd name="T53" fmla="*/ 191 h 247"/>
                    <a:gd name="T54" fmla="*/ 56 w 372"/>
                    <a:gd name="T55" fmla="*/ 56 h 247"/>
                    <a:gd name="T56" fmla="*/ 191 w 372"/>
                    <a:gd name="T57" fmla="*/ 0 h 247"/>
                    <a:gd name="T58" fmla="*/ 326 w 372"/>
                    <a:gd name="T59" fmla="*/ 56 h 247"/>
                    <a:gd name="T60" fmla="*/ 372 w 372"/>
                    <a:gd name="T61" fmla="*/ 132 h 247"/>
                    <a:gd name="T62" fmla="*/ 339 w 372"/>
                    <a:gd name="T63" fmla="*/ 152 h 247"/>
                    <a:gd name="T64" fmla="*/ 299 w 372"/>
                    <a:gd name="T65" fmla="*/ 83 h 247"/>
                    <a:gd name="T66" fmla="*/ 191 w 372"/>
                    <a:gd name="T67" fmla="*/ 39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2" h="247">
                      <a:moveTo>
                        <a:pt x="133" y="185"/>
                      </a:moveTo>
                      <a:cubicBezTo>
                        <a:pt x="123" y="177"/>
                        <a:pt x="118" y="166"/>
                        <a:pt x="118" y="152"/>
                      </a:cubicBezTo>
                      <a:cubicBezTo>
                        <a:pt x="118" y="136"/>
                        <a:pt x="124" y="124"/>
                        <a:pt x="136" y="115"/>
                      </a:cubicBezTo>
                      <a:cubicBezTo>
                        <a:pt x="147" y="105"/>
                        <a:pt x="160" y="100"/>
                        <a:pt x="180" y="100"/>
                      </a:cubicBezTo>
                      <a:cubicBezTo>
                        <a:pt x="180" y="84"/>
                        <a:pt x="180" y="84"/>
                        <a:pt x="180" y="84"/>
                      </a:cubicBezTo>
                      <a:cubicBezTo>
                        <a:pt x="205" y="84"/>
                        <a:pt x="205" y="84"/>
                        <a:pt x="205" y="84"/>
                      </a:cubicBezTo>
                      <a:cubicBezTo>
                        <a:pt x="205" y="99"/>
                        <a:pt x="205" y="99"/>
                        <a:pt x="205" y="99"/>
                      </a:cubicBezTo>
                      <a:cubicBezTo>
                        <a:pt x="224" y="100"/>
                        <a:pt x="235" y="104"/>
                        <a:pt x="246" y="114"/>
                      </a:cubicBezTo>
                      <a:cubicBezTo>
                        <a:pt x="257" y="123"/>
                        <a:pt x="262" y="136"/>
                        <a:pt x="263" y="152"/>
                      </a:cubicBezTo>
                      <a:cubicBezTo>
                        <a:pt x="221" y="152"/>
                        <a:pt x="221" y="152"/>
                        <a:pt x="221" y="152"/>
                      </a:cubicBezTo>
                      <a:cubicBezTo>
                        <a:pt x="220" y="145"/>
                        <a:pt x="218" y="140"/>
                        <a:pt x="215" y="136"/>
                      </a:cubicBezTo>
                      <a:cubicBezTo>
                        <a:pt x="208" y="128"/>
                        <a:pt x="176" y="128"/>
                        <a:pt x="167" y="134"/>
                      </a:cubicBezTo>
                      <a:cubicBezTo>
                        <a:pt x="161" y="139"/>
                        <a:pt x="160" y="151"/>
                        <a:pt x="167" y="156"/>
                      </a:cubicBezTo>
                      <a:cubicBezTo>
                        <a:pt x="175" y="162"/>
                        <a:pt x="205" y="167"/>
                        <a:pt x="217" y="171"/>
                      </a:cubicBezTo>
                      <a:cubicBezTo>
                        <a:pt x="232" y="176"/>
                        <a:pt x="244" y="181"/>
                        <a:pt x="251" y="188"/>
                      </a:cubicBezTo>
                      <a:cubicBezTo>
                        <a:pt x="261" y="197"/>
                        <a:pt x="266" y="208"/>
                        <a:pt x="266" y="223"/>
                      </a:cubicBezTo>
                      <a:cubicBezTo>
                        <a:pt x="266" y="227"/>
                        <a:pt x="266" y="231"/>
                        <a:pt x="265" y="234"/>
                      </a:cubicBezTo>
                      <a:cubicBezTo>
                        <a:pt x="263" y="238"/>
                        <a:pt x="261" y="242"/>
                        <a:pt x="259" y="246"/>
                      </a:cubicBezTo>
                      <a:cubicBezTo>
                        <a:pt x="247" y="240"/>
                        <a:pt x="235" y="235"/>
                        <a:pt x="222" y="230"/>
                      </a:cubicBezTo>
                      <a:cubicBezTo>
                        <a:pt x="223" y="225"/>
                        <a:pt x="221" y="220"/>
                        <a:pt x="217" y="217"/>
                      </a:cubicBezTo>
                      <a:cubicBezTo>
                        <a:pt x="200" y="204"/>
                        <a:pt x="158" y="207"/>
                        <a:pt x="133" y="185"/>
                      </a:cubicBezTo>
                      <a:close/>
                      <a:moveTo>
                        <a:pt x="191" y="39"/>
                      </a:moveTo>
                      <a:cubicBezTo>
                        <a:pt x="149" y="39"/>
                        <a:pt x="111" y="56"/>
                        <a:pt x="83" y="83"/>
                      </a:cubicBezTo>
                      <a:cubicBezTo>
                        <a:pt x="56" y="111"/>
                        <a:pt x="39" y="149"/>
                        <a:pt x="39" y="191"/>
                      </a:cubicBezTo>
                      <a:cubicBezTo>
                        <a:pt x="39" y="205"/>
                        <a:pt x="40" y="219"/>
                        <a:pt x="44" y="231"/>
                      </a:cubicBezTo>
                      <a:cubicBezTo>
                        <a:pt x="32" y="236"/>
                        <a:pt x="20" y="241"/>
                        <a:pt x="9" y="247"/>
                      </a:cubicBezTo>
                      <a:cubicBezTo>
                        <a:pt x="3" y="229"/>
                        <a:pt x="0" y="210"/>
                        <a:pt x="0" y="191"/>
                      </a:cubicBezTo>
                      <a:cubicBezTo>
                        <a:pt x="0" y="138"/>
                        <a:pt x="22" y="91"/>
                        <a:pt x="56" y="56"/>
                      </a:cubicBezTo>
                      <a:cubicBezTo>
                        <a:pt x="91" y="22"/>
                        <a:pt x="138" y="0"/>
                        <a:pt x="191" y="0"/>
                      </a:cubicBezTo>
                      <a:cubicBezTo>
                        <a:pt x="244" y="0"/>
                        <a:pt x="291" y="22"/>
                        <a:pt x="326" y="56"/>
                      </a:cubicBezTo>
                      <a:cubicBezTo>
                        <a:pt x="347" y="77"/>
                        <a:pt x="363" y="103"/>
                        <a:pt x="372" y="132"/>
                      </a:cubicBezTo>
                      <a:cubicBezTo>
                        <a:pt x="361" y="138"/>
                        <a:pt x="349" y="145"/>
                        <a:pt x="339" y="152"/>
                      </a:cubicBezTo>
                      <a:cubicBezTo>
                        <a:pt x="332" y="126"/>
                        <a:pt x="318" y="102"/>
                        <a:pt x="299" y="83"/>
                      </a:cubicBezTo>
                      <a:cubicBezTo>
                        <a:pt x="271" y="56"/>
                        <a:pt x="233" y="39"/>
                        <a:pt x="191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37"/>
                <p:cNvSpPr>
                  <a:spLocks noEditPoints="1"/>
                </p:cNvSpPr>
                <p:nvPr/>
              </p:nvSpPr>
              <p:spPr bwMode="auto">
                <a:xfrm>
                  <a:off x="6595850" y="4084497"/>
                  <a:ext cx="335376" cy="351103"/>
                </a:xfrm>
                <a:custGeom>
                  <a:avLst/>
                  <a:gdLst>
                    <a:gd name="T0" fmla="*/ 41 w 388"/>
                    <a:gd name="T1" fmla="*/ 59 h 406"/>
                    <a:gd name="T2" fmla="*/ 185 w 388"/>
                    <a:gd name="T3" fmla="*/ 0 h 406"/>
                    <a:gd name="T4" fmla="*/ 329 w 388"/>
                    <a:gd name="T5" fmla="*/ 59 h 406"/>
                    <a:gd name="T6" fmla="*/ 388 w 388"/>
                    <a:gd name="T7" fmla="*/ 203 h 406"/>
                    <a:gd name="T8" fmla="*/ 329 w 388"/>
                    <a:gd name="T9" fmla="*/ 347 h 406"/>
                    <a:gd name="T10" fmla="*/ 185 w 388"/>
                    <a:gd name="T11" fmla="*/ 406 h 406"/>
                    <a:gd name="T12" fmla="*/ 111 w 388"/>
                    <a:gd name="T13" fmla="*/ 393 h 406"/>
                    <a:gd name="T14" fmla="*/ 116 w 388"/>
                    <a:gd name="T15" fmla="*/ 342 h 406"/>
                    <a:gd name="T16" fmla="*/ 36 w 388"/>
                    <a:gd name="T17" fmla="*/ 149 h 406"/>
                    <a:gd name="T18" fmla="*/ 0 w 388"/>
                    <a:gd name="T19" fmla="*/ 119 h 406"/>
                    <a:gd name="T20" fmla="*/ 41 w 388"/>
                    <a:gd name="T21" fmla="*/ 59 h 406"/>
                    <a:gd name="T22" fmla="*/ 123 w 388"/>
                    <a:gd name="T23" fmla="*/ 197 h 406"/>
                    <a:gd name="T24" fmla="*/ 107 w 388"/>
                    <a:gd name="T25" fmla="*/ 161 h 406"/>
                    <a:gd name="T26" fmla="*/ 126 w 388"/>
                    <a:gd name="T27" fmla="*/ 121 h 406"/>
                    <a:gd name="T28" fmla="*/ 173 w 388"/>
                    <a:gd name="T29" fmla="*/ 105 h 406"/>
                    <a:gd name="T30" fmla="*/ 173 w 388"/>
                    <a:gd name="T31" fmla="*/ 88 h 406"/>
                    <a:gd name="T32" fmla="*/ 200 w 388"/>
                    <a:gd name="T33" fmla="*/ 88 h 406"/>
                    <a:gd name="T34" fmla="*/ 200 w 388"/>
                    <a:gd name="T35" fmla="*/ 104 h 406"/>
                    <a:gd name="T36" fmla="*/ 244 w 388"/>
                    <a:gd name="T37" fmla="*/ 120 h 406"/>
                    <a:gd name="T38" fmla="*/ 262 w 388"/>
                    <a:gd name="T39" fmla="*/ 161 h 406"/>
                    <a:gd name="T40" fmla="*/ 217 w 388"/>
                    <a:gd name="T41" fmla="*/ 161 h 406"/>
                    <a:gd name="T42" fmla="*/ 211 w 388"/>
                    <a:gd name="T43" fmla="*/ 144 h 406"/>
                    <a:gd name="T44" fmla="*/ 160 w 388"/>
                    <a:gd name="T45" fmla="*/ 142 h 406"/>
                    <a:gd name="T46" fmla="*/ 159 w 388"/>
                    <a:gd name="T47" fmla="*/ 165 h 406"/>
                    <a:gd name="T48" fmla="*/ 213 w 388"/>
                    <a:gd name="T49" fmla="*/ 181 h 406"/>
                    <a:gd name="T50" fmla="*/ 250 w 388"/>
                    <a:gd name="T51" fmla="*/ 200 h 406"/>
                    <a:gd name="T52" fmla="*/ 265 w 388"/>
                    <a:gd name="T53" fmla="*/ 237 h 406"/>
                    <a:gd name="T54" fmla="*/ 248 w 388"/>
                    <a:gd name="T55" fmla="*/ 279 h 406"/>
                    <a:gd name="T56" fmla="*/ 198 w 388"/>
                    <a:gd name="T57" fmla="*/ 296 h 406"/>
                    <a:gd name="T58" fmla="*/ 198 w 388"/>
                    <a:gd name="T59" fmla="*/ 318 h 406"/>
                    <a:gd name="T60" fmla="*/ 172 w 388"/>
                    <a:gd name="T61" fmla="*/ 318 h 406"/>
                    <a:gd name="T62" fmla="*/ 172 w 388"/>
                    <a:gd name="T63" fmla="*/ 296 h 406"/>
                    <a:gd name="T64" fmla="*/ 123 w 388"/>
                    <a:gd name="T65" fmla="*/ 279 h 406"/>
                    <a:gd name="T66" fmla="*/ 105 w 388"/>
                    <a:gd name="T67" fmla="*/ 233 h 406"/>
                    <a:gd name="T68" fmla="*/ 152 w 388"/>
                    <a:gd name="T69" fmla="*/ 233 h 406"/>
                    <a:gd name="T70" fmla="*/ 158 w 388"/>
                    <a:gd name="T71" fmla="*/ 254 h 406"/>
                    <a:gd name="T72" fmla="*/ 212 w 388"/>
                    <a:gd name="T73" fmla="*/ 256 h 406"/>
                    <a:gd name="T74" fmla="*/ 213 w 388"/>
                    <a:gd name="T75" fmla="*/ 231 h 406"/>
                    <a:gd name="T76" fmla="*/ 123 w 388"/>
                    <a:gd name="T77" fmla="*/ 197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88" h="406">
                      <a:moveTo>
                        <a:pt x="41" y="59"/>
                      </a:moveTo>
                      <a:cubicBezTo>
                        <a:pt x="78" y="22"/>
                        <a:pt x="129" y="0"/>
                        <a:pt x="185" y="0"/>
                      </a:cubicBezTo>
                      <a:cubicBezTo>
                        <a:pt x="241" y="0"/>
                        <a:pt x="292" y="22"/>
                        <a:pt x="329" y="59"/>
                      </a:cubicBezTo>
                      <a:cubicBezTo>
                        <a:pt x="366" y="96"/>
                        <a:pt x="388" y="147"/>
                        <a:pt x="388" y="203"/>
                      </a:cubicBezTo>
                      <a:cubicBezTo>
                        <a:pt x="388" y="259"/>
                        <a:pt x="366" y="310"/>
                        <a:pt x="329" y="347"/>
                      </a:cubicBezTo>
                      <a:cubicBezTo>
                        <a:pt x="292" y="384"/>
                        <a:pt x="241" y="406"/>
                        <a:pt x="185" y="406"/>
                      </a:cubicBezTo>
                      <a:cubicBezTo>
                        <a:pt x="159" y="406"/>
                        <a:pt x="134" y="401"/>
                        <a:pt x="111" y="393"/>
                      </a:cubicBezTo>
                      <a:cubicBezTo>
                        <a:pt x="114" y="376"/>
                        <a:pt x="116" y="359"/>
                        <a:pt x="116" y="342"/>
                      </a:cubicBezTo>
                      <a:cubicBezTo>
                        <a:pt x="116" y="270"/>
                        <a:pt x="87" y="200"/>
                        <a:pt x="36" y="149"/>
                      </a:cubicBezTo>
                      <a:cubicBezTo>
                        <a:pt x="25" y="138"/>
                        <a:pt x="13" y="128"/>
                        <a:pt x="0" y="119"/>
                      </a:cubicBezTo>
                      <a:cubicBezTo>
                        <a:pt x="10" y="96"/>
                        <a:pt x="24" y="76"/>
                        <a:pt x="41" y="59"/>
                      </a:cubicBezTo>
                      <a:close/>
                      <a:moveTo>
                        <a:pt x="123" y="197"/>
                      </a:moveTo>
                      <a:cubicBezTo>
                        <a:pt x="112" y="188"/>
                        <a:pt x="107" y="176"/>
                        <a:pt x="107" y="161"/>
                      </a:cubicBezTo>
                      <a:cubicBezTo>
                        <a:pt x="107" y="144"/>
                        <a:pt x="113" y="131"/>
                        <a:pt x="126" y="121"/>
                      </a:cubicBezTo>
                      <a:cubicBezTo>
                        <a:pt x="138" y="111"/>
                        <a:pt x="152" y="105"/>
                        <a:pt x="173" y="105"/>
                      </a:cubicBezTo>
                      <a:cubicBezTo>
                        <a:pt x="173" y="88"/>
                        <a:pt x="173" y="88"/>
                        <a:pt x="173" y="88"/>
                      </a:cubicBezTo>
                      <a:cubicBezTo>
                        <a:pt x="200" y="88"/>
                        <a:pt x="200" y="88"/>
                        <a:pt x="200" y="88"/>
                      </a:cubicBezTo>
                      <a:cubicBezTo>
                        <a:pt x="200" y="104"/>
                        <a:pt x="200" y="104"/>
                        <a:pt x="200" y="104"/>
                      </a:cubicBezTo>
                      <a:cubicBezTo>
                        <a:pt x="220" y="105"/>
                        <a:pt x="233" y="110"/>
                        <a:pt x="244" y="120"/>
                      </a:cubicBezTo>
                      <a:cubicBezTo>
                        <a:pt x="255" y="130"/>
                        <a:pt x="261" y="143"/>
                        <a:pt x="262" y="161"/>
                      </a:cubicBezTo>
                      <a:cubicBezTo>
                        <a:pt x="217" y="161"/>
                        <a:pt x="217" y="161"/>
                        <a:pt x="217" y="161"/>
                      </a:cubicBezTo>
                      <a:cubicBezTo>
                        <a:pt x="216" y="154"/>
                        <a:pt x="214" y="148"/>
                        <a:pt x="211" y="144"/>
                      </a:cubicBezTo>
                      <a:cubicBezTo>
                        <a:pt x="203" y="135"/>
                        <a:pt x="168" y="135"/>
                        <a:pt x="160" y="142"/>
                      </a:cubicBezTo>
                      <a:cubicBezTo>
                        <a:pt x="152" y="147"/>
                        <a:pt x="152" y="160"/>
                        <a:pt x="159" y="165"/>
                      </a:cubicBezTo>
                      <a:cubicBezTo>
                        <a:pt x="168" y="172"/>
                        <a:pt x="200" y="177"/>
                        <a:pt x="213" y="181"/>
                      </a:cubicBezTo>
                      <a:cubicBezTo>
                        <a:pt x="229" y="186"/>
                        <a:pt x="242" y="193"/>
                        <a:pt x="250" y="200"/>
                      </a:cubicBezTo>
                      <a:cubicBezTo>
                        <a:pt x="260" y="209"/>
                        <a:pt x="265" y="221"/>
                        <a:pt x="265" y="237"/>
                      </a:cubicBezTo>
                      <a:cubicBezTo>
                        <a:pt x="265" y="256"/>
                        <a:pt x="260" y="270"/>
                        <a:pt x="248" y="279"/>
                      </a:cubicBezTo>
                      <a:cubicBezTo>
                        <a:pt x="236" y="289"/>
                        <a:pt x="222" y="295"/>
                        <a:pt x="198" y="296"/>
                      </a:cubicBezTo>
                      <a:cubicBezTo>
                        <a:pt x="198" y="318"/>
                        <a:pt x="198" y="318"/>
                        <a:pt x="198" y="318"/>
                      </a:cubicBezTo>
                      <a:cubicBezTo>
                        <a:pt x="172" y="318"/>
                        <a:pt x="172" y="318"/>
                        <a:pt x="172" y="318"/>
                      </a:cubicBezTo>
                      <a:cubicBezTo>
                        <a:pt x="172" y="296"/>
                        <a:pt x="172" y="296"/>
                        <a:pt x="172" y="296"/>
                      </a:cubicBezTo>
                      <a:cubicBezTo>
                        <a:pt x="150" y="295"/>
                        <a:pt x="136" y="290"/>
                        <a:pt x="123" y="279"/>
                      </a:cubicBezTo>
                      <a:cubicBezTo>
                        <a:pt x="111" y="268"/>
                        <a:pt x="105" y="252"/>
                        <a:pt x="105" y="233"/>
                      </a:cubicBezTo>
                      <a:cubicBezTo>
                        <a:pt x="152" y="233"/>
                        <a:pt x="152" y="233"/>
                        <a:pt x="152" y="233"/>
                      </a:cubicBezTo>
                      <a:cubicBezTo>
                        <a:pt x="153" y="243"/>
                        <a:pt x="155" y="250"/>
                        <a:pt x="158" y="254"/>
                      </a:cubicBezTo>
                      <a:cubicBezTo>
                        <a:pt x="167" y="265"/>
                        <a:pt x="203" y="263"/>
                        <a:pt x="212" y="256"/>
                      </a:cubicBezTo>
                      <a:cubicBezTo>
                        <a:pt x="220" y="251"/>
                        <a:pt x="221" y="237"/>
                        <a:pt x="213" y="231"/>
                      </a:cubicBezTo>
                      <a:cubicBezTo>
                        <a:pt x="195" y="216"/>
                        <a:pt x="150" y="220"/>
                        <a:pt x="123" y="1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38"/>
                <p:cNvSpPr>
                  <a:spLocks noEditPoints="1"/>
                </p:cNvSpPr>
                <p:nvPr/>
              </p:nvSpPr>
              <p:spPr bwMode="auto">
                <a:xfrm>
                  <a:off x="6256085" y="4178124"/>
                  <a:ext cx="406328" cy="405962"/>
                </a:xfrm>
                <a:custGeom>
                  <a:avLst/>
                  <a:gdLst>
                    <a:gd name="T0" fmla="*/ 235 w 470"/>
                    <a:gd name="T1" fmla="*/ 57 h 470"/>
                    <a:gd name="T2" fmla="*/ 109 w 470"/>
                    <a:gd name="T3" fmla="*/ 109 h 470"/>
                    <a:gd name="T4" fmla="*/ 57 w 470"/>
                    <a:gd name="T5" fmla="*/ 235 h 470"/>
                    <a:gd name="T6" fmla="*/ 109 w 470"/>
                    <a:gd name="T7" fmla="*/ 361 h 470"/>
                    <a:gd name="T8" fmla="*/ 235 w 470"/>
                    <a:gd name="T9" fmla="*/ 413 h 470"/>
                    <a:gd name="T10" fmla="*/ 361 w 470"/>
                    <a:gd name="T11" fmla="*/ 361 h 470"/>
                    <a:gd name="T12" fmla="*/ 413 w 470"/>
                    <a:gd name="T13" fmla="*/ 235 h 470"/>
                    <a:gd name="T14" fmla="*/ 361 w 470"/>
                    <a:gd name="T15" fmla="*/ 109 h 470"/>
                    <a:gd name="T16" fmla="*/ 235 w 470"/>
                    <a:gd name="T17" fmla="*/ 57 h 470"/>
                    <a:gd name="T18" fmla="*/ 170 w 470"/>
                    <a:gd name="T19" fmla="*/ 228 h 470"/>
                    <a:gd name="T20" fmla="*/ 154 w 470"/>
                    <a:gd name="T21" fmla="*/ 191 h 470"/>
                    <a:gd name="T22" fmla="*/ 173 w 470"/>
                    <a:gd name="T23" fmla="*/ 149 h 470"/>
                    <a:gd name="T24" fmla="*/ 222 w 470"/>
                    <a:gd name="T25" fmla="*/ 132 h 470"/>
                    <a:gd name="T26" fmla="*/ 222 w 470"/>
                    <a:gd name="T27" fmla="*/ 114 h 470"/>
                    <a:gd name="T28" fmla="*/ 251 w 470"/>
                    <a:gd name="T29" fmla="*/ 114 h 470"/>
                    <a:gd name="T30" fmla="*/ 251 w 470"/>
                    <a:gd name="T31" fmla="*/ 132 h 470"/>
                    <a:gd name="T32" fmla="*/ 296 w 470"/>
                    <a:gd name="T33" fmla="*/ 148 h 470"/>
                    <a:gd name="T34" fmla="*/ 314 w 470"/>
                    <a:gd name="T35" fmla="*/ 190 h 470"/>
                    <a:gd name="T36" fmla="*/ 267 w 470"/>
                    <a:gd name="T37" fmla="*/ 190 h 470"/>
                    <a:gd name="T38" fmla="*/ 262 w 470"/>
                    <a:gd name="T39" fmla="*/ 173 h 470"/>
                    <a:gd name="T40" fmla="*/ 208 w 470"/>
                    <a:gd name="T41" fmla="*/ 171 h 470"/>
                    <a:gd name="T42" fmla="*/ 208 w 470"/>
                    <a:gd name="T43" fmla="*/ 196 h 470"/>
                    <a:gd name="T44" fmla="*/ 264 w 470"/>
                    <a:gd name="T45" fmla="*/ 212 h 470"/>
                    <a:gd name="T46" fmla="*/ 302 w 470"/>
                    <a:gd name="T47" fmla="*/ 231 h 470"/>
                    <a:gd name="T48" fmla="*/ 318 w 470"/>
                    <a:gd name="T49" fmla="*/ 271 h 470"/>
                    <a:gd name="T50" fmla="*/ 300 w 470"/>
                    <a:gd name="T51" fmla="*/ 314 h 470"/>
                    <a:gd name="T52" fmla="*/ 248 w 470"/>
                    <a:gd name="T53" fmla="*/ 333 h 470"/>
                    <a:gd name="T54" fmla="*/ 248 w 470"/>
                    <a:gd name="T55" fmla="*/ 355 h 470"/>
                    <a:gd name="T56" fmla="*/ 219 w 470"/>
                    <a:gd name="T57" fmla="*/ 355 h 470"/>
                    <a:gd name="T58" fmla="*/ 219 w 470"/>
                    <a:gd name="T59" fmla="*/ 333 h 470"/>
                    <a:gd name="T60" fmla="*/ 171 w 470"/>
                    <a:gd name="T61" fmla="*/ 313 h 470"/>
                    <a:gd name="T62" fmla="*/ 151 w 470"/>
                    <a:gd name="T63" fmla="*/ 266 h 470"/>
                    <a:gd name="T64" fmla="*/ 201 w 470"/>
                    <a:gd name="T65" fmla="*/ 266 h 470"/>
                    <a:gd name="T66" fmla="*/ 207 w 470"/>
                    <a:gd name="T67" fmla="*/ 288 h 470"/>
                    <a:gd name="T68" fmla="*/ 263 w 470"/>
                    <a:gd name="T69" fmla="*/ 290 h 470"/>
                    <a:gd name="T70" fmla="*/ 264 w 470"/>
                    <a:gd name="T71" fmla="*/ 264 h 470"/>
                    <a:gd name="T72" fmla="*/ 170 w 470"/>
                    <a:gd name="T73" fmla="*/ 228 h 470"/>
                    <a:gd name="T74" fmla="*/ 69 w 470"/>
                    <a:gd name="T75" fmla="*/ 69 h 470"/>
                    <a:gd name="T76" fmla="*/ 235 w 470"/>
                    <a:gd name="T77" fmla="*/ 0 h 470"/>
                    <a:gd name="T78" fmla="*/ 401 w 470"/>
                    <a:gd name="T79" fmla="*/ 69 h 470"/>
                    <a:gd name="T80" fmla="*/ 470 w 470"/>
                    <a:gd name="T81" fmla="*/ 235 h 470"/>
                    <a:gd name="T82" fmla="*/ 401 w 470"/>
                    <a:gd name="T83" fmla="*/ 401 h 470"/>
                    <a:gd name="T84" fmla="*/ 235 w 470"/>
                    <a:gd name="T85" fmla="*/ 470 h 470"/>
                    <a:gd name="T86" fmla="*/ 69 w 470"/>
                    <a:gd name="T87" fmla="*/ 401 h 470"/>
                    <a:gd name="T88" fmla="*/ 0 w 470"/>
                    <a:gd name="T89" fmla="*/ 235 h 470"/>
                    <a:gd name="T90" fmla="*/ 69 w 470"/>
                    <a:gd name="T91" fmla="*/ 69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0" h="470">
                      <a:moveTo>
                        <a:pt x="235" y="57"/>
                      </a:moveTo>
                      <a:cubicBezTo>
                        <a:pt x="186" y="57"/>
                        <a:pt x="141" y="77"/>
                        <a:pt x="109" y="109"/>
                      </a:cubicBezTo>
                      <a:cubicBezTo>
                        <a:pt x="77" y="141"/>
                        <a:pt x="57" y="186"/>
                        <a:pt x="57" y="235"/>
                      </a:cubicBezTo>
                      <a:cubicBezTo>
                        <a:pt x="57" y="284"/>
                        <a:pt x="77" y="328"/>
                        <a:pt x="109" y="361"/>
                      </a:cubicBezTo>
                      <a:cubicBezTo>
                        <a:pt x="141" y="393"/>
                        <a:pt x="186" y="413"/>
                        <a:pt x="235" y="413"/>
                      </a:cubicBezTo>
                      <a:cubicBezTo>
                        <a:pt x="284" y="413"/>
                        <a:pt x="328" y="393"/>
                        <a:pt x="361" y="361"/>
                      </a:cubicBezTo>
                      <a:cubicBezTo>
                        <a:pt x="393" y="328"/>
                        <a:pt x="413" y="284"/>
                        <a:pt x="413" y="235"/>
                      </a:cubicBezTo>
                      <a:cubicBezTo>
                        <a:pt x="413" y="186"/>
                        <a:pt x="393" y="141"/>
                        <a:pt x="361" y="109"/>
                      </a:cubicBezTo>
                      <a:cubicBezTo>
                        <a:pt x="328" y="77"/>
                        <a:pt x="284" y="57"/>
                        <a:pt x="235" y="57"/>
                      </a:cubicBezTo>
                      <a:close/>
                      <a:moveTo>
                        <a:pt x="170" y="228"/>
                      </a:moveTo>
                      <a:cubicBezTo>
                        <a:pt x="159" y="219"/>
                        <a:pt x="154" y="207"/>
                        <a:pt x="154" y="191"/>
                      </a:cubicBezTo>
                      <a:cubicBezTo>
                        <a:pt x="154" y="174"/>
                        <a:pt x="160" y="160"/>
                        <a:pt x="173" y="149"/>
                      </a:cubicBezTo>
                      <a:cubicBezTo>
                        <a:pt x="186" y="139"/>
                        <a:pt x="200" y="133"/>
                        <a:pt x="222" y="132"/>
                      </a:cubicBezTo>
                      <a:cubicBezTo>
                        <a:pt x="222" y="114"/>
                        <a:pt x="222" y="114"/>
                        <a:pt x="222" y="114"/>
                      </a:cubicBezTo>
                      <a:cubicBezTo>
                        <a:pt x="251" y="114"/>
                        <a:pt x="251" y="114"/>
                        <a:pt x="251" y="114"/>
                      </a:cubicBezTo>
                      <a:cubicBezTo>
                        <a:pt x="251" y="132"/>
                        <a:pt x="251" y="132"/>
                        <a:pt x="251" y="132"/>
                      </a:cubicBezTo>
                      <a:cubicBezTo>
                        <a:pt x="272" y="133"/>
                        <a:pt x="284" y="138"/>
                        <a:pt x="296" y="148"/>
                      </a:cubicBezTo>
                      <a:cubicBezTo>
                        <a:pt x="308" y="158"/>
                        <a:pt x="313" y="172"/>
                        <a:pt x="314" y="190"/>
                      </a:cubicBezTo>
                      <a:cubicBezTo>
                        <a:pt x="267" y="190"/>
                        <a:pt x="267" y="190"/>
                        <a:pt x="267" y="190"/>
                      </a:cubicBezTo>
                      <a:cubicBezTo>
                        <a:pt x="266" y="182"/>
                        <a:pt x="265" y="177"/>
                        <a:pt x="262" y="173"/>
                      </a:cubicBezTo>
                      <a:cubicBezTo>
                        <a:pt x="254" y="164"/>
                        <a:pt x="218" y="164"/>
                        <a:pt x="208" y="171"/>
                      </a:cubicBezTo>
                      <a:cubicBezTo>
                        <a:pt x="201" y="177"/>
                        <a:pt x="200" y="190"/>
                        <a:pt x="208" y="196"/>
                      </a:cubicBezTo>
                      <a:cubicBezTo>
                        <a:pt x="217" y="203"/>
                        <a:pt x="250" y="208"/>
                        <a:pt x="264" y="212"/>
                      </a:cubicBezTo>
                      <a:cubicBezTo>
                        <a:pt x="281" y="218"/>
                        <a:pt x="294" y="224"/>
                        <a:pt x="302" y="231"/>
                      </a:cubicBezTo>
                      <a:cubicBezTo>
                        <a:pt x="313" y="241"/>
                        <a:pt x="318" y="254"/>
                        <a:pt x="318" y="271"/>
                      </a:cubicBezTo>
                      <a:cubicBezTo>
                        <a:pt x="319" y="290"/>
                        <a:pt x="312" y="304"/>
                        <a:pt x="300" y="314"/>
                      </a:cubicBezTo>
                      <a:cubicBezTo>
                        <a:pt x="288" y="325"/>
                        <a:pt x="272" y="332"/>
                        <a:pt x="248" y="333"/>
                      </a:cubicBezTo>
                      <a:cubicBezTo>
                        <a:pt x="248" y="355"/>
                        <a:pt x="248" y="355"/>
                        <a:pt x="248" y="355"/>
                      </a:cubicBezTo>
                      <a:cubicBezTo>
                        <a:pt x="219" y="355"/>
                        <a:pt x="219" y="355"/>
                        <a:pt x="219" y="355"/>
                      </a:cubicBezTo>
                      <a:cubicBezTo>
                        <a:pt x="219" y="333"/>
                        <a:pt x="219" y="333"/>
                        <a:pt x="219" y="333"/>
                      </a:cubicBezTo>
                      <a:cubicBezTo>
                        <a:pt x="196" y="333"/>
                        <a:pt x="183" y="325"/>
                        <a:pt x="171" y="313"/>
                      </a:cubicBezTo>
                      <a:cubicBezTo>
                        <a:pt x="158" y="302"/>
                        <a:pt x="151" y="286"/>
                        <a:pt x="151" y="266"/>
                      </a:cubicBezTo>
                      <a:cubicBezTo>
                        <a:pt x="201" y="266"/>
                        <a:pt x="201" y="266"/>
                        <a:pt x="201" y="266"/>
                      </a:cubicBezTo>
                      <a:cubicBezTo>
                        <a:pt x="202" y="276"/>
                        <a:pt x="204" y="283"/>
                        <a:pt x="207" y="288"/>
                      </a:cubicBezTo>
                      <a:cubicBezTo>
                        <a:pt x="216" y="299"/>
                        <a:pt x="254" y="297"/>
                        <a:pt x="263" y="290"/>
                      </a:cubicBezTo>
                      <a:cubicBezTo>
                        <a:pt x="272" y="284"/>
                        <a:pt x="272" y="271"/>
                        <a:pt x="264" y="264"/>
                      </a:cubicBezTo>
                      <a:cubicBezTo>
                        <a:pt x="245" y="249"/>
                        <a:pt x="198" y="252"/>
                        <a:pt x="170" y="228"/>
                      </a:cubicBezTo>
                      <a:close/>
                      <a:moveTo>
                        <a:pt x="69" y="69"/>
                      </a:moveTo>
                      <a:cubicBezTo>
                        <a:pt x="111" y="26"/>
                        <a:pt x="170" y="0"/>
                        <a:pt x="235" y="0"/>
                      </a:cubicBezTo>
                      <a:cubicBezTo>
                        <a:pt x="300" y="0"/>
                        <a:pt x="359" y="26"/>
                        <a:pt x="401" y="69"/>
                      </a:cubicBezTo>
                      <a:cubicBezTo>
                        <a:pt x="444" y="111"/>
                        <a:pt x="470" y="170"/>
                        <a:pt x="470" y="235"/>
                      </a:cubicBezTo>
                      <a:cubicBezTo>
                        <a:pt x="470" y="300"/>
                        <a:pt x="444" y="359"/>
                        <a:pt x="401" y="401"/>
                      </a:cubicBezTo>
                      <a:cubicBezTo>
                        <a:pt x="359" y="444"/>
                        <a:pt x="300" y="470"/>
                        <a:pt x="235" y="470"/>
                      </a:cubicBezTo>
                      <a:cubicBezTo>
                        <a:pt x="170" y="470"/>
                        <a:pt x="111" y="444"/>
                        <a:pt x="69" y="401"/>
                      </a:cubicBezTo>
                      <a:cubicBezTo>
                        <a:pt x="26" y="359"/>
                        <a:pt x="0" y="300"/>
                        <a:pt x="0" y="235"/>
                      </a:cubicBezTo>
                      <a:cubicBezTo>
                        <a:pt x="0" y="170"/>
                        <a:pt x="26" y="111"/>
                        <a:pt x="69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9" name="矩形 28"/>
          <p:cNvSpPr/>
          <p:nvPr/>
        </p:nvSpPr>
        <p:spPr>
          <a:xfrm>
            <a:off x="762882" y="2251988"/>
            <a:ext cx="10693400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4905" y="3852599"/>
            <a:ext cx="3704207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28175" y="3852599"/>
            <a:ext cx="3704207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14905" y="5109772"/>
            <a:ext cx="3704207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428175" y="5109772"/>
            <a:ext cx="3704207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5" name="矩形 44"/>
          <p:cNvSpPr/>
          <p:nvPr/>
        </p:nvSpPr>
        <p:spPr>
          <a:xfrm flipH="1">
            <a:off x="-4257" y="6661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flipH="1">
            <a:off x="471448" y="6661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flipH="1">
            <a:off x="762882" y="6661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flipH="1">
            <a:off x="998620" y="6661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165841" y="624028"/>
            <a:ext cx="3487229" cy="841558"/>
            <a:chOff x="1051541" y="624028"/>
            <a:chExt cx="3487229" cy="841558"/>
          </a:xfrm>
        </p:grpSpPr>
        <p:sp>
          <p:nvSpPr>
            <p:cNvPr id="50" name="文本框 49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19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077399" y="1844856"/>
            <a:ext cx="2915133" cy="853586"/>
            <a:chOff x="8054791" y="1291529"/>
            <a:chExt cx="2915133" cy="853586"/>
          </a:xfrm>
        </p:grpSpPr>
        <p:sp>
          <p:nvSpPr>
            <p:cNvPr id="133" name="文本框 132"/>
            <p:cNvSpPr txBox="1"/>
            <p:nvPr/>
          </p:nvSpPr>
          <p:spPr>
            <a:xfrm>
              <a:off x="8054791" y="1634078"/>
              <a:ext cx="2915133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</a:t>
              </a:r>
            </a:p>
          </p:txBody>
        </p:sp>
        <p:sp>
          <p:nvSpPr>
            <p:cNvPr id="134" name="矩形 133"/>
            <p:cNvSpPr/>
            <p:nvPr/>
          </p:nvSpPr>
          <p:spPr>
            <a:xfrm>
              <a:off x="8054791" y="1291529"/>
              <a:ext cx="20704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添加标题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8865382" y="3287098"/>
            <a:ext cx="2915133" cy="853586"/>
            <a:chOff x="8054791" y="1291529"/>
            <a:chExt cx="2915133" cy="853586"/>
          </a:xfrm>
        </p:grpSpPr>
        <p:sp>
          <p:nvSpPr>
            <p:cNvPr id="113" name="文本框 112"/>
            <p:cNvSpPr txBox="1"/>
            <p:nvPr/>
          </p:nvSpPr>
          <p:spPr>
            <a:xfrm>
              <a:off x="8054791" y="1634078"/>
              <a:ext cx="2915133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</a:t>
              </a:r>
            </a:p>
          </p:txBody>
        </p:sp>
        <p:sp>
          <p:nvSpPr>
            <p:cNvPr id="114" name="矩形 113"/>
            <p:cNvSpPr/>
            <p:nvPr/>
          </p:nvSpPr>
          <p:spPr>
            <a:xfrm>
              <a:off x="8054791" y="1291529"/>
              <a:ext cx="20704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添加标题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8086391" y="5188095"/>
            <a:ext cx="2915133" cy="853586"/>
            <a:chOff x="8054791" y="1291529"/>
            <a:chExt cx="2915133" cy="853586"/>
          </a:xfrm>
        </p:grpSpPr>
        <p:sp>
          <p:nvSpPr>
            <p:cNvPr id="116" name="文本框 115"/>
            <p:cNvSpPr txBox="1"/>
            <p:nvPr/>
          </p:nvSpPr>
          <p:spPr>
            <a:xfrm>
              <a:off x="8054791" y="1634078"/>
              <a:ext cx="2915133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8054791" y="1291529"/>
              <a:ext cx="20704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72807" y="5454816"/>
            <a:ext cx="2659974" cy="853586"/>
            <a:chOff x="2556293" y="4925150"/>
            <a:chExt cx="2659974" cy="853586"/>
          </a:xfrm>
        </p:grpSpPr>
        <p:sp>
          <p:nvSpPr>
            <p:cNvPr id="119" name="文本框 118"/>
            <p:cNvSpPr txBox="1"/>
            <p:nvPr/>
          </p:nvSpPr>
          <p:spPr>
            <a:xfrm>
              <a:off x="2556293" y="5267699"/>
              <a:ext cx="2659973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</a:t>
              </a:r>
            </a:p>
          </p:txBody>
        </p:sp>
        <p:sp>
          <p:nvSpPr>
            <p:cNvPr id="120" name="矩形 119"/>
            <p:cNvSpPr/>
            <p:nvPr/>
          </p:nvSpPr>
          <p:spPr>
            <a:xfrm>
              <a:off x="3937869" y="4925150"/>
              <a:ext cx="12783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添加标题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2772807" y="1619968"/>
            <a:ext cx="2659974" cy="853586"/>
            <a:chOff x="2556293" y="4925150"/>
            <a:chExt cx="2659974" cy="853586"/>
          </a:xfrm>
        </p:grpSpPr>
        <p:sp>
          <p:nvSpPr>
            <p:cNvPr id="122" name="文本框 121"/>
            <p:cNvSpPr txBox="1"/>
            <p:nvPr/>
          </p:nvSpPr>
          <p:spPr>
            <a:xfrm>
              <a:off x="2556293" y="5267699"/>
              <a:ext cx="2659973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点击添加正文、温馨提示正文行距在</a:t>
              </a:r>
              <a:r>
                <a:rPr lang="en-US" altLang="zh-CN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3887215" y="4925150"/>
              <a:ext cx="13290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/>
                <a:t>添加标题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14575" y="2825708"/>
            <a:ext cx="5213643" cy="2333495"/>
            <a:chOff x="2314575" y="2520908"/>
            <a:chExt cx="5213643" cy="2333495"/>
          </a:xfrm>
        </p:grpSpPr>
        <p:sp>
          <p:nvSpPr>
            <p:cNvPr id="192" name="任意多边形 191"/>
            <p:cNvSpPr/>
            <p:nvPr/>
          </p:nvSpPr>
          <p:spPr>
            <a:xfrm>
              <a:off x="2314575" y="2520908"/>
              <a:ext cx="5213643" cy="2333495"/>
            </a:xfrm>
            <a:custGeom>
              <a:avLst/>
              <a:gdLst>
                <a:gd name="connsiteX0" fmla="*/ 4421675 w 5613678"/>
                <a:gd name="connsiteY0" fmla="*/ 0 h 2384006"/>
                <a:gd name="connsiteX1" fmla="*/ 5613678 w 5613678"/>
                <a:gd name="connsiteY1" fmla="*/ 1192003 h 2384006"/>
                <a:gd name="connsiteX2" fmla="*/ 4421675 w 5613678"/>
                <a:gd name="connsiteY2" fmla="*/ 2384006 h 2384006"/>
                <a:gd name="connsiteX3" fmla="*/ 3755215 w 5613678"/>
                <a:gd name="connsiteY3" fmla="*/ 2180431 h 2384006"/>
                <a:gd name="connsiteX4" fmla="*/ 3681100 w 5613678"/>
                <a:gd name="connsiteY4" fmla="*/ 2125008 h 2384006"/>
                <a:gd name="connsiteX5" fmla="*/ 0 w 5613678"/>
                <a:gd name="connsiteY5" fmla="*/ 2125008 h 2384006"/>
                <a:gd name="connsiteX6" fmla="*/ 0 w 5613678"/>
                <a:gd name="connsiteY6" fmla="*/ 258996 h 2384006"/>
                <a:gd name="connsiteX7" fmla="*/ 3681102 w 5613678"/>
                <a:gd name="connsiteY7" fmla="*/ 258996 h 2384006"/>
                <a:gd name="connsiteX8" fmla="*/ 3755215 w 5613678"/>
                <a:gd name="connsiteY8" fmla="*/ 203576 h 2384006"/>
                <a:gd name="connsiteX9" fmla="*/ 4421675 w 5613678"/>
                <a:gd name="connsiteY9" fmla="*/ 0 h 238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3678" h="2384006">
                  <a:moveTo>
                    <a:pt x="4421675" y="0"/>
                  </a:moveTo>
                  <a:cubicBezTo>
                    <a:pt x="5080000" y="0"/>
                    <a:pt x="5613678" y="533678"/>
                    <a:pt x="5613678" y="1192003"/>
                  </a:cubicBezTo>
                  <a:cubicBezTo>
                    <a:pt x="5613678" y="1850328"/>
                    <a:pt x="5080000" y="2384006"/>
                    <a:pt x="4421675" y="2384006"/>
                  </a:cubicBezTo>
                  <a:cubicBezTo>
                    <a:pt x="4174803" y="2384006"/>
                    <a:pt x="3945460" y="2308958"/>
                    <a:pt x="3755215" y="2180431"/>
                  </a:cubicBezTo>
                  <a:lnTo>
                    <a:pt x="3681100" y="2125008"/>
                  </a:lnTo>
                  <a:lnTo>
                    <a:pt x="0" y="2125008"/>
                  </a:lnTo>
                  <a:lnTo>
                    <a:pt x="0" y="258996"/>
                  </a:lnTo>
                  <a:lnTo>
                    <a:pt x="3681102" y="258996"/>
                  </a:lnTo>
                  <a:lnTo>
                    <a:pt x="3755215" y="203576"/>
                  </a:lnTo>
                  <a:cubicBezTo>
                    <a:pt x="3945460" y="75049"/>
                    <a:pt x="4174803" y="0"/>
                    <a:pt x="4421675" y="0"/>
                  </a:cubicBezTo>
                  <a:close/>
                </a:path>
              </a:pathLst>
            </a:custGeom>
            <a:pattFill prst="wdUpDiag">
              <a:fgClr>
                <a:srgbClr val="66BFB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任意多边形 158"/>
            <p:cNvSpPr/>
            <p:nvPr/>
          </p:nvSpPr>
          <p:spPr>
            <a:xfrm>
              <a:off x="2386077" y="2611247"/>
              <a:ext cx="5051746" cy="2145366"/>
            </a:xfrm>
            <a:custGeom>
              <a:avLst/>
              <a:gdLst>
                <a:gd name="connsiteX0" fmla="*/ 4421675 w 5613678"/>
                <a:gd name="connsiteY0" fmla="*/ 0 h 2384006"/>
                <a:gd name="connsiteX1" fmla="*/ 5613678 w 5613678"/>
                <a:gd name="connsiteY1" fmla="*/ 1192003 h 2384006"/>
                <a:gd name="connsiteX2" fmla="*/ 4421675 w 5613678"/>
                <a:gd name="connsiteY2" fmla="*/ 2384006 h 2384006"/>
                <a:gd name="connsiteX3" fmla="*/ 3755215 w 5613678"/>
                <a:gd name="connsiteY3" fmla="*/ 2180431 h 2384006"/>
                <a:gd name="connsiteX4" fmla="*/ 3681100 w 5613678"/>
                <a:gd name="connsiteY4" fmla="*/ 2125008 h 2384006"/>
                <a:gd name="connsiteX5" fmla="*/ 0 w 5613678"/>
                <a:gd name="connsiteY5" fmla="*/ 2125008 h 2384006"/>
                <a:gd name="connsiteX6" fmla="*/ 0 w 5613678"/>
                <a:gd name="connsiteY6" fmla="*/ 258996 h 2384006"/>
                <a:gd name="connsiteX7" fmla="*/ 3681102 w 5613678"/>
                <a:gd name="connsiteY7" fmla="*/ 258996 h 2384006"/>
                <a:gd name="connsiteX8" fmla="*/ 3755215 w 5613678"/>
                <a:gd name="connsiteY8" fmla="*/ 203576 h 2384006"/>
                <a:gd name="connsiteX9" fmla="*/ 4421675 w 5613678"/>
                <a:gd name="connsiteY9" fmla="*/ 0 h 238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3678" h="2384006">
                  <a:moveTo>
                    <a:pt x="4421675" y="0"/>
                  </a:moveTo>
                  <a:cubicBezTo>
                    <a:pt x="5080000" y="0"/>
                    <a:pt x="5613678" y="533678"/>
                    <a:pt x="5613678" y="1192003"/>
                  </a:cubicBezTo>
                  <a:cubicBezTo>
                    <a:pt x="5613678" y="1850328"/>
                    <a:pt x="5080000" y="2384006"/>
                    <a:pt x="4421675" y="2384006"/>
                  </a:cubicBezTo>
                  <a:cubicBezTo>
                    <a:pt x="4174803" y="2384006"/>
                    <a:pt x="3945460" y="2308958"/>
                    <a:pt x="3755215" y="2180431"/>
                  </a:cubicBezTo>
                  <a:lnTo>
                    <a:pt x="3681100" y="2125008"/>
                  </a:lnTo>
                  <a:lnTo>
                    <a:pt x="0" y="2125008"/>
                  </a:lnTo>
                  <a:lnTo>
                    <a:pt x="0" y="258996"/>
                  </a:lnTo>
                  <a:lnTo>
                    <a:pt x="3681102" y="258996"/>
                  </a:lnTo>
                  <a:lnTo>
                    <a:pt x="3755215" y="203576"/>
                  </a:lnTo>
                  <a:cubicBezTo>
                    <a:pt x="3945460" y="75049"/>
                    <a:pt x="4174803" y="0"/>
                    <a:pt x="4421675" y="0"/>
                  </a:cubicBezTo>
                  <a:close/>
                </a:path>
              </a:pathLst>
            </a:cu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1" name="文本框 160"/>
          <p:cNvSpPr txBox="1"/>
          <p:nvPr/>
        </p:nvSpPr>
        <p:spPr>
          <a:xfrm>
            <a:off x="2617943" y="3379796"/>
            <a:ext cx="2635405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7" name="弧形 6"/>
          <p:cNvSpPr/>
          <p:nvPr/>
        </p:nvSpPr>
        <p:spPr>
          <a:xfrm>
            <a:off x="4462476" y="2007587"/>
            <a:ext cx="4023827" cy="4023827"/>
          </a:xfrm>
          <a:prstGeom prst="arc">
            <a:avLst>
              <a:gd name="adj1" fmla="val 15678397"/>
              <a:gd name="adj2" fmla="val 17819402"/>
            </a:avLst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545167" y="1805499"/>
            <a:ext cx="642573" cy="642573"/>
            <a:chOff x="5545167" y="1500699"/>
            <a:chExt cx="642573" cy="642573"/>
          </a:xfrm>
        </p:grpSpPr>
        <p:sp>
          <p:nvSpPr>
            <p:cNvPr id="10" name="椭圆 9"/>
            <p:cNvSpPr/>
            <p:nvPr/>
          </p:nvSpPr>
          <p:spPr>
            <a:xfrm>
              <a:off x="5545167" y="1500699"/>
              <a:ext cx="642573" cy="642573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600398" y="1536265"/>
              <a:ext cx="532114" cy="532114"/>
              <a:chOff x="932598" y="2134586"/>
              <a:chExt cx="876828" cy="876828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932598" y="2134586"/>
                <a:ext cx="876828" cy="876828"/>
              </a:xfrm>
              <a:prstGeom prst="ellipse">
                <a:avLst/>
              </a:prstGeom>
              <a:pattFill prst="wdUpDiag">
                <a:fgClr>
                  <a:srgbClr val="6080A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988987" y="2184400"/>
                <a:ext cx="764658" cy="764658"/>
                <a:chOff x="5561695" y="2132698"/>
                <a:chExt cx="952500" cy="952500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5561695" y="2132698"/>
                  <a:ext cx="952500" cy="952500"/>
                </a:xfrm>
                <a:prstGeom prst="ellipse">
                  <a:avLst/>
                </a:prstGeom>
                <a:solidFill>
                  <a:srgbClr val="6080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4" name="组合 63"/>
                <p:cNvGrpSpPr>
                  <a:grpSpLocks noChangeAspect="1"/>
                </p:cNvGrpSpPr>
                <p:nvPr/>
              </p:nvGrpSpPr>
              <p:grpSpPr>
                <a:xfrm>
                  <a:off x="5786662" y="2400413"/>
                  <a:ext cx="502563" cy="417069"/>
                  <a:chOff x="9404083" y="1238855"/>
                  <a:chExt cx="801342" cy="665020"/>
                </a:xfrm>
                <a:solidFill>
                  <a:schemeClr val="bg1"/>
                </a:solidFill>
              </p:grpSpPr>
              <p:sp>
                <p:nvSpPr>
                  <p:cNvPr id="65" name="Freeform 583"/>
                  <p:cNvSpPr/>
                  <p:nvPr/>
                </p:nvSpPr>
                <p:spPr bwMode="auto">
                  <a:xfrm>
                    <a:off x="9404083" y="1238855"/>
                    <a:ext cx="801342" cy="308708"/>
                  </a:xfrm>
                  <a:custGeom>
                    <a:avLst/>
                    <a:gdLst>
                      <a:gd name="T0" fmla="*/ 924 w 1111"/>
                      <a:gd name="T1" fmla="*/ 0 h 428"/>
                      <a:gd name="T2" fmla="*/ 958 w 1111"/>
                      <a:gd name="T3" fmla="*/ 55 h 428"/>
                      <a:gd name="T4" fmla="*/ 542 w 1111"/>
                      <a:gd name="T5" fmla="*/ 281 h 428"/>
                      <a:gd name="T6" fmla="*/ 0 w 1111"/>
                      <a:gd name="T7" fmla="*/ 355 h 428"/>
                      <a:gd name="T8" fmla="*/ 3 w 1111"/>
                      <a:gd name="T9" fmla="*/ 428 h 428"/>
                      <a:gd name="T10" fmla="*/ 570 w 1111"/>
                      <a:gd name="T11" fmla="*/ 355 h 428"/>
                      <a:gd name="T12" fmla="*/ 986 w 1111"/>
                      <a:gd name="T13" fmla="*/ 121 h 428"/>
                      <a:gd name="T14" fmla="*/ 1021 w 1111"/>
                      <a:gd name="T15" fmla="*/ 184 h 428"/>
                      <a:gd name="T16" fmla="*/ 1111 w 1111"/>
                      <a:gd name="T17" fmla="*/ 0 h 428"/>
                      <a:gd name="T18" fmla="*/ 924 w 1111"/>
                      <a:gd name="T19" fmla="*/ 0 h 4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11" h="428">
                        <a:moveTo>
                          <a:pt x="924" y="0"/>
                        </a:moveTo>
                        <a:lnTo>
                          <a:pt x="958" y="55"/>
                        </a:lnTo>
                        <a:lnTo>
                          <a:pt x="542" y="281"/>
                        </a:lnTo>
                        <a:lnTo>
                          <a:pt x="0" y="355"/>
                        </a:lnTo>
                        <a:lnTo>
                          <a:pt x="3" y="428"/>
                        </a:lnTo>
                        <a:lnTo>
                          <a:pt x="570" y="355"/>
                        </a:lnTo>
                        <a:lnTo>
                          <a:pt x="986" y="121"/>
                        </a:lnTo>
                        <a:lnTo>
                          <a:pt x="1021" y="184"/>
                        </a:lnTo>
                        <a:lnTo>
                          <a:pt x="1111" y="0"/>
                        </a:lnTo>
                        <a:lnTo>
                          <a:pt x="92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66" name="Freeform 584"/>
                  <p:cNvSpPr/>
                  <p:nvPr/>
                </p:nvSpPr>
                <p:spPr bwMode="auto">
                  <a:xfrm>
                    <a:off x="9915470" y="1392487"/>
                    <a:ext cx="208450" cy="511387"/>
                  </a:xfrm>
                  <a:custGeom>
                    <a:avLst/>
                    <a:gdLst>
                      <a:gd name="T0" fmla="*/ 0 w 289"/>
                      <a:gd name="T1" fmla="*/ 709 h 709"/>
                      <a:gd name="T2" fmla="*/ 289 w 289"/>
                      <a:gd name="T3" fmla="*/ 709 h 709"/>
                      <a:gd name="T4" fmla="*/ 289 w 289"/>
                      <a:gd name="T5" fmla="*/ 0 h 709"/>
                      <a:gd name="T6" fmla="*/ 0 w 289"/>
                      <a:gd name="T7" fmla="*/ 161 h 709"/>
                      <a:gd name="T8" fmla="*/ 0 w 289"/>
                      <a:gd name="T9" fmla="*/ 709 h 7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9" h="709">
                        <a:moveTo>
                          <a:pt x="0" y="709"/>
                        </a:moveTo>
                        <a:lnTo>
                          <a:pt x="289" y="709"/>
                        </a:lnTo>
                        <a:lnTo>
                          <a:pt x="289" y="0"/>
                        </a:lnTo>
                        <a:lnTo>
                          <a:pt x="0" y="161"/>
                        </a:lnTo>
                        <a:lnTo>
                          <a:pt x="0" y="70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67" name="Freeform 585"/>
                  <p:cNvSpPr/>
                  <p:nvPr/>
                </p:nvSpPr>
                <p:spPr bwMode="auto">
                  <a:xfrm>
                    <a:off x="9663743" y="1528809"/>
                    <a:ext cx="180320" cy="375065"/>
                  </a:xfrm>
                  <a:custGeom>
                    <a:avLst/>
                    <a:gdLst>
                      <a:gd name="T0" fmla="*/ 0 w 250"/>
                      <a:gd name="T1" fmla="*/ 520 h 520"/>
                      <a:gd name="T2" fmla="*/ 250 w 250"/>
                      <a:gd name="T3" fmla="*/ 520 h 520"/>
                      <a:gd name="T4" fmla="*/ 250 w 250"/>
                      <a:gd name="T5" fmla="*/ 0 h 520"/>
                      <a:gd name="T6" fmla="*/ 0 w 250"/>
                      <a:gd name="T7" fmla="*/ 42 h 520"/>
                      <a:gd name="T8" fmla="*/ 0 w 250"/>
                      <a:gd name="T9" fmla="*/ 520 h 5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0" h="520">
                        <a:moveTo>
                          <a:pt x="0" y="520"/>
                        </a:moveTo>
                        <a:lnTo>
                          <a:pt x="250" y="520"/>
                        </a:lnTo>
                        <a:lnTo>
                          <a:pt x="250" y="0"/>
                        </a:lnTo>
                        <a:lnTo>
                          <a:pt x="0" y="42"/>
                        </a:lnTo>
                        <a:lnTo>
                          <a:pt x="0" y="5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68" name="Freeform 586"/>
                  <p:cNvSpPr/>
                  <p:nvPr/>
                </p:nvSpPr>
                <p:spPr bwMode="auto">
                  <a:xfrm>
                    <a:off x="9404083" y="1569922"/>
                    <a:ext cx="189697" cy="333953"/>
                  </a:xfrm>
                  <a:custGeom>
                    <a:avLst/>
                    <a:gdLst>
                      <a:gd name="T0" fmla="*/ 0 w 263"/>
                      <a:gd name="T1" fmla="*/ 463 h 463"/>
                      <a:gd name="T2" fmla="*/ 263 w 263"/>
                      <a:gd name="T3" fmla="*/ 463 h 463"/>
                      <a:gd name="T4" fmla="*/ 263 w 263"/>
                      <a:gd name="T5" fmla="*/ 0 h 463"/>
                      <a:gd name="T6" fmla="*/ 0 w 263"/>
                      <a:gd name="T7" fmla="*/ 30 h 463"/>
                      <a:gd name="T8" fmla="*/ 0 w 263"/>
                      <a:gd name="T9" fmla="*/ 463 h 4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3" h="463">
                        <a:moveTo>
                          <a:pt x="0" y="463"/>
                        </a:moveTo>
                        <a:lnTo>
                          <a:pt x="263" y="463"/>
                        </a:lnTo>
                        <a:lnTo>
                          <a:pt x="263" y="0"/>
                        </a:lnTo>
                        <a:lnTo>
                          <a:pt x="0" y="30"/>
                        </a:lnTo>
                        <a:lnTo>
                          <a:pt x="0" y="4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</p:grpSp>
          </p:grpSp>
        </p:grpSp>
      </p:grpSp>
      <p:sp>
        <p:nvSpPr>
          <p:cNvPr id="109" name="弧形 108"/>
          <p:cNvSpPr/>
          <p:nvPr/>
        </p:nvSpPr>
        <p:spPr>
          <a:xfrm>
            <a:off x="4474927" y="2015838"/>
            <a:ext cx="4023827" cy="4023827"/>
          </a:xfrm>
          <a:prstGeom prst="arc">
            <a:avLst>
              <a:gd name="adj1" fmla="val 18858400"/>
              <a:gd name="adj2" fmla="val 20646011"/>
            </a:avLst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弧形 109"/>
          <p:cNvSpPr/>
          <p:nvPr/>
        </p:nvSpPr>
        <p:spPr>
          <a:xfrm>
            <a:off x="4483484" y="2024089"/>
            <a:ext cx="4023827" cy="4023827"/>
          </a:xfrm>
          <a:prstGeom prst="arc">
            <a:avLst>
              <a:gd name="adj1" fmla="val 173552"/>
              <a:gd name="adj2" fmla="val 2687147"/>
            </a:avLst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弧形 110"/>
          <p:cNvSpPr/>
          <p:nvPr/>
        </p:nvSpPr>
        <p:spPr>
          <a:xfrm>
            <a:off x="4474927" y="2032341"/>
            <a:ext cx="4023827" cy="4023827"/>
          </a:xfrm>
          <a:prstGeom prst="arc">
            <a:avLst>
              <a:gd name="adj1" fmla="val 3744018"/>
              <a:gd name="adj2" fmla="val 5924712"/>
            </a:avLst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115651" y="3502931"/>
            <a:ext cx="642573" cy="642573"/>
            <a:chOff x="8115651" y="3198131"/>
            <a:chExt cx="642573" cy="642573"/>
          </a:xfrm>
        </p:grpSpPr>
        <p:sp>
          <p:nvSpPr>
            <p:cNvPr id="108" name="椭圆 107"/>
            <p:cNvSpPr/>
            <p:nvPr/>
          </p:nvSpPr>
          <p:spPr>
            <a:xfrm>
              <a:off x="8115651" y="3198131"/>
              <a:ext cx="642573" cy="642573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 rot="10800000">
              <a:off x="8170537" y="3253017"/>
              <a:ext cx="532800" cy="532800"/>
              <a:chOff x="6221268" y="4054856"/>
              <a:chExt cx="876828" cy="876828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6221268" y="4054856"/>
                <a:ext cx="876828" cy="876828"/>
              </a:xfrm>
              <a:prstGeom prst="ellipse">
                <a:avLst/>
              </a:prstGeom>
              <a:pattFill prst="wdUpDiag">
                <a:fgClr>
                  <a:srgbClr val="8DC06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3" name="组合 142"/>
              <p:cNvGrpSpPr/>
              <p:nvPr/>
            </p:nvGrpSpPr>
            <p:grpSpPr>
              <a:xfrm>
                <a:off x="6277658" y="4112818"/>
                <a:ext cx="764658" cy="764658"/>
                <a:chOff x="5561693" y="5247889"/>
                <a:chExt cx="952500" cy="952500"/>
              </a:xfrm>
            </p:grpSpPr>
            <p:sp>
              <p:nvSpPr>
                <p:cNvPr id="144" name="椭圆 143"/>
                <p:cNvSpPr/>
                <p:nvPr/>
              </p:nvSpPr>
              <p:spPr>
                <a:xfrm>
                  <a:off x="5561693" y="5247889"/>
                  <a:ext cx="952500" cy="952500"/>
                </a:xfrm>
                <a:prstGeom prst="ellipse">
                  <a:avLst/>
                </a:prstGeom>
                <a:solidFill>
                  <a:srgbClr val="8DC0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5" name="组合 144"/>
                <p:cNvGrpSpPr>
                  <a:grpSpLocks noChangeAspect="1"/>
                </p:cNvGrpSpPr>
                <p:nvPr/>
              </p:nvGrpSpPr>
              <p:grpSpPr>
                <a:xfrm>
                  <a:off x="5693806" y="5461681"/>
                  <a:ext cx="688275" cy="524917"/>
                  <a:chOff x="10500427" y="4985901"/>
                  <a:chExt cx="683774" cy="521485"/>
                </a:xfrm>
                <a:solidFill>
                  <a:schemeClr val="bg1"/>
                </a:solidFill>
              </p:grpSpPr>
              <p:sp>
                <p:nvSpPr>
                  <p:cNvPr id="146" name="Freeform 373"/>
                  <p:cNvSpPr>
                    <a:spLocks noEditPoints="1"/>
                  </p:cNvSpPr>
                  <p:nvPr/>
                </p:nvSpPr>
                <p:spPr bwMode="auto">
                  <a:xfrm>
                    <a:off x="10905786" y="5231136"/>
                    <a:ext cx="142092" cy="141371"/>
                  </a:xfrm>
                  <a:custGeom>
                    <a:avLst/>
                    <a:gdLst>
                      <a:gd name="T0" fmla="*/ 41 w 83"/>
                      <a:gd name="T1" fmla="*/ 0 h 83"/>
                      <a:gd name="T2" fmla="*/ 0 w 83"/>
                      <a:gd name="T3" fmla="*/ 41 h 83"/>
                      <a:gd name="T4" fmla="*/ 41 w 83"/>
                      <a:gd name="T5" fmla="*/ 83 h 83"/>
                      <a:gd name="T6" fmla="*/ 83 w 83"/>
                      <a:gd name="T7" fmla="*/ 41 h 83"/>
                      <a:gd name="T8" fmla="*/ 41 w 83"/>
                      <a:gd name="T9" fmla="*/ 0 h 83"/>
                      <a:gd name="T10" fmla="*/ 41 w 83"/>
                      <a:gd name="T11" fmla="*/ 73 h 83"/>
                      <a:gd name="T12" fmla="*/ 10 w 83"/>
                      <a:gd name="T13" fmla="*/ 41 h 83"/>
                      <a:gd name="T14" fmla="*/ 41 w 83"/>
                      <a:gd name="T15" fmla="*/ 10 h 83"/>
                      <a:gd name="T16" fmla="*/ 73 w 83"/>
                      <a:gd name="T17" fmla="*/ 41 h 83"/>
                      <a:gd name="T18" fmla="*/ 41 w 83"/>
                      <a:gd name="T19" fmla="*/ 7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3" h="83">
                        <a:moveTo>
                          <a:pt x="41" y="0"/>
                        </a:moveTo>
                        <a:cubicBezTo>
                          <a:pt x="18" y="0"/>
                          <a:pt x="0" y="18"/>
                          <a:pt x="0" y="41"/>
                        </a:cubicBezTo>
                        <a:cubicBezTo>
                          <a:pt x="0" y="64"/>
                          <a:pt x="18" y="83"/>
                          <a:pt x="41" y="83"/>
                        </a:cubicBezTo>
                        <a:cubicBezTo>
                          <a:pt x="64" y="83"/>
                          <a:pt x="83" y="64"/>
                          <a:pt x="83" y="41"/>
                        </a:cubicBezTo>
                        <a:cubicBezTo>
                          <a:pt x="83" y="18"/>
                          <a:pt x="64" y="0"/>
                          <a:pt x="41" y="0"/>
                        </a:cubicBezTo>
                        <a:close/>
                        <a:moveTo>
                          <a:pt x="41" y="73"/>
                        </a:moveTo>
                        <a:cubicBezTo>
                          <a:pt x="24" y="73"/>
                          <a:pt x="10" y="59"/>
                          <a:pt x="10" y="41"/>
                        </a:cubicBezTo>
                        <a:cubicBezTo>
                          <a:pt x="10" y="24"/>
                          <a:pt x="24" y="10"/>
                          <a:pt x="41" y="10"/>
                        </a:cubicBezTo>
                        <a:cubicBezTo>
                          <a:pt x="59" y="10"/>
                          <a:pt x="73" y="24"/>
                          <a:pt x="73" y="41"/>
                        </a:cubicBezTo>
                        <a:cubicBezTo>
                          <a:pt x="73" y="59"/>
                          <a:pt x="59" y="73"/>
                          <a:pt x="41" y="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147" name="Freeform 374"/>
                  <p:cNvSpPr>
                    <a:spLocks noEditPoints="1"/>
                  </p:cNvSpPr>
                  <p:nvPr/>
                </p:nvSpPr>
                <p:spPr bwMode="auto">
                  <a:xfrm>
                    <a:off x="10769465" y="5096978"/>
                    <a:ext cx="414736" cy="410408"/>
                  </a:xfrm>
                  <a:custGeom>
                    <a:avLst/>
                    <a:gdLst>
                      <a:gd name="T0" fmla="*/ 216 w 243"/>
                      <a:gd name="T1" fmla="*/ 110 h 241"/>
                      <a:gd name="T2" fmla="*/ 243 w 243"/>
                      <a:gd name="T3" fmla="*/ 95 h 241"/>
                      <a:gd name="T4" fmla="*/ 234 w 243"/>
                      <a:gd name="T5" fmla="*/ 73 h 241"/>
                      <a:gd name="T6" fmla="*/ 204 w 243"/>
                      <a:gd name="T7" fmla="*/ 75 h 241"/>
                      <a:gd name="T8" fmla="*/ 194 w 243"/>
                      <a:gd name="T9" fmla="*/ 59 h 241"/>
                      <a:gd name="T10" fmla="*/ 204 w 243"/>
                      <a:gd name="T11" fmla="*/ 29 h 241"/>
                      <a:gd name="T12" fmla="*/ 187 w 243"/>
                      <a:gd name="T13" fmla="*/ 16 h 241"/>
                      <a:gd name="T14" fmla="*/ 163 w 243"/>
                      <a:gd name="T15" fmla="*/ 38 h 241"/>
                      <a:gd name="T16" fmla="*/ 142 w 243"/>
                      <a:gd name="T17" fmla="*/ 32 h 241"/>
                      <a:gd name="T18" fmla="*/ 134 w 243"/>
                      <a:gd name="T19" fmla="*/ 0 h 241"/>
                      <a:gd name="T20" fmla="*/ 110 w 243"/>
                      <a:gd name="T21" fmla="*/ 0 h 241"/>
                      <a:gd name="T22" fmla="*/ 102 w 243"/>
                      <a:gd name="T23" fmla="*/ 31 h 241"/>
                      <a:gd name="T24" fmla="*/ 80 w 243"/>
                      <a:gd name="T25" fmla="*/ 35 h 241"/>
                      <a:gd name="T26" fmla="*/ 75 w 243"/>
                      <a:gd name="T27" fmla="*/ 31 h 241"/>
                      <a:gd name="T28" fmla="*/ 65 w 243"/>
                      <a:gd name="T29" fmla="*/ 22 h 241"/>
                      <a:gd name="T30" fmla="*/ 58 w 243"/>
                      <a:gd name="T31" fmla="*/ 16 h 241"/>
                      <a:gd name="T32" fmla="*/ 38 w 243"/>
                      <a:gd name="T33" fmla="*/ 32 h 241"/>
                      <a:gd name="T34" fmla="*/ 49 w 243"/>
                      <a:gd name="T35" fmla="*/ 60 h 241"/>
                      <a:gd name="T36" fmla="*/ 40 w 243"/>
                      <a:gd name="T37" fmla="*/ 73 h 241"/>
                      <a:gd name="T38" fmla="*/ 17 w 243"/>
                      <a:gd name="T39" fmla="*/ 72 h 241"/>
                      <a:gd name="T40" fmla="*/ 7 w 243"/>
                      <a:gd name="T41" fmla="*/ 71 h 241"/>
                      <a:gd name="T42" fmla="*/ 4 w 243"/>
                      <a:gd name="T43" fmla="*/ 78 h 241"/>
                      <a:gd name="T44" fmla="*/ 0 w 243"/>
                      <a:gd name="T45" fmla="*/ 91 h 241"/>
                      <a:gd name="T46" fmla="*/ 23 w 243"/>
                      <a:gd name="T47" fmla="*/ 105 h 241"/>
                      <a:gd name="T48" fmla="*/ 28 w 243"/>
                      <a:gd name="T49" fmla="*/ 108 h 241"/>
                      <a:gd name="T50" fmla="*/ 27 w 243"/>
                      <a:gd name="T51" fmla="*/ 112 h 241"/>
                      <a:gd name="T52" fmla="*/ 26 w 243"/>
                      <a:gd name="T53" fmla="*/ 128 h 241"/>
                      <a:gd name="T54" fmla="*/ 0 w 243"/>
                      <a:gd name="T55" fmla="*/ 146 h 241"/>
                      <a:gd name="T56" fmla="*/ 8 w 243"/>
                      <a:gd name="T57" fmla="*/ 168 h 241"/>
                      <a:gd name="T58" fmla="*/ 38 w 243"/>
                      <a:gd name="T59" fmla="*/ 165 h 241"/>
                      <a:gd name="T60" fmla="*/ 48 w 243"/>
                      <a:gd name="T61" fmla="*/ 182 h 241"/>
                      <a:gd name="T62" fmla="*/ 38 w 243"/>
                      <a:gd name="T63" fmla="*/ 210 h 241"/>
                      <a:gd name="T64" fmla="*/ 58 w 243"/>
                      <a:gd name="T65" fmla="*/ 223 h 241"/>
                      <a:gd name="T66" fmla="*/ 82 w 243"/>
                      <a:gd name="T67" fmla="*/ 205 h 241"/>
                      <a:gd name="T68" fmla="*/ 101 w 243"/>
                      <a:gd name="T69" fmla="*/ 212 h 241"/>
                      <a:gd name="T70" fmla="*/ 109 w 243"/>
                      <a:gd name="T71" fmla="*/ 241 h 241"/>
                      <a:gd name="T72" fmla="*/ 131 w 243"/>
                      <a:gd name="T73" fmla="*/ 241 h 241"/>
                      <a:gd name="T74" fmla="*/ 140 w 243"/>
                      <a:gd name="T75" fmla="*/ 211 h 241"/>
                      <a:gd name="T76" fmla="*/ 163 w 243"/>
                      <a:gd name="T77" fmla="*/ 205 h 241"/>
                      <a:gd name="T78" fmla="*/ 184 w 243"/>
                      <a:gd name="T79" fmla="*/ 224 h 241"/>
                      <a:gd name="T80" fmla="*/ 203 w 243"/>
                      <a:gd name="T81" fmla="*/ 211 h 241"/>
                      <a:gd name="T82" fmla="*/ 192 w 243"/>
                      <a:gd name="T83" fmla="*/ 183 h 241"/>
                      <a:gd name="T84" fmla="*/ 205 w 243"/>
                      <a:gd name="T85" fmla="*/ 168 h 241"/>
                      <a:gd name="T86" fmla="*/ 236 w 243"/>
                      <a:gd name="T87" fmla="*/ 168 h 241"/>
                      <a:gd name="T88" fmla="*/ 243 w 243"/>
                      <a:gd name="T89" fmla="*/ 147 h 241"/>
                      <a:gd name="T90" fmla="*/ 216 w 243"/>
                      <a:gd name="T91" fmla="*/ 130 h 241"/>
                      <a:gd name="T92" fmla="*/ 216 w 243"/>
                      <a:gd name="T93" fmla="*/ 110 h 241"/>
                      <a:gd name="T94" fmla="*/ 121 w 243"/>
                      <a:gd name="T95" fmla="*/ 170 h 241"/>
                      <a:gd name="T96" fmla="*/ 72 w 243"/>
                      <a:gd name="T97" fmla="*/ 120 h 241"/>
                      <a:gd name="T98" fmla="*/ 121 w 243"/>
                      <a:gd name="T99" fmla="*/ 71 h 241"/>
                      <a:gd name="T100" fmla="*/ 171 w 243"/>
                      <a:gd name="T101" fmla="*/ 120 h 241"/>
                      <a:gd name="T102" fmla="*/ 121 w 243"/>
                      <a:gd name="T103" fmla="*/ 170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243" h="241">
                        <a:moveTo>
                          <a:pt x="216" y="110"/>
                        </a:moveTo>
                        <a:cubicBezTo>
                          <a:pt x="243" y="95"/>
                          <a:pt x="243" y="95"/>
                          <a:pt x="243" y="95"/>
                        </a:cubicBezTo>
                        <a:cubicBezTo>
                          <a:pt x="234" y="73"/>
                          <a:pt x="234" y="73"/>
                          <a:pt x="234" y="73"/>
                        </a:cubicBezTo>
                        <a:cubicBezTo>
                          <a:pt x="204" y="75"/>
                          <a:pt x="204" y="75"/>
                          <a:pt x="204" y="75"/>
                        </a:cubicBezTo>
                        <a:cubicBezTo>
                          <a:pt x="194" y="59"/>
                          <a:pt x="194" y="59"/>
                          <a:pt x="194" y="59"/>
                        </a:cubicBezTo>
                        <a:cubicBezTo>
                          <a:pt x="204" y="29"/>
                          <a:pt x="204" y="29"/>
                          <a:pt x="204" y="29"/>
                        </a:cubicBezTo>
                        <a:cubicBezTo>
                          <a:pt x="187" y="16"/>
                          <a:pt x="187" y="16"/>
                          <a:pt x="187" y="16"/>
                        </a:cubicBezTo>
                        <a:cubicBezTo>
                          <a:pt x="163" y="38"/>
                          <a:pt x="163" y="38"/>
                          <a:pt x="163" y="38"/>
                        </a:cubicBezTo>
                        <a:cubicBezTo>
                          <a:pt x="142" y="32"/>
                          <a:pt x="142" y="32"/>
                          <a:pt x="142" y="32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02" y="31"/>
                          <a:pt x="102" y="31"/>
                          <a:pt x="102" y="31"/>
                        </a:cubicBezTo>
                        <a:cubicBezTo>
                          <a:pt x="80" y="35"/>
                          <a:pt x="80" y="35"/>
                          <a:pt x="80" y="35"/>
                        </a:cubicBezTo>
                        <a:cubicBezTo>
                          <a:pt x="75" y="31"/>
                          <a:pt x="75" y="31"/>
                          <a:pt x="75" y="31"/>
                        </a:cubicBezTo>
                        <a:cubicBezTo>
                          <a:pt x="65" y="22"/>
                          <a:pt x="65" y="22"/>
                          <a:pt x="65" y="22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38" y="32"/>
                          <a:pt x="38" y="32"/>
                          <a:pt x="38" y="32"/>
                        </a:cubicBezTo>
                        <a:cubicBezTo>
                          <a:pt x="49" y="60"/>
                          <a:pt x="49" y="60"/>
                          <a:pt x="49" y="60"/>
                        </a:cubicBezTo>
                        <a:cubicBezTo>
                          <a:pt x="40" y="73"/>
                          <a:pt x="40" y="73"/>
                          <a:pt x="40" y="73"/>
                        </a:cubicBezTo>
                        <a:cubicBezTo>
                          <a:pt x="17" y="72"/>
                          <a:pt x="17" y="72"/>
                          <a:pt x="17" y="72"/>
                        </a:cubicBezTo>
                        <a:cubicBezTo>
                          <a:pt x="7" y="71"/>
                          <a:pt x="7" y="71"/>
                          <a:pt x="7" y="71"/>
                        </a:cubicBezTo>
                        <a:cubicBezTo>
                          <a:pt x="4" y="78"/>
                          <a:pt x="4" y="78"/>
                          <a:pt x="4" y="78"/>
                        </a:cubicBezTo>
                        <a:cubicBezTo>
                          <a:pt x="0" y="91"/>
                          <a:pt x="0" y="91"/>
                          <a:pt x="0" y="91"/>
                        </a:cubicBezTo>
                        <a:cubicBezTo>
                          <a:pt x="23" y="105"/>
                          <a:pt x="23" y="105"/>
                          <a:pt x="23" y="105"/>
                        </a:cubicBezTo>
                        <a:cubicBezTo>
                          <a:pt x="28" y="108"/>
                          <a:pt x="28" y="108"/>
                          <a:pt x="28" y="108"/>
                        </a:cubicBezTo>
                        <a:cubicBezTo>
                          <a:pt x="27" y="112"/>
                          <a:pt x="27" y="112"/>
                          <a:pt x="27" y="112"/>
                        </a:cubicBezTo>
                        <a:cubicBezTo>
                          <a:pt x="26" y="128"/>
                          <a:pt x="26" y="128"/>
                          <a:pt x="26" y="128"/>
                        </a:cubicBezTo>
                        <a:cubicBezTo>
                          <a:pt x="0" y="146"/>
                          <a:pt x="0" y="146"/>
                          <a:pt x="0" y="146"/>
                        </a:cubicBezTo>
                        <a:cubicBezTo>
                          <a:pt x="8" y="168"/>
                          <a:pt x="8" y="168"/>
                          <a:pt x="8" y="168"/>
                        </a:cubicBezTo>
                        <a:cubicBezTo>
                          <a:pt x="38" y="165"/>
                          <a:pt x="38" y="165"/>
                          <a:pt x="38" y="165"/>
                        </a:cubicBezTo>
                        <a:cubicBezTo>
                          <a:pt x="48" y="182"/>
                          <a:pt x="48" y="182"/>
                          <a:pt x="48" y="182"/>
                        </a:cubicBezTo>
                        <a:cubicBezTo>
                          <a:pt x="38" y="210"/>
                          <a:pt x="38" y="210"/>
                          <a:pt x="38" y="210"/>
                        </a:cubicBezTo>
                        <a:cubicBezTo>
                          <a:pt x="58" y="223"/>
                          <a:pt x="58" y="223"/>
                          <a:pt x="58" y="223"/>
                        </a:cubicBezTo>
                        <a:cubicBezTo>
                          <a:pt x="82" y="205"/>
                          <a:pt x="82" y="205"/>
                          <a:pt x="82" y="205"/>
                        </a:cubicBezTo>
                        <a:cubicBezTo>
                          <a:pt x="101" y="212"/>
                          <a:pt x="101" y="212"/>
                          <a:pt x="101" y="212"/>
                        </a:cubicBezTo>
                        <a:cubicBezTo>
                          <a:pt x="109" y="241"/>
                          <a:pt x="109" y="241"/>
                          <a:pt x="109" y="241"/>
                        </a:cubicBezTo>
                        <a:cubicBezTo>
                          <a:pt x="131" y="241"/>
                          <a:pt x="131" y="241"/>
                          <a:pt x="131" y="241"/>
                        </a:cubicBezTo>
                        <a:cubicBezTo>
                          <a:pt x="140" y="211"/>
                          <a:pt x="140" y="211"/>
                          <a:pt x="140" y="211"/>
                        </a:cubicBezTo>
                        <a:cubicBezTo>
                          <a:pt x="163" y="205"/>
                          <a:pt x="163" y="205"/>
                          <a:pt x="163" y="205"/>
                        </a:cubicBezTo>
                        <a:cubicBezTo>
                          <a:pt x="184" y="224"/>
                          <a:pt x="184" y="224"/>
                          <a:pt x="184" y="224"/>
                        </a:cubicBezTo>
                        <a:cubicBezTo>
                          <a:pt x="203" y="211"/>
                          <a:pt x="203" y="211"/>
                          <a:pt x="203" y="211"/>
                        </a:cubicBezTo>
                        <a:cubicBezTo>
                          <a:pt x="192" y="183"/>
                          <a:pt x="192" y="183"/>
                          <a:pt x="192" y="183"/>
                        </a:cubicBezTo>
                        <a:cubicBezTo>
                          <a:pt x="205" y="168"/>
                          <a:pt x="205" y="168"/>
                          <a:pt x="205" y="168"/>
                        </a:cubicBezTo>
                        <a:cubicBezTo>
                          <a:pt x="236" y="168"/>
                          <a:pt x="236" y="168"/>
                          <a:pt x="236" y="168"/>
                        </a:cubicBezTo>
                        <a:cubicBezTo>
                          <a:pt x="243" y="147"/>
                          <a:pt x="243" y="147"/>
                          <a:pt x="243" y="147"/>
                        </a:cubicBezTo>
                        <a:cubicBezTo>
                          <a:pt x="216" y="130"/>
                          <a:pt x="216" y="130"/>
                          <a:pt x="216" y="130"/>
                        </a:cubicBezTo>
                        <a:lnTo>
                          <a:pt x="216" y="110"/>
                        </a:lnTo>
                        <a:close/>
                        <a:moveTo>
                          <a:pt x="121" y="170"/>
                        </a:moveTo>
                        <a:cubicBezTo>
                          <a:pt x="94" y="170"/>
                          <a:pt x="72" y="148"/>
                          <a:pt x="72" y="120"/>
                        </a:cubicBezTo>
                        <a:cubicBezTo>
                          <a:pt x="72" y="93"/>
                          <a:pt x="94" y="71"/>
                          <a:pt x="121" y="71"/>
                        </a:cubicBezTo>
                        <a:cubicBezTo>
                          <a:pt x="148" y="71"/>
                          <a:pt x="171" y="93"/>
                          <a:pt x="171" y="120"/>
                        </a:cubicBezTo>
                        <a:cubicBezTo>
                          <a:pt x="171" y="148"/>
                          <a:pt x="148" y="170"/>
                          <a:pt x="121" y="1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148" name="Freeform 375"/>
                  <p:cNvSpPr/>
                  <p:nvPr/>
                </p:nvSpPr>
                <p:spPr bwMode="auto">
                  <a:xfrm>
                    <a:off x="10614389" y="5018359"/>
                    <a:ext cx="261103" cy="271201"/>
                  </a:xfrm>
                  <a:custGeom>
                    <a:avLst/>
                    <a:gdLst>
                      <a:gd name="T0" fmla="*/ 88 w 153"/>
                      <a:gd name="T1" fmla="*/ 137 h 159"/>
                      <a:gd name="T2" fmla="*/ 85 w 153"/>
                      <a:gd name="T3" fmla="*/ 126 h 159"/>
                      <a:gd name="T4" fmla="*/ 59 w 153"/>
                      <a:gd name="T5" fmla="*/ 120 h 159"/>
                      <a:gd name="T6" fmla="*/ 44 w 153"/>
                      <a:gd name="T7" fmla="*/ 59 h 159"/>
                      <a:gd name="T8" fmla="*/ 105 w 153"/>
                      <a:gd name="T9" fmla="*/ 44 h 159"/>
                      <a:gd name="T10" fmla="*/ 123 w 153"/>
                      <a:gd name="T11" fmla="*/ 65 h 159"/>
                      <a:gd name="T12" fmla="*/ 148 w 153"/>
                      <a:gd name="T13" fmla="*/ 58 h 159"/>
                      <a:gd name="T14" fmla="*/ 153 w 153"/>
                      <a:gd name="T15" fmla="*/ 56 h 159"/>
                      <a:gd name="T16" fmla="*/ 121 w 153"/>
                      <a:gd name="T17" fmla="*/ 17 h 159"/>
                      <a:gd name="T18" fmla="*/ 31 w 153"/>
                      <a:gd name="T19" fmla="*/ 25 h 159"/>
                      <a:gd name="T20" fmla="*/ 17 w 153"/>
                      <a:gd name="T21" fmla="*/ 43 h 159"/>
                      <a:gd name="T22" fmla="*/ 8 w 153"/>
                      <a:gd name="T23" fmla="*/ 62 h 159"/>
                      <a:gd name="T24" fmla="*/ 42 w 153"/>
                      <a:gd name="T25" fmla="*/ 147 h 159"/>
                      <a:gd name="T26" fmla="*/ 92 w 153"/>
                      <a:gd name="T27" fmla="*/ 157 h 159"/>
                      <a:gd name="T28" fmla="*/ 88 w 153"/>
                      <a:gd name="T29" fmla="*/ 137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53" h="159">
                        <a:moveTo>
                          <a:pt x="88" y="137"/>
                        </a:moveTo>
                        <a:cubicBezTo>
                          <a:pt x="85" y="126"/>
                          <a:pt x="85" y="126"/>
                          <a:pt x="85" y="126"/>
                        </a:cubicBezTo>
                        <a:cubicBezTo>
                          <a:pt x="76" y="127"/>
                          <a:pt x="67" y="125"/>
                          <a:pt x="59" y="120"/>
                        </a:cubicBezTo>
                        <a:cubicBezTo>
                          <a:pt x="38" y="107"/>
                          <a:pt x="31" y="80"/>
                          <a:pt x="44" y="59"/>
                        </a:cubicBezTo>
                        <a:cubicBezTo>
                          <a:pt x="56" y="38"/>
                          <a:pt x="84" y="31"/>
                          <a:pt x="105" y="44"/>
                        </a:cubicBezTo>
                        <a:cubicBezTo>
                          <a:pt x="113" y="49"/>
                          <a:pt x="119" y="56"/>
                          <a:pt x="123" y="65"/>
                        </a:cubicBezTo>
                        <a:cubicBezTo>
                          <a:pt x="148" y="58"/>
                          <a:pt x="148" y="58"/>
                          <a:pt x="148" y="58"/>
                        </a:cubicBezTo>
                        <a:cubicBezTo>
                          <a:pt x="153" y="56"/>
                          <a:pt x="153" y="56"/>
                          <a:pt x="153" y="56"/>
                        </a:cubicBezTo>
                        <a:cubicBezTo>
                          <a:pt x="147" y="40"/>
                          <a:pt x="136" y="26"/>
                          <a:pt x="121" y="17"/>
                        </a:cubicBezTo>
                        <a:cubicBezTo>
                          <a:pt x="92" y="0"/>
                          <a:pt x="55" y="4"/>
                          <a:pt x="31" y="25"/>
                        </a:cubicBezTo>
                        <a:cubicBezTo>
                          <a:pt x="26" y="30"/>
                          <a:pt x="21" y="36"/>
                          <a:pt x="17" y="43"/>
                        </a:cubicBezTo>
                        <a:cubicBezTo>
                          <a:pt x="13" y="49"/>
                          <a:pt x="10" y="56"/>
                          <a:pt x="8" y="62"/>
                        </a:cubicBezTo>
                        <a:cubicBezTo>
                          <a:pt x="0" y="94"/>
                          <a:pt x="13" y="129"/>
                          <a:pt x="42" y="147"/>
                        </a:cubicBezTo>
                        <a:cubicBezTo>
                          <a:pt x="58" y="156"/>
                          <a:pt x="75" y="159"/>
                          <a:pt x="92" y="157"/>
                        </a:cubicBezTo>
                        <a:lnTo>
                          <a:pt x="88" y="1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149" name="Freeform 376"/>
                  <p:cNvSpPr/>
                  <p:nvPr/>
                </p:nvSpPr>
                <p:spPr bwMode="auto">
                  <a:xfrm>
                    <a:off x="10500427" y="4985901"/>
                    <a:ext cx="155075" cy="131273"/>
                  </a:xfrm>
                  <a:custGeom>
                    <a:avLst/>
                    <a:gdLst>
                      <a:gd name="T0" fmla="*/ 91 w 91"/>
                      <a:gd name="T1" fmla="*/ 40 h 77"/>
                      <a:gd name="T2" fmla="*/ 30 w 91"/>
                      <a:gd name="T3" fmla="*/ 3 h 77"/>
                      <a:gd name="T4" fmla="*/ 14 w 91"/>
                      <a:gd name="T5" fmla="*/ 7 h 77"/>
                      <a:gd name="T6" fmla="*/ 3 w 91"/>
                      <a:gd name="T7" fmla="*/ 24 h 77"/>
                      <a:gd name="T8" fmla="*/ 7 w 91"/>
                      <a:gd name="T9" fmla="*/ 40 h 77"/>
                      <a:gd name="T10" fmla="*/ 68 w 91"/>
                      <a:gd name="T11" fmla="*/ 77 h 77"/>
                      <a:gd name="T12" fmla="*/ 77 w 91"/>
                      <a:gd name="T13" fmla="*/ 57 h 77"/>
                      <a:gd name="T14" fmla="*/ 91 w 91"/>
                      <a:gd name="T15" fmla="*/ 4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1" h="77">
                        <a:moveTo>
                          <a:pt x="91" y="40"/>
                        </a:moveTo>
                        <a:cubicBezTo>
                          <a:pt x="30" y="3"/>
                          <a:pt x="30" y="3"/>
                          <a:pt x="30" y="3"/>
                        </a:cubicBezTo>
                        <a:cubicBezTo>
                          <a:pt x="24" y="0"/>
                          <a:pt x="17" y="1"/>
                          <a:pt x="14" y="7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0" y="30"/>
                          <a:pt x="2" y="37"/>
                          <a:pt x="7" y="40"/>
                        </a:cubicBezTo>
                        <a:cubicBezTo>
                          <a:pt x="68" y="77"/>
                          <a:pt x="68" y="77"/>
                          <a:pt x="68" y="77"/>
                        </a:cubicBezTo>
                        <a:cubicBezTo>
                          <a:pt x="70" y="70"/>
                          <a:pt x="73" y="64"/>
                          <a:pt x="77" y="57"/>
                        </a:cubicBezTo>
                        <a:cubicBezTo>
                          <a:pt x="81" y="51"/>
                          <a:pt x="85" y="45"/>
                          <a:pt x="91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</p:grpSp>
          </p:grpSp>
        </p:grpSp>
      </p:grpSp>
      <p:grpSp>
        <p:nvGrpSpPr>
          <p:cNvPr id="6" name="组合 5"/>
          <p:cNvGrpSpPr/>
          <p:nvPr/>
        </p:nvGrpSpPr>
        <p:grpSpPr>
          <a:xfrm>
            <a:off x="7319791" y="2060690"/>
            <a:ext cx="642573" cy="642573"/>
            <a:chOff x="7319791" y="1755890"/>
            <a:chExt cx="642573" cy="642573"/>
          </a:xfrm>
        </p:grpSpPr>
        <p:sp>
          <p:nvSpPr>
            <p:cNvPr id="107" name="椭圆 106"/>
            <p:cNvSpPr/>
            <p:nvPr/>
          </p:nvSpPr>
          <p:spPr>
            <a:xfrm>
              <a:off x="7319791" y="1755890"/>
              <a:ext cx="642573" cy="642573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7374677" y="1810776"/>
              <a:ext cx="532800" cy="532800"/>
              <a:chOff x="6221268" y="2583884"/>
              <a:chExt cx="876828" cy="876828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6221268" y="2583884"/>
                <a:ext cx="876828" cy="876828"/>
              </a:xfrm>
              <a:prstGeom prst="ellipse">
                <a:avLst/>
              </a:prstGeom>
              <a:pattFill prst="wdUpDiag">
                <a:fgClr>
                  <a:srgbClr val="66BFB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6277658" y="2637772"/>
                <a:ext cx="764658" cy="764658"/>
                <a:chOff x="5561693" y="3690293"/>
                <a:chExt cx="952500" cy="952500"/>
              </a:xfrm>
            </p:grpSpPr>
            <p:sp>
              <p:nvSpPr>
                <p:cNvPr id="151" name="椭圆 150"/>
                <p:cNvSpPr/>
                <p:nvPr/>
              </p:nvSpPr>
              <p:spPr>
                <a:xfrm>
                  <a:off x="5561693" y="3690293"/>
                  <a:ext cx="952500" cy="952500"/>
                </a:xfrm>
                <a:prstGeom prst="ellipse">
                  <a:avLst/>
                </a:prstGeom>
                <a:solidFill>
                  <a:srgbClr val="66BFB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2" name="组合 151"/>
                <p:cNvGrpSpPr>
                  <a:grpSpLocks noChangeAspect="1"/>
                </p:cNvGrpSpPr>
                <p:nvPr/>
              </p:nvGrpSpPr>
              <p:grpSpPr>
                <a:xfrm>
                  <a:off x="5786679" y="3839402"/>
                  <a:ext cx="502529" cy="654282"/>
                  <a:chOff x="3196030" y="1160235"/>
                  <a:chExt cx="582794" cy="758785"/>
                </a:xfrm>
                <a:solidFill>
                  <a:schemeClr val="bg1"/>
                </a:solidFill>
              </p:grpSpPr>
              <p:sp>
                <p:nvSpPr>
                  <p:cNvPr id="153" name="Freeform 634"/>
                  <p:cNvSpPr>
                    <a:spLocks noEditPoints="1"/>
                  </p:cNvSpPr>
                  <p:nvPr/>
                </p:nvSpPr>
                <p:spPr bwMode="auto">
                  <a:xfrm>
                    <a:off x="3243635" y="1160235"/>
                    <a:ext cx="535189" cy="533747"/>
                  </a:xfrm>
                  <a:custGeom>
                    <a:avLst/>
                    <a:gdLst>
                      <a:gd name="T0" fmla="*/ 225 w 314"/>
                      <a:gd name="T1" fmla="*/ 39 h 313"/>
                      <a:gd name="T2" fmla="*/ 34 w 314"/>
                      <a:gd name="T3" fmla="*/ 89 h 313"/>
                      <a:gd name="T4" fmla="*/ 62 w 314"/>
                      <a:gd name="T5" fmla="*/ 264 h 313"/>
                      <a:gd name="T6" fmla="*/ 84 w 314"/>
                      <a:gd name="T7" fmla="*/ 280 h 313"/>
                      <a:gd name="T8" fmla="*/ 110 w 314"/>
                      <a:gd name="T9" fmla="*/ 292 h 313"/>
                      <a:gd name="T10" fmla="*/ 275 w 314"/>
                      <a:gd name="T11" fmla="*/ 230 h 313"/>
                      <a:gd name="T12" fmla="*/ 225 w 314"/>
                      <a:gd name="T13" fmla="*/ 39 h 313"/>
                      <a:gd name="T14" fmla="*/ 229 w 314"/>
                      <a:gd name="T15" fmla="*/ 203 h 313"/>
                      <a:gd name="T16" fmla="*/ 111 w 314"/>
                      <a:gd name="T17" fmla="*/ 234 h 313"/>
                      <a:gd name="T18" fmla="*/ 79 w 314"/>
                      <a:gd name="T19" fmla="*/ 116 h 313"/>
                      <a:gd name="T20" fmla="*/ 198 w 314"/>
                      <a:gd name="T21" fmla="*/ 84 h 313"/>
                      <a:gd name="T22" fmla="*/ 229 w 314"/>
                      <a:gd name="T23" fmla="*/ 203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14" h="313">
                        <a:moveTo>
                          <a:pt x="225" y="39"/>
                        </a:moveTo>
                        <a:cubicBezTo>
                          <a:pt x="158" y="0"/>
                          <a:pt x="72" y="23"/>
                          <a:pt x="34" y="89"/>
                        </a:cubicBezTo>
                        <a:cubicBezTo>
                          <a:pt x="0" y="148"/>
                          <a:pt x="13" y="221"/>
                          <a:pt x="62" y="264"/>
                        </a:cubicBezTo>
                        <a:cubicBezTo>
                          <a:pt x="69" y="270"/>
                          <a:pt x="76" y="275"/>
                          <a:pt x="84" y="280"/>
                        </a:cubicBezTo>
                        <a:cubicBezTo>
                          <a:pt x="92" y="285"/>
                          <a:pt x="101" y="289"/>
                          <a:pt x="110" y="292"/>
                        </a:cubicBezTo>
                        <a:cubicBezTo>
                          <a:pt x="171" y="313"/>
                          <a:pt x="241" y="288"/>
                          <a:pt x="275" y="230"/>
                        </a:cubicBezTo>
                        <a:cubicBezTo>
                          <a:pt x="314" y="163"/>
                          <a:pt x="291" y="77"/>
                          <a:pt x="225" y="39"/>
                        </a:cubicBezTo>
                        <a:close/>
                        <a:moveTo>
                          <a:pt x="229" y="203"/>
                        </a:moveTo>
                        <a:cubicBezTo>
                          <a:pt x="205" y="244"/>
                          <a:pt x="152" y="259"/>
                          <a:pt x="111" y="234"/>
                        </a:cubicBezTo>
                        <a:cubicBezTo>
                          <a:pt x="69" y="210"/>
                          <a:pt x="55" y="157"/>
                          <a:pt x="79" y="116"/>
                        </a:cubicBezTo>
                        <a:cubicBezTo>
                          <a:pt x="103" y="74"/>
                          <a:pt x="157" y="60"/>
                          <a:pt x="198" y="84"/>
                        </a:cubicBezTo>
                        <a:cubicBezTo>
                          <a:pt x="239" y="108"/>
                          <a:pt x="254" y="162"/>
                          <a:pt x="229" y="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154" name="Oval 635"/>
                  <p:cNvSpPr>
                    <a:spLocks noChangeArrowheads="1"/>
                  </p:cNvSpPr>
                  <p:nvPr/>
                </p:nvSpPr>
                <p:spPr bwMode="auto">
                  <a:xfrm>
                    <a:off x="3465068" y="1327572"/>
                    <a:ext cx="85111" cy="8727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155" name="Freeform 636"/>
                  <p:cNvSpPr/>
                  <p:nvPr/>
                </p:nvSpPr>
                <p:spPr bwMode="auto">
                  <a:xfrm>
                    <a:off x="3507623" y="1422781"/>
                    <a:ext cx="92324" cy="98816"/>
                  </a:xfrm>
                  <a:custGeom>
                    <a:avLst/>
                    <a:gdLst>
                      <a:gd name="T0" fmla="*/ 13 w 54"/>
                      <a:gd name="T1" fmla="*/ 0 h 58"/>
                      <a:gd name="T2" fmla="*/ 0 w 54"/>
                      <a:gd name="T3" fmla="*/ 11 h 58"/>
                      <a:gd name="T4" fmla="*/ 13 w 54"/>
                      <a:gd name="T5" fmla="*/ 40 h 58"/>
                      <a:gd name="T6" fmla="*/ 0 w 54"/>
                      <a:gd name="T7" fmla="*/ 58 h 58"/>
                      <a:gd name="T8" fmla="*/ 4 w 54"/>
                      <a:gd name="T9" fmla="*/ 58 h 58"/>
                      <a:gd name="T10" fmla="*/ 44 w 54"/>
                      <a:gd name="T11" fmla="*/ 16 h 58"/>
                      <a:gd name="T12" fmla="*/ 13 w 54"/>
                      <a:gd name="T1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4" h="58">
                        <a:moveTo>
                          <a:pt x="13" y="0"/>
                        </a:move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13" y="40"/>
                          <a:pt x="13" y="40"/>
                          <a:pt x="13" y="40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4" y="58"/>
                          <a:pt x="4" y="58"/>
                          <a:pt x="4" y="58"/>
                        </a:cubicBezTo>
                        <a:cubicBezTo>
                          <a:pt x="54" y="58"/>
                          <a:pt x="44" y="29"/>
                          <a:pt x="44" y="16"/>
                        </a:cubicBezTo>
                        <a:cubicBezTo>
                          <a:pt x="44" y="6"/>
                          <a:pt x="24" y="2"/>
                          <a:pt x="1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156" name="Freeform 637"/>
                  <p:cNvSpPr/>
                  <p:nvPr/>
                </p:nvSpPr>
                <p:spPr bwMode="auto">
                  <a:xfrm>
                    <a:off x="3416021" y="1422781"/>
                    <a:ext cx="91603" cy="98816"/>
                  </a:xfrm>
                  <a:custGeom>
                    <a:avLst/>
                    <a:gdLst>
                      <a:gd name="T0" fmla="*/ 54 w 54"/>
                      <a:gd name="T1" fmla="*/ 11 h 58"/>
                      <a:gd name="T2" fmla="*/ 41 w 54"/>
                      <a:gd name="T3" fmla="*/ 0 h 58"/>
                      <a:gd name="T4" fmla="*/ 11 w 54"/>
                      <a:gd name="T5" fmla="*/ 16 h 58"/>
                      <a:gd name="T6" fmla="*/ 50 w 54"/>
                      <a:gd name="T7" fmla="*/ 58 h 58"/>
                      <a:gd name="T8" fmla="*/ 54 w 54"/>
                      <a:gd name="T9" fmla="*/ 58 h 58"/>
                      <a:gd name="T10" fmla="*/ 41 w 54"/>
                      <a:gd name="T11" fmla="*/ 40 h 58"/>
                      <a:gd name="T12" fmla="*/ 54 w 54"/>
                      <a:gd name="T13" fmla="*/ 11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4" h="58">
                        <a:moveTo>
                          <a:pt x="54" y="11"/>
                        </a:move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0" y="2"/>
                          <a:pt x="11" y="6"/>
                          <a:pt x="11" y="16"/>
                        </a:cubicBezTo>
                        <a:cubicBezTo>
                          <a:pt x="11" y="29"/>
                          <a:pt x="0" y="58"/>
                          <a:pt x="50" y="58"/>
                        </a:cubicBezTo>
                        <a:cubicBezTo>
                          <a:pt x="54" y="58"/>
                          <a:pt x="54" y="58"/>
                          <a:pt x="54" y="58"/>
                        </a:cubicBezTo>
                        <a:cubicBezTo>
                          <a:pt x="41" y="40"/>
                          <a:pt x="41" y="40"/>
                          <a:pt x="41" y="40"/>
                        </a:cubicBezTo>
                        <a:lnTo>
                          <a:pt x="54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  <p:sp>
                <p:nvSpPr>
                  <p:cNvPr id="157" name="Freeform 638"/>
                  <p:cNvSpPr/>
                  <p:nvPr/>
                </p:nvSpPr>
                <p:spPr bwMode="auto">
                  <a:xfrm>
                    <a:off x="3196030" y="1626181"/>
                    <a:ext cx="225039" cy="292839"/>
                  </a:xfrm>
                  <a:custGeom>
                    <a:avLst/>
                    <a:gdLst>
                      <a:gd name="T0" fmla="*/ 85 w 132"/>
                      <a:gd name="T1" fmla="*/ 0 h 172"/>
                      <a:gd name="T2" fmla="*/ 12 w 132"/>
                      <a:gd name="T3" fmla="*/ 125 h 172"/>
                      <a:gd name="T4" fmla="*/ 25 w 132"/>
                      <a:gd name="T5" fmla="*/ 158 h 172"/>
                      <a:gd name="T6" fmla="*/ 58 w 132"/>
                      <a:gd name="T7" fmla="*/ 156 h 172"/>
                      <a:gd name="T8" fmla="*/ 132 w 132"/>
                      <a:gd name="T9" fmla="*/ 28 h 172"/>
                      <a:gd name="T10" fmla="*/ 105 w 132"/>
                      <a:gd name="T11" fmla="*/ 19 h 172"/>
                      <a:gd name="T12" fmla="*/ 85 w 132"/>
                      <a:gd name="T13" fmla="*/ 0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2" h="172">
                        <a:moveTo>
                          <a:pt x="85" y="0"/>
                        </a:moveTo>
                        <a:cubicBezTo>
                          <a:pt x="12" y="125"/>
                          <a:pt x="12" y="125"/>
                          <a:pt x="12" y="125"/>
                        </a:cubicBezTo>
                        <a:cubicBezTo>
                          <a:pt x="12" y="125"/>
                          <a:pt x="0" y="144"/>
                          <a:pt x="25" y="158"/>
                        </a:cubicBezTo>
                        <a:cubicBezTo>
                          <a:pt x="49" y="172"/>
                          <a:pt x="58" y="156"/>
                          <a:pt x="58" y="156"/>
                        </a:cubicBezTo>
                        <a:cubicBezTo>
                          <a:pt x="132" y="28"/>
                          <a:pt x="132" y="28"/>
                          <a:pt x="132" y="28"/>
                        </a:cubicBezTo>
                        <a:cubicBezTo>
                          <a:pt x="132" y="28"/>
                          <a:pt x="119" y="27"/>
                          <a:pt x="105" y="19"/>
                        </a:cubicBezTo>
                        <a:cubicBezTo>
                          <a:pt x="92" y="11"/>
                          <a:pt x="85" y="0"/>
                          <a:pt x="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noFill/>
                    </a:endParaRPr>
                  </a:p>
                </p:txBody>
              </p:sp>
            </p:grpSp>
          </p:grpSp>
        </p:grpSp>
      </p:grpSp>
      <p:grpSp>
        <p:nvGrpSpPr>
          <p:cNvPr id="12" name="组合 11"/>
          <p:cNvGrpSpPr/>
          <p:nvPr/>
        </p:nvGrpSpPr>
        <p:grpSpPr>
          <a:xfrm>
            <a:off x="5549550" y="5624191"/>
            <a:ext cx="642573" cy="642573"/>
            <a:chOff x="5549550" y="5319391"/>
            <a:chExt cx="642573" cy="642573"/>
          </a:xfrm>
        </p:grpSpPr>
        <p:sp>
          <p:nvSpPr>
            <p:cNvPr id="96" name="椭圆 95"/>
            <p:cNvSpPr/>
            <p:nvPr/>
          </p:nvSpPr>
          <p:spPr>
            <a:xfrm>
              <a:off x="5549550" y="5319391"/>
              <a:ext cx="642573" cy="642573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7" name="组合 186"/>
            <p:cNvGrpSpPr/>
            <p:nvPr/>
          </p:nvGrpSpPr>
          <p:grpSpPr>
            <a:xfrm>
              <a:off x="5612249" y="5373919"/>
              <a:ext cx="532800" cy="532800"/>
              <a:chOff x="5477628" y="2367482"/>
              <a:chExt cx="1120629" cy="1120629"/>
            </a:xfrm>
          </p:grpSpPr>
          <p:sp>
            <p:nvSpPr>
              <p:cNvPr id="167" name="椭圆 166"/>
              <p:cNvSpPr/>
              <p:nvPr/>
            </p:nvSpPr>
            <p:spPr>
              <a:xfrm>
                <a:off x="5477628" y="2367482"/>
                <a:ext cx="1120629" cy="1120629"/>
              </a:xfrm>
              <a:prstGeom prst="ellipse">
                <a:avLst/>
              </a:prstGeom>
              <a:pattFill prst="wdUpDiag">
                <a:fgClr>
                  <a:srgbClr val="FD6D5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5561693" y="2456582"/>
                <a:ext cx="952500" cy="952500"/>
              </a:xfrm>
              <a:prstGeom prst="ellipse">
                <a:avLst/>
              </a:prstGeom>
              <a:solidFill>
                <a:srgbClr val="FD6D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2" name="组合 171"/>
              <p:cNvGrpSpPr>
                <a:grpSpLocks noChangeAspect="1"/>
              </p:cNvGrpSpPr>
              <p:nvPr/>
            </p:nvGrpSpPr>
            <p:grpSpPr>
              <a:xfrm>
                <a:off x="5795817" y="2669148"/>
                <a:ext cx="556960" cy="512269"/>
                <a:chOff x="8374817" y="3976831"/>
                <a:chExt cx="719115" cy="661413"/>
              </a:xfrm>
              <a:solidFill>
                <a:schemeClr val="bg1"/>
              </a:solidFill>
            </p:grpSpPr>
            <p:sp>
              <p:nvSpPr>
                <p:cNvPr id="173" name="Freeform 44"/>
                <p:cNvSpPr/>
                <p:nvPr/>
              </p:nvSpPr>
              <p:spPr bwMode="auto">
                <a:xfrm>
                  <a:off x="9018919" y="4072040"/>
                  <a:ext cx="75013" cy="68522"/>
                </a:xfrm>
                <a:custGeom>
                  <a:avLst/>
                  <a:gdLst>
                    <a:gd name="T0" fmla="*/ 28 w 44"/>
                    <a:gd name="T1" fmla="*/ 11 h 40"/>
                    <a:gd name="T2" fmla="*/ 0 w 44"/>
                    <a:gd name="T3" fmla="*/ 18 h 40"/>
                    <a:gd name="T4" fmla="*/ 31 w 44"/>
                    <a:gd name="T5" fmla="*/ 40 h 40"/>
                    <a:gd name="T6" fmla="*/ 28 w 44"/>
                    <a:gd name="T7" fmla="*/ 1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40">
                      <a:moveTo>
                        <a:pt x="28" y="11"/>
                      </a:moveTo>
                      <a:cubicBezTo>
                        <a:pt x="13" y="0"/>
                        <a:pt x="0" y="18"/>
                        <a:pt x="0" y="18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44" y="22"/>
                        <a:pt x="2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45"/>
                <p:cNvSpPr/>
                <p:nvPr/>
              </p:nvSpPr>
              <p:spPr bwMode="auto">
                <a:xfrm>
                  <a:off x="8831387" y="4116759"/>
                  <a:ext cx="230088" cy="284184"/>
                </a:xfrm>
                <a:custGeom>
                  <a:avLst/>
                  <a:gdLst>
                    <a:gd name="T0" fmla="*/ 187 w 319"/>
                    <a:gd name="T1" fmla="*/ 85 h 394"/>
                    <a:gd name="T2" fmla="*/ 156 w 319"/>
                    <a:gd name="T3" fmla="*/ 125 h 394"/>
                    <a:gd name="T4" fmla="*/ 104 w 319"/>
                    <a:gd name="T5" fmla="*/ 198 h 394"/>
                    <a:gd name="T6" fmla="*/ 0 w 319"/>
                    <a:gd name="T7" fmla="*/ 342 h 394"/>
                    <a:gd name="T8" fmla="*/ 74 w 319"/>
                    <a:gd name="T9" fmla="*/ 394 h 394"/>
                    <a:gd name="T10" fmla="*/ 104 w 319"/>
                    <a:gd name="T11" fmla="*/ 352 h 394"/>
                    <a:gd name="T12" fmla="*/ 130 w 319"/>
                    <a:gd name="T13" fmla="*/ 314 h 394"/>
                    <a:gd name="T14" fmla="*/ 156 w 319"/>
                    <a:gd name="T15" fmla="*/ 276 h 394"/>
                    <a:gd name="T16" fmla="*/ 319 w 319"/>
                    <a:gd name="T17" fmla="*/ 52 h 394"/>
                    <a:gd name="T18" fmla="*/ 248 w 319"/>
                    <a:gd name="T19" fmla="*/ 0 h 394"/>
                    <a:gd name="T20" fmla="*/ 187 w 319"/>
                    <a:gd name="T21" fmla="*/ 85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9" h="394">
                      <a:moveTo>
                        <a:pt x="187" y="85"/>
                      </a:moveTo>
                      <a:lnTo>
                        <a:pt x="156" y="125"/>
                      </a:lnTo>
                      <a:lnTo>
                        <a:pt x="104" y="198"/>
                      </a:lnTo>
                      <a:lnTo>
                        <a:pt x="0" y="342"/>
                      </a:lnTo>
                      <a:lnTo>
                        <a:pt x="74" y="394"/>
                      </a:lnTo>
                      <a:lnTo>
                        <a:pt x="104" y="352"/>
                      </a:lnTo>
                      <a:lnTo>
                        <a:pt x="130" y="314"/>
                      </a:lnTo>
                      <a:lnTo>
                        <a:pt x="156" y="276"/>
                      </a:lnTo>
                      <a:lnTo>
                        <a:pt x="319" y="52"/>
                      </a:lnTo>
                      <a:lnTo>
                        <a:pt x="248" y="0"/>
                      </a:lnTo>
                      <a:lnTo>
                        <a:pt x="187" y="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46"/>
                <p:cNvSpPr/>
                <p:nvPr/>
              </p:nvSpPr>
              <p:spPr bwMode="auto">
                <a:xfrm>
                  <a:off x="8374817" y="3976831"/>
                  <a:ext cx="569090" cy="661413"/>
                </a:xfrm>
                <a:custGeom>
                  <a:avLst/>
                  <a:gdLst>
                    <a:gd name="T0" fmla="*/ 312 w 334"/>
                    <a:gd name="T1" fmla="*/ 348 h 388"/>
                    <a:gd name="T2" fmla="*/ 293 w 334"/>
                    <a:gd name="T3" fmla="*/ 366 h 388"/>
                    <a:gd name="T4" fmla="*/ 40 w 334"/>
                    <a:gd name="T5" fmla="*/ 366 h 388"/>
                    <a:gd name="T6" fmla="*/ 22 w 334"/>
                    <a:gd name="T7" fmla="*/ 348 h 388"/>
                    <a:gd name="T8" fmla="*/ 22 w 334"/>
                    <a:gd name="T9" fmla="*/ 41 h 388"/>
                    <a:gd name="T10" fmla="*/ 40 w 334"/>
                    <a:gd name="T11" fmla="*/ 23 h 388"/>
                    <a:gd name="T12" fmla="*/ 293 w 334"/>
                    <a:gd name="T13" fmla="*/ 23 h 388"/>
                    <a:gd name="T14" fmla="*/ 312 w 334"/>
                    <a:gd name="T15" fmla="*/ 41 h 388"/>
                    <a:gd name="T16" fmla="*/ 312 w 334"/>
                    <a:gd name="T17" fmla="*/ 140 h 388"/>
                    <a:gd name="T18" fmla="*/ 334 w 334"/>
                    <a:gd name="T19" fmla="*/ 109 h 388"/>
                    <a:gd name="T20" fmla="*/ 334 w 334"/>
                    <a:gd name="T21" fmla="*/ 21 h 388"/>
                    <a:gd name="T22" fmla="*/ 313 w 334"/>
                    <a:gd name="T23" fmla="*/ 0 h 388"/>
                    <a:gd name="T24" fmla="*/ 21 w 334"/>
                    <a:gd name="T25" fmla="*/ 0 h 388"/>
                    <a:gd name="T26" fmla="*/ 0 w 334"/>
                    <a:gd name="T27" fmla="*/ 21 h 388"/>
                    <a:gd name="T28" fmla="*/ 0 w 334"/>
                    <a:gd name="T29" fmla="*/ 368 h 388"/>
                    <a:gd name="T30" fmla="*/ 21 w 334"/>
                    <a:gd name="T31" fmla="*/ 388 h 388"/>
                    <a:gd name="T32" fmla="*/ 313 w 334"/>
                    <a:gd name="T33" fmla="*/ 388 h 388"/>
                    <a:gd name="T34" fmla="*/ 334 w 334"/>
                    <a:gd name="T35" fmla="*/ 368 h 388"/>
                    <a:gd name="T36" fmla="*/ 334 w 334"/>
                    <a:gd name="T37" fmla="*/ 223 h 388"/>
                    <a:gd name="T38" fmla="*/ 312 w 334"/>
                    <a:gd name="T39" fmla="*/ 254 h 388"/>
                    <a:gd name="T40" fmla="*/ 312 w 334"/>
                    <a:gd name="T41" fmla="*/ 348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4" h="388">
                      <a:moveTo>
                        <a:pt x="312" y="348"/>
                      </a:moveTo>
                      <a:cubicBezTo>
                        <a:pt x="312" y="358"/>
                        <a:pt x="303" y="366"/>
                        <a:pt x="293" y="366"/>
                      </a:cubicBezTo>
                      <a:cubicBezTo>
                        <a:pt x="40" y="366"/>
                        <a:pt x="40" y="366"/>
                        <a:pt x="40" y="366"/>
                      </a:cubicBezTo>
                      <a:cubicBezTo>
                        <a:pt x="30" y="366"/>
                        <a:pt x="22" y="358"/>
                        <a:pt x="22" y="348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2" y="31"/>
                        <a:pt x="30" y="23"/>
                        <a:pt x="40" y="23"/>
                      </a:cubicBezTo>
                      <a:cubicBezTo>
                        <a:pt x="293" y="23"/>
                        <a:pt x="293" y="23"/>
                        <a:pt x="293" y="23"/>
                      </a:cubicBezTo>
                      <a:cubicBezTo>
                        <a:pt x="303" y="23"/>
                        <a:pt x="312" y="31"/>
                        <a:pt x="312" y="41"/>
                      </a:cubicBezTo>
                      <a:cubicBezTo>
                        <a:pt x="312" y="140"/>
                        <a:pt x="312" y="140"/>
                        <a:pt x="312" y="140"/>
                      </a:cubicBezTo>
                      <a:cubicBezTo>
                        <a:pt x="334" y="109"/>
                        <a:pt x="334" y="109"/>
                        <a:pt x="334" y="109"/>
                      </a:cubicBezTo>
                      <a:cubicBezTo>
                        <a:pt x="334" y="21"/>
                        <a:pt x="334" y="21"/>
                        <a:pt x="334" y="21"/>
                      </a:cubicBezTo>
                      <a:cubicBezTo>
                        <a:pt x="334" y="10"/>
                        <a:pt x="325" y="0"/>
                        <a:pt x="313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10"/>
                        <a:pt x="0" y="21"/>
                      </a:cubicBezTo>
                      <a:cubicBezTo>
                        <a:pt x="0" y="368"/>
                        <a:pt x="0" y="368"/>
                        <a:pt x="0" y="368"/>
                      </a:cubicBezTo>
                      <a:cubicBezTo>
                        <a:pt x="0" y="379"/>
                        <a:pt x="9" y="388"/>
                        <a:pt x="21" y="388"/>
                      </a:cubicBezTo>
                      <a:cubicBezTo>
                        <a:pt x="313" y="388"/>
                        <a:pt x="313" y="388"/>
                        <a:pt x="313" y="388"/>
                      </a:cubicBezTo>
                      <a:cubicBezTo>
                        <a:pt x="325" y="388"/>
                        <a:pt x="334" y="379"/>
                        <a:pt x="334" y="368"/>
                      </a:cubicBezTo>
                      <a:cubicBezTo>
                        <a:pt x="334" y="223"/>
                        <a:pt x="334" y="223"/>
                        <a:pt x="334" y="223"/>
                      </a:cubicBezTo>
                      <a:cubicBezTo>
                        <a:pt x="312" y="254"/>
                        <a:pt x="312" y="254"/>
                        <a:pt x="312" y="254"/>
                      </a:cubicBezTo>
                      <a:lnTo>
                        <a:pt x="312" y="3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47"/>
                <p:cNvSpPr/>
                <p:nvPr/>
              </p:nvSpPr>
              <p:spPr bwMode="auto">
                <a:xfrm>
                  <a:off x="8806142" y="4377142"/>
                  <a:ext cx="67800" cy="77177"/>
                </a:xfrm>
                <a:custGeom>
                  <a:avLst/>
                  <a:gdLst>
                    <a:gd name="T0" fmla="*/ 21 w 94"/>
                    <a:gd name="T1" fmla="*/ 0 h 107"/>
                    <a:gd name="T2" fmla="*/ 0 w 94"/>
                    <a:gd name="T3" fmla="*/ 107 h 107"/>
                    <a:gd name="T4" fmla="*/ 94 w 94"/>
                    <a:gd name="T5" fmla="*/ 52 h 107"/>
                    <a:gd name="T6" fmla="*/ 21 w 94"/>
                    <a:gd name="T7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4" h="107">
                      <a:moveTo>
                        <a:pt x="21" y="0"/>
                      </a:moveTo>
                      <a:lnTo>
                        <a:pt x="0" y="107"/>
                      </a:lnTo>
                      <a:lnTo>
                        <a:pt x="94" y="5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Rectangle 48"/>
                <p:cNvSpPr>
                  <a:spLocks noChangeArrowheads="1"/>
                </p:cNvSpPr>
                <p:nvPr/>
              </p:nvSpPr>
              <p:spPr bwMode="auto">
                <a:xfrm>
                  <a:off x="8459928" y="4504808"/>
                  <a:ext cx="228646" cy="346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Rectangle 49"/>
                <p:cNvSpPr>
                  <a:spLocks noChangeArrowheads="1"/>
                </p:cNvSpPr>
                <p:nvPr/>
              </p:nvSpPr>
              <p:spPr bwMode="auto">
                <a:xfrm>
                  <a:off x="8459928" y="4428352"/>
                  <a:ext cx="228646" cy="33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Rectangle 50"/>
                <p:cNvSpPr>
                  <a:spLocks noChangeArrowheads="1"/>
                </p:cNvSpPr>
                <p:nvPr/>
              </p:nvSpPr>
              <p:spPr bwMode="auto">
                <a:xfrm>
                  <a:off x="8459928" y="4354782"/>
                  <a:ext cx="228646" cy="324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Rectangle 51"/>
                <p:cNvSpPr>
                  <a:spLocks noChangeArrowheads="1"/>
                </p:cNvSpPr>
                <p:nvPr/>
              </p:nvSpPr>
              <p:spPr bwMode="auto">
                <a:xfrm>
                  <a:off x="8459928" y="4278326"/>
                  <a:ext cx="228646" cy="3245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Rectangle 52"/>
                <p:cNvSpPr>
                  <a:spLocks noChangeArrowheads="1"/>
                </p:cNvSpPr>
                <p:nvPr/>
              </p:nvSpPr>
              <p:spPr bwMode="auto">
                <a:xfrm>
                  <a:off x="8459928" y="4201870"/>
                  <a:ext cx="228646" cy="339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Rectangle 53"/>
                <p:cNvSpPr>
                  <a:spLocks noChangeArrowheads="1"/>
                </p:cNvSpPr>
                <p:nvPr/>
              </p:nvSpPr>
              <p:spPr bwMode="auto">
                <a:xfrm>
                  <a:off x="8459928" y="4124694"/>
                  <a:ext cx="228646" cy="346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7330835" y="5298655"/>
            <a:ext cx="642573" cy="642573"/>
            <a:chOff x="7330835" y="4993855"/>
            <a:chExt cx="642573" cy="642573"/>
          </a:xfrm>
        </p:grpSpPr>
        <p:sp>
          <p:nvSpPr>
            <p:cNvPr id="106" name="椭圆 105"/>
            <p:cNvSpPr/>
            <p:nvPr/>
          </p:nvSpPr>
          <p:spPr>
            <a:xfrm>
              <a:off x="7330835" y="4993855"/>
              <a:ext cx="642573" cy="642573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8" name="组合 187"/>
            <p:cNvGrpSpPr/>
            <p:nvPr/>
          </p:nvGrpSpPr>
          <p:grpSpPr>
            <a:xfrm>
              <a:off x="7383357" y="5053072"/>
              <a:ext cx="532800" cy="532800"/>
              <a:chOff x="6135088" y="291315"/>
              <a:chExt cx="1120629" cy="1120629"/>
            </a:xfrm>
          </p:grpSpPr>
          <p:sp>
            <p:nvSpPr>
              <p:cNvPr id="168" name="椭圆 167"/>
              <p:cNvSpPr/>
              <p:nvPr/>
            </p:nvSpPr>
            <p:spPr>
              <a:xfrm>
                <a:off x="6135088" y="291315"/>
                <a:ext cx="1120629" cy="1120629"/>
              </a:xfrm>
              <a:prstGeom prst="ellipse">
                <a:avLst/>
              </a:prstGeom>
              <a:pattFill prst="wdUpDiag">
                <a:fgClr>
                  <a:srgbClr val="FACA5E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6219153" y="373939"/>
                <a:ext cx="952500" cy="952500"/>
              </a:xfrm>
              <a:prstGeom prst="ellipse">
                <a:avLst/>
              </a:prstGeom>
              <a:solidFill>
                <a:srgbClr val="FACA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3" name="组合 182"/>
              <p:cNvGrpSpPr>
                <a:grpSpLocks noChangeAspect="1"/>
              </p:cNvGrpSpPr>
              <p:nvPr/>
            </p:nvGrpSpPr>
            <p:grpSpPr>
              <a:xfrm>
                <a:off x="6425939" y="531024"/>
                <a:ext cx="566457" cy="566457"/>
                <a:chOff x="6267960" y="2101505"/>
                <a:chExt cx="731377" cy="731377"/>
              </a:xfrm>
              <a:solidFill>
                <a:schemeClr val="bg1"/>
              </a:solidFill>
            </p:grpSpPr>
            <p:sp>
              <p:nvSpPr>
                <p:cNvPr id="184" name="Freeform 578"/>
                <p:cNvSpPr/>
                <p:nvPr/>
              </p:nvSpPr>
              <p:spPr bwMode="auto">
                <a:xfrm>
                  <a:off x="6859409" y="2488832"/>
                  <a:ext cx="97373" cy="194024"/>
                </a:xfrm>
                <a:custGeom>
                  <a:avLst/>
                  <a:gdLst>
                    <a:gd name="T0" fmla="*/ 0 w 57"/>
                    <a:gd name="T1" fmla="*/ 99 h 114"/>
                    <a:gd name="T2" fmla="*/ 22 w 57"/>
                    <a:gd name="T3" fmla="*/ 114 h 114"/>
                    <a:gd name="T4" fmla="*/ 57 w 57"/>
                    <a:gd name="T5" fmla="*/ 0 h 114"/>
                    <a:gd name="T6" fmla="*/ 31 w 57"/>
                    <a:gd name="T7" fmla="*/ 0 h 114"/>
                    <a:gd name="T8" fmla="*/ 0 w 57"/>
                    <a:gd name="T9" fmla="*/ 99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14">
                      <a:moveTo>
                        <a:pt x="0" y="99"/>
                      </a:move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44" y="82"/>
                        <a:pt x="57" y="42"/>
                        <a:pt x="5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37"/>
                        <a:pt x="20" y="71"/>
                        <a:pt x="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579"/>
                <p:cNvSpPr/>
                <p:nvPr/>
              </p:nvSpPr>
              <p:spPr bwMode="auto">
                <a:xfrm>
                  <a:off x="6637976" y="2101505"/>
                  <a:ext cx="361361" cy="362804"/>
                </a:xfrm>
                <a:custGeom>
                  <a:avLst/>
                  <a:gdLst>
                    <a:gd name="T0" fmla="*/ 187 w 212"/>
                    <a:gd name="T1" fmla="*/ 213 h 213"/>
                    <a:gd name="T2" fmla="*/ 212 w 212"/>
                    <a:gd name="T3" fmla="*/ 213 h 213"/>
                    <a:gd name="T4" fmla="*/ 0 w 212"/>
                    <a:gd name="T5" fmla="*/ 0 h 213"/>
                    <a:gd name="T6" fmla="*/ 0 w 212"/>
                    <a:gd name="T7" fmla="*/ 25 h 213"/>
                    <a:gd name="T8" fmla="*/ 0 w 212"/>
                    <a:gd name="T9" fmla="*/ 52 h 213"/>
                    <a:gd name="T10" fmla="*/ 0 w 212"/>
                    <a:gd name="T11" fmla="*/ 213 h 213"/>
                    <a:gd name="T12" fmla="*/ 160 w 212"/>
                    <a:gd name="T13" fmla="*/ 213 h 213"/>
                    <a:gd name="T14" fmla="*/ 187 w 212"/>
                    <a:gd name="T15" fmla="*/ 21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13">
                      <a:moveTo>
                        <a:pt x="187" y="213"/>
                      </a:moveTo>
                      <a:cubicBezTo>
                        <a:pt x="212" y="213"/>
                        <a:pt x="212" y="213"/>
                        <a:pt x="212" y="213"/>
                      </a:cubicBezTo>
                      <a:cubicBezTo>
                        <a:pt x="187" y="7"/>
                        <a:pt x="0" y="0"/>
                        <a:pt x="0" y="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160" y="213"/>
                        <a:pt x="160" y="213"/>
                        <a:pt x="160" y="213"/>
                      </a:cubicBezTo>
                      <a:lnTo>
                        <a:pt x="187" y="2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580"/>
                <p:cNvSpPr/>
                <p:nvPr/>
              </p:nvSpPr>
              <p:spPr bwMode="auto">
                <a:xfrm>
                  <a:off x="6267960" y="2144060"/>
                  <a:ext cx="605154" cy="688822"/>
                </a:xfrm>
                <a:custGeom>
                  <a:avLst/>
                  <a:gdLst>
                    <a:gd name="T0" fmla="*/ 202 w 355"/>
                    <a:gd name="T1" fmla="*/ 202 h 404"/>
                    <a:gd name="T2" fmla="*/ 202 w 355"/>
                    <a:gd name="T3" fmla="*/ 26 h 404"/>
                    <a:gd name="T4" fmla="*/ 202 w 355"/>
                    <a:gd name="T5" fmla="*/ 0 h 404"/>
                    <a:gd name="T6" fmla="*/ 0 w 355"/>
                    <a:gd name="T7" fmla="*/ 202 h 404"/>
                    <a:gd name="T8" fmla="*/ 202 w 355"/>
                    <a:gd name="T9" fmla="*/ 404 h 404"/>
                    <a:gd name="T10" fmla="*/ 355 w 355"/>
                    <a:gd name="T11" fmla="*/ 335 h 404"/>
                    <a:gd name="T12" fmla="*/ 335 w 355"/>
                    <a:gd name="T13" fmla="*/ 317 h 404"/>
                    <a:gd name="T14" fmla="*/ 202 w 355"/>
                    <a:gd name="T15" fmla="*/ 202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5" h="404">
                      <a:moveTo>
                        <a:pt x="202" y="202"/>
                      </a:moveTo>
                      <a:cubicBezTo>
                        <a:pt x="202" y="26"/>
                        <a:pt x="202" y="26"/>
                        <a:pt x="202" y="26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91" y="0"/>
                        <a:pt x="0" y="90"/>
                        <a:pt x="0" y="202"/>
                      </a:cubicBezTo>
                      <a:cubicBezTo>
                        <a:pt x="0" y="314"/>
                        <a:pt x="91" y="404"/>
                        <a:pt x="202" y="404"/>
                      </a:cubicBezTo>
                      <a:cubicBezTo>
                        <a:pt x="263" y="404"/>
                        <a:pt x="318" y="377"/>
                        <a:pt x="355" y="335"/>
                      </a:cubicBezTo>
                      <a:cubicBezTo>
                        <a:pt x="335" y="317"/>
                        <a:pt x="335" y="317"/>
                        <a:pt x="335" y="317"/>
                      </a:cubicBezTo>
                      <a:lnTo>
                        <a:pt x="202" y="2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5" name="组合 14"/>
          <p:cNvGrpSpPr/>
          <p:nvPr/>
        </p:nvGrpSpPr>
        <p:grpSpPr>
          <a:xfrm>
            <a:off x="5801631" y="3450858"/>
            <a:ext cx="1301142" cy="1125613"/>
            <a:chOff x="5801631" y="3146058"/>
            <a:chExt cx="1301142" cy="1125613"/>
          </a:xfrm>
        </p:grpSpPr>
        <p:sp>
          <p:nvSpPr>
            <p:cNvPr id="162" name="矩形 161"/>
            <p:cNvSpPr/>
            <p:nvPr/>
          </p:nvSpPr>
          <p:spPr>
            <a:xfrm>
              <a:off x="5801631" y="3563785"/>
              <a:ext cx="13011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bg1">
                      <a:alpha val="8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6145049" y="3146058"/>
              <a:ext cx="574911" cy="344947"/>
              <a:chOff x="10136188" y="3348038"/>
              <a:chExt cx="277813" cy="166688"/>
            </a:xfrm>
          </p:grpSpPr>
          <p:sp>
            <p:nvSpPr>
              <p:cNvPr id="190" name="Freeform 328"/>
              <p:cNvSpPr/>
              <p:nvPr/>
            </p:nvSpPr>
            <p:spPr bwMode="auto">
              <a:xfrm>
                <a:off x="10275888" y="3352801"/>
                <a:ext cx="138113" cy="161925"/>
              </a:xfrm>
              <a:custGeom>
                <a:avLst/>
                <a:gdLst>
                  <a:gd name="T0" fmla="*/ 143 w 143"/>
                  <a:gd name="T1" fmla="*/ 155 h 167"/>
                  <a:gd name="T2" fmla="*/ 120 w 143"/>
                  <a:gd name="T3" fmla="*/ 134 h 167"/>
                  <a:gd name="T4" fmla="*/ 80 w 143"/>
                  <a:gd name="T5" fmla="*/ 124 h 167"/>
                  <a:gd name="T6" fmla="*/ 74 w 143"/>
                  <a:gd name="T7" fmla="*/ 106 h 167"/>
                  <a:gd name="T8" fmla="*/ 78 w 143"/>
                  <a:gd name="T9" fmla="*/ 109 h 167"/>
                  <a:gd name="T10" fmla="*/ 82 w 143"/>
                  <a:gd name="T11" fmla="*/ 108 h 167"/>
                  <a:gd name="T12" fmla="*/ 95 w 143"/>
                  <a:gd name="T13" fmla="*/ 106 h 167"/>
                  <a:gd name="T14" fmla="*/ 97 w 143"/>
                  <a:gd name="T15" fmla="*/ 107 h 167"/>
                  <a:gd name="T16" fmla="*/ 100 w 143"/>
                  <a:gd name="T17" fmla="*/ 108 h 167"/>
                  <a:gd name="T18" fmla="*/ 99 w 143"/>
                  <a:gd name="T19" fmla="*/ 106 h 167"/>
                  <a:gd name="T20" fmla="*/ 95 w 143"/>
                  <a:gd name="T21" fmla="*/ 96 h 167"/>
                  <a:gd name="T22" fmla="*/ 101 w 143"/>
                  <a:gd name="T23" fmla="*/ 93 h 167"/>
                  <a:gd name="T24" fmla="*/ 108 w 143"/>
                  <a:gd name="T25" fmla="*/ 92 h 167"/>
                  <a:gd name="T26" fmla="*/ 90 w 143"/>
                  <a:gd name="T27" fmla="*/ 8 h 167"/>
                  <a:gd name="T28" fmla="*/ 70 w 143"/>
                  <a:gd name="T29" fmla="*/ 0 h 167"/>
                  <a:gd name="T30" fmla="*/ 56 w 143"/>
                  <a:gd name="T31" fmla="*/ 5 h 167"/>
                  <a:gd name="T32" fmla="*/ 43 w 143"/>
                  <a:gd name="T33" fmla="*/ 0 h 167"/>
                  <a:gd name="T34" fmla="*/ 22 w 143"/>
                  <a:gd name="T35" fmla="*/ 8 h 167"/>
                  <a:gd name="T36" fmla="*/ 3 w 143"/>
                  <a:gd name="T37" fmla="*/ 91 h 167"/>
                  <a:gd name="T38" fmla="*/ 8 w 143"/>
                  <a:gd name="T39" fmla="*/ 93 h 167"/>
                  <a:gd name="T40" fmla="*/ 16 w 143"/>
                  <a:gd name="T41" fmla="*/ 96 h 167"/>
                  <a:gd name="T42" fmla="*/ 13 w 143"/>
                  <a:gd name="T43" fmla="*/ 107 h 167"/>
                  <a:gd name="T44" fmla="*/ 13 w 143"/>
                  <a:gd name="T45" fmla="*/ 108 h 167"/>
                  <a:gd name="T46" fmla="*/ 17 w 143"/>
                  <a:gd name="T47" fmla="*/ 107 h 167"/>
                  <a:gd name="T48" fmla="*/ 18 w 143"/>
                  <a:gd name="T49" fmla="*/ 107 h 167"/>
                  <a:gd name="T50" fmla="*/ 26 w 143"/>
                  <a:gd name="T51" fmla="*/ 108 h 167"/>
                  <a:gd name="T52" fmla="*/ 30 w 143"/>
                  <a:gd name="T53" fmla="*/ 109 h 167"/>
                  <a:gd name="T54" fmla="*/ 39 w 143"/>
                  <a:gd name="T55" fmla="*/ 106 h 167"/>
                  <a:gd name="T56" fmla="*/ 32 w 143"/>
                  <a:gd name="T57" fmla="*/ 124 h 167"/>
                  <a:gd name="T58" fmla="*/ 25 w 143"/>
                  <a:gd name="T59" fmla="*/ 125 h 167"/>
                  <a:gd name="T60" fmla="*/ 39 w 143"/>
                  <a:gd name="T61" fmla="*/ 147 h 167"/>
                  <a:gd name="T62" fmla="*/ 39 w 143"/>
                  <a:gd name="T63" fmla="*/ 166 h 167"/>
                  <a:gd name="T64" fmla="*/ 39 w 143"/>
                  <a:gd name="T65" fmla="*/ 167 h 167"/>
                  <a:gd name="T66" fmla="*/ 143 w 143"/>
                  <a:gd name="T67" fmla="*/ 167 h 167"/>
                  <a:gd name="T68" fmla="*/ 143 w 143"/>
                  <a:gd name="T69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67">
                    <a:moveTo>
                      <a:pt x="143" y="155"/>
                    </a:moveTo>
                    <a:cubicBezTo>
                      <a:pt x="143" y="155"/>
                      <a:pt x="143" y="144"/>
                      <a:pt x="120" y="134"/>
                    </a:cubicBezTo>
                    <a:cubicBezTo>
                      <a:pt x="110" y="129"/>
                      <a:pt x="99" y="127"/>
                      <a:pt x="80" y="124"/>
                    </a:cubicBezTo>
                    <a:cubicBezTo>
                      <a:pt x="79" y="122"/>
                      <a:pt x="76" y="114"/>
                      <a:pt x="74" y="106"/>
                    </a:cubicBezTo>
                    <a:cubicBezTo>
                      <a:pt x="74" y="106"/>
                      <a:pt x="77" y="109"/>
                      <a:pt x="78" y="109"/>
                    </a:cubicBezTo>
                    <a:cubicBezTo>
                      <a:pt x="79" y="109"/>
                      <a:pt x="80" y="108"/>
                      <a:pt x="82" y="108"/>
                    </a:cubicBezTo>
                    <a:cubicBezTo>
                      <a:pt x="82" y="108"/>
                      <a:pt x="91" y="106"/>
                      <a:pt x="95" y="106"/>
                    </a:cubicBezTo>
                    <a:cubicBezTo>
                      <a:pt x="96" y="106"/>
                      <a:pt x="97" y="107"/>
                      <a:pt x="97" y="107"/>
                    </a:cubicBezTo>
                    <a:cubicBezTo>
                      <a:pt x="97" y="107"/>
                      <a:pt x="98" y="108"/>
                      <a:pt x="100" y="108"/>
                    </a:cubicBezTo>
                    <a:cubicBezTo>
                      <a:pt x="99" y="107"/>
                      <a:pt x="99" y="106"/>
                      <a:pt x="99" y="106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9" y="92"/>
                      <a:pt x="101" y="93"/>
                    </a:cubicBezTo>
                    <a:cubicBezTo>
                      <a:pt x="104" y="94"/>
                      <a:pt x="108" y="92"/>
                      <a:pt x="108" y="92"/>
                    </a:cubicBezTo>
                    <a:cubicBezTo>
                      <a:pt x="110" y="70"/>
                      <a:pt x="113" y="25"/>
                      <a:pt x="90" y="8"/>
                    </a:cubicBezTo>
                    <a:cubicBezTo>
                      <a:pt x="82" y="2"/>
                      <a:pt x="76" y="0"/>
                      <a:pt x="70" y="0"/>
                    </a:cubicBezTo>
                    <a:cubicBezTo>
                      <a:pt x="64" y="0"/>
                      <a:pt x="60" y="2"/>
                      <a:pt x="56" y="5"/>
                    </a:cubicBezTo>
                    <a:cubicBezTo>
                      <a:pt x="53" y="2"/>
                      <a:pt x="48" y="0"/>
                      <a:pt x="43" y="0"/>
                    </a:cubicBezTo>
                    <a:cubicBezTo>
                      <a:pt x="37" y="0"/>
                      <a:pt x="30" y="2"/>
                      <a:pt x="22" y="8"/>
                    </a:cubicBezTo>
                    <a:cubicBezTo>
                      <a:pt x="0" y="24"/>
                      <a:pt x="1" y="68"/>
                      <a:pt x="3" y="91"/>
                    </a:cubicBezTo>
                    <a:cubicBezTo>
                      <a:pt x="3" y="91"/>
                      <a:pt x="5" y="90"/>
                      <a:pt x="8" y="93"/>
                    </a:cubicBezTo>
                    <a:cubicBezTo>
                      <a:pt x="11" y="96"/>
                      <a:pt x="16" y="96"/>
                      <a:pt x="16" y="96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4" y="108"/>
                      <a:pt x="16" y="107"/>
                      <a:pt x="17" y="107"/>
                    </a:cubicBezTo>
                    <a:cubicBezTo>
                      <a:pt x="17" y="107"/>
                      <a:pt x="18" y="107"/>
                      <a:pt x="18" y="107"/>
                    </a:cubicBezTo>
                    <a:cubicBezTo>
                      <a:pt x="22" y="107"/>
                      <a:pt x="26" y="108"/>
                      <a:pt x="26" y="108"/>
                    </a:cubicBezTo>
                    <a:cubicBezTo>
                      <a:pt x="28" y="108"/>
                      <a:pt x="29" y="109"/>
                      <a:pt x="30" y="109"/>
                    </a:cubicBezTo>
                    <a:cubicBezTo>
                      <a:pt x="32" y="109"/>
                      <a:pt x="38" y="106"/>
                      <a:pt x="39" y="106"/>
                    </a:cubicBezTo>
                    <a:cubicBezTo>
                      <a:pt x="38" y="111"/>
                      <a:pt x="35" y="120"/>
                      <a:pt x="32" y="124"/>
                    </a:cubicBezTo>
                    <a:cubicBezTo>
                      <a:pt x="30" y="125"/>
                      <a:pt x="27" y="125"/>
                      <a:pt x="25" y="125"/>
                    </a:cubicBezTo>
                    <a:cubicBezTo>
                      <a:pt x="38" y="135"/>
                      <a:pt x="39" y="145"/>
                      <a:pt x="39" y="147"/>
                    </a:cubicBezTo>
                    <a:cubicBezTo>
                      <a:pt x="39" y="166"/>
                      <a:pt x="39" y="166"/>
                      <a:pt x="39" y="166"/>
                    </a:cubicBezTo>
                    <a:cubicBezTo>
                      <a:pt x="39" y="167"/>
                      <a:pt x="39" y="167"/>
                      <a:pt x="39" y="167"/>
                    </a:cubicBezTo>
                    <a:cubicBezTo>
                      <a:pt x="143" y="167"/>
                      <a:pt x="143" y="167"/>
                      <a:pt x="143" y="167"/>
                    </a:cubicBezTo>
                    <a:lnTo>
                      <a:pt x="143" y="1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329"/>
              <p:cNvSpPr/>
              <p:nvPr/>
            </p:nvSpPr>
            <p:spPr bwMode="auto">
              <a:xfrm>
                <a:off x="10136188" y="3348038"/>
                <a:ext cx="168275" cy="165100"/>
              </a:xfrm>
              <a:custGeom>
                <a:avLst/>
                <a:gdLst>
                  <a:gd name="T0" fmla="*/ 151 w 174"/>
                  <a:gd name="T1" fmla="*/ 131 h 171"/>
                  <a:gd name="T2" fmla="*/ 102 w 174"/>
                  <a:gd name="T3" fmla="*/ 113 h 171"/>
                  <a:gd name="T4" fmla="*/ 119 w 174"/>
                  <a:gd name="T5" fmla="*/ 80 h 171"/>
                  <a:gd name="T6" fmla="*/ 119 w 174"/>
                  <a:gd name="T7" fmla="*/ 79 h 171"/>
                  <a:gd name="T8" fmla="*/ 120 w 174"/>
                  <a:gd name="T9" fmla="*/ 80 h 171"/>
                  <a:gd name="T10" fmla="*/ 123 w 174"/>
                  <a:gd name="T11" fmla="*/ 79 h 171"/>
                  <a:gd name="T12" fmla="*/ 127 w 174"/>
                  <a:gd name="T13" fmla="*/ 62 h 171"/>
                  <a:gd name="T14" fmla="*/ 124 w 174"/>
                  <a:gd name="T15" fmla="*/ 56 h 171"/>
                  <a:gd name="T16" fmla="*/ 124 w 174"/>
                  <a:gd name="T17" fmla="*/ 56 h 171"/>
                  <a:gd name="T18" fmla="*/ 124 w 174"/>
                  <a:gd name="T19" fmla="*/ 56 h 171"/>
                  <a:gd name="T20" fmla="*/ 124 w 174"/>
                  <a:gd name="T21" fmla="*/ 54 h 171"/>
                  <a:gd name="T22" fmla="*/ 123 w 174"/>
                  <a:gd name="T23" fmla="*/ 30 h 171"/>
                  <a:gd name="T24" fmla="*/ 117 w 174"/>
                  <a:gd name="T25" fmla="*/ 13 h 171"/>
                  <a:gd name="T26" fmla="*/ 96 w 174"/>
                  <a:gd name="T27" fmla="*/ 3 h 171"/>
                  <a:gd name="T28" fmla="*/ 78 w 174"/>
                  <a:gd name="T29" fmla="*/ 0 h 171"/>
                  <a:gd name="T30" fmla="*/ 72 w 174"/>
                  <a:gd name="T31" fmla="*/ 0 h 171"/>
                  <a:gd name="T32" fmla="*/ 62 w 174"/>
                  <a:gd name="T33" fmla="*/ 11 h 171"/>
                  <a:gd name="T34" fmla="*/ 50 w 174"/>
                  <a:gd name="T35" fmla="*/ 31 h 171"/>
                  <a:gd name="T36" fmla="*/ 49 w 174"/>
                  <a:gd name="T37" fmla="*/ 54 h 171"/>
                  <a:gd name="T38" fmla="*/ 49 w 174"/>
                  <a:gd name="T39" fmla="*/ 56 h 171"/>
                  <a:gd name="T40" fmla="*/ 49 w 174"/>
                  <a:gd name="T41" fmla="*/ 56 h 171"/>
                  <a:gd name="T42" fmla="*/ 49 w 174"/>
                  <a:gd name="T43" fmla="*/ 56 h 171"/>
                  <a:gd name="T44" fmla="*/ 45 w 174"/>
                  <a:gd name="T45" fmla="*/ 62 h 171"/>
                  <a:gd name="T46" fmla="*/ 50 w 174"/>
                  <a:gd name="T47" fmla="*/ 79 h 171"/>
                  <a:gd name="T48" fmla="*/ 52 w 174"/>
                  <a:gd name="T49" fmla="*/ 80 h 171"/>
                  <a:gd name="T50" fmla="*/ 54 w 174"/>
                  <a:gd name="T51" fmla="*/ 79 h 171"/>
                  <a:gd name="T52" fmla="*/ 54 w 174"/>
                  <a:gd name="T53" fmla="*/ 80 h 171"/>
                  <a:gd name="T54" fmla="*/ 71 w 174"/>
                  <a:gd name="T55" fmla="*/ 113 h 171"/>
                  <a:gd name="T56" fmla="*/ 23 w 174"/>
                  <a:gd name="T57" fmla="*/ 131 h 171"/>
                  <a:gd name="T58" fmla="*/ 0 w 174"/>
                  <a:gd name="T59" fmla="*/ 152 h 171"/>
                  <a:gd name="T60" fmla="*/ 0 w 174"/>
                  <a:gd name="T61" fmla="*/ 171 h 171"/>
                  <a:gd name="T62" fmla="*/ 174 w 174"/>
                  <a:gd name="T63" fmla="*/ 171 h 171"/>
                  <a:gd name="T64" fmla="*/ 174 w 174"/>
                  <a:gd name="T65" fmla="*/ 152 h 171"/>
                  <a:gd name="T66" fmla="*/ 151 w 174"/>
                  <a:gd name="T6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71">
                    <a:moveTo>
                      <a:pt x="151" y="131"/>
                    </a:moveTo>
                    <a:cubicBezTo>
                      <a:pt x="139" y="126"/>
                      <a:pt x="126" y="116"/>
                      <a:pt x="102" y="113"/>
                    </a:cubicBezTo>
                    <a:cubicBezTo>
                      <a:pt x="109" y="107"/>
                      <a:pt x="112" y="96"/>
                      <a:pt x="119" y="80"/>
                    </a:cubicBezTo>
                    <a:cubicBezTo>
                      <a:pt x="119" y="80"/>
                      <a:pt x="119" y="80"/>
                      <a:pt x="119" y="79"/>
                    </a:cubicBezTo>
                    <a:cubicBezTo>
                      <a:pt x="119" y="80"/>
                      <a:pt x="120" y="80"/>
                      <a:pt x="120" y="80"/>
                    </a:cubicBezTo>
                    <a:cubicBezTo>
                      <a:pt x="121" y="80"/>
                      <a:pt x="122" y="79"/>
                      <a:pt x="123" y="79"/>
                    </a:cubicBezTo>
                    <a:cubicBezTo>
                      <a:pt x="126" y="77"/>
                      <a:pt x="127" y="67"/>
                      <a:pt x="127" y="62"/>
                    </a:cubicBezTo>
                    <a:cubicBezTo>
                      <a:pt x="128" y="56"/>
                      <a:pt x="125" y="56"/>
                      <a:pt x="124" y="56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5"/>
                      <a:pt x="124" y="55"/>
                      <a:pt x="124" y="54"/>
                    </a:cubicBezTo>
                    <a:cubicBezTo>
                      <a:pt x="124" y="48"/>
                      <a:pt x="125" y="37"/>
                      <a:pt x="123" y="30"/>
                    </a:cubicBezTo>
                    <a:cubicBezTo>
                      <a:pt x="121" y="21"/>
                      <a:pt x="121" y="18"/>
                      <a:pt x="117" y="13"/>
                    </a:cubicBezTo>
                    <a:cubicBezTo>
                      <a:pt x="110" y="6"/>
                      <a:pt x="100" y="3"/>
                      <a:pt x="96" y="3"/>
                    </a:cubicBezTo>
                    <a:cubicBezTo>
                      <a:pt x="94" y="3"/>
                      <a:pt x="86" y="0"/>
                      <a:pt x="78" y="0"/>
                    </a:cubicBezTo>
                    <a:cubicBezTo>
                      <a:pt x="76" y="0"/>
                      <a:pt x="74" y="0"/>
                      <a:pt x="72" y="0"/>
                    </a:cubicBezTo>
                    <a:cubicBezTo>
                      <a:pt x="64" y="3"/>
                      <a:pt x="69" y="11"/>
                      <a:pt x="62" y="11"/>
                    </a:cubicBezTo>
                    <a:cubicBezTo>
                      <a:pt x="55" y="11"/>
                      <a:pt x="52" y="21"/>
                      <a:pt x="50" y="31"/>
                    </a:cubicBezTo>
                    <a:cubicBezTo>
                      <a:pt x="48" y="37"/>
                      <a:pt x="49" y="47"/>
                      <a:pt x="49" y="54"/>
                    </a:cubicBezTo>
                    <a:cubicBezTo>
                      <a:pt x="49" y="55"/>
                      <a:pt x="49" y="55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8" y="56"/>
                      <a:pt x="45" y="56"/>
                      <a:pt x="45" y="62"/>
                    </a:cubicBezTo>
                    <a:cubicBezTo>
                      <a:pt x="45" y="67"/>
                      <a:pt x="47" y="77"/>
                      <a:pt x="50" y="79"/>
                    </a:cubicBezTo>
                    <a:cubicBezTo>
                      <a:pt x="51" y="79"/>
                      <a:pt x="52" y="80"/>
                      <a:pt x="52" y="80"/>
                    </a:cubicBezTo>
                    <a:cubicBezTo>
                      <a:pt x="53" y="80"/>
                      <a:pt x="54" y="79"/>
                      <a:pt x="54" y="79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61" y="96"/>
                      <a:pt x="64" y="108"/>
                      <a:pt x="71" y="113"/>
                    </a:cubicBezTo>
                    <a:cubicBezTo>
                      <a:pt x="47" y="116"/>
                      <a:pt x="34" y="126"/>
                      <a:pt x="23" y="131"/>
                    </a:cubicBezTo>
                    <a:cubicBezTo>
                      <a:pt x="0" y="141"/>
                      <a:pt x="0" y="152"/>
                      <a:pt x="0" y="152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74" y="171"/>
                      <a:pt x="174" y="171"/>
                      <a:pt x="174" y="171"/>
                    </a:cubicBezTo>
                    <a:cubicBezTo>
                      <a:pt x="174" y="152"/>
                      <a:pt x="174" y="152"/>
                      <a:pt x="174" y="152"/>
                    </a:cubicBezTo>
                    <a:cubicBezTo>
                      <a:pt x="174" y="152"/>
                      <a:pt x="174" y="141"/>
                      <a:pt x="151" y="1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7" name="矩形 96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1" name="组合 100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102" name="文本框 101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395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1" grpId="1"/>
      <p:bldP spid="7" grpId="0" animBg="1"/>
      <p:bldP spid="7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1465385" y="2657101"/>
            <a:ext cx="1313126" cy="1313126"/>
            <a:chOff x="3246689" y="2286035"/>
            <a:chExt cx="1313126" cy="1313126"/>
          </a:xfrm>
        </p:grpSpPr>
        <p:sp>
          <p:nvSpPr>
            <p:cNvPr id="2" name="椭圆 1"/>
            <p:cNvSpPr/>
            <p:nvPr/>
          </p:nvSpPr>
          <p:spPr>
            <a:xfrm>
              <a:off x="3246689" y="2286035"/>
              <a:ext cx="1313126" cy="1313126"/>
            </a:xfrm>
            <a:prstGeom prst="ellipse">
              <a:avLst/>
            </a:prstGeom>
            <a:solidFill>
              <a:schemeClr val="bg1">
                <a:lumMod val="5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539229" y="2451911"/>
              <a:ext cx="728047" cy="981374"/>
              <a:chOff x="3722033" y="3714538"/>
              <a:chExt cx="500321" cy="674410"/>
            </a:xfrm>
            <a:solidFill>
              <a:srgbClr val="5F81A5"/>
            </a:solidFill>
          </p:grpSpPr>
          <p:sp>
            <p:nvSpPr>
              <p:cNvPr id="56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9" name="椭圆 58"/>
            <p:cNvSpPr/>
            <p:nvPr/>
          </p:nvSpPr>
          <p:spPr>
            <a:xfrm>
              <a:off x="4189195" y="2302607"/>
              <a:ext cx="292539" cy="292539"/>
            </a:xfrm>
            <a:prstGeom prst="ellipse">
              <a:avLst/>
            </a:prstGeom>
            <a:solidFill>
              <a:srgbClr val="5F8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1</a:t>
              </a:r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115817" y="2657101"/>
            <a:ext cx="1313126" cy="1313126"/>
            <a:chOff x="4081665" y="2286035"/>
            <a:chExt cx="1313126" cy="1313126"/>
          </a:xfrm>
        </p:grpSpPr>
        <p:sp>
          <p:nvSpPr>
            <p:cNvPr id="76" name="椭圆 75"/>
            <p:cNvSpPr/>
            <p:nvPr/>
          </p:nvSpPr>
          <p:spPr>
            <a:xfrm>
              <a:off x="4081665" y="2286035"/>
              <a:ext cx="1313126" cy="1313126"/>
            </a:xfrm>
            <a:prstGeom prst="ellipse">
              <a:avLst/>
            </a:prstGeom>
            <a:solidFill>
              <a:schemeClr val="bg1">
                <a:lumMod val="5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374205" y="2451911"/>
              <a:ext cx="728047" cy="981374"/>
              <a:chOff x="3722033" y="3714538"/>
              <a:chExt cx="500321" cy="674410"/>
            </a:xfrm>
            <a:solidFill>
              <a:srgbClr val="11B5B8"/>
            </a:solidFill>
          </p:grpSpPr>
          <p:sp>
            <p:nvSpPr>
              <p:cNvPr id="79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8" name="椭圆 77"/>
            <p:cNvSpPr/>
            <p:nvPr/>
          </p:nvSpPr>
          <p:spPr>
            <a:xfrm>
              <a:off x="5024171" y="2302607"/>
              <a:ext cx="292539" cy="292539"/>
            </a:xfrm>
            <a:prstGeom prst="ellipse">
              <a:avLst/>
            </a:prstGeom>
            <a:solidFill>
              <a:srgbClr val="11B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2</a:t>
              </a:r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765451" y="2657101"/>
            <a:ext cx="1313126" cy="1313126"/>
            <a:chOff x="6515832" y="2286035"/>
            <a:chExt cx="1313126" cy="1313126"/>
          </a:xfrm>
        </p:grpSpPr>
        <p:sp>
          <p:nvSpPr>
            <p:cNvPr id="69" name="椭圆 68"/>
            <p:cNvSpPr/>
            <p:nvPr/>
          </p:nvSpPr>
          <p:spPr>
            <a:xfrm>
              <a:off x="6515832" y="2286035"/>
              <a:ext cx="1313126" cy="1313126"/>
            </a:xfrm>
            <a:prstGeom prst="ellipse">
              <a:avLst/>
            </a:prstGeom>
            <a:solidFill>
              <a:schemeClr val="bg1">
                <a:lumMod val="5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6808372" y="2451911"/>
              <a:ext cx="728047" cy="981374"/>
              <a:chOff x="3722033" y="3714538"/>
              <a:chExt cx="500321" cy="674410"/>
            </a:xfrm>
            <a:solidFill>
              <a:srgbClr val="9EC87E"/>
            </a:solidFill>
          </p:grpSpPr>
          <p:sp>
            <p:nvSpPr>
              <p:cNvPr id="72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7458338" y="2302607"/>
              <a:ext cx="292539" cy="292539"/>
            </a:xfrm>
            <a:prstGeom prst="ellipse">
              <a:avLst/>
            </a:prstGeom>
            <a:solidFill>
              <a:srgbClr val="9EC8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3</a:t>
              </a:r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415086" y="2657101"/>
            <a:ext cx="1313126" cy="1313126"/>
            <a:chOff x="8949998" y="2286035"/>
            <a:chExt cx="1313126" cy="1313126"/>
          </a:xfrm>
        </p:grpSpPr>
        <p:sp>
          <p:nvSpPr>
            <p:cNvPr id="62" name="椭圆 61"/>
            <p:cNvSpPr/>
            <p:nvPr/>
          </p:nvSpPr>
          <p:spPr>
            <a:xfrm>
              <a:off x="8949998" y="2286035"/>
              <a:ext cx="1313126" cy="1313126"/>
            </a:xfrm>
            <a:prstGeom prst="ellipse">
              <a:avLst/>
            </a:prstGeom>
            <a:solidFill>
              <a:schemeClr val="bg1">
                <a:lumMod val="5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9242538" y="2451911"/>
              <a:ext cx="728047" cy="981374"/>
              <a:chOff x="3722033" y="3714538"/>
              <a:chExt cx="500321" cy="674410"/>
            </a:xfrm>
            <a:solidFill>
              <a:srgbClr val="FBC75D"/>
            </a:solidFill>
          </p:grpSpPr>
          <p:sp>
            <p:nvSpPr>
              <p:cNvPr id="65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9892504" y="2302607"/>
              <a:ext cx="292539" cy="292539"/>
            </a:xfrm>
            <a:prstGeom prst="ellipse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4</a:t>
              </a:r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29351" y="4632970"/>
            <a:ext cx="258359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4" name="矩形 43"/>
          <p:cNvSpPr/>
          <p:nvPr/>
        </p:nvSpPr>
        <p:spPr>
          <a:xfrm>
            <a:off x="991188" y="423823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479783" y="4632970"/>
            <a:ext cx="258359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8" name="矩形 47"/>
          <p:cNvSpPr/>
          <p:nvPr/>
        </p:nvSpPr>
        <p:spPr>
          <a:xfrm>
            <a:off x="3654320" y="423823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129417" y="4632970"/>
            <a:ext cx="258359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51" name="矩形 50"/>
          <p:cNvSpPr/>
          <p:nvPr/>
        </p:nvSpPr>
        <p:spPr>
          <a:xfrm>
            <a:off x="6316654" y="423823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779052" y="4632970"/>
            <a:ext cx="2583598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54" name="矩形 53"/>
          <p:cNvSpPr/>
          <p:nvPr/>
        </p:nvSpPr>
        <p:spPr>
          <a:xfrm>
            <a:off x="8940889" y="423823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85" name="矩形 84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93" name="文本框 92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4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544" fill="hold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544" fill="hold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544" fill="hold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544" fill="hold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544" fill="hold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544" fill="hold" grpId="1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53" grpId="0"/>
      <p:bldP spid="53" grpId="1"/>
      <p:bldP spid="54" grpId="0"/>
      <p:bldP spid="54" grpId="1"/>
      <p:bldP spid="85" grpId="0" animBg="1"/>
      <p:bldP spid="85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88"/>
          <p:cNvSpPr>
            <a:spLocks noEditPoints="1"/>
          </p:cNvSpPr>
          <p:nvPr/>
        </p:nvSpPr>
        <p:spPr bwMode="auto">
          <a:xfrm>
            <a:off x="1031957" y="3661007"/>
            <a:ext cx="325930" cy="372410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11B5B8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14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071679" y="4086813"/>
            <a:ext cx="233014" cy="233014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8646725" y="4086813"/>
            <a:ext cx="233014" cy="233014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121709" y="4086813"/>
            <a:ext cx="233014" cy="233014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596694" y="4086813"/>
            <a:ext cx="233014" cy="233014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0" y="4199083"/>
            <a:ext cx="1071679" cy="8475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V="1">
            <a:off x="1309879" y="4199082"/>
            <a:ext cx="2286815" cy="847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V="1">
            <a:off x="3827276" y="4199082"/>
            <a:ext cx="2286815" cy="847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V="1">
            <a:off x="6356503" y="4199082"/>
            <a:ext cx="2286815" cy="847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8880628" y="4203320"/>
            <a:ext cx="33179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88"/>
          <p:cNvSpPr>
            <a:spLocks noEditPoints="1"/>
          </p:cNvSpPr>
          <p:nvPr/>
        </p:nvSpPr>
        <p:spPr bwMode="auto">
          <a:xfrm>
            <a:off x="6075251" y="3661007"/>
            <a:ext cx="325930" cy="372410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FBC75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14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99" name="Freeform 88"/>
          <p:cNvSpPr>
            <a:spLocks noEditPoints="1"/>
          </p:cNvSpPr>
          <p:nvPr/>
        </p:nvSpPr>
        <p:spPr bwMode="auto">
          <a:xfrm rot="10800000">
            <a:off x="3550236" y="4388419"/>
            <a:ext cx="325930" cy="372410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9EC87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14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00" name="Freeform 88"/>
          <p:cNvSpPr>
            <a:spLocks noEditPoints="1"/>
          </p:cNvSpPr>
          <p:nvPr/>
        </p:nvSpPr>
        <p:spPr bwMode="auto">
          <a:xfrm rot="10800000">
            <a:off x="8600267" y="4388419"/>
            <a:ext cx="325930" cy="372410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FD6D5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14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69341" y="3034217"/>
            <a:ext cx="2031325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6" name="矩形 25"/>
          <p:cNvSpPr/>
          <p:nvPr/>
        </p:nvSpPr>
        <p:spPr>
          <a:xfrm>
            <a:off x="1469341" y="266488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531519" y="3034217"/>
            <a:ext cx="2031325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0" name="矩形 29"/>
          <p:cNvSpPr/>
          <p:nvPr/>
        </p:nvSpPr>
        <p:spPr>
          <a:xfrm>
            <a:off x="6531519" y="266488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047499" y="4689159"/>
            <a:ext cx="2031325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3" name="矩形 32"/>
          <p:cNvSpPr/>
          <p:nvPr/>
        </p:nvSpPr>
        <p:spPr>
          <a:xfrm>
            <a:off x="9047499" y="431982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006504" y="4689159"/>
            <a:ext cx="2031325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之间点击添加正文、温馨提示正文行距在</a:t>
            </a:r>
            <a:r>
              <a:rPr lang="en-US" altLang="zh-CN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6" name="矩形 35"/>
          <p:cNvSpPr/>
          <p:nvPr/>
        </p:nvSpPr>
        <p:spPr>
          <a:xfrm>
            <a:off x="4006504" y="431982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/>
              <a:t>点击此处添加标题</a:t>
            </a:r>
          </a:p>
        </p:txBody>
      </p:sp>
      <p:sp>
        <p:nvSpPr>
          <p:cNvPr id="31" name="矩形 30"/>
          <p:cNvSpPr/>
          <p:nvPr/>
        </p:nvSpPr>
        <p:spPr>
          <a:xfrm flipH="1">
            <a:off x="-4257" y="577278"/>
            <a:ext cx="334458" cy="796815"/>
          </a:xfrm>
          <a:prstGeom prst="rect">
            <a:avLst/>
          </a:prstGeom>
          <a:solidFill>
            <a:srgbClr val="66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flipH="1">
            <a:off x="471448" y="577278"/>
            <a:ext cx="150187" cy="796815"/>
          </a:xfrm>
          <a:prstGeom prst="rect">
            <a:avLst/>
          </a:prstGeom>
          <a:solidFill>
            <a:srgbClr val="8C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62882" y="577278"/>
            <a:ext cx="94492" cy="796815"/>
          </a:xfrm>
          <a:prstGeom prst="rect">
            <a:avLst/>
          </a:prstGeom>
          <a:solidFill>
            <a:srgbClr val="FB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flipH="1">
            <a:off x="998620" y="577278"/>
            <a:ext cx="52921" cy="796815"/>
          </a:xfrm>
          <a:prstGeom prst="rect">
            <a:avLst/>
          </a:prstGeom>
          <a:solidFill>
            <a:srgbClr val="FC6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165841" y="535128"/>
            <a:ext cx="3487229" cy="841558"/>
            <a:chOff x="1051541" y="624028"/>
            <a:chExt cx="3487229" cy="841558"/>
          </a:xfrm>
        </p:grpSpPr>
        <p:sp>
          <p:nvSpPr>
            <p:cNvPr id="48" name="文本框 47"/>
            <p:cNvSpPr txBox="1"/>
            <p:nvPr/>
          </p:nvSpPr>
          <p:spPr>
            <a:xfrm>
              <a:off x="1051541" y="624028"/>
              <a:ext cx="3487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3200">
                  <a:solidFill>
                    <a:schemeClr val="bg2">
                      <a:lumMod val="10000"/>
                      <a:alpha val="85000"/>
                    </a:schemeClr>
                  </a:solidFill>
                </a:rPr>
                <a:t>点击此处添加标题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051541" y="1127032"/>
              <a:ext cx="33897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+mn-ea"/>
                </a:rPr>
                <a:t>CLICK HERE TO ADD THE TITLE</a:t>
              </a:r>
              <a:endParaRPr lang="zh-CN" altLang="en-US" sz="1600">
                <a:solidFill>
                  <a:schemeClr val="bg2">
                    <a:lumMod val="1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5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5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25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250"/>
                            </p:stCondLst>
                            <p:childTnLst>
                              <p:par>
                                <p:cTn id="1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3" presetClass="exit" presetSubtype="544" fill="hold" grpId="2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3" presetClass="exit" presetSubtype="544" fill="hold" grpId="2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3" presetClass="exit" presetSubtype="544" fill="hold" grpId="2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1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3" presetClass="exit" presetSubtype="544" fill="hold" grpId="2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3" presetClass="exit" presetSubtype="544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2" grpId="2" animBg="1"/>
      <p:bldP spid="55" grpId="0" animBg="1"/>
      <p:bldP spid="55" grpId="1" animBg="1"/>
      <p:bldP spid="59" grpId="0" animBg="1"/>
      <p:bldP spid="59" grpId="1" animBg="1"/>
      <p:bldP spid="69" grpId="0" animBg="1"/>
      <p:bldP spid="69" grpId="1" animBg="1"/>
      <p:bldP spid="70" grpId="0" animBg="1"/>
      <p:bldP spid="70" grpId="1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25" grpId="0"/>
      <p:bldP spid="25" grpId="1"/>
      <p:bldP spid="26" grpId="0"/>
      <p:bldP spid="26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31" grpId="0" animBg="1"/>
      <p:bldP spid="31" grpId="1" animBg="1"/>
      <p:bldP spid="34" grpId="0" animBg="1"/>
      <p:bldP spid="34" grpId="1" animBg="1"/>
      <p:bldP spid="42" grpId="0" animBg="1"/>
      <p:bldP spid="42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1_A000120141119A01PPBG">
  <a:themeElements>
    <a:clrScheme name="自定义 66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C8886E"/>
      </a:accent1>
      <a:accent2>
        <a:srgbClr val="A59183"/>
      </a:accent2>
      <a:accent3>
        <a:srgbClr val="AC8282"/>
      </a:accent3>
      <a:accent4>
        <a:srgbClr val="E79747"/>
      </a:accent4>
      <a:accent5>
        <a:srgbClr val="7F723D"/>
      </a:accent5>
      <a:accent6>
        <a:srgbClr val="CA4A62"/>
      </a:accent6>
      <a:hlink>
        <a:srgbClr val="868B57"/>
      </a:hlink>
      <a:folHlink>
        <a:srgbClr val="657A56"/>
      </a:folHlink>
    </a:clrScheme>
    <a:fontScheme name="自定义 11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2909</Words>
  <Application>Microsoft Office PowerPoint</Application>
  <PresentationFormat>宽屏</PresentationFormat>
  <Paragraphs>258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方正正纤黑简体</vt:lpstr>
      <vt:lpstr>微软雅黑</vt:lpstr>
      <vt:lpstr>幼圆</vt:lpstr>
      <vt:lpstr>Arial</vt:lpstr>
      <vt:lpstr>Calibri</vt:lpstr>
      <vt:lpstr>1_A000120141119A01PPBG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197</cp:revision>
  <dcterms:created xsi:type="dcterms:W3CDTF">2015-05-29T06:08:00Z</dcterms:created>
  <dcterms:modified xsi:type="dcterms:W3CDTF">2021-01-04T22:28:21Z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